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sldIdLst>
    <p:sldId id="256" r:id="rId2"/>
    <p:sldId id="257" r:id="rId3"/>
    <p:sldId id="258" r:id="rId4"/>
    <p:sldId id="267" r:id="rId5"/>
    <p:sldId id="268" r:id="rId6"/>
    <p:sldId id="269" r:id="rId7"/>
    <p:sldId id="270" r:id="rId8"/>
    <p:sldId id="271" r:id="rId9"/>
    <p:sldId id="263" r:id="rId10"/>
    <p:sldId id="272" r:id="rId11"/>
    <p:sldId id="273" r:id="rId12"/>
    <p:sldId id="274" r:id="rId13"/>
    <p:sldId id="275" r:id="rId14"/>
    <p:sldId id="276" r:id="rId15"/>
    <p:sldId id="264" r:id="rId16"/>
    <p:sldId id="278" r:id="rId17"/>
    <p:sldId id="279" r:id="rId18"/>
    <p:sldId id="280" r:id="rId19"/>
    <p:sldId id="281" r:id="rId20"/>
    <p:sldId id="282" r:id="rId21"/>
    <p:sldId id="265" r:id="rId22"/>
    <p:sldId id="277" r:id="rId23"/>
    <p:sldId id="283" r:id="rId24"/>
    <p:sldId id="284" r:id="rId25"/>
    <p:sldId id="285" r:id="rId26"/>
    <p:sldId id="286" r:id="rId27"/>
    <p:sldId id="266" r:id="rId28"/>
    <p:sldId id="262" r:id="rId2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5E72"/>
    <a:srgbClr val="FEFA9A"/>
    <a:srgbClr val="8AE0D4"/>
    <a:srgbClr val="75B7AE"/>
    <a:srgbClr val="DD985F"/>
    <a:srgbClr val="F6F6F6"/>
    <a:srgbClr val="FCAB68"/>
    <a:srgbClr val="FBAA67"/>
    <a:srgbClr val="F68189"/>
    <a:srgbClr val="DB747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77" d="100"/>
          <a:sy n="77" d="100"/>
        </p:scale>
        <p:origin x="240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microsoft.com/office/2015/10/relationships/revisionInfo" Target="revisionInfo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19.png"/><Relationship Id="rId1" Type="http://schemas.openxmlformats.org/officeDocument/2006/relationships/image" Target="../media/image21.png"/><Relationship Id="rId5" Type="http://schemas.openxmlformats.org/officeDocument/2006/relationships/package" Target="../embeddings/Microsoft_Excel_Worksheet.xlsx"/><Relationship Id="rId4" Type="http://schemas.openxmlformats.org/officeDocument/2006/relationships/image" Target="../media/image31.png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8.png"/><Relationship Id="rId1" Type="http://schemas.openxmlformats.org/officeDocument/2006/relationships/image" Target="../media/image17.png"/><Relationship Id="rId5" Type="http://schemas.openxmlformats.org/officeDocument/2006/relationships/package" Target="../embeddings/Microsoft_Excel_Worksheet1.xlsx"/><Relationship Id="rId4" Type="http://schemas.openxmlformats.org/officeDocument/2006/relationships/image" Target="../media/image7.png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explosion val="4"/>
          <c:dPt>
            <c:idx val="0"/>
            <c:bubble3D val="0"/>
            <c:spPr>
              <a:blipFill>
                <a:blip xmlns:r="http://schemas.openxmlformats.org/officeDocument/2006/relationships" r:embed="rId1"/>
                <a:stretch>
                  <a:fillRect/>
                </a:stretch>
              </a:blip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391F-490E-B552-E2F042249FB4}"/>
              </c:ext>
            </c:extLst>
          </c:dPt>
          <c:dPt>
            <c:idx val="1"/>
            <c:bubble3D val="0"/>
            <c:spPr>
              <a:blipFill>
                <a:blip xmlns:r="http://schemas.openxmlformats.org/officeDocument/2006/relationships" r:embed="rId2"/>
                <a:stretch>
                  <a:fillRect/>
                </a:stretch>
              </a:blip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391F-490E-B552-E2F042249FB4}"/>
              </c:ext>
            </c:extLst>
          </c:dPt>
          <c:dPt>
            <c:idx val="2"/>
            <c:bubble3D val="0"/>
            <c:spPr>
              <a:blipFill>
                <a:blip xmlns:r="http://schemas.openxmlformats.org/officeDocument/2006/relationships" r:embed="rId3"/>
                <a:stretch>
                  <a:fillRect/>
                </a:stretch>
              </a:blip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391F-490E-B552-E2F042249FB4}"/>
              </c:ext>
            </c:extLst>
          </c:dPt>
          <c:dPt>
            <c:idx val="3"/>
            <c:bubble3D val="0"/>
            <c:spPr>
              <a:blipFill>
                <a:blip xmlns:r="http://schemas.openxmlformats.org/officeDocument/2006/relationships" r:embed="rId4"/>
                <a:stretch>
                  <a:fillRect/>
                </a:stretch>
              </a:blip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391F-490E-B552-E2F042249FB4}"/>
              </c:ext>
            </c:extLst>
          </c:dPt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0%</c:formatCode>
                <c:ptCount val="4"/>
                <c:pt idx="0">
                  <c:v>0.42</c:v>
                </c:pt>
                <c:pt idx="1">
                  <c:v>0.25</c:v>
                </c:pt>
                <c:pt idx="2">
                  <c:v>0.23</c:v>
                </c:pt>
                <c:pt idx="3">
                  <c:v>0.1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391F-490E-B552-E2F042249FB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237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5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blipFill dpi="0" rotWithShape="1">
                <a:blip xmlns:r="http://schemas.openxmlformats.org/officeDocument/2006/relationships" r:embed="rId1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8F85-4618-A5E6-88C0EF7874B6}"/>
              </c:ext>
            </c:extLst>
          </c:dPt>
          <c:dPt>
            <c:idx val="1"/>
            <c:invertIfNegative val="0"/>
            <c:bubble3D val="0"/>
            <c:spPr>
              <a:blipFill dpi="0" rotWithShape="1">
                <a:blip xmlns:r="http://schemas.openxmlformats.org/officeDocument/2006/relationships"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8F85-4618-A5E6-88C0EF7874B6}"/>
              </c:ext>
            </c:extLst>
          </c:dPt>
          <c:dPt>
            <c:idx val="2"/>
            <c:invertIfNegative val="0"/>
            <c:bubble3D val="0"/>
            <c:spPr>
              <a:blipFill dpi="0" rotWithShape="1">
                <a:blip xmlns:r="http://schemas.openxmlformats.org/officeDocument/2006/relationships"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8F85-4618-A5E6-88C0EF7874B6}"/>
              </c:ext>
            </c:extLst>
          </c:dPt>
          <c:dPt>
            <c:idx val="3"/>
            <c:invertIfNegative val="0"/>
            <c:bubble3D val="0"/>
            <c:spPr>
              <a:blipFill dpi="0" rotWithShape="1">
                <a:blip xmlns:r="http://schemas.openxmlformats.org/officeDocument/2006/relationships"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8F85-4618-A5E6-88C0EF7874B6}"/>
              </c:ext>
            </c:extLst>
          </c:dPt>
          <c:cat>
            <c:numRef>
              <c:f>Sheet1!$A$2:$A$5</c:f>
              <c:numCache>
                <c:formatCode>General</c:formatCode>
                <c:ptCount val="4"/>
                <c:pt idx="0">
                  <c:v>2013</c:v>
                </c:pt>
                <c:pt idx="1">
                  <c:v>2014</c:v>
                </c:pt>
                <c:pt idx="2">
                  <c:v>2015</c:v>
                </c:pt>
                <c:pt idx="3">
                  <c:v>2016</c:v>
                </c:pt>
              </c:numCache>
            </c:numRef>
          </c:cat>
          <c:val>
            <c:numRef>
              <c:f>Sheet1!$B$2:$B$5</c:f>
              <c:numCache>
                <c:formatCode>0%</c:formatCode>
                <c:ptCount val="4"/>
                <c:pt idx="0">
                  <c:v>0.25</c:v>
                </c:pt>
                <c:pt idx="1">
                  <c:v>0.35</c:v>
                </c:pt>
                <c:pt idx="2">
                  <c:v>0.65</c:v>
                </c:pt>
                <c:pt idx="3">
                  <c:v>0.78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8F85-4618-A5E6-88C0EF7874B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814334632"/>
        <c:axId val="814335024"/>
      </c:barChart>
      <c:catAx>
        <c:axId val="81433463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noFill/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800" b="0" i="0" u="none" strike="noStrike" kern="1200" baseline="0">
                <a:solidFill>
                  <a:schemeClr val="bg1">
                    <a:lumMod val="95000"/>
                  </a:schemeClr>
                </a:solidFill>
                <a:latin typeface="方正毡笔黑简体" panose="03000509000000000000" pitchFamily="65" charset="-122"/>
                <a:ea typeface="方正毡笔黑简体" panose="03000509000000000000" pitchFamily="65" charset="-122"/>
                <a:cs typeface="+mn-cs"/>
              </a:defRPr>
            </a:pPr>
            <a:endParaRPr lang="zh-CN"/>
          </a:p>
        </c:txPr>
        <c:crossAx val="814335024"/>
        <c:crosses val="autoZero"/>
        <c:auto val="1"/>
        <c:lblAlgn val="ctr"/>
        <c:lblOffset val="100"/>
        <c:noMultiLvlLbl val="0"/>
      </c:catAx>
      <c:valAx>
        <c:axId val="814335024"/>
        <c:scaling>
          <c:orientation val="minMax"/>
        </c:scaling>
        <c:delete val="1"/>
        <c:axPos val="l"/>
        <c:numFmt formatCode="0%" sourceLinked="1"/>
        <c:majorTickMark val="none"/>
        <c:minorTickMark val="none"/>
        <c:tickLblPos val="nextTo"/>
        <c:crossAx val="814334632"/>
        <c:crosses val="autoZero"/>
        <c:crossBetween val="between"/>
      </c:valAx>
      <c:spPr>
        <a:noFill/>
        <a:ln w="25400"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5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DDD0912-07C0-45C9-AD90-C46FA7027473}" type="datetimeFigureOut">
              <a:rPr lang="zh-CN" altLang="en-US" smtClean="0"/>
              <a:t>2017/5/11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2974A2C-7B56-488E-B990-4E7306AD45C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zh-CN" altLang="en-US"/>
              <a:t>更多模板请关注：https://haosc.taobao.com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2017/5/11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2017/5/11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2017/5/11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2017/5/11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2017/5/11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2017/5/11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2017/5/11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2017/5/11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2017/5/11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2017/5/11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2017/5/11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t>2017/5/11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emf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4.emf"/><Relationship Id="rId12" Type="http://schemas.openxmlformats.org/officeDocument/2006/relationships/image" Target="../media/image9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3.emf"/><Relationship Id="rId11" Type="http://schemas.openxmlformats.org/officeDocument/2006/relationships/image" Target="../media/image8.png"/><Relationship Id="rId5" Type="http://schemas.openxmlformats.org/officeDocument/2006/relationships/image" Target="../media/image2.emf"/><Relationship Id="rId10" Type="http://schemas.openxmlformats.org/officeDocument/2006/relationships/image" Target="../media/image7.png"/><Relationship Id="rId4" Type="http://schemas.openxmlformats.org/officeDocument/2006/relationships/notesSlide" Target="../notesSlides/notesSlide1.xml"/><Relationship Id="rId9" Type="http://schemas.openxmlformats.org/officeDocument/2006/relationships/image" Target="../media/image6.em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5" Type="http://schemas.openxmlformats.org/officeDocument/2006/relationships/image" Target="../media/image37.png"/><Relationship Id="rId4" Type="http://schemas.openxmlformats.org/officeDocument/2006/relationships/image" Target="../media/image1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5" Type="http://schemas.openxmlformats.org/officeDocument/2006/relationships/image" Target="../media/image15.png"/><Relationship Id="rId4" Type="http://schemas.openxmlformats.org/officeDocument/2006/relationships/image" Target="../media/image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5" Type="http://schemas.openxmlformats.org/officeDocument/2006/relationships/image" Target="../media/image15.png"/><Relationship Id="rId4" Type="http://schemas.openxmlformats.org/officeDocument/2006/relationships/image" Target="../media/image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5" Type="http://schemas.openxmlformats.org/officeDocument/2006/relationships/image" Target="../media/image17.png"/><Relationship Id="rId4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5" Type="http://schemas.openxmlformats.org/officeDocument/2006/relationships/image" Target="../media/image18.png"/><Relationship Id="rId4" Type="http://schemas.openxmlformats.org/officeDocument/2006/relationships/image" Target="../media/image7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7" Type="http://schemas.openxmlformats.org/officeDocument/2006/relationships/image" Target="../media/image13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image" Target="../media/image13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17.png"/><Relationship Id="rId4" Type="http://schemas.openxmlformats.org/officeDocument/2006/relationships/image" Target="../media/image7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png"/><Relationship Id="rId4" Type="http://schemas.openxmlformats.org/officeDocument/2006/relationships/image" Target="../media/image39.emf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pn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emf"/><Relationship Id="rId7" Type="http://schemas.openxmlformats.org/officeDocument/2006/relationships/image" Target="../media/image7.png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emf"/><Relationship Id="rId5" Type="http://schemas.openxmlformats.org/officeDocument/2006/relationships/image" Target="../media/image5.emf"/><Relationship Id="rId4" Type="http://schemas.openxmlformats.org/officeDocument/2006/relationships/image" Target="../media/image4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tags" Target="../tags/tag4.xml"/><Relationship Id="rId7" Type="http://schemas.openxmlformats.org/officeDocument/2006/relationships/image" Target="../media/image13.png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image" Target="../media/image11.png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5.xml"/><Relationship Id="rId9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7.png"/><Relationship Id="rId7" Type="http://schemas.openxmlformats.org/officeDocument/2006/relationships/image" Target="../media/image15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png"/><Relationship Id="rId5" Type="http://schemas.openxmlformats.org/officeDocument/2006/relationships/image" Target="../media/image14.png"/><Relationship Id="rId4" Type="http://schemas.openxmlformats.org/officeDocument/2006/relationships/image" Target="../media/image1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7" Type="http://schemas.openxmlformats.org/officeDocument/2006/relationships/image" Target="../media/image1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15.png"/><Relationship Id="rId4" Type="http://schemas.openxmlformats.org/officeDocument/2006/relationships/image" Target="../media/image2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5" Type="http://schemas.openxmlformats.org/officeDocument/2006/relationships/image" Target="../media/image7.png"/><Relationship Id="rId4" Type="http://schemas.openxmlformats.org/officeDocument/2006/relationships/image" Target="../media/image18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13" Type="http://schemas.openxmlformats.org/officeDocument/2006/relationships/image" Target="../media/image29.png"/><Relationship Id="rId3" Type="http://schemas.openxmlformats.org/officeDocument/2006/relationships/image" Target="../media/image22.png"/><Relationship Id="rId7" Type="http://schemas.openxmlformats.org/officeDocument/2006/relationships/image" Target="../media/image25.png"/><Relationship Id="rId12" Type="http://schemas.openxmlformats.org/officeDocument/2006/relationships/image" Target="../media/image28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png"/><Relationship Id="rId11" Type="http://schemas.openxmlformats.org/officeDocument/2006/relationships/image" Target="../media/image17.png"/><Relationship Id="rId5" Type="http://schemas.openxmlformats.org/officeDocument/2006/relationships/image" Target="../media/image15.png"/><Relationship Id="rId10" Type="http://schemas.openxmlformats.org/officeDocument/2006/relationships/image" Target="../media/image27.png"/><Relationship Id="rId4" Type="http://schemas.openxmlformats.org/officeDocument/2006/relationships/image" Target="../media/image23.png"/><Relationship Id="rId9" Type="http://schemas.openxmlformats.org/officeDocument/2006/relationships/image" Target="../media/image26.png"/><Relationship Id="rId1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5"/>
          <p:cNvSpPr>
            <a:spLocks noEditPoints="1"/>
          </p:cNvSpPr>
          <p:nvPr/>
        </p:nvSpPr>
        <p:spPr bwMode="auto">
          <a:xfrm>
            <a:off x="1309047" y="2484813"/>
            <a:ext cx="1915474" cy="2664047"/>
          </a:xfrm>
          <a:custGeom>
            <a:avLst/>
            <a:gdLst>
              <a:gd name="T0" fmla="*/ 212 w 292"/>
              <a:gd name="T1" fmla="*/ 74 h 407"/>
              <a:gd name="T2" fmla="*/ 216 w 292"/>
              <a:gd name="T3" fmla="*/ 34 h 407"/>
              <a:gd name="T4" fmla="*/ 81 w 292"/>
              <a:gd name="T5" fmla="*/ 21 h 407"/>
              <a:gd name="T6" fmla="*/ 78 w 292"/>
              <a:gd name="T7" fmla="*/ 36 h 407"/>
              <a:gd name="T8" fmla="*/ 82 w 292"/>
              <a:gd name="T9" fmla="*/ 71 h 407"/>
              <a:gd name="T10" fmla="*/ 23 w 292"/>
              <a:gd name="T11" fmla="*/ 140 h 407"/>
              <a:gd name="T12" fmla="*/ 128 w 292"/>
              <a:gd name="T13" fmla="*/ 258 h 407"/>
              <a:gd name="T14" fmla="*/ 78 w 292"/>
              <a:gd name="T15" fmla="*/ 291 h 407"/>
              <a:gd name="T16" fmla="*/ 55 w 292"/>
              <a:gd name="T17" fmla="*/ 328 h 407"/>
              <a:gd name="T18" fmla="*/ 227 w 292"/>
              <a:gd name="T19" fmla="*/ 340 h 407"/>
              <a:gd name="T20" fmla="*/ 197 w 292"/>
              <a:gd name="T21" fmla="*/ 287 h 407"/>
              <a:gd name="T22" fmla="*/ 152 w 292"/>
              <a:gd name="T23" fmla="*/ 261 h 407"/>
              <a:gd name="T24" fmla="*/ 207 w 292"/>
              <a:gd name="T25" fmla="*/ 195 h 407"/>
              <a:gd name="T26" fmla="*/ 290 w 292"/>
              <a:gd name="T27" fmla="*/ 100 h 407"/>
              <a:gd name="T28" fmla="*/ 28 w 292"/>
              <a:gd name="T29" fmla="*/ 88 h 407"/>
              <a:gd name="T30" fmla="*/ 68 w 292"/>
              <a:gd name="T31" fmla="*/ 162 h 407"/>
              <a:gd name="T32" fmla="*/ 70 w 292"/>
              <a:gd name="T33" fmla="*/ 176 h 407"/>
              <a:gd name="T34" fmla="*/ 46 w 292"/>
              <a:gd name="T35" fmla="*/ 79 h 407"/>
              <a:gd name="T36" fmla="*/ 94 w 292"/>
              <a:gd name="T37" fmla="*/ 29 h 407"/>
              <a:gd name="T38" fmla="*/ 194 w 292"/>
              <a:gd name="T39" fmla="*/ 36 h 407"/>
              <a:gd name="T40" fmla="*/ 95 w 292"/>
              <a:gd name="T41" fmla="*/ 36 h 407"/>
              <a:gd name="T42" fmla="*/ 83 w 292"/>
              <a:gd name="T43" fmla="*/ 42 h 407"/>
              <a:gd name="T44" fmla="*/ 212 w 292"/>
              <a:gd name="T45" fmla="*/ 43 h 407"/>
              <a:gd name="T46" fmla="*/ 119 w 292"/>
              <a:gd name="T47" fmla="*/ 66 h 407"/>
              <a:gd name="T48" fmla="*/ 87 w 292"/>
              <a:gd name="T49" fmla="*/ 306 h 407"/>
              <a:gd name="T50" fmla="*/ 136 w 292"/>
              <a:gd name="T51" fmla="*/ 347 h 407"/>
              <a:gd name="T52" fmla="*/ 211 w 292"/>
              <a:gd name="T53" fmla="*/ 345 h 407"/>
              <a:gd name="T54" fmla="*/ 80 w 292"/>
              <a:gd name="T55" fmla="*/ 327 h 407"/>
              <a:gd name="T56" fmla="*/ 85 w 292"/>
              <a:gd name="T57" fmla="*/ 335 h 407"/>
              <a:gd name="T58" fmla="*/ 164 w 292"/>
              <a:gd name="T59" fmla="*/ 355 h 407"/>
              <a:gd name="T60" fmla="*/ 188 w 292"/>
              <a:gd name="T61" fmla="*/ 314 h 407"/>
              <a:gd name="T62" fmla="*/ 184 w 292"/>
              <a:gd name="T63" fmla="*/ 326 h 407"/>
              <a:gd name="T64" fmla="*/ 146 w 292"/>
              <a:gd name="T65" fmla="*/ 312 h 407"/>
              <a:gd name="T66" fmla="*/ 164 w 292"/>
              <a:gd name="T67" fmla="*/ 284 h 407"/>
              <a:gd name="T68" fmla="*/ 141 w 292"/>
              <a:gd name="T69" fmla="*/ 301 h 407"/>
              <a:gd name="T70" fmla="*/ 105 w 292"/>
              <a:gd name="T71" fmla="*/ 281 h 407"/>
              <a:gd name="T72" fmla="*/ 164 w 292"/>
              <a:gd name="T73" fmla="*/ 284 h 407"/>
              <a:gd name="T74" fmla="*/ 155 w 292"/>
              <a:gd name="T75" fmla="*/ 275 h 407"/>
              <a:gd name="T76" fmla="*/ 156 w 292"/>
              <a:gd name="T77" fmla="*/ 277 h 407"/>
              <a:gd name="T78" fmla="*/ 153 w 292"/>
              <a:gd name="T79" fmla="*/ 279 h 407"/>
              <a:gd name="T80" fmla="*/ 149 w 292"/>
              <a:gd name="T81" fmla="*/ 279 h 407"/>
              <a:gd name="T82" fmla="*/ 128 w 292"/>
              <a:gd name="T83" fmla="*/ 279 h 407"/>
              <a:gd name="T84" fmla="*/ 127 w 292"/>
              <a:gd name="T85" fmla="*/ 279 h 407"/>
              <a:gd name="T86" fmla="*/ 116 w 292"/>
              <a:gd name="T87" fmla="*/ 276 h 407"/>
              <a:gd name="T88" fmla="*/ 113 w 292"/>
              <a:gd name="T89" fmla="*/ 275 h 407"/>
              <a:gd name="T90" fmla="*/ 115 w 292"/>
              <a:gd name="T91" fmla="*/ 273 h 407"/>
              <a:gd name="T92" fmla="*/ 129 w 292"/>
              <a:gd name="T93" fmla="*/ 265 h 407"/>
              <a:gd name="T94" fmla="*/ 146 w 292"/>
              <a:gd name="T95" fmla="*/ 270 h 407"/>
              <a:gd name="T96" fmla="*/ 153 w 292"/>
              <a:gd name="T97" fmla="*/ 274 h 407"/>
              <a:gd name="T98" fmla="*/ 145 w 292"/>
              <a:gd name="T99" fmla="*/ 256 h 407"/>
              <a:gd name="T100" fmla="*/ 137 w 292"/>
              <a:gd name="T101" fmla="*/ 245 h 407"/>
              <a:gd name="T102" fmla="*/ 146 w 292"/>
              <a:gd name="T103" fmla="*/ 79 h 407"/>
              <a:gd name="T104" fmla="*/ 136 w 292"/>
              <a:gd name="T105" fmla="*/ 233 h 407"/>
              <a:gd name="T106" fmla="*/ 217 w 292"/>
              <a:gd name="T107" fmla="*/ 146 h 407"/>
              <a:gd name="T108" fmla="*/ 259 w 292"/>
              <a:gd name="T109" fmla="*/ 85 h 407"/>
              <a:gd name="T110" fmla="*/ 256 w 292"/>
              <a:gd name="T111" fmla="*/ 96 h 407"/>
              <a:gd name="T112" fmla="*/ 215 w 292"/>
              <a:gd name="T113" fmla="*/ 87 h 407"/>
              <a:gd name="T114" fmla="*/ 270 w 292"/>
              <a:gd name="T115" fmla="*/ 119 h 4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292" h="407">
                <a:moveTo>
                  <a:pt x="268" y="66"/>
                </a:moveTo>
                <a:cubicBezTo>
                  <a:pt x="250" y="61"/>
                  <a:pt x="229" y="74"/>
                  <a:pt x="214" y="83"/>
                </a:cubicBezTo>
                <a:cubicBezTo>
                  <a:pt x="213" y="80"/>
                  <a:pt x="213" y="77"/>
                  <a:pt x="212" y="74"/>
                </a:cubicBezTo>
                <a:cubicBezTo>
                  <a:pt x="211" y="72"/>
                  <a:pt x="209" y="70"/>
                  <a:pt x="207" y="70"/>
                </a:cubicBezTo>
                <a:cubicBezTo>
                  <a:pt x="213" y="69"/>
                  <a:pt x="219" y="67"/>
                  <a:pt x="224" y="64"/>
                </a:cubicBezTo>
                <a:cubicBezTo>
                  <a:pt x="246" y="54"/>
                  <a:pt x="233" y="40"/>
                  <a:pt x="216" y="34"/>
                </a:cubicBezTo>
                <a:cubicBezTo>
                  <a:pt x="214" y="33"/>
                  <a:pt x="212" y="34"/>
                  <a:pt x="211" y="35"/>
                </a:cubicBezTo>
                <a:cubicBezTo>
                  <a:pt x="218" y="17"/>
                  <a:pt x="185" y="3"/>
                  <a:pt x="172" y="2"/>
                </a:cubicBezTo>
                <a:cubicBezTo>
                  <a:pt x="146" y="0"/>
                  <a:pt x="102" y="3"/>
                  <a:pt x="81" y="21"/>
                </a:cubicBezTo>
                <a:cubicBezTo>
                  <a:pt x="79" y="23"/>
                  <a:pt x="80" y="26"/>
                  <a:pt x="82" y="28"/>
                </a:cubicBezTo>
                <a:cubicBezTo>
                  <a:pt x="81" y="29"/>
                  <a:pt x="80" y="30"/>
                  <a:pt x="79" y="30"/>
                </a:cubicBezTo>
                <a:cubicBezTo>
                  <a:pt x="78" y="32"/>
                  <a:pt x="77" y="34"/>
                  <a:pt x="78" y="36"/>
                </a:cubicBezTo>
                <a:cubicBezTo>
                  <a:pt x="71" y="35"/>
                  <a:pt x="64" y="36"/>
                  <a:pt x="60" y="43"/>
                </a:cubicBezTo>
                <a:cubicBezTo>
                  <a:pt x="56" y="50"/>
                  <a:pt x="58" y="59"/>
                  <a:pt x="65" y="63"/>
                </a:cubicBezTo>
                <a:cubicBezTo>
                  <a:pt x="70" y="66"/>
                  <a:pt x="75" y="69"/>
                  <a:pt x="82" y="71"/>
                </a:cubicBezTo>
                <a:cubicBezTo>
                  <a:pt x="81" y="74"/>
                  <a:pt x="80" y="77"/>
                  <a:pt x="79" y="79"/>
                </a:cubicBezTo>
                <a:cubicBezTo>
                  <a:pt x="59" y="73"/>
                  <a:pt x="13" y="47"/>
                  <a:pt x="5" y="78"/>
                </a:cubicBezTo>
                <a:cubicBezTo>
                  <a:pt x="0" y="98"/>
                  <a:pt x="14" y="123"/>
                  <a:pt x="23" y="140"/>
                </a:cubicBezTo>
                <a:cubicBezTo>
                  <a:pt x="34" y="158"/>
                  <a:pt x="52" y="183"/>
                  <a:pt x="73" y="191"/>
                </a:cubicBezTo>
                <a:cubicBezTo>
                  <a:pt x="80" y="219"/>
                  <a:pt x="98" y="241"/>
                  <a:pt x="131" y="244"/>
                </a:cubicBezTo>
                <a:cubicBezTo>
                  <a:pt x="129" y="249"/>
                  <a:pt x="128" y="254"/>
                  <a:pt x="128" y="258"/>
                </a:cubicBezTo>
                <a:cubicBezTo>
                  <a:pt x="121" y="260"/>
                  <a:pt x="108" y="264"/>
                  <a:pt x="104" y="271"/>
                </a:cubicBezTo>
                <a:cubicBezTo>
                  <a:pt x="95" y="273"/>
                  <a:pt x="87" y="277"/>
                  <a:pt x="80" y="282"/>
                </a:cubicBezTo>
                <a:cubicBezTo>
                  <a:pt x="77" y="284"/>
                  <a:pt x="76" y="288"/>
                  <a:pt x="78" y="291"/>
                </a:cubicBezTo>
                <a:cubicBezTo>
                  <a:pt x="77" y="295"/>
                  <a:pt x="78" y="299"/>
                  <a:pt x="78" y="303"/>
                </a:cubicBezTo>
                <a:cubicBezTo>
                  <a:pt x="78" y="307"/>
                  <a:pt x="79" y="311"/>
                  <a:pt x="79" y="315"/>
                </a:cubicBezTo>
                <a:cubicBezTo>
                  <a:pt x="70" y="318"/>
                  <a:pt x="63" y="322"/>
                  <a:pt x="55" y="328"/>
                </a:cubicBezTo>
                <a:cubicBezTo>
                  <a:pt x="52" y="330"/>
                  <a:pt x="51" y="333"/>
                  <a:pt x="53" y="337"/>
                </a:cubicBezTo>
                <a:cubicBezTo>
                  <a:pt x="89" y="407"/>
                  <a:pt x="175" y="397"/>
                  <a:pt x="227" y="351"/>
                </a:cubicBezTo>
                <a:cubicBezTo>
                  <a:pt x="230" y="348"/>
                  <a:pt x="229" y="343"/>
                  <a:pt x="227" y="340"/>
                </a:cubicBezTo>
                <a:cubicBezTo>
                  <a:pt x="219" y="331"/>
                  <a:pt x="210" y="324"/>
                  <a:pt x="200" y="319"/>
                </a:cubicBezTo>
                <a:cubicBezTo>
                  <a:pt x="202" y="310"/>
                  <a:pt x="203" y="300"/>
                  <a:pt x="200" y="291"/>
                </a:cubicBezTo>
                <a:cubicBezTo>
                  <a:pt x="200" y="289"/>
                  <a:pt x="199" y="287"/>
                  <a:pt x="197" y="287"/>
                </a:cubicBezTo>
                <a:cubicBezTo>
                  <a:pt x="197" y="286"/>
                  <a:pt x="196" y="285"/>
                  <a:pt x="195" y="285"/>
                </a:cubicBezTo>
                <a:cubicBezTo>
                  <a:pt x="185" y="277"/>
                  <a:pt x="175" y="271"/>
                  <a:pt x="163" y="269"/>
                </a:cubicBezTo>
                <a:cubicBezTo>
                  <a:pt x="159" y="266"/>
                  <a:pt x="155" y="263"/>
                  <a:pt x="152" y="261"/>
                </a:cubicBezTo>
                <a:cubicBezTo>
                  <a:pt x="152" y="261"/>
                  <a:pt x="152" y="261"/>
                  <a:pt x="152" y="260"/>
                </a:cubicBezTo>
                <a:cubicBezTo>
                  <a:pt x="154" y="256"/>
                  <a:pt x="155" y="249"/>
                  <a:pt x="153" y="244"/>
                </a:cubicBezTo>
                <a:cubicBezTo>
                  <a:pt x="180" y="240"/>
                  <a:pt x="197" y="220"/>
                  <a:pt x="207" y="195"/>
                </a:cubicBezTo>
                <a:cubicBezTo>
                  <a:pt x="207" y="195"/>
                  <a:pt x="207" y="195"/>
                  <a:pt x="207" y="195"/>
                </a:cubicBezTo>
                <a:cubicBezTo>
                  <a:pt x="224" y="182"/>
                  <a:pt x="241" y="167"/>
                  <a:pt x="256" y="152"/>
                </a:cubicBezTo>
                <a:cubicBezTo>
                  <a:pt x="270" y="139"/>
                  <a:pt x="288" y="120"/>
                  <a:pt x="290" y="100"/>
                </a:cubicBezTo>
                <a:cubicBezTo>
                  <a:pt x="292" y="84"/>
                  <a:pt x="284" y="70"/>
                  <a:pt x="268" y="66"/>
                </a:cubicBezTo>
                <a:close/>
                <a:moveTo>
                  <a:pt x="75" y="95"/>
                </a:moveTo>
                <a:cubicBezTo>
                  <a:pt x="60" y="90"/>
                  <a:pt x="44" y="84"/>
                  <a:pt x="28" y="88"/>
                </a:cubicBezTo>
                <a:cubicBezTo>
                  <a:pt x="26" y="89"/>
                  <a:pt x="25" y="91"/>
                  <a:pt x="25" y="93"/>
                </a:cubicBezTo>
                <a:cubicBezTo>
                  <a:pt x="24" y="122"/>
                  <a:pt x="45" y="145"/>
                  <a:pt x="64" y="165"/>
                </a:cubicBezTo>
                <a:cubicBezTo>
                  <a:pt x="66" y="166"/>
                  <a:pt x="69" y="164"/>
                  <a:pt x="68" y="162"/>
                </a:cubicBezTo>
                <a:cubicBezTo>
                  <a:pt x="53" y="142"/>
                  <a:pt x="34" y="122"/>
                  <a:pt x="34" y="96"/>
                </a:cubicBezTo>
                <a:cubicBezTo>
                  <a:pt x="47" y="94"/>
                  <a:pt x="60" y="99"/>
                  <a:pt x="73" y="103"/>
                </a:cubicBezTo>
                <a:cubicBezTo>
                  <a:pt x="69" y="126"/>
                  <a:pt x="67" y="152"/>
                  <a:pt x="70" y="176"/>
                </a:cubicBezTo>
                <a:cubicBezTo>
                  <a:pt x="60" y="166"/>
                  <a:pt x="49" y="156"/>
                  <a:pt x="40" y="144"/>
                </a:cubicBezTo>
                <a:cubicBezTo>
                  <a:pt x="28" y="127"/>
                  <a:pt x="18" y="108"/>
                  <a:pt x="16" y="87"/>
                </a:cubicBezTo>
                <a:cubicBezTo>
                  <a:pt x="15" y="69"/>
                  <a:pt x="36" y="76"/>
                  <a:pt x="46" y="79"/>
                </a:cubicBezTo>
                <a:cubicBezTo>
                  <a:pt x="57" y="82"/>
                  <a:pt x="67" y="84"/>
                  <a:pt x="77" y="85"/>
                </a:cubicBezTo>
                <a:cubicBezTo>
                  <a:pt x="76" y="88"/>
                  <a:pt x="76" y="92"/>
                  <a:pt x="75" y="95"/>
                </a:cubicBezTo>
                <a:close/>
                <a:moveTo>
                  <a:pt x="94" y="29"/>
                </a:moveTo>
                <a:cubicBezTo>
                  <a:pt x="108" y="26"/>
                  <a:pt x="123" y="20"/>
                  <a:pt x="136" y="17"/>
                </a:cubicBezTo>
                <a:cubicBezTo>
                  <a:pt x="149" y="15"/>
                  <a:pt x="162" y="14"/>
                  <a:pt x="175" y="16"/>
                </a:cubicBezTo>
                <a:cubicBezTo>
                  <a:pt x="182" y="17"/>
                  <a:pt x="207" y="27"/>
                  <a:pt x="194" y="36"/>
                </a:cubicBezTo>
                <a:cubicBezTo>
                  <a:pt x="180" y="46"/>
                  <a:pt x="155" y="45"/>
                  <a:pt x="138" y="44"/>
                </a:cubicBezTo>
                <a:cubicBezTo>
                  <a:pt x="128" y="44"/>
                  <a:pt x="118" y="43"/>
                  <a:pt x="108" y="40"/>
                </a:cubicBezTo>
                <a:cubicBezTo>
                  <a:pt x="104" y="39"/>
                  <a:pt x="99" y="38"/>
                  <a:pt x="95" y="36"/>
                </a:cubicBezTo>
                <a:cubicBezTo>
                  <a:pt x="89" y="33"/>
                  <a:pt x="90" y="32"/>
                  <a:pt x="94" y="29"/>
                </a:cubicBezTo>
                <a:close/>
                <a:moveTo>
                  <a:pt x="80" y="59"/>
                </a:moveTo>
                <a:cubicBezTo>
                  <a:pt x="67" y="55"/>
                  <a:pt x="75" y="45"/>
                  <a:pt x="83" y="42"/>
                </a:cubicBezTo>
                <a:cubicBezTo>
                  <a:pt x="100" y="55"/>
                  <a:pt x="128" y="56"/>
                  <a:pt x="147" y="56"/>
                </a:cubicBezTo>
                <a:cubicBezTo>
                  <a:pt x="165" y="57"/>
                  <a:pt x="198" y="57"/>
                  <a:pt x="209" y="39"/>
                </a:cubicBezTo>
                <a:cubicBezTo>
                  <a:pt x="209" y="41"/>
                  <a:pt x="210" y="43"/>
                  <a:pt x="212" y="43"/>
                </a:cubicBezTo>
                <a:cubicBezTo>
                  <a:pt x="233" y="54"/>
                  <a:pt x="210" y="58"/>
                  <a:pt x="197" y="61"/>
                </a:cubicBezTo>
                <a:cubicBezTo>
                  <a:pt x="182" y="64"/>
                  <a:pt x="167" y="66"/>
                  <a:pt x="151" y="67"/>
                </a:cubicBezTo>
                <a:cubicBezTo>
                  <a:pt x="140" y="68"/>
                  <a:pt x="130" y="67"/>
                  <a:pt x="119" y="66"/>
                </a:cubicBezTo>
                <a:cubicBezTo>
                  <a:pt x="109" y="65"/>
                  <a:pt x="100" y="64"/>
                  <a:pt x="91" y="62"/>
                </a:cubicBezTo>
                <a:cubicBezTo>
                  <a:pt x="87" y="61"/>
                  <a:pt x="84" y="60"/>
                  <a:pt x="80" y="59"/>
                </a:cubicBezTo>
                <a:close/>
                <a:moveTo>
                  <a:pt x="87" y="306"/>
                </a:moveTo>
                <a:cubicBezTo>
                  <a:pt x="88" y="303"/>
                  <a:pt x="88" y="300"/>
                  <a:pt x="88" y="297"/>
                </a:cubicBezTo>
                <a:cubicBezTo>
                  <a:pt x="103" y="305"/>
                  <a:pt x="119" y="312"/>
                  <a:pt x="136" y="313"/>
                </a:cubicBezTo>
                <a:cubicBezTo>
                  <a:pt x="134" y="324"/>
                  <a:pt x="134" y="335"/>
                  <a:pt x="136" y="347"/>
                </a:cubicBezTo>
                <a:cubicBezTo>
                  <a:pt x="118" y="345"/>
                  <a:pt x="100" y="337"/>
                  <a:pt x="86" y="326"/>
                </a:cubicBezTo>
                <a:cubicBezTo>
                  <a:pt x="87" y="320"/>
                  <a:pt x="87" y="313"/>
                  <a:pt x="87" y="306"/>
                </a:cubicBezTo>
                <a:close/>
                <a:moveTo>
                  <a:pt x="211" y="345"/>
                </a:moveTo>
                <a:cubicBezTo>
                  <a:pt x="189" y="363"/>
                  <a:pt x="163" y="373"/>
                  <a:pt x="135" y="374"/>
                </a:cubicBezTo>
                <a:cubicBezTo>
                  <a:pt x="109" y="375"/>
                  <a:pt x="49" y="348"/>
                  <a:pt x="79" y="323"/>
                </a:cubicBezTo>
                <a:cubicBezTo>
                  <a:pt x="79" y="324"/>
                  <a:pt x="80" y="325"/>
                  <a:pt x="80" y="327"/>
                </a:cubicBezTo>
                <a:cubicBezTo>
                  <a:pt x="79" y="328"/>
                  <a:pt x="79" y="329"/>
                  <a:pt x="80" y="331"/>
                </a:cubicBezTo>
                <a:cubicBezTo>
                  <a:pt x="80" y="332"/>
                  <a:pt x="80" y="333"/>
                  <a:pt x="80" y="333"/>
                </a:cubicBezTo>
                <a:cubicBezTo>
                  <a:pt x="80" y="336"/>
                  <a:pt x="83" y="337"/>
                  <a:pt x="85" y="335"/>
                </a:cubicBezTo>
                <a:cubicBezTo>
                  <a:pt x="100" y="349"/>
                  <a:pt x="119" y="356"/>
                  <a:pt x="139" y="357"/>
                </a:cubicBezTo>
                <a:cubicBezTo>
                  <a:pt x="140" y="358"/>
                  <a:pt x="141" y="358"/>
                  <a:pt x="142" y="358"/>
                </a:cubicBezTo>
                <a:cubicBezTo>
                  <a:pt x="149" y="358"/>
                  <a:pt x="157" y="357"/>
                  <a:pt x="164" y="355"/>
                </a:cubicBezTo>
                <a:cubicBezTo>
                  <a:pt x="178" y="352"/>
                  <a:pt x="188" y="343"/>
                  <a:pt x="195" y="333"/>
                </a:cubicBezTo>
                <a:cubicBezTo>
                  <a:pt x="200" y="336"/>
                  <a:pt x="206" y="340"/>
                  <a:pt x="211" y="345"/>
                </a:cubicBezTo>
                <a:close/>
                <a:moveTo>
                  <a:pt x="188" y="314"/>
                </a:moveTo>
                <a:cubicBezTo>
                  <a:pt x="187" y="314"/>
                  <a:pt x="185" y="314"/>
                  <a:pt x="184" y="313"/>
                </a:cubicBezTo>
                <a:cubicBezTo>
                  <a:pt x="178" y="312"/>
                  <a:pt x="174" y="320"/>
                  <a:pt x="180" y="324"/>
                </a:cubicBezTo>
                <a:cubicBezTo>
                  <a:pt x="181" y="324"/>
                  <a:pt x="182" y="325"/>
                  <a:pt x="184" y="326"/>
                </a:cubicBezTo>
                <a:cubicBezTo>
                  <a:pt x="179" y="335"/>
                  <a:pt x="171" y="341"/>
                  <a:pt x="157" y="345"/>
                </a:cubicBezTo>
                <a:cubicBezTo>
                  <a:pt x="153" y="346"/>
                  <a:pt x="150" y="346"/>
                  <a:pt x="146" y="347"/>
                </a:cubicBezTo>
                <a:cubicBezTo>
                  <a:pt x="144" y="335"/>
                  <a:pt x="145" y="324"/>
                  <a:pt x="146" y="312"/>
                </a:cubicBezTo>
                <a:cubicBezTo>
                  <a:pt x="161" y="310"/>
                  <a:pt x="176" y="303"/>
                  <a:pt x="189" y="297"/>
                </a:cubicBezTo>
                <a:cubicBezTo>
                  <a:pt x="189" y="303"/>
                  <a:pt x="189" y="309"/>
                  <a:pt x="188" y="314"/>
                </a:cubicBezTo>
                <a:close/>
                <a:moveTo>
                  <a:pt x="164" y="284"/>
                </a:moveTo>
                <a:cubicBezTo>
                  <a:pt x="165" y="283"/>
                  <a:pt x="166" y="282"/>
                  <a:pt x="166" y="281"/>
                </a:cubicBezTo>
                <a:cubicBezTo>
                  <a:pt x="171" y="284"/>
                  <a:pt x="176" y="286"/>
                  <a:pt x="180" y="289"/>
                </a:cubicBezTo>
                <a:cubicBezTo>
                  <a:pt x="168" y="294"/>
                  <a:pt x="155" y="299"/>
                  <a:pt x="141" y="301"/>
                </a:cubicBezTo>
                <a:cubicBezTo>
                  <a:pt x="125" y="302"/>
                  <a:pt x="109" y="294"/>
                  <a:pt x="94" y="286"/>
                </a:cubicBezTo>
                <a:cubicBezTo>
                  <a:pt x="97" y="284"/>
                  <a:pt x="100" y="281"/>
                  <a:pt x="104" y="279"/>
                </a:cubicBezTo>
                <a:cubicBezTo>
                  <a:pt x="104" y="280"/>
                  <a:pt x="105" y="280"/>
                  <a:pt x="105" y="281"/>
                </a:cubicBezTo>
                <a:cubicBezTo>
                  <a:pt x="108" y="285"/>
                  <a:pt x="114" y="287"/>
                  <a:pt x="118" y="288"/>
                </a:cubicBezTo>
                <a:cubicBezTo>
                  <a:pt x="124" y="289"/>
                  <a:pt x="131" y="290"/>
                  <a:pt x="137" y="290"/>
                </a:cubicBezTo>
                <a:cubicBezTo>
                  <a:pt x="146" y="290"/>
                  <a:pt x="157" y="290"/>
                  <a:pt x="164" y="284"/>
                </a:cubicBezTo>
                <a:close/>
                <a:moveTo>
                  <a:pt x="153" y="274"/>
                </a:moveTo>
                <a:cubicBezTo>
                  <a:pt x="153" y="274"/>
                  <a:pt x="154" y="274"/>
                  <a:pt x="154" y="275"/>
                </a:cubicBezTo>
                <a:cubicBezTo>
                  <a:pt x="154" y="275"/>
                  <a:pt x="154" y="275"/>
                  <a:pt x="155" y="275"/>
                </a:cubicBezTo>
                <a:cubicBezTo>
                  <a:pt x="155" y="276"/>
                  <a:pt x="155" y="276"/>
                  <a:pt x="156" y="277"/>
                </a:cubicBezTo>
                <a:cubicBezTo>
                  <a:pt x="156" y="277"/>
                  <a:pt x="156" y="277"/>
                  <a:pt x="156" y="277"/>
                </a:cubicBezTo>
                <a:cubicBezTo>
                  <a:pt x="156" y="277"/>
                  <a:pt x="156" y="277"/>
                  <a:pt x="156" y="277"/>
                </a:cubicBezTo>
                <a:cubicBezTo>
                  <a:pt x="156" y="277"/>
                  <a:pt x="156" y="278"/>
                  <a:pt x="155" y="278"/>
                </a:cubicBezTo>
                <a:cubicBezTo>
                  <a:pt x="155" y="278"/>
                  <a:pt x="155" y="278"/>
                  <a:pt x="155" y="278"/>
                </a:cubicBezTo>
                <a:cubicBezTo>
                  <a:pt x="154" y="278"/>
                  <a:pt x="154" y="278"/>
                  <a:pt x="153" y="279"/>
                </a:cubicBezTo>
                <a:cubicBezTo>
                  <a:pt x="152" y="279"/>
                  <a:pt x="151" y="279"/>
                  <a:pt x="150" y="279"/>
                </a:cubicBezTo>
                <a:cubicBezTo>
                  <a:pt x="149" y="279"/>
                  <a:pt x="149" y="279"/>
                  <a:pt x="149" y="279"/>
                </a:cubicBezTo>
                <a:cubicBezTo>
                  <a:pt x="149" y="279"/>
                  <a:pt x="149" y="279"/>
                  <a:pt x="149" y="279"/>
                </a:cubicBezTo>
                <a:cubicBezTo>
                  <a:pt x="148" y="280"/>
                  <a:pt x="147" y="280"/>
                  <a:pt x="146" y="280"/>
                </a:cubicBezTo>
                <a:cubicBezTo>
                  <a:pt x="143" y="280"/>
                  <a:pt x="140" y="280"/>
                  <a:pt x="137" y="280"/>
                </a:cubicBezTo>
                <a:cubicBezTo>
                  <a:pt x="134" y="280"/>
                  <a:pt x="131" y="280"/>
                  <a:pt x="128" y="279"/>
                </a:cubicBezTo>
                <a:cubicBezTo>
                  <a:pt x="128" y="279"/>
                  <a:pt x="128" y="279"/>
                  <a:pt x="128" y="279"/>
                </a:cubicBezTo>
                <a:cubicBezTo>
                  <a:pt x="128" y="279"/>
                  <a:pt x="128" y="279"/>
                  <a:pt x="128" y="279"/>
                </a:cubicBezTo>
                <a:cubicBezTo>
                  <a:pt x="128" y="279"/>
                  <a:pt x="127" y="279"/>
                  <a:pt x="127" y="279"/>
                </a:cubicBezTo>
                <a:cubicBezTo>
                  <a:pt x="126" y="279"/>
                  <a:pt x="126" y="279"/>
                  <a:pt x="125" y="279"/>
                </a:cubicBezTo>
                <a:cubicBezTo>
                  <a:pt x="124" y="278"/>
                  <a:pt x="122" y="278"/>
                  <a:pt x="121" y="278"/>
                </a:cubicBezTo>
                <a:cubicBezTo>
                  <a:pt x="119" y="277"/>
                  <a:pt x="118" y="277"/>
                  <a:pt x="116" y="276"/>
                </a:cubicBezTo>
                <a:cubicBezTo>
                  <a:pt x="116" y="276"/>
                  <a:pt x="116" y="276"/>
                  <a:pt x="115" y="276"/>
                </a:cubicBezTo>
                <a:cubicBezTo>
                  <a:pt x="115" y="276"/>
                  <a:pt x="114" y="275"/>
                  <a:pt x="114" y="275"/>
                </a:cubicBezTo>
                <a:cubicBezTo>
                  <a:pt x="114" y="275"/>
                  <a:pt x="114" y="275"/>
                  <a:pt x="113" y="275"/>
                </a:cubicBezTo>
                <a:cubicBezTo>
                  <a:pt x="113" y="275"/>
                  <a:pt x="113" y="275"/>
                  <a:pt x="113" y="275"/>
                </a:cubicBezTo>
                <a:cubicBezTo>
                  <a:pt x="113" y="275"/>
                  <a:pt x="114" y="275"/>
                  <a:pt x="114" y="274"/>
                </a:cubicBezTo>
                <a:cubicBezTo>
                  <a:pt x="114" y="274"/>
                  <a:pt x="115" y="273"/>
                  <a:pt x="115" y="273"/>
                </a:cubicBezTo>
                <a:cubicBezTo>
                  <a:pt x="116" y="273"/>
                  <a:pt x="116" y="272"/>
                  <a:pt x="117" y="272"/>
                </a:cubicBezTo>
                <a:cubicBezTo>
                  <a:pt x="116" y="273"/>
                  <a:pt x="117" y="272"/>
                  <a:pt x="117" y="272"/>
                </a:cubicBezTo>
                <a:cubicBezTo>
                  <a:pt x="121" y="269"/>
                  <a:pt x="125" y="267"/>
                  <a:pt x="129" y="265"/>
                </a:cubicBezTo>
                <a:cubicBezTo>
                  <a:pt x="130" y="267"/>
                  <a:pt x="131" y="270"/>
                  <a:pt x="132" y="273"/>
                </a:cubicBezTo>
                <a:cubicBezTo>
                  <a:pt x="134" y="275"/>
                  <a:pt x="136" y="275"/>
                  <a:pt x="139" y="274"/>
                </a:cubicBezTo>
                <a:cubicBezTo>
                  <a:pt x="142" y="273"/>
                  <a:pt x="144" y="271"/>
                  <a:pt x="146" y="270"/>
                </a:cubicBezTo>
                <a:cubicBezTo>
                  <a:pt x="146" y="270"/>
                  <a:pt x="146" y="270"/>
                  <a:pt x="146" y="270"/>
                </a:cubicBezTo>
                <a:cubicBezTo>
                  <a:pt x="148" y="271"/>
                  <a:pt x="150" y="272"/>
                  <a:pt x="151" y="273"/>
                </a:cubicBezTo>
                <a:cubicBezTo>
                  <a:pt x="152" y="273"/>
                  <a:pt x="153" y="274"/>
                  <a:pt x="153" y="274"/>
                </a:cubicBezTo>
                <a:close/>
                <a:moveTo>
                  <a:pt x="137" y="245"/>
                </a:moveTo>
                <a:cubicBezTo>
                  <a:pt x="140" y="245"/>
                  <a:pt x="142" y="245"/>
                  <a:pt x="145" y="245"/>
                </a:cubicBezTo>
                <a:cubicBezTo>
                  <a:pt x="144" y="248"/>
                  <a:pt x="145" y="252"/>
                  <a:pt x="145" y="256"/>
                </a:cubicBezTo>
                <a:cubicBezTo>
                  <a:pt x="144" y="259"/>
                  <a:pt x="142" y="262"/>
                  <a:pt x="139" y="264"/>
                </a:cubicBezTo>
                <a:cubicBezTo>
                  <a:pt x="136" y="258"/>
                  <a:pt x="137" y="252"/>
                  <a:pt x="137" y="246"/>
                </a:cubicBezTo>
                <a:cubicBezTo>
                  <a:pt x="137" y="245"/>
                  <a:pt x="137" y="245"/>
                  <a:pt x="137" y="245"/>
                </a:cubicBezTo>
                <a:close/>
                <a:moveTo>
                  <a:pt x="136" y="233"/>
                </a:moveTo>
                <a:cubicBezTo>
                  <a:pt x="63" y="236"/>
                  <a:pt x="78" y="120"/>
                  <a:pt x="87" y="73"/>
                </a:cubicBezTo>
                <a:cubicBezTo>
                  <a:pt x="106" y="78"/>
                  <a:pt x="128" y="79"/>
                  <a:pt x="146" y="79"/>
                </a:cubicBezTo>
                <a:cubicBezTo>
                  <a:pt x="164" y="78"/>
                  <a:pt x="185" y="76"/>
                  <a:pt x="204" y="71"/>
                </a:cubicBezTo>
                <a:cubicBezTo>
                  <a:pt x="202" y="72"/>
                  <a:pt x="201" y="74"/>
                  <a:pt x="202" y="77"/>
                </a:cubicBezTo>
                <a:cubicBezTo>
                  <a:pt x="215" y="131"/>
                  <a:pt x="210" y="230"/>
                  <a:pt x="136" y="233"/>
                </a:cubicBezTo>
                <a:close/>
                <a:moveTo>
                  <a:pt x="270" y="119"/>
                </a:moveTo>
                <a:cubicBezTo>
                  <a:pt x="255" y="142"/>
                  <a:pt x="233" y="157"/>
                  <a:pt x="213" y="174"/>
                </a:cubicBezTo>
                <a:cubicBezTo>
                  <a:pt x="215" y="165"/>
                  <a:pt x="217" y="155"/>
                  <a:pt x="217" y="146"/>
                </a:cubicBezTo>
                <a:cubicBezTo>
                  <a:pt x="227" y="147"/>
                  <a:pt x="239" y="137"/>
                  <a:pt x="245" y="131"/>
                </a:cubicBezTo>
                <a:cubicBezTo>
                  <a:pt x="257" y="121"/>
                  <a:pt x="268" y="105"/>
                  <a:pt x="265" y="89"/>
                </a:cubicBezTo>
                <a:cubicBezTo>
                  <a:pt x="265" y="86"/>
                  <a:pt x="262" y="85"/>
                  <a:pt x="259" y="85"/>
                </a:cubicBezTo>
                <a:cubicBezTo>
                  <a:pt x="243" y="88"/>
                  <a:pt x="225" y="92"/>
                  <a:pt x="219" y="109"/>
                </a:cubicBezTo>
                <a:cubicBezTo>
                  <a:pt x="217" y="112"/>
                  <a:pt x="222" y="114"/>
                  <a:pt x="224" y="111"/>
                </a:cubicBezTo>
                <a:cubicBezTo>
                  <a:pt x="232" y="100"/>
                  <a:pt x="243" y="97"/>
                  <a:pt x="256" y="96"/>
                </a:cubicBezTo>
                <a:cubicBezTo>
                  <a:pt x="255" y="106"/>
                  <a:pt x="244" y="114"/>
                  <a:pt x="237" y="121"/>
                </a:cubicBezTo>
                <a:cubicBezTo>
                  <a:pt x="233" y="125"/>
                  <a:pt x="225" y="131"/>
                  <a:pt x="218" y="133"/>
                </a:cubicBezTo>
                <a:cubicBezTo>
                  <a:pt x="218" y="117"/>
                  <a:pt x="217" y="101"/>
                  <a:pt x="215" y="87"/>
                </a:cubicBezTo>
                <a:cubicBezTo>
                  <a:pt x="215" y="87"/>
                  <a:pt x="215" y="87"/>
                  <a:pt x="215" y="87"/>
                </a:cubicBezTo>
                <a:cubicBezTo>
                  <a:pt x="229" y="81"/>
                  <a:pt x="244" y="76"/>
                  <a:pt x="259" y="75"/>
                </a:cubicBezTo>
                <a:cubicBezTo>
                  <a:pt x="287" y="74"/>
                  <a:pt x="279" y="105"/>
                  <a:pt x="270" y="119"/>
                </a:cubicBezTo>
                <a:close/>
              </a:path>
            </a:pathLst>
          </a:custGeom>
          <a:solidFill>
            <a:srgbClr val="C68959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" name="Freeform 6"/>
          <p:cNvSpPr>
            <a:spLocks noEditPoints="1"/>
          </p:cNvSpPr>
          <p:nvPr/>
        </p:nvSpPr>
        <p:spPr bwMode="auto">
          <a:xfrm>
            <a:off x="2057624" y="3073766"/>
            <a:ext cx="426579" cy="726558"/>
          </a:xfrm>
          <a:custGeom>
            <a:avLst/>
            <a:gdLst>
              <a:gd name="T0" fmla="*/ 65 w 65"/>
              <a:gd name="T1" fmla="*/ 12 h 111"/>
              <a:gd name="T2" fmla="*/ 60 w 65"/>
              <a:gd name="T3" fmla="*/ 7 h 111"/>
              <a:gd name="T4" fmla="*/ 21 w 65"/>
              <a:gd name="T5" fmla="*/ 2 h 111"/>
              <a:gd name="T6" fmla="*/ 4 w 65"/>
              <a:gd name="T7" fmla="*/ 35 h 111"/>
              <a:gd name="T8" fmla="*/ 4 w 65"/>
              <a:gd name="T9" fmla="*/ 43 h 111"/>
              <a:gd name="T10" fmla="*/ 26 w 65"/>
              <a:gd name="T11" fmla="*/ 46 h 111"/>
              <a:gd name="T12" fmla="*/ 17 w 65"/>
              <a:gd name="T13" fmla="*/ 98 h 111"/>
              <a:gd name="T14" fmla="*/ 19 w 65"/>
              <a:gd name="T15" fmla="*/ 105 h 111"/>
              <a:gd name="T16" fmla="*/ 48 w 65"/>
              <a:gd name="T17" fmla="*/ 101 h 111"/>
              <a:gd name="T18" fmla="*/ 49 w 65"/>
              <a:gd name="T19" fmla="*/ 96 h 111"/>
              <a:gd name="T20" fmla="*/ 56 w 65"/>
              <a:gd name="T21" fmla="*/ 63 h 111"/>
              <a:gd name="T22" fmla="*/ 65 w 65"/>
              <a:gd name="T23" fmla="*/ 12 h 111"/>
              <a:gd name="T24" fmla="*/ 45 w 65"/>
              <a:gd name="T25" fmla="*/ 59 h 111"/>
              <a:gd name="T26" fmla="*/ 40 w 65"/>
              <a:gd name="T27" fmla="*/ 93 h 111"/>
              <a:gd name="T28" fmla="*/ 29 w 65"/>
              <a:gd name="T29" fmla="*/ 95 h 111"/>
              <a:gd name="T30" fmla="*/ 33 w 65"/>
              <a:gd name="T31" fmla="*/ 46 h 111"/>
              <a:gd name="T32" fmla="*/ 35 w 65"/>
              <a:gd name="T33" fmla="*/ 46 h 111"/>
              <a:gd name="T34" fmla="*/ 35 w 65"/>
              <a:gd name="T35" fmla="*/ 37 h 111"/>
              <a:gd name="T36" fmla="*/ 21 w 65"/>
              <a:gd name="T37" fmla="*/ 37 h 111"/>
              <a:gd name="T38" fmla="*/ 13 w 65"/>
              <a:gd name="T39" fmla="*/ 36 h 111"/>
              <a:gd name="T40" fmla="*/ 25 w 65"/>
              <a:gd name="T41" fmla="*/ 14 h 111"/>
              <a:gd name="T42" fmla="*/ 53 w 65"/>
              <a:gd name="T43" fmla="*/ 16 h 111"/>
              <a:gd name="T44" fmla="*/ 45 w 65"/>
              <a:gd name="T45" fmla="*/ 59 h 1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65" h="111">
                <a:moveTo>
                  <a:pt x="65" y="12"/>
                </a:moveTo>
                <a:cubicBezTo>
                  <a:pt x="65" y="10"/>
                  <a:pt x="63" y="7"/>
                  <a:pt x="60" y="7"/>
                </a:cubicBezTo>
                <a:cubicBezTo>
                  <a:pt x="47" y="4"/>
                  <a:pt x="34" y="0"/>
                  <a:pt x="21" y="2"/>
                </a:cubicBezTo>
                <a:cubicBezTo>
                  <a:pt x="13" y="3"/>
                  <a:pt x="6" y="26"/>
                  <a:pt x="4" y="35"/>
                </a:cubicBezTo>
                <a:cubicBezTo>
                  <a:pt x="1" y="37"/>
                  <a:pt x="0" y="42"/>
                  <a:pt x="4" y="43"/>
                </a:cubicBezTo>
                <a:cubicBezTo>
                  <a:pt x="11" y="45"/>
                  <a:pt x="19" y="46"/>
                  <a:pt x="26" y="46"/>
                </a:cubicBezTo>
                <a:cubicBezTo>
                  <a:pt x="24" y="64"/>
                  <a:pt x="19" y="81"/>
                  <a:pt x="17" y="98"/>
                </a:cubicBezTo>
                <a:cubicBezTo>
                  <a:pt x="16" y="101"/>
                  <a:pt x="17" y="104"/>
                  <a:pt x="19" y="105"/>
                </a:cubicBezTo>
                <a:cubicBezTo>
                  <a:pt x="29" y="109"/>
                  <a:pt x="40" y="111"/>
                  <a:pt x="48" y="101"/>
                </a:cubicBezTo>
                <a:cubicBezTo>
                  <a:pt x="49" y="99"/>
                  <a:pt x="49" y="97"/>
                  <a:pt x="49" y="96"/>
                </a:cubicBezTo>
                <a:cubicBezTo>
                  <a:pt x="54" y="86"/>
                  <a:pt x="54" y="73"/>
                  <a:pt x="56" y="63"/>
                </a:cubicBezTo>
                <a:cubicBezTo>
                  <a:pt x="59" y="46"/>
                  <a:pt x="62" y="29"/>
                  <a:pt x="65" y="12"/>
                </a:cubicBezTo>
                <a:close/>
                <a:moveTo>
                  <a:pt x="45" y="59"/>
                </a:moveTo>
                <a:cubicBezTo>
                  <a:pt x="43" y="70"/>
                  <a:pt x="39" y="82"/>
                  <a:pt x="40" y="93"/>
                </a:cubicBezTo>
                <a:cubicBezTo>
                  <a:pt x="36" y="95"/>
                  <a:pt x="33" y="96"/>
                  <a:pt x="29" y="95"/>
                </a:cubicBezTo>
                <a:cubicBezTo>
                  <a:pt x="31" y="79"/>
                  <a:pt x="33" y="63"/>
                  <a:pt x="33" y="46"/>
                </a:cubicBezTo>
                <a:cubicBezTo>
                  <a:pt x="33" y="46"/>
                  <a:pt x="34" y="47"/>
                  <a:pt x="35" y="46"/>
                </a:cubicBezTo>
                <a:cubicBezTo>
                  <a:pt x="41" y="46"/>
                  <a:pt x="41" y="37"/>
                  <a:pt x="35" y="37"/>
                </a:cubicBezTo>
                <a:cubicBezTo>
                  <a:pt x="30" y="36"/>
                  <a:pt x="26" y="37"/>
                  <a:pt x="21" y="37"/>
                </a:cubicBezTo>
                <a:cubicBezTo>
                  <a:pt x="19" y="37"/>
                  <a:pt x="16" y="37"/>
                  <a:pt x="13" y="36"/>
                </a:cubicBezTo>
                <a:cubicBezTo>
                  <a:pt x="17" y="29"/>
                  <a:pt x="21" y="22"/>
                  <a:pt x="25" y="14"/>
                </a:cubicBezTo>
                <a:cubicBezTo>
                  <a:pt x="28" y="9"/>
                  <a:pt x="44" y="14"/>
                  <a:pt x="53" y="16"/>
                </a:cubicBezTo>
                <a:cubicBezTo>
                  <a:pt x="50" y="31"/>
                  <a:pt x="48" y="45"/>
                  <a:pt x="45" y="59"/>
                </a:cubicBezTo>
                <a:close/>
              </a:path>
            </a:pathLst>
          </a:custGeom>
          <a:solidFill>
            <a:srgbClr val="FDAF6B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" name="Freeform 10"/>
          <p:cNvSpPr>
            <a:spLocks noEditPoints="1"/>
          </p:cNvSpPr>
          <p:nvPr/>
        </p:nvSpPr>
        <p:spPr bwMode="auto">
          <a:xfrm>
            <a:off x="404301" y="2456597"/>
            <a:ext cx="703972" cy="478013"/>
          </a:xfrm>
          <a:custGeom>
            <a:avLst/>
            <a:gdLst>
              <a:gd name="T0" fmla="*/ 457 w 499"/>
              <a:gd name="T1" fmla="*/ 199 h 338"/>
              <a:gd name="T2" fmla="*/ 450 w 499"/>
              <a:gd name="T3" fmla="*/ 184 h 338"/>
              <a:gd name="T4" fmla="*/ 442 w 499"/>
              <a:gd name="T5" fmla="*/ 156 h 338"/>
              <a:gd name="T6" fmla="*/ 433 w 499"/>
              <a:gd name="T7" fmla="*/ 112 h 338"/>
              <a:gd name="T8" fmla="*/ 295 w 499"/>
              <a:gd name="T9" fmla="*/ 0 h 338"/>
              <a:gd name="T10" fmla="*/ 67 w 499"/>
              <a:gd name="T11" fmla="*/ 70 h 338"/>
              <a:gd name="T12" fmla="*/ 30 w 499"/>
              <a:gd name="T13" fmla="*/ 76 h 338"/>
              <a:gd name="T14" fmla="*/ 30 w 499"/>
              <a:gd name="T15" fmla="*/ 166 h 338"/>
              <a:gd name="T16" fmla="*/ 131 w 499"/>
              <a:gd name="T17" fmla="*/ 122 h 338"/>
              <a:gd name="T18" fmla="*/ 245 w 499"/>
              <a:gd name="T19" fmla="*/ 189 h 338"/>
              <a:gd name="T20" fmla="*/ 243 w 499"/>
              <a:gd name="T21" fmla="*/ 198 h 338"/>
              <a:gd name="T22" fmla="*/ 236 w 499"/>
              <a:gd name="T23" fmla="*/ 204 h 338"/>
              <a:gd name="T24" fmla="*/ 244 w 499"/>
              <a:gd name="T25" fmla="*/ 251 h 338"/>
              <a:gd name="T26" fmla="*/ 301 w 499"/>
              <a:gd name="T27" fmla="*/ 247 h 338"/>
              <a:gd name="T28" fmla="*/ 307 w 499"/>
              <a:gd name="T29" fmla="*/ 258 h 338"/>
              <a:gd name="T30" fmla="*/ 231 w 499"/>
              <a:gd name="T31" fmla="*/ 264 h 338"/>
              <a:gd name="T32" fmla="*/ 227 w 499"/>
              <a:gd name="T33" fmla="*/ 265 h 338"/>
              <a:gd name="T34" fmla="*/ 233 w 499"/>
              <a:gd name="T35" fmla="*/ 185 h 338"/>
              <a:gd name="T36" fmla="*/ 62 w 499"/>
              <a:gd name="T37" fmla="*/ 109 h 338"/>
              <a:gd name="T38" fmla="*/ 199 w 499"/>
              <a:gd name="T39" fmla="*/ 248 h 338"/>
              <a:gd name="T40" fmla="*/ 16 w 499"/>
              <a:gd name="T41" fmla="*/ 170 h 338"/>
              <a:gd name="T42" fmla="*/ 221 w 499"/>
              <a:gd name="T43" fmla="*/ 273 h 338"/>
              <a:gd name="T44" fmla="*/ 231 w 499"/>
              <a:gd name="T45" fmla="*/ 273 h 338"/>
              <a:gd name="T46" fmla="*/ 307 w 499"/>
              <a:gd name="T47" fmla="*/ 265 h 338"/>
              <a:gd name="T48" fmla="*/ 369 w 499"/>
              <a:gd name="T49" fmla="*/ 311 h 338"/>
              <a:gd name="T50" fmla="*/ 484 w 499"/>
              <a:gd name="T51" fmla="*/ 212 h 338"/>
              <a:gd name="T52" fmla="*/ 72 w 499"/>
              <a:gd name="T53" fmla="*/ 75 h 338"/>
              <a:gd name="T54" fmla="*/ 188 w 499"/>
              <a:gd name="T55" fmla="*/ 29 h 338"/>
              <a:gd name="T56" fmla="*/ 333 w 499"/>
              <a:gd name="T57" fmla="*/ 30 h 338"/>
              <a:gd name="T58" fmla="*/ 433 w 499"/>
              <a:gd name="T59" fmla="*/ 127 h 338"/>
              <a:gd name="T60" fmla="*/ 431 w 499"/>
              <a:gd name="T61" fmla="*/ 151 h 338"/>
              <a:gd name="T62" fmla="*/ 256 w 499"/>
              <a:gd name="T63" fmla="*/ 188 h 338"/>
              <a:gd name="T64" fmla="*/ 126 w 499"/>
              <a:gd name="T65" fmla="*/ 108 h 338"/>
              <a:gd name="T66" fmla="*/ 293 w 499"/>
              <a:gd name="T67" fmla="*/ 238 h 338"/>
              <a:gd name="T68" fmla="*/ 244 w 499"/>
              <a:gd name="T69" fmla="*/ 207 h 338"/>
              <a:gd name="T70" fmla="*/ 380 w 499"/>
              <a:gd name="T71" fmla="*/ 185 h 338"/>
              <a:gd name="T72" fmla="*/ 439 w 499"/>
              <a:gd name="T73" fmla="*/ 184 h 338"/>
              <a:gd name="T74" fmla="*/ 282 w 499"/>
              <a:gd name="T75" fmla="*/ 223 h 338"/>
              <a:gd name="T76" fmla="*/ 448 w 499"/>
              <a:gd name="T77" fmla="*/ 199 h 338"/>
              <a:gd name="T78" fmla="*/ 319 w 499"/>
              <a:gd name="T79" fmla="*/ 234 h 338"/>
              <a:gd name="T80" fmla="*/ 360 w 499"/>
              <a:gd name="T81" fmla="*/ 296 h 338"/>
              <a:gd name="T82" fmla="*/ 323 w 499"/>
              <a:gd name="T83" fmla="*/ 266 h 338"/>
              <a:gd name="T84" fmla="*/ 303 w 499"/>
              <a:gd name="T85" fmla="*/ 238 h 338"/>
              <a:gd name="T86" fmla="*/ 317 w 499"/>
              <a:gd name="T87" fmla="*/ 244 h 338"/>
              <a:gd name="T88" fmla="*/ 360 w 499"/>
              <a:gd name="T89" fmla="*/ 296 h 338"/>
              <a:gd name="T90" fmla="*/ 406 w 499"/>
              <a:gd name="T91" fmla="*/ 242 h 338"/>
              <a:gd name="T92" fmla="*/ 341 w 499"/>
              <a:gd name="T93" fmla="*/ 253 h 338"/>
              <a:gd name="T94" fmla="*/ 466 w 499"/>
              <a:gd name="T95" fmla="*/ 212 h 3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499" h="338">
                <a:moveTo>
                  <a:pt x="484" y="212"/>
                </a:moveTo>
                <a:cubicBezTo>
                  <a:pt x="479" y="202"/>
                  <a:pt x="469" y="199"/>
                  <a:pt x="457" y="199"/>
                </a:cubicBezTo>
                <a:cubicBezTo>
                  <a:pt x="456" y="197"/>
                  <a:pt x="455" y="194"/>
                  <a:pt x="454" y="192"/>
                </a:cubicBezTo>
                <a:cubicBezTo>
                  <a:pt x="456" y="189"/>
                  <a:pt x="454" y="184"/>
                  <a:pt x="450" y="184"/>
                </a:cubicBezTo>
                <a:cubicBezTo>
                  <a:pt x="449" y="180"/>
                  <a:pt x="447" y="177"/>
                  <a:pt x="446" y="174"/>
                </a:cubicBezTo>
                <a:cubicBezTo>
                  <a:pt x="444" y="168"/>
                  <a:pt x="444" y="162"/>
                  <a:pt x="442" y="156"/>
                </a:cubicBezTo>
                <a:cubicBezTo>
                  <a:pt x="443" y="154"/>
                  <a:pt x="445" y="152"/>
                  <a:pt x="446" y="149"/>
                </a:cubicBezTo>
                <a:cubicBezTo>
                  <a:pt x="452" y="136"/>
                  <a:pt x="440" y="121"/>
                  <a:pt x="433" y="112"/>
                </a:cubicBezTo>
                <a:cubicBezTo>
                  <a:pt x="412" y="86"/>
                  <a:pt x="382" y="67"/>
                  <a:pt x="359" y="43"/>
                </a:cubicBezTo>
                <a:cubicBezTo>
                  <a:pt x="343" y="25"/>
                  <a:pt x="322" y="0"/>
                  <a:pt x="295" y="0"/>
                </a:cubicBezTo>
                <a:cubicBezTo>
                  <a:pt x="268" y="0"/>
                  <a:pt x="240" y="8"/>
                  <a:pt x="213" y="13"/>
                </a:cubicBezTo>
                <a:cubicBezTo>
                  <a:pt x="168" y="22"/>
                  <a:pt x="95" y="28"/>
                  <a:pt x="67" y="70"/>
                </a:cubicBezTo>
                <a:cubicBezTo>
                  <a:pt x="66" y="71"/>
                  <a:pt x="66" y="72"/>
                  <a:pt x="67" y="73"/>
                </a:cubicBezTo>
                <a:cubicBezTo>
                  <a:pt x="55" y="70"/>
                  <a:pt x="43" y="70"/>
                  <a:pt x="30" y="76"/>
                </a:cubicBezTo>
                <a:cubicBezTo>
                  <a:pt x="0" y="92"/>
                  <a:pt x="11" y="145"/>
                  <a:pt x="23" y="168"/>
                </a:cubicBezTo>
                <a:cubicBezTo>
                  <a:pt x="25" y="172"/>
                  <a:pt x="32" y="170"/>
                  <a:pt x="30" y="166"/>
                </a:cubicBezTo>
                <a:cubicBezTo>
                  <a:pt x="22" y="141"/>
                  <a:pt x="10" y="82"/>
                  <a:pt x="54" y="79"/>
                </a:cubicBezTo>
                <a:cubicBezTo>
                  <a:pt x="80" y="78"/>
                  <a:pt x="111" y="109"/>
                  <a:pt x="131" y="122"/>
                </a:cubicBezTo>
                <a:cubicBezTo>
                  <a:pt x="155" y="137"/>
                  <a:pt x="180" y="149"/>
                  <a:pt x="206" y="162"/>
                </a:cubicBezTo>
                <a:cubicBezTo>
                  <a:pt x="216" y="166"/>
                  <a:pt x="242" y="177"/>
                  <a:pt x="245" y="189"/>
                </a:cubicBezTo>
                <a:cubicBezTo>
                  <a:pt x="243" y="191"/>
                  <a:pt x="243" y="194"/>
                  <a:pt x="244" y="196"/>
                </a:cubicBezTo>
                <a:cubicBezTo>
                  <a:pt x="244" y="196"/>
                  <a:pt x="243" y="197"/>
                  <a:pt x="243" y="198"/>
                </a:cubicBezTo>
                <a:cubicBezTo>
                  <a:pt x="241" y="196"/>
                  <a:pt x="238" y="197"/>
                  <a:pt x="237" y="200"/>
                </a:cubicBezTo>
                <a:cubicBezTo>
                  <a:pt x="237" y="201"/>
                  <a:pt x="236" y="202"/>
                  <a:pt x="236" y="204"/>
                </a:cubicBezTo>
                <a:cubicBezTo>
                  <a:pt x="236" y="204"/>
                  <a:pt x="235" y="205"/>
                  <a:pt x="236" y="206"/>
                </a:cubicBezTo>
                <a:cubicBezTo>
                  <a:pt x="232" y="222"/>
                  <a:pt x="229" y="241"/>
                  <a:pt x="244" y="251"/>
                </a:cubicBezTo>
                <a:cubicBezTo>
                  <a:pt x="259" y="261"/>
                  <a:pt x="285" y="251"/>
                  <a:pt x="301" y="247"/>
                </a:cubicBezTo>
                <a:cubicBezTo>
                  <a:pt x="301" y="247"/>
                  <a:pt x="301" y="247"/>
                  <a:pt x="301" y="247"/>
                </a:cubicBezTo>
                <a:cubicBezTo>
                  <a:pt x="303" y="250"/>
                  <a:pt x="306" y="254"/>
                  <a:pt x="308" y="258"/>
                </a:cubicBezTo>
                <a:cubicBezTo>
                  <a:pt x="308" y="258"/>
                  <a:pt x="308" y="258"/>
                  <a:pt x="307" y="258"/>
                </a:cubicBezTo>
                <a:cubicBezTo>
                  <a:pt x="297" y="256"/>
                  <a:pt x="287" y="259"/>
                  <a:pt x="277" y="260"/>
                </a:cubicBezTo>
                <a:cubicBezTo>
                  <a:pt x="262" y="263"/>
                  <a:pt x="247" y="265"/>
                  <a:pt x="231" y="264"/>
                </a:cubicBezTo>
                <a:cubicBezTo>
                  <a:pt x="230" y="264"/>
                  <a:pt x="229" y="265"/>
                  <a:pt x="228" y="265"/>
                </a:cubicBezTo>
                <a:cubicBezTo>
                  <a:pt x="228" y="265"/>
                  <a:pt x="228" y="265"/>
                  <a:pt x="227" y="265"/>
                </a:cubicBezTo>
                <a:cubicBezTo>
                  <a:pt x="199" y="243"/>
                  <a:pt x="216" y="216"/>
                  <a:pt x="235" y="195"/>
                </a:cubicBezTo>
                <a:cubicBezTo>
                  <a:pt x="239" y="192"/>
                  <a:pt x="237" y="186"/>
                  <a:pt x="233" y="185"/>
                </a:cubicBezTo>
                <a:cubicBezTo>
                  <a:pt x="175" y="168"/>
                  <a:pt x="114" y="142"/>
                  <a:pt x="69" y="103"/>
                </a:cubicBezTo>
                <a:cubicBezTo>
                  <a:pt x="64" y="99"/>
                  <a:pt x="58" y="105"/>
                  <a:pt x="62" y="109"/>
                </a:cubicBezTo>
                <a:cubicBezTo>
                  <a:pt x="103" y="151"/>
                  <a:pt x="165" y="174"/>
                  <a:pt x="219" y="193"/>
                </a:cubicBezTo>
                <a:cubicBezTo>
                  <a:pt x="206" y="208"/>
                  <a:pt x="195" y="230"/>
                  <a:pt x="199" y="248"/>
                </a:cubicBezTo>
                <a:cubicBezTo>
                  <a:pt x="142" y="214"/>
                  <a:pt x="77" y="192"/>
                  <a:pt x="17" y="167"/>
                </a:cubicBezTo>
                <a:cubicBezTo>
                  <a:pt x="16" y="167"/>
                  <a:pt x="15" y="169"/>
                  <a:pt x="16" y="170"/>
                </a:cubicBezTo>
                <a:cubicBezTo>
                  <a:pt x="80" y="204"/>
                  <a:pt x="145" y="239"/>
                  <a:pt x="212" y="268"/>
                </a:cubicBezTo>
                <a:cubicBezTo>
                  <a:pt x="214" y="270"/>
                  <a:pt x="217" y="272"/>
                  <a:pt x="221" y="273"/>
                </a:cubicBezTo>
                <a:cubicBezTo>
                  <a:pt x="223" y="274"/>
                  <a:pt x="226" y="273"/>
                  <a:pt x="228" y="271"/>
                </a:cubicBezTo>
                <a:cubicBezTo>
                  <a:pt x="229" y="272"/>
                  <a:pt x="230" y="273"/>
                  <a:pt x="231" y="273"/>
                </a:cubicBezTo>
                <a:cubicBezTo>
                  <a:pt x="243" y="275"/>
                  <a:pt x="255" y="273"/>
                  <a:pt x="268" y="272"/>
                </a:cubicBezTo>
                <a:cubicBezTo>
                  <a:pt x="281" y="270"/>
                  <a:pt x="295" y="270"/>
                  <a:pt x="307" y="265"/>
                </a:cubicBezTo>
                <a:cubicBezTo>
                  <a:pt x="309" y="264"/>
                  <a:pt x="310" y="263"/>
                  <a:pt x="310" y="261"/>
                </a:cubicBezTo>
                <a:cubicBezTo>
                  <a:pt x="327" y="289"/>
                  <a:pt x="350" y="338"/>
                  <a:pt x="369" y="311"/>
                </a:cubicBezTo>
                <a:cubicBezTo>
                  <a:pt x="379" y="298"/>
                  <a:pt x="362" y="277"/>
                  <a:pt x="351" y="265"/>
                </a:cubicBezTo>
                <a:cubicBezTo>
                  <a:pt x="387" y="260"/>
                  <a:pt x="499" y="243"/>
                  <a:pt x="484" y="212"/>
                </a:cubicBezTo>
                <a:close/>
                <a:moveTo>
                  <a:pt x="126" y="108"/>
                </a:moveTo>
                <a:cubicBezTo>
                  <a:pt x="110" y="98"/>
                  <a:pt x="92" y="83"/>
                  <a:pt x="72" y="75"/>
                </a:cubicBezTo>
                <a:cubicBezTo>
                  <a:pt x="73" y="75"/>
                  <a:pt x="73" y="75"/>
                  <a:pt x="73" y="75"/>
                </a:cubicBezTo>
                <a:cubicBezTo>
                  <a:pt x="99" y="43"/>
                  <a:pt x="151" y="36"/>
                  <a:pt x="188" y="29"/>
                </a:cubicBezTo>
                <a:cubicBezTo>
                  <a:pt x="205" y="26"/>
                  <a:pt x="222" y="23"/>
                  <a:pt x="239" y="20"/>
                </a:cubicBezTo>
                <a:cubicBezTo>
                  <a:pt x="276" y="14"/>
                  <a:pt x="301" y="3"/>
                  <a:pt x="333" y="30"/>
                </a:cubicBezTo>
                <a:cubicBezTo>
                  <a:pt x="350" y="45"/>
                  <a:pt x="365" y="63"/>
                  <a:pt x="382" y="78"/>
                </a:cubicBezTo>
                <a:cubicBezTo>
                  <a:pt x="400" y="93"/>
                  <a:pt x="419" y="108"/>
                  <a:pt x="433" y="127"/>
                </a:cubicBezTo>
                <a:cubicBezTo>
                  <a:pt x="439" y="134"/>
                  <a:pt x="439" y="141"/>
                  <a:pt x="435" y="147"/>
                </a:cubicBezTo>
                <a:cubicBezTo>
                  <a:pt x="433" y="147"/>
                  <a:pt x="431" y="148"/>
                  <a:pt x="431" y="151"/>
                </a:cubicBezTo>
                <a:cubicBezTo>
                  <a:pt x="430" y="151"/>
                  <a:pt x="430" y="152"/>
                  <a:pt x="430" y="153"/>
                </a:cubicBezTo>
                <a:cubicBezTo>
                  <a:pt x="400" y="178"/>
                  <a:pt x="291" y="187"/>
                  <a:pt x="256" y="188"/>
                </a:cubicBezTo>
                <a:cubicBezTo>
                  <a:pt x="255" y="183"/>
                  <a:pt x="251" y="178"/>
                  <a:pt x="246" y="174"/>
                </a:cubicBezTo>
                <a:cubicBezTo>
                  <a:pt x="212" y="145"/>
                  <a:pt x="164" y="131"/>
                  <a:pt x="126" y="108"/>
                </a:cubicBezTo>
                <a:close/>
                <a:moveTo>
                  <a:pt x="294" y="230"/>
                </a:moveTo>
                <a:cubicBezTo>
                  <a:pt x="291" y="232"/>
                  <a:pt x="291" y="235"/>
                  <a:pt x="293" y="238"/>
                </a:cubicBezTo>
                <a:cubicBezTo>
                  <a:pt x="280" y="241"/>
                  <a:pt x="265" y="246"/>
                  <a:pt x="252" y="242"/>
                </a:cubicBezTo>
                <a:cubicBezTo>
                  <a:pt x="241" y="239"/>
                  <a:pt x="242" y="219"/>
                  <a:pt x="244" y="207"/>
                </a:cubicBezTo>
                <a:cubicBezTo>
                  <a:pt x="250" y="205"/>
                  <a:pt x="254" y="202"/>
                  <a:pt x="256" y="198"/>
                </a:cubicBezTo>
                <a:cubicBezTo>
                  <a:pt x="298" y="199"/>
                  <a:pt x="339" y="195"/>
                  <a:pt x="380" y="185"/>
                </a:cubicBezTo>
                <a:cubicBezTo>
                  <a:pt x="396" y="181"/>
                  <a:pt x="417" y="177"/>
                  <a:pt x="432" y="166"/>
                </a:cubicBezTo>
                <a:cubicBezTo>
                  <a:pt x="433" y="172"/>
                  <a:pt x="436" y="178"/>
                  <a:pt x="439" y="184"/>
                </a:cubicBezTo>
                <a:cubicBezTo>
                  <a:pt x="385" y="187"/>
                  <a:pt x="337" y="218"/>
                  <a:pt x="282" y="217"/>
                </a:cubicBezTo>
                <a:cubicBezTo>
                  <a:pt x="278" y="217"/>
                  <a:pt x="279" y="222"/>
                  <a:pt x="282" y="223"/>
                </a:cubicBezTo>
                <a:cubicBezTo>
                  <a:pt x="337" y="227"/>
                  <a:pt x="391" y="205"/>
                  <a:pt x="445" y="194"/>
                </a:cubicBezTo>
                <a:cubicBezTo>
                  <a:pt x="446" y="196"/>
                  <a:pt x="447" y="198"/>
                  <a:pt x="448" y="199"/>
                </a:cubicBezTo>
                <a:cubicBezTo>
                  <a:pt x="437" y="200"/>
                  <a:pt x="425" y="203"/>
                  <a:pt x="418" y="204"/>
                </a:cubicBezTo>
                <a:cubicBezTo>
                  <a:pt x="384" y="211"/>
                  <a:pt x="352" y="223"/>
                  <a:pt x="319" y="234"/>
                </a:cubicBezTo>
                <a:cubicBezTo>
                  <a:pt x="311" y="229"/>
                  <a:pt x="302" y="226"/>
                  <a:pt x="294" y="230"/>
                </a:cubicBezTo>
                <a:close/>
                <a:moveTo>
                  <a:pt x="360" y="296"/>
                </a:moveTo>
                <a:cubicBezTo>
                  <a:pt x="362" y="300"/>
                  <a:pt x="364" y="310"/>
                  <a:pt x="355" y="307"/>
                </a:cubicBezTo>
                <a:cubicBezTo>
                  <a:pt x="341" y="300"/>
                  <a:pt x="331" y="278"/>
                  <a:pt x="323" y="266"/>
                </a:cubicBezTo>
                <a:cubicBezTo>
                  <a:pt x="319" y="259"/>
                  <a:pt x="312" y="246"/>
                  <a:pt x="304" y="240"/>
                </a:cubicBezTo>
                <a:cubicBezTo>
                  <a:pt x="304" y="239"/>
                  <a:pt x="303" y="239"/>
                  <a:pt x="303" y="238"/>
                </a:cubicBezTo>
                <a:cubicBezTo>
                  <a:pt x="306" y="238"/>
                  <a:pt x="309" y="239"/>
                  <a:pt x="312" y="240"/>
                </a:cubicBezTo>
                <a:cubicBezTo>
                  <a:pt x="313" y="243"/>
                  <a:pt x="314" y="244"/>
                  <a:pt x="317" y="244"/>
                </a:cubicBezTo>
                <a:cubicBezTo>
                  <a:pt x="328" y="252"/>
                  <a:pt x="339" y="266"/>
                  <a:pt x="343" y="271"/>
                </a:cubicBezTo>
                <a:cubicBezTo>
                  <a:pt x="349" y="279"/>
                  <a:pt x="355" y="287"/>
                  <a:pt x="360" y="296"/>
                </a:cubicBezTo>
                <a:close/>
                <a:moveTo>
                  <a:pt x="450" y="231"/>
                </a:moveTo>
                <a:cubicBezTo>
                  <a:pt x="436" y="236"/>
                  <a:pt x="421" y="239"/>
                  <a:pt x="406" y="242"/>
                </a:cubicBezTo>
                <a:cubicBezTo>
                  <a:pt x="385" y="247"/>
                  <a:pt x="363" y="249"/>
                  <a:pt x="341" y="253"/>
                </a:cubicBezTo>
                <a:cubicBezTo>
                  <a:pt x="341" y="253"/>
                  <a:pt x="341" y="253"/>
                  <a:pt x="341" y="253"/>
                </a:cubicBezTo>
                <a:cubicBezTo>
                  <a:pt x="337" y="249"/>
                  <a:pt x="333" y="244"/>
                  <a:pt x="328" y="240"/>
                </a:cubicBezTo>
                <a:cubicBezTo>
                  <a:pt x="371" y="227"/>
                  <a:pt x="422" y="206"/>
                  <a:pt x="466" y="212"/>
                </a:cubicBezTo>
                <a:cubicBezTo>
                  <a:pt x="486" y="215"/>
                  <a:pt x="454" y="230"/>
                  <a:pt x="450" y="231"/>
                </a:cubicBezTo>
                <a:close/>
              </a:path>
            </a:pathLst>
          </a:custGeom>
          <a:solidFill>
            <a:srgbClr val="F5F5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" name="Freeform 14"/>
          <p:cNvSpPr>
            <a:spLocks noEditPoints="1"/>
          </p:cNvSpPr>
          <p:nvPr/>
        </p:nvSpPr>
        <p:spPr bwMode="auto">
          <a:xfrm>
            <a:off x="900023" y="3909685"/>
            <a:ext cx="468007" cy="853339"/>
          </a:xfrm>
          <a:custGeom>
            <a:avLst/>
            <a:gdLst>
              <a:gd name="T0" fmla="*/ 222 w 273"/>
              <a:gd name="T1" fmla="*/ 182 h 500"/>
              <a:gd name="T2" fmla="*/ 188 w 273"/>
              <a:gd name="T3" fmla="*/ 175 h 500"/>
              <a:gd name="T4" fmla="*/ 185 w 273"/>
              <a:gd name="T5" fmla="*/ 164 h 500"/>
              <a:gd name="T6" fmla="*/ 160 w 273"/>
              <a:gd name="T7" fmla="*/ 117 h 500"/>
              <a:gd name="T8" fmla="*/ 145 w 273"/>
              <a:gd name="T9" fmla="*/ 172 h 500"/>
              <a:gd name="T10" fmla="*/ 138 w 273"/>
              <a:gd name="T11" fmla="*/ 284 h 500"/>
              <a:gd name="T12" fmla="*/ 142 w 273"/>
              <a:gd name="T13" fmla="*/ 62 h 500"/>
              <a:gd name="T14" fmla="*/ 135 w 273"/>
              <a:gd name="T15" fmla="*/ 5 h 500"/>
              <a:gd name="T16" fmla="*/ 119 w 273"/>
              <a:gd name="T17" fmla="*/ 80 h 500"/>
              <a:gd name="T18" fmla="*/ 128 w 273"/>
              <a:gd name="T19" fmla="*/ 196 h 500"/>
              <a:gd name="T20" fmla="*/ 72 w 273"/>
              <a:gd name="T21" fmla="*/ 148 h 500"/>
              <a:gd name="T22" fmla="*/ 71 w 273"/>
              <a:gd name="T23" fmla="*/ 195 h 500"/>
              <a:gd name="T24" fmla="*/ 58 w 273"/>
              <a:gd name="T25" fmla="*/ 153 h 500"/>
              <a:gd name="T26" fmla="*/ 73 w 273"/>
              <a:gd name="T27" fmla="*/ 143 h 500"/>
              <a:gd name="T28" fmla="*/ 64 w 273"/>
              <a:gd name="T29" fmla="*/ 82 h 500"/>
              <a:gd name="T30" fmla="*/ 51 w 273"/>
              <a:gd name="T31" fmla="*/ 85 h 500"/>
              <a:gd name="T32" fmla="*/ 38 w 273"/>
              <a:gd name="T33" fmla="*/ 88 h 500"/>
              <a:gd name="T34" fmla="*/ 33 w 273"/>
              <a:gd name="T35" fmla="*/ 109 h 500"/>
              <a:gd name="T36" fmla="*/ 41 w 273"/>
              <a:gd name="T37" fmla="*/ 146 h 500"/>
              <a:gd name="T38" fmla="*/ 48 w 273"/>
              <a:gd name="T39" fmla="*/ 152 h 500"/>
              <a:gd name="T40" fmla="*/ 65 w 273"/>
              <a:gd name="T41" fmla="*/ 226 h 500"/>
              <a:gd name="T42" fmla="*/ 40 w 273"/>
              <a:gd name="T43" fmla="*/ 201 h 500"/>
              <a:gd name="T44" fmla="*/ 38 w 273"/>
              <a:gd name="T45" fmla="*/ 192 h 500"/>
              <a:gd name="T46" fmla="*/ 5 w 273"/>
              <a:gd name="T47" fmla="*/ 206 h 500"/>
              <a:gd name="T48" fmla="*/ 41 w 273"/>
              <a:gd name="T49" fmla="*/ 310 h 500"/>
              <a:gd name="T50" fmla="*/ 56 w 273"/>
              <a:gd name="T51" fmla="*/ 483 h 500"/>
              <a:gd name="T52" fmla="*/ 44 w 273"/>
              <a:gd name="T53" fmla="*/ 316 h 500"/>
              <a:gd name="T54" fmla="*/ 30 w 273"/>
              <a:gd name="T55" fmla="*/ 207 h 500"/>
              <a:gd name="T56" fmla="*/ 51 w 273"/>
              <a:gd name="T57" fmla="*/ 324 h 500"/>
              <a:gd name="T58" fmla="*/ 104 w 273"/>
              <a:gd name="T59" fmla="*/ 332 h 500"/>
              <a:gd name="T60" fmla="*/ 168 w 273"/>
              <a:gd name="T61" fmla="*/ 472 h 500"/>
              <a:gd name="T62" fmla="*/ 77 w 273"/>
              <a:gd name="T63" fmla="*/ 478 h 500"/>
              <a:gd name="T64" fmla="*/ 181 w 273"/>
              <a:gd name="T65" fmla="*/ 479 h 500"/>
              <a:gd name="T66" fmla="*/ 194 w 273"/>
              <a:gd name="T67" fmla="*/ 306 h 500"/>
              <a:gd name="T68" fmla="*/ 192 w 273"/>
              <a:gd name="T69" fmla="*/ 291 h 500"/>
              <a:gd name="T70" fmla="*/ 272 w 273"/>
              <a:gd name="T71" fmla="*/ 149 h 500"/>
              <a:gd name="T72" fmla="*/ 12 w 273"/>
              <a:gd name="T73" fmla="*/ 202 h 500"/>
              <a:gd name="T74" fmla="*/ 20 w 273"/>
              <a:gd name="T75" fmla="*/ 198 h 500"/>
              <a:gd name="T76" fmla="*/ 77 w 273"/>
              <a:gd name="T77" fmla="*/ 246 h 500"/>
              <a:gd name="T78" fmla="*/ 70 w 273"/>
              <a:gd name="T79" fmla="*/ 205 h 500"/>
              <a:gd name="T80" fmla="*/ 85 w 273"/>
              <a:gd name="T81" fmla="*/ 198 h 500"/>
              <a:gd name="T82" fmla="*/ 166 w 273"/>
              <a:gd name="T83" fmla="*/ 130 h 500"/>
              <a:gd name="T84" fmla="*/ 152 w 273"/>
              <a:gd name="T85" fmla="*/ 167 h 500"/>
              <a:gd name="T86" fmla="*/ 137 w 273"/>
              <a:gd name="T87" fmla="*/ 291 h 500"/>
              <a:gd name="T88" fmla="*/ 153 w 273"/>
              <a:gd name="T89" fmla="*/ 296 h 500"/>
              <a:gd name="T90" fmla="*/ 159 w 273"/>
              <a:gd name="T91" fmla="*/ 318 h 500"/>
              <a:gd name="T92" fmla="*/ 180 w 273"/>
              <a:gd name="T93" fmla="*/ 177 h 500"/>
              <a:gd name="T94" fmla="*/ 185 w 273"/>
              <a:gd name="T95" fmla="*/ 298 h 500"/>
              <a:gd name="T96" fmla="*/ 192 w 273"/>
              <a:gd name="T97" fmla="*/ 280 h 500"/>
              <a:gd name="T98" fmla="*/ 226 w 273"/>
              <a:gd name="T99" fmla="*/ 193 h 500"/>
              <a:gd name="T100" fmla="*/ 231 w 273"/>
              <a:gd name="T101" fmla="*/ 182 h 5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273" h="500">
                <a:moveTo>
                  <a:pt x="263" y="143"/>
                </a:moveTo>
                <a:cubicBezTo>
                  <a:pt x="248" y="153"/>
                  <a:pt x="237" y="168"/>
                  <a:pt x="223" y="180"/>
                </a:cubicBezTo>
                <a:cubicBezTo>
                  <a:pt x="222" y="180"/>
                  <a:pt x="222" y="181"/>
                  <a:pt x="222" y="182"/>
                </a:cubicBezTo>
                <a:cubicBezTo>
                  <a:pt x="214" y="186"/>
                  <a:pt x="208" y="198"/>
                  <a:pt x="204" y="205"/>
                </a:cubicBezTo>
                <a:cubicBezTo>
                  <a:pt x="199" y="211"/>
                  <a:pt x="195" y="218"/>
                  <a:pt x="192" y="225"/>
                </a:cubicBezTo>
                <a:cubicBezTo>
                  <a:pt x="191" y="208"/>
                  <a:pt x="190" y="192"/>
                  <a:pt x="188" y="175"/>
                </a:cubicBezTo>
                <a:cubicBezTo>
                  <a:pt x="189" y="175"/>
                  <a:pt x="189" y="175"/>
                  <a:pt x="190" y="175"/>
                </a:cubicBezTo>
                <a:cubicBezTo>
                  <a:pt x="195" y="172"/>
                  <a:pt x="192" y="165"/>
                  <a:pt x="187" y="164"/>
                </a:cubicBezTo>
                <a:cubicBezTo>
                  <a:pt x="187" y="164"/>
                  <a:pt x="186" y="164"/>
                  <a:pt x="185" y="164"/>
                </a:cubicBezTo>
                <a:cubicBezTo>
                  <a:pt x="185" y="164"/>
                  <a:pt x="184" y="164"/>
                  <a:pt x="183" y="164"/>
                </a:cubicBezTo>
                <a:cubicBezTo>
                  <a:pt x="183" y="147"/>
                  <a:pt x="178" y="130"/>
                  <a:pt x="168" y="116"/>
                </a:cubicBezTo>
                <a:cubicBezTo>
                  <a:pt x="166" y="113"/>
                  <a:pt x="161" y="113"/>
                  <a:pt x="160" y="117"/>
                </a:cubicBezTo>
                <a:cubicBezTo>
                  <a:pt x="154" y="134"/>
                  <a:pt x="153" y="153"/>
                  <a:pt x="145" y="169"/>
                </a:cubicBezTo>
                <a:cubicBezTo>
                  <a:pt x="145" y="169"/>
                  <a:pt x="145" y="170"/>
                  <a:pt x="145" y="171"/>
                </a:cubicBezTo>
                <a:cubicBezTo>
                  <a:pt x="145" y="171"/>
                  <a:pt x="145" y="172"/>
                  <a:pt x="145" y="172"/>
                </a:cubicBezTo>
                <a:cubicBezTo>
                  <a:pt x="145" y="210"/>
                  <a:pt x="153" y="248"/>
                  <a:pt x="153" y="286"/>
                </a:cubicBezTo>
                <a:cubicBezTo>
                  <a:pt x="150" y="285"/>
                  <a:pt x="145" y="285"/>
                  <a:pt x="142" y="284"/>
                </a:cubicBezTo>
                <a:cubicBezTo>
                  <a:pt x="140" y="284"/>
                  <a:pt x="139" y="284"/>
                  <a:pt x="138" y="284"/>
                </a:cubicBezTo>
                <a:cubicBezTo>
                  <a:pt x="148" y="219"/>
                  <a:pt x="136" y="146"/>
                  <a:pt x="135" y="82"/>
                </a:cubicBezTo>
                <a:cubicBezTo>
                  <a:pt x="135" y="80"/>
                  <a:pt x="134" y="78"/>
                  <a:pt x="132" y="77"/>
                </a:cubicBezTo>
                <a:cubicBezTo>
                  <a:pt x="137" y="74"/>
                  <a:pt x="140" y="68"/>
                  <a:pt x="142" y="62"/>
                </a:cubicBezTo>
                <a:cubicBezTo>
                  <a:pt x="147" y="47"/>
                  <a:pt x="144" y="29"/>
                  <a:pt x="135" y="16"/>
                </a:cubicBezTo>
                <a:cubicBezTo>
                  <a:pt x="133" y="15"/>
                  <a:pt x="132" y="14"/>
                  <a:pt x="130" y="14"/>
                </a:cubicBezTo>
                <a:cubicBezTo>
                  <a:pt x="132" y="11"/>
                  <a:pt x="133" y="8"/>
                  <a:pt x="135" y="5"/>
                </a:cubicBezTo>
                <a:cubicBezTo>
                  <a:pt x="136" y="3"/>
                  <a:pt x="132" y="0"/>
                  <a:pt x="130" y="3"/>
                </a:cubicBezTo>
                <a:cubicBezTo>
                  <a:pt x="120" y="17"/>
                  <a:pt x="110" y="31"/>
                  <a:pt x="105" y="48"/>
                </a:cubicBezTo>
                <a:cubicBezTo>
                  <a:pt x="102" y="59"/>
                  <a:pt x="105" y="76"/>
                  <a:pt x="119" y="80"/>
                </a:cubicBezTo>
                <a:cubicBezTo>
                  <a:pt x="121" y="80"/>
                  <a:pt x="123" y="80"/>
                  <a:pt x="125" y="80"/>
                </a:cubicBezTo>
                <a:cubicBezTo>
                  <a:pt x="125" y="81"/>
                  <a:pt x="125" y="81"/>
                  <a:pt x="125" y="82"/>
                </a:cubicBezTo>
                <a:cubicBezTo>
                  <a:pt x="125" y="120"/>
                  <a:pt x="126" y="158"/>
                  <a:pt x="128" y="196"/>
                </a:cubicBezTo>
                <a:cubicBezTo>
                  <a:pt x="129" y="237"/>
                  <a:pt x="125" y="278"/>
                  <a:pt x="126" y="318"/>
                </a:cubicBezTo>
                <a:cubicBezTo>
                  <a:pt x="113" y="260"/>
                  <a:pt x="95" y="203"/>
                  <a:pt x="77" y="147"/>
                </a:cubicBezTo>
                <a:cubicBezTo>
                  <a:pt x="75" y="144"/>
                  <a:pt x="71" y="145"/>
                  <a:pt x="72" y="148"/>
                </a:cubicBezTo>
                <a:cubicBezTo>
                  <a:pt x="75" y="162"/>
                  <a:pt x="79" y="176"/>
                  <a:pt x="83" y="190"/>
                </a:cubicBezTo>
                <a:cubicBezTo>
                  <a:pt x="82" y="190"/>
                  <a:pt x="82" y="190"/>
                  <a:pt x="81" y="190"/>
                </a:cubicBezTo>
                <a:cubicBezTo>
                  <a:pt x="78" y="192"/>
                  <a:pt x="74" y="193"/>
                  <a:pt x="71" y="195"/>
                </a:cubicBezTo>
                <a:cubicBezTo>
                  <a:pt x="68" y="196"/>
                  <a:pt x="64" y="198"/>
                  <a:pt x="63" y="201"/>
                </a:cubicBezTo>
                <a:cubicBezTo>
                  <a:pt x="58" y="184"/>
                  <a:pt x="55" y="167"/>
                  <a:pt x="58" y="153"/>
                </a:cubicBezTo>
                <a:cubicBezTo>
                  <a:pt x="58" y="153"/>
                  <a:pt x="58" y="153"/>
                  <a:pt x="58" y="153"/>
                </a:cubicBezTo>
                <a:cubicBezTo>
                  <a:pt x="61" y="152"/>
                  <a:pt x="63" y="152"/>
                  <a:pt x="65" y="152"/>
                </a:cubicBezTo>
                <a:cubicBezTo>
                  <a:pt x="67" y="151"/>
                  <a:pt x="68" y="150"/>
                  <a:pt x="68" y="149"/>
                </a:cubicBezTo>
                <a:cubicBezTo>
                  <a:pt x="71" y="148"/>
                  <a:pt x="73" y="146"/>
                  <a:pt x="73" y="143"/>
                </a:cubicBezTo>
                <a:cubicBezTo>
                  <a:pt x="73" y="123"/>
                  <a:pt x="76" y="102"/>
                  <a:pt x="75" y="82"/>
                </a:cubicBezTo>
                <a:cubicBezTo>
                  <a:pt x="74" y="75"/>
                  <a:pt x="64" y="75"/>
                  <a:pt x="64" y="82"/>
                </a:cubicBezTo>
                <a:cubicBezTo>
                  <a:pt x="64" y="82"/>
                  <a:pt x="64" y="82"/>
                  <a:pt x="64" y="82"/>
                </a:cubicBezTo>
                <a:cubicBezTo>
                  <a:pt x="60" y="79"/>
                  <a:pt x="52" y="81"/>
                  <a:pt x="53" y="87"/>
                </a:cubicBezTo>
                <a:cubicBezTo>
                  <a:pt x="53" y="89"/>
                  <a:pt x="54" y="91"/>
                  <a:pt x="54" y="93"/>
                </a:cubicBezTo>
                <a:cubicBezTo>
                  <a:pt x="53" y="91"/>
                  <a:pt x="52" y="88"/>
                  <a:pt x="51" y="85"/>
                </a:cubicBezTo>
                <a:cubicBezTo>
                  <a:pt x="48" y="78"/>
                  <a:pt x="38" y="81"/>
                  <a:pt x="39" y="89"/>
                </a:cubicBezTo>
                <a:cubicBezTo>
                  <a:pt x="39" y="90"/>
                  <a:pt x="39" y="91"/>
                  <a:pt x="40" y="92"/>
                </a:cubicBezTo>
                <a:cubicBezTo>
                  <a:pt x="39" y="91"/>
                  <a:pt x="39" y="89"/>
                  <a:pt x="38" y="88"/>
                </a:cubicBezTo>
                <a:cubicBezTo>
                  <a:pt x="36" y="81"/>
                  <a:pt x="25" y="84"/>
                  <a:pt x="27" y="91"/>
                </a:cubicBezTo>
                <a:cubicBezTo>
                  <a:pt x="28" y="93"/>
                  <a:pt x="29" y="96"/>
                  <a:pt x="29" y="98"/>
                </a:cubicBezTo>
                <a:cubicBezTo>
                  <a:pt x="31" y="102"/>
                  <a:pt x="32" y="106"/>
                  <a:pt x="33" y="109"/>
                </a:cubicBezTo>
                <a:cubicBezTo>
                  <a:pt x="29" y="103"/>
                  <a:pt x="26" y="96"/>
                  <a:pt x="23" y="89"/>
                </a:cubicBezTo>
                <a:cubicBezTo>
                  <a:pt x="20" y="83"/>
                  <a:pt x="11" y="88"/>
                  <a:pt x="14" y="94"/>
                </a:cubicBezTo>
                <a:cubicBezTo>
                  <a:pt x="22" y="111"/>
                  <a:pt x="29" y="131"/>
                  <a:pt x="41" y="146"/>
                </a:cubicBezTo>
                <a:cubicBezTo>
                  <a:pt x="42" y="147"/>
                  <a:pt x="42" y="147"/>
                  <a:pt x="43" y="148"/>
                </a:cubicBezTo>
                <a:cubicBezTo>
                  <a:pt x="43" y="149"/>
                  <a:pt x="44" y="150"/>
                  <a:pt x="45" y="150"/>
                </a:cubicBezTo>
                <a:cubicBezTo>
                  <a:pt x="46" y="151"/>
                  <a:pt x="47" y="152"/>
                  <a:pt x="48" y="152"/>
                </a:cubicBezTo>
                <a:cubicBezTo>
                  <a:pt x="49" y="153"/>
                  <a:pt x="50" y="153"/>
                  <a:pt x="51" y="153"/>
                </a:cubicBezTo>
                <a:cubicBezTo>
                  <a:pt x="51" y="154"/>
                  <a:pt x="52" y="155"/>
                  <a:pt x="53" y="156"/>
                </a:cubicBezTo>
                <a:cubicBezTo>
                  <a:pt x="46" y="176"/>
                  <a:pt x="60" y="209"/>
                  <a:pt x="65" y="226"/>
                </a:cubicBezTo>
                <a:cubicBezTo>
                  <a:pt x="73" y="257"/>
                  <a:pt x="81" y="289"/>
                  <a:pt x="92" y="319"/>
                </a:cubicBezTo>
                <a:cubicBezTo>
                  <a:pt x="87" y="318"/>
                  <a:pt x="81" y="318"/>
                  <a:pt x="75" y="318"/>
                </a:cubicBezTo>
                <a:cubicBezTo>
                  <a:pt x="73" y="277"/>
                  <a:pt x="56" y="238"/>
                  <a:pt x="40" y="201"/>
                </a:cubicBezTo>
                <a:cubicBezTo>
                  <a:pt x="40" y="200"/>
                  <a:pt x="39" y="199"/>
                  <a:pt x="38" y="199"/>
                </a:cubicBezTo>
                <a:cubicBezTo>
                  <a:pt x="38" y="198"/>
                  <a:pt x="38" y="197"/>
                  <a:pt x="37" y="197"/>
                </a:cubicBezTo>
                <a:cubicBezTo>
                  <a:pt x="39" y="196"/>
                  <a:pt x="40" y="194"/>
                  <a:pt x="38" y="192"/>
                </a:cubicBezTo>
                <a:cubicBezTo>
                  <a:pt x="30" y="179"/>
                  <a:pt x="21" y="167"/>
                  <a:pt x="10" y="156"/>
                </a:cubicBezTo>
                <a:cubicBezTo>
                  <a:pt x="7" y="154"/>
                  <a:pt x="0" y="155"/>
                  <a:pt x="1" y="160"/>
                </a:cubicBezTo>
                <a:cubicBezTo>
                  <a:pt x="3" y="175"/>
                  <a:pt x="3" y="191"/>
                  <a:pt x="5" y="206"/>
                </a:cubicBezTo>
                <a:cubicBezTo>
                  <a:pt x="5" y="207"/>
                  <a:pt x="6" y="208"/>
                  <a:pt x="6" y="209"/>
                </a:cubicBezTo>
                <a:cubicBezTo>
                  <a:pt x="6" y="209"/>
                  <a:pt x="6" y="210"/>
                  <a:pt x="6" y="210"/>
                </a:cubicBezTo>
                <a:cubicBezTo>
                  <a:pt x="14" y="244"/>
                  <a:pt x="28" y="277"/>
                  <a:pt x="41" y="310"/>
                </a:cubicBezTo>
                <a:cubicBezTo>
                  <a:pt x="41" y="310"/>
                  <a:pt x="41" y="310"/>
                  <a:pt x="41" y="310"/>
                </a:cubicBezTo>
                <a:cubicBezTo>
                  <a:pt x="26" y="330"/>
                  <a:pt x="32" y="368"/>
                  <a:pt x="35" y="391"/>
                </a:cubicBezTo>
                <a:cubicBezTo>
                  <a:pt x="37" y="419"/>
                  <a:pt x="39" y="459"/>
                  <a:pt x="56" y="483"/>
                </a:cubicBezTo>
                <a:cubicBezTo>
                  <a:pt x="58" y="487"/>
                  <a:pt x="64" y="486"/>
                  <a:pt x="64" y="481"/>
                </a:cubicBezTo>
                <a:cubicBezTo>
                  <a:pt x="62" y="456"/>
                  <a:pt x="52" y="431"/>
                  <a:pt x="48" y="406"/>
                </a:cubicBezTo>
                <a:cubicBezTo>
                  <a:pt x="43" y="376"/>
                  <a:pt x="46" y="346"/>
                  <a:pt x="44" y="316"/>
                </a:cubicBezTo>
                <a:cubicBezTo>
                  <a:pt x="47" y="319"/>
                  <a:pt x="52" y="316"/>
                  <a:pt x="51" y="312"/>
                </a:cubicBezTo>
                <a:cubicBezTo>
                  <a:pt x="42" y="278"/>
                  <a:pt x="32" y="244"/>
                  <a:pt x="17" y="212"/>
                </a:cubicBezTo>
                <a:cubicBezTo>
                  <a:pt x="22" y="211"/>
                  <a:pt x="26" y="209"/>
                  <a:pt x="30" y="207"/>
                </a:cubicBezTo>
                <a:cubicBezTo>
                  <a:pt x="45" y="243"/>
                  <a:pt x="60" y="280"/>
                  <a:pt x="67" y="318"/>
                </a:cubicBezTo>
                <a:cubicBezTo>
                  <a:pt x="61" y="318"/>
                  <a:pt x="56" y="320"/>
                  <a:pt x="52" y="322"/>
                </a:cubicBezTo>
                <a:cubicBezTo>
                  <a:pt x="51" y="322"/>
                  <a:pt x="51" y="323"/>
                  <a:pt x="51" y="324"/>
                </a:cubicBezTo>
                <a:cubicBezTo>
                  <a:pt x="61" y="332"/>
                  <a:pt x="81" y="332"/>
                  <a:pt x="97" y="332"/>
                </a:cubicBezTo>
                <a:cubicBezTo>
                  <a:pt x="97" y="333"/>
                  <a:pt x="97" y="333"/>
                  <a:pt x="98" y="334"/>
                </a:cubicBezTo>
                <a:cubicBezTo>
                  <a:pt x="99" y="337"/>
                  <a:pt x="105" y="336"/>
                  <a:pt x="104" y="332"/>
                </a:cubicBezTo>
                <a:cubicBezTo>
                  <a:pt x="108" y="332"/>
                  <a:pt x="112" y="332"/>
                  <a:pt x="115" y="332"/>
                </a:cubicBezTo>
                <a:cubicBezTo>
                  <a:pt x="138" y="332"/>
                  <a:pt x="170" y="334"/>
                  <a:pt x="193" y="323"/>
                </a:cubicBezTo>
                <a:cubicBezTo>
                  <a:pt x="189" y="373"/>
                  <a:pt x="180" y="423"/>
                  <a:pt x="168" y="472"/>
                </a:cubicBezTo>
                <a:cubicBezTo>
                  <a:pt x="167" y="473"/>
                  <a:pt x="167" y="473"/>
                  <a:pt x="167" y="474"/>
                </a:cubicBezTo>
                <a:cubicBezTo>
                  <a:pt x="155" y="479"/>
                  <a:pt x="144" y="485"/>
                  <a:pt x="128" y="485"/>
                </a:cubicBezTo>
                <a:cubicBezTo>
                  <a:pt x="112" y="486"/>
                  <a:pt x="93" y="483"/>
                  <a:pt x="77" y="478"/>
                </a:cubicBezTo>
                <a:cubicBezTo>
                  <a:pt x="74" y="476"/>
                  <a:pt x="71" y="482"/>
                  <a:pt x="75" y="484"/>
                </a:cubicBezTo>
                <a:cubicBezTo>
                  <a:pt x="94" y="495"/>
                  <a:pt x="112" y="500"/>
                  <a:pt x="134" y="499"/>
                </a:cubicBezTo>
                <a:cubicBezTo>
                  <a:pt x="150" y="498"/>
                  <a:pt x="172" y="494"/>
                  <a:pt x="181" y="479"/>
                </a:cubicBezTo>
                <a:cubicBezTo>
                  <a:pt x="182" y="477"/>
                  <a:pt x="182" y="475"/>
                  <a:pt x="181" y="473"/>
                </a:cubicBezTo>
                <a:cubicBezTo>
                  <a:pt x="196" y="419"/>
                  <a:pt x="204" y="363"/>
                  <a:pt x="207" y="306"/>
                </a:cubicBezTo>
                <a:cubicBezTo>
                  <a:pt x="207" y="298"/>
                  <a:pt x="195" y="298"/>
                  <a:pt x="194" y="306"/>
                </a:cubicBezTo>
                <a:cubicBezTo>
                  <a:pt x="194" y="307"/>
                  <a:pt x="194" y="308"/>
                  <a:pt x="194" y="308"/>
                </a:cubicBezTo>
                <a:cubicBezTo>
                  <a:pt x="193" y="309"/>
                  <a:pt x="192" y="309"/>
                  <a:pt x="191" y="310"/>
                </a:cubicBezTo>
                <a:cubicBezTo>
                  <a:pt x="192" y="303"/>
                  <a:pt x="192" y="297"/>
                  <a:pt x="192" y="291"/>
                </a:cubicBezTo>
                <a:cubicBezTo>
                  <a:pt x="213" y="271"/>
                  <a:pt x="251" y="230"/>
                  <a:pt x="246" y="201"/>
                </a:cubicBezTo>
                <a:cubicBezTo>
                  <a:pt x="247" y="201"/>
                  <a:pt x="248" y="201"/>
                  <a:pt x="249" y="199"/>
                </a:cubicBezTo>
                <a:cubicBezTo>
                  <a:pt x="259" y="184"/>
                  <a:pt x="269" y="168"/>
                  <a:pt x="272" y="149"/>
                </a:cubicBezTo>
                <a:cubicBezTo>
                  <a:pt x="273" y="145"/>
                  <a:pt x="268" y="140"/>
                  <a:pt x="263" y="143"/>
                </a:cubicBezTo>
                <a:close/>
                <a:moveTo>
                  <a:pt x="20" y="198"/>
                </a:moveTo>
                <a:cubicBezTo>
                  <a:pt x="17" y="199"/>
                  <a:pt x="15" y="201"/>
                  <a:pt x="12" y="202"/>
                </a:cubicBezTo>
                <a:cubicBezTo>
                  <a:pt x="13" y="192"/>
                  <a:pt x="13" y="182"/>
                  <a:pt x="13" y="173"/>
                </a:cubicBezTo>
                <a:cubicBezTo>
                  <a:pt x="19" y="179"/>
                  <a:pt x="25" y="186"/>
                  <a:pt x="30" y="194"/>
                </a:cubicBezTo>
                <a:cubicBezTo>
                  <a:pt x="27" y="195"/>
                  <a:pt x="23" y="197"/>
                  <a:pt x="20" y="198"/>
                </a:cubicBezTo>
                <a:close/>
                <a:moveTo>
                  <a:pt x="103" y="319"/>
                </a:moveTo>
                <a:cubicBezTo>
                  <a:pt x="102" y="319"/>
                  <a:pt x="102" y="319"/>
                  <a:pt x="101" y="319"/>
                </a:cubicBezTo>
                <a:cubicBezTo>
                  <a:pt x="95" y="294"/>
                  <a:pt x="84" y="270"/>
                  <a:pt x="77" y="246"/>
                </a:cubicBezTo>
                <a:cubicBezTo>
                  <a:pt x="74" y="235"/>
                  <a:pt x="68" y="220"/>
                  <a:pt x="64" y="206"/>
                </a:cubicBezTo>
                <a:cubicBezTo>
                  <a:pt x="65" y="206"/>
                  <a:pt x="66" y="206"/>
                  <a:pt x="67" y="206"/>
                </a:cubicBezTo>
                <a:cubicBezTo>
                  <a:pt x="68" y="205"/>
                  <a:pt x="69" y="205"/>
                  <a:pt x="70" y="205"/>
                </a:cubicBezTo>
                <a:cubicBezTo>
                  <a:pt x="70" y="205"/>
                  <a:pt x="70" y="205"/>
                  <a:pt x="70" y="204"/>
                </a:cubicBezTo>
                <a:cubicBezTo>
                  <a:pt x="72" y="203"/>
                  <a:pt x="74" y="203"/>
                  <a:pt x="75" y="202"/>
                </a:cubicBezTo>
                <a:cubicBezTo>
                  <a:pt x="78" y="201"/>
                  <a:pt x="82" y="200"/>
                  <a:pt x="85" y="198"/>
                </a:cubicBezTo>
                <a:cubicBezTo>
                  <a:pt x="96" y="239"/>
                  <a:pt x="108" y="278"/>
                  <a:pt x="118" y="319"/>
                </a:cubicBezTo>
                <a:cubicBezTo>
                  <a:pt x="113" y="319"/>
                  <a:pt x="108" y="319"/>
                  <a:pt x="103" y="319"/>
                </a:cubicBezTo>
                <a:close/>
                <a:moveTo>
                  <a:pt x="166" y="130"/>
                </a:moveTo>
                <a:cubicBezTo>
                  <a:pt x="172" y="141"/>
                  <a:pt x="173" y="153"/>
                  <a:pt x="174" y="165"/>
                </a:cubicBezTo>
                <a:cubicBezTo>
                  <a:pt x="171" y="166"/>
                  <a:pt x="167" y="166"/>
                  <a:pt x="164" y="167"/>
                </a:cubicBezTo>
                <a:cubicBezTo>
                  <a:pt x="161" y="167"/>
                  <a:pt x="156" y="166"/>
                  <a:pt x="152" y="167"/>
                </a:cubicBezTo>
                <a:cubicBezTo>
                  <a:pt x="160" y="157"/>
                  <a:pt x="163" y="143"/>
                  <a:pt x="166" y="130"/>
                </a:cubicBezTo>
                <a:close/>
                <a:moveTo>
                  <a:pt x="130" y="319"/>
                </a:moveTo>
                <a:cubicBezTo>
                  <a:pt x="133" y="310"/>
                  <a:pt x="135" y="301"/>
                  <a:pt x="137" y="291"/>
                </a:cubicBezTo>
                <a:cubicBezTo>
                  <a:pt x="137" y="292"/>
                  <a:pt x="138" y="292"/>
                  <a:pt x="138" y="292"/>
                </a:cubicBezTo>
                <a:cubicBezTo>
                  <a:pt x="143" y="293"/>
                  <a:pt x="148" y="294"/>
                  <a:pt x="153" y="296"/>
                </a:cubicBezTo>
                <a:cubicBezTo>
                  <a:pt x="153" y="296"/>
                  <a:pt x="153" y="296"/>
                  <a:pt x="153" y="296"/>
                </a:cubicBezTo>
                <a:cubicBezTo>
                  <a:pt x="153" y="303"/>
                  <a:pt x="153" y="311"/>
                  <a:pt x="152" y="318"/>
                </a:cubicBezTo>
                <a:cubicBezTo>
                  <a:pt x="145" y="319"/>
                  <a:pt x="137" y="319"/>
                  <a:pt x="130" y="319"/>
                </a:cubicBezTo>
                <a:close/>
                <a:moveTo>
                  <a:pt x="159" y="318"/>
                </a:moveTo>
                <a:cubicBezTo>
                  <a:pt x="169" y="274"/>
                  <a:pt x="164" y="219"/>
                  <a:pt x="151" y="177"/>
                </a:cubicBezTo>
                <a:cubicBezTo>
                  <a:pt x="156" y="178"/>
                  <a:pt x="162" y="177"/>
                  <a:pt x="166" y="177"/>
                </a:cubicBezTo>
                <a:cubicBezTo>
                  <a:pt x="170" y="177"/>
                  <a:pt x="175" y="177"/>
                  <a:pt x="180" y="177"/>
                </a:cubicBezTo>
                <a:cubicBezTo>
                  <a:pt x="179" y="215"/>
                  <a:pt x="181" y="253"/>
                  <a:pt x="184" y="291"/>
                </a:cubicBezTo>
                <a:cubicBezTo>
                  <a:pt x="183" y="293"/>
                  <a:pt x="182" y="294"/>
                  <a:pt x="182" y="295"/>
                </a:cubicBezTo>
                <a:cubicBezTo>
                  <a:pt x="181" y="297"/>
                  <a:pt x="183" y="299"/>
                  <a:pt x="185" y="298"/>
                </a:cubicBezTo>
                <a:cubicBezTo>
                  <a:pt x="185" y="303"/>
                  <a:pt x="185" y="307"/>
                  <a:pt x="185" y="312"/>
                </a:cubicBezTo>
                <a:cubicBezTo>
                  <a:pt x="177" y="315"/>
                  <a:pt x="168" y="317"/>
                  <a:pt x="159" y="318"/>
                </a:cubicBezTo>
                <a:close/>
                <a:moveTo>
                  <a:pt x="192" y="280"/>
                </a:moveTo>
                <a:cubicBezTo>
                  <a:pt x="193" y="267"/>
                  <a:pt x="193" y="253"/>
                  <a:pt x="192" y="240"/>
                </a:cubicBezTo>
                <a:cubicBezTo>
                  <a:pt x="198" y="231"/>
                  <a:pt x="204" y="222"/>
                  <a:pt x="210" y="213"/>
                </a:cubicBezTo>
                <a:cubicBezTo>
                  <a:pt x="214" y="207"/>
                  <a:pt x="221" y="200"/>
                  <a:pt x="226" y="193"/>
                </a:cubicBezTo>
                <a:cubicBezTo>
                  <a:pt x="249" y="209"/>
                  <a:pt x="213" y="253"/>
                  <a:pt x="192" y="280"/>
                </a:cubicBezTo>
                <a:close/>
                <a:moveTo>
                  <a:pt x="241" y="191"/>
                </a:moveTo>
                <a:cubicBezTo>
                  <a:pt x="239" y="187"/>
                  <a:pt x="236" y="184"/>
                  <a:pt x="231" y="182"/>
                </a:cubicBezTo>
                <a:cubicBezTo>
                  <a:pt x="240" y="176"/>
                  <a:pt x="248" y="169"/>
                  <a:pt x="256" y="162"/>
                </a:cubicBezTo>
                <a:cubicBezTo>
                  <a:pt x="253" y="172"/>
                  <a:pt x="247" y="182"/>
                  <a:pt x="241" y="191"/>
                </a:cubicBezTo>
                <a:close/>
              </a:path>
            </a:pathLst>
          </a:custGeom>
          <a:solidFill>
            <a:srgbClr val="F5F5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17" name="Group 17"/>
          <p:cNvGrpSpPr>
            <a:grpSpLocks noChangeAspect="1"/>
          </p:cNvGrpSpPr>
          <p:nvPr/>
        </p:nvGrpSpPr>
        <p:grpSpPr bwMode="auto">
          <a:xfrm>
            <a:off x="1134027" y="1709140"/>
            <a:ext cx="643891" cy="691270"/>
            <a:chOff x="3837" y="771"/>
            <a:chExt cx="829" cy="890"/>
          </a:xfrm>
        </p:grpSpPr>
        <p:sp>
          <p:nvSpPr>
            <p:cNvPr id="19" name="Freeform 18"/>
            <p:cNvSpPr>
              <a:spLocks noEditPoints="1"/>
            </p:cNvSpPr>
            <p:nvPr/>
          </p:nvSpPr>
          <p:spPr bwMode="auto">
            <a:xfrm>
              <a:off x="3837" y="771"/>
              <a:ext cx="829" cy="890"/>
            </a:xfrm>
            <a:custGeom>
              <a:avLst/>
              <a:gdLst>
                <a:gd name="T0" fmla="*/ 255 w 348"/>
                <a:gd name="T1" fmla="*/ 92 h 374"/>
                <a:gd name="T2" fmla="*/ 285 w 348"/>
                <a:gd name="T3" fmla="*/ 49 h 374"/>
                <a:gd name="T4" fmla="*/ 68 w 348"/>
                <a:gd name="T5" fmla="*/ 47 h 374"/>
                <a:gd name="T6" fmla="*/ 5 w 348"/>
                <a:gd name="T7" fmla="*/ 110 h 374"/>
                <a:gd name="T8" fmla="*/ 94 w 348"/>
                <a:gd name="T9" fmla="*/ 255 h 374"/>
                <a:gd name="T10" fmla="*/ 68 w 348"/>
                <a:gd name="T11" fmla="*/ 61 h 374"/>
                <a:gd name="T12" fmla="*/ 124 w 348"/>
                <a:gd name="T13" fmla="*/ 105 h 374"/>
                <a:gd name="T14" fmla="*/ 93 w 348"/>
                <a:gd name="T15" fmla="*/ 106 h 374"/>
                <a:gd name="T16" fmla="*/ 73 w 348"/>
                <a:gd name="T17" fmla="*/ 112 h 374"/>
                <a:gd name="T18" fmla="*/ 90 w 348"/>
                <a:gd name="T19" fmla="*/ 226 h 374"/>
                <a:gd name="T20" fmla="*/ 240 w 348"/>
                <a:gd name="T21" fmla="*/ 337 h 374"/>
                <a:gd name="T22" fmla="*/ 345 w 348"/>
                <a:gd name="T23" fmla="*/ 257 h 374"/>
                <a:gd name="T24" fmla="*/ 134 w 348"/>
                <a:gd name="T25" fmla="*/ 82 h 374"/>
                <a:gd name="T26" fmla="*/ 83 w 348"/>
                <a:gd name="T27" fmla="*/ 49 h 374"/>
                <a:gd name="T28" fmla="*/ 234 w 348"/>
                <a:gd name="T29" fmla="*/ 13 h 374"/>
                <a:gd name="T30" fmla="*/ 192 w 348"/>
                <a:gd name="T31" fmla="*/ 108 h 374"/>
                <a:gd name="T32" fmla="*/ 134 w 348"/>
                <a:gd name="T33" fmla="*/ 82 h 374"/>
                <a:gd name="T34" fmla="*/ 110 w 348"/>
                <a:gd name="T35" fmla="*/ 259 h 374"/>
                <a:gd name="T36" fmla="*/ 115 w 348"/>
                <a:gd name="T37" fmla="*/ 237 h 374"/>
                <a:gd name="T38" fmla="*/ 137 w 348"/>
                <a:gd name="T39" fmla="*/ 315 h 374"/>
                <a:gd name="T40" fmla="*/ 132 w 348"/>
                <a:gd name="T41" fmla="*/ 289 h 374"/>
                <a:gd name="T42" fmla="*/ 146 w 348"/>
                <a:gd name="T43" fmla="*/ 319 h 374"/>
                <a:gd name="T44" fmla="*/ 161 w 348"/>
                <a:gd name="T45" fmla="*/ 334 h 374"/>
                <a:gd name="T46" fmla="*/ 174 w 348"/>
                <a:gd name="T47" fmla="*/ 345 h 374"/>
                <a:gd name="T48" fmla="*/ 174 w 348"/>
                <a:gd name="T49" fmla="*/ 347 h 374"/>
                <a:gd name="T50" fmla="*/ 291 w 348"/>
                <a:gd name="T51" fmla="*/ 301 h 374"/>
                <a:gd name="T52" fmla="*/ 180 w 348"/>
                <a:gd name="T53" fmla="*/ 347 h 374"/>
                <a:gd name="T54" fmla="*/ 180 w 348"/>
                <a:gd name="T55" fmla="*/ 341 h 374"/>
                <a:gd name="T56" fmla="*/ 185 w 348"/>
                <a:gd name="T57" fmla="*/ 332 h 374"/>
                <a:gd name="T58" fmla="*/ 178 w 348"/>
                <a:gd name="T59" fmla="*/ 332 h 374"/>
                <a:gd name="T60" fmla="*/ 158 w 348"/>
                <a:gd name="T61" fmla="*/ 303 h 374"/>
                <a:gd name="T62" fmla="*/ 139 w 348"/>
                <a:gd name="T63" fmla="*/ 250 h 374"/>
                <a:gd name="T64" fmla="*/ 127 w 348"/>
                <a:gd name="T65" fmla="*/ 260 h 374"/>
                <a:gd name="T66" fmla="*/ 110 w 348"/>
                <a:gd name="T67" fmla="*/ 210 h 374"/>
                <a:gd name="T68" fmla="*/ 94 w 348"/>
                <a:gd name="T69" fmla="*/ 154 h 374"/>
                <a:gd name="T70" fmla="*/ 89 w 348"/>
                <a:gd name="T71" fmla="*/ 195 h 374"/>
                <a:gd name="T72" fmla="*/ 103 w 348"/>
                <a:gd name="T73" fmla="*/ 138 h 374"/>
                <a:gd name="T74" fmla="*/ 189 w 348"/>
                <a:gd name="T75" fmla="*/ 328 h 374"/>
                <a:gd name="T76" fmla="*/ 291 w 348"/>
                <a:gd name="T77" fmla="*/ 301 h 374"/>
                <a:gd name="T78" fmla="*/ 323 w 348"/>
                <a:gd name="T79" fmla="*/ 259 h 374"/>
                <a:gd name="T80" fmla="*/ 313 w 348"/>
                <a:gd name="T81" fmla="*/ 268 h 374"/>
                <a:gd name="T82" fmla="*/ 201 w 348"/>
                <a:gd name="T83" fmla="*/ 315 h 374"/>
                <a:gd name="T84" fmla="*/ 109 w 348"/>
                <a:gd name="T85" fmla="*/ 137 h 374"/>
                <a:gd name="T86" fmla="*/ 112 w 348"/>
                <a:gd name="T87" fmla="*/ 138 h 374"/>
                <a:gd name="T88" fmla="*/ 247 w 348"/>
                <a:gd name="T89" fmla="*/ 96 h 374"/>
                <a:gd name="T90" fmla="*/ 312 w 348"/>
                <a:gd name="T91" fmla="*/ 219 h 374"/>
                <a:gd name="T92" fmla="*/ 329 w 348"/>
                <a:gd name="T93" fmla="*/ 256 h 3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48" h="374">
                  <a:moveTo>
                    <a:pt x="346" y="249"/>
                  </a:moveTo>
                  <a:cubicBezTo>
                    <a:pt x="311" y="200"/>
                    <a:pt x="284" y="145"/>
                    <a:pt x="255" y="92"/>
                  </a:cubicBezTo>
                  <a:cubicBezTo>
                    <a:pt x="255" y="92"/>
                    <a:pt x="255" y="92"/>
                    <a:pt x="254" y="92"/>
                  </a:cubicBezTo>
                  <a:cubicBezTo>
                    <a:pt x="270" y="81"/>
                    <a:pt x="284" y="68"/>
                    <a:pt x="285" y="49"/>
                  </a:cubicBezTo>
                  <a:cubicBezTo>
                    <a:pt x="288" y="13"/>
                    <a:pt x="242" y="0"/>
                    <a:pt x="216" y="2"/>
                  </a:cubicBezTo>
                  <a:cubicBezTo>
                    <a:pt x="166" y="5"/>
                    <a:pt x="113" y="28"/>
                    <a:pt x="68" y="47"/>
                  </a:cubicBezTo>
                  <a:cubicBezTo>
                    <a:pt x="66" y="47"/>
                    <a:pt x="66" y="48"/>
                    <a:pt x="65" y="49"/>
                  </a:cubicBezTo>
                  <a:cubicBezTo>
                    <a:pt x="33" y="53"/>
                    <a:pt x="0" y="76"/>
                    <a:pt x="5" y="110"/>
                  </a:cubicBezTo>
                  <a:cubicBezTo>
                    <a:pt x="15" y="166"/>
                    <a:pt x="83" y="197"/>
                    <a:pt x="83" y="255"/>
                  </a:cubicBezTo>
                  <a:cubicBezTo>
                    <a:pt x="82" y="262"/>
                    <a:pt x="93" y="262"/>
                    <a:pt x="94" y="255"/>
                  </a:cubicBezTo>
                  <a:cubicBezTo>
                    <a:pt x="94" y="206"/>
                    <a:pt x="48" y="170"/>
                    <a:pt x="25" y="132"/>
                  </a:cubicBezTo>
                  <a:cubicBezTo>
                    <a:pt x="4" y="96"/>
                    <a:pt x="30" y="63"/>
                    <a:pt x="68" y="61"/>
                  </a:cubicBezTo>
                  <a:cubicBezTo>
                    <a:pt x="84" y="60"/>
                    <a:pt x="102" y="64"/>
                    <a:pt x="115" y="75"/>
                  </a:cubicBezTo>
                  <a:cubicBezTo>
                    <a:pt x="124" y="83"/>
                    <a:pt x="126" y="94"/>
                    <a:pt x="124" y="105"/>
                  </a:cubicBezTo>
                  <a:cubicBezTo>
                    <a:pt x="120" y="120"/>
                    <a:pt x="112" y="127"/>
                    <a:pt x="99" y="127"/>
                  </a:cubicBezTo>
                  <a:cubicBezTo>
                    <a:pt x="85" y="127"/>
                    <a:pt x="83" y="119"/>
                    <a:pt x="93" y="106"/>
                  </a:cubicBezTo>
                  <a:cubicBezTo>
                    <a:pt x="98" y="102"/>
                    <a:pt x="94" y="95"/>
                    <a:pt x="88" y="98"/>
                  </a:cubicBezTo>
                  <a:cubicBezTo>
                    <a:pt x="79" y="102"/>
                    <a:pt x="74" y="107"/>
                    <a:pt x="73" y="112"/>
                  </a:cubicBezTo>
                  <a:cubicBezTo>
                    <a:pt x="72" y="111"/>
                    <a:pt x="69" y="112"/>
                    <a:pt x="69" y="114"/>
                  </a:cubicBezTo>
                  <a:cubicBezTo>
                    <a:pt x="66" y="150"/>
                    <a:pt x="79" y="191"/>
                    <a:pt x="90" y="226"/>
                  </a:cubicBezTo>
                  <a:cubicBezTo>
                    <a:pt x="101" y="266"/>
                    <a:pt x="116" y="311"/>
                    <a:pt x="143" y="344"/>
                  </a:cubicBezTo>
                  <a:cubicBezTo>
                    <a:pt x="168" y="374"/>
                    <a:pt x="212" y="350"/>
                    <a:pt x="240" y="337"/>
                  </a:cubicBezTo>
                  <a:cubicBezTo>
                    <a:pt x="281" y="317"/>
                    <a:pt x="315" y="310"/>
                    <a:pt x="334" y="267"/>
                  </a:cubicBezTo>
                  <a:cubicBezTo>
                    <a:pt x="338" y="264"/>
                    <a:pt x="342" y="260"/>
                    <a:pt x="345" y="257"/>
                  </a:cubicBezTo>
                  <a:cubicBezTo>
                    <a:pt x="347" y="255"/>
                    <a:pt x="348" y="252"/>
                    <a:pt x="346" y="249"/>
                  </a:cubicBezTo>
                  <a:close/>
                  <a:moveTo>
                    <a:pt x="134" y="82"/>
                  </a:moveTo>
                  <a:cubicBezTo>
                    <a:pt x="128" y="63"/>
                    <a:pt x="106" y="54"/>
                    <a:pt x="88" y="50"/>
                  </a:cubicBezTo>
                  <a:cubicBezTo>
                    <a:pt x="87" y="50"/>
                    <a:pt x="85" y="50"/>
                    <a:pt x="83" y="49"/>
                  </a:cubicBezTo>
                  <a:cubicBezTo>
                    <a:pt x="113" y="39"/>
                    <a:pt x="143" y="29"/>
                    <a:pt x="174" y="21"/>
                  </a:cubicBezTo>
                  <a:cubicBezTo>
                    <a:pt x="193" y="16"/>
                    <a:pt x="214" y="13"/>
                    <a:pt x="234" y="13"/>
                  </a:cubicBezTo>
                  <a:cubicBezTo>
                    <a:pt x="253" y="13"/>
                    <a:pt x="278" y="34"/>
                    <a:pt x="273" y="55"/>
                  </a:cubicBezTo>
                  <a:cubicBezTo>
                    <a:pt x="267" y="83"/>
                    <a:pt x="216" y="100"/>
                    <a:pt x="192" y="108"/>
                  </a:cubicBezTo>
                  <a:cubicBezTo>
                    <a:pt x="170" y="117"/>
                    <a:pt x="146" y="124"/>
                    <a:pt x="123" y="130"/>
                  </a:cubicBezTo>
                  <a:cubicBezTo>
                    <a:pt x="136" y="119"/>
                    <a:pt x="139" y="97"/>
                    <a:pt x="134" y="82"/>
                  </a:cubicBezTo>
                  <a:close/>
                  <a:moveTo>
                    <a:pt x="121" y="284"/>
                  </a:moveTo>
                  <a:cubicBezTo>
                    <a:pt x="117" y="276"/>
                    <a:pt x="114" y="268"/>
                    <a:pt x="110" y="259"/>
                  </a:cubicBezTo>
                  <a:cubicBezTo>
                    <a:pt x="111" y="258"/>
                    <a:pt x="112" y="258"/>
                    <a:pt x="112" y="256"/>
                  </a:cubicBezTo>
                  <a:cubicBezTo>
                    <a:pt x="113" y="250"/>
                    <a:pt x="114" y="244"/>
                    <a:pt x="115" y="237"/>
                  </a:cubicBezTo>
                  <a:cubicBezTo>
                    <a:pt x="117" y="253"/>
                    <a:pt x="118" y="269"/>
                    <a:pt x="121" y="284"/>
                  </a:cubicBezTo>
                  <a:close/>
                  <a:moveTo>
                    <a:pt x="137" y="315"/>
                  </a:moveTo>
                  <a:cubicBezTo>
                    <a:pt x="133" y="308"/>
                    <a:pt x="129" y="301"/>
                    <a:pt x="125" y="294"/>
                  </a:cubicBezTo>
                  <a:cubicBezTo>
                    <a:pt x="128" y="294"/>
                    <a:pt x="132" y="292"/>
                    <a:pt x="132" y="289"/>
                  </a:cubicBezTo>
                  <a:cubicBezTo>
                    <a:pt x="133" y="283"/>
                    <a:pt x="134" y="277"/>
                    <a:pt x="135" y="271"/>
                  </a:cubicBezTo>
                  <a:cubicBezTo>
                    <a:pt x="139" y="287"/>
                    <a:pt x="142" y="303"/>
                    <a:pt x="146" y="319"/>
                  </a:cubicBezTo>
                  <a:cubicBezTo>
                    <a:pt x="147" y="323"/>
                    <a:pt x="153" y="324"/>
                    <a:pt x="155" y="322"/>
                  </a:cubicBezTo>
                  <a:cubicBezTo>
                    <a:pt x="157" y="326"/>
                    <a:pt x="159" y="330"/>
                    <a:pt x="161" y="334"/>
                  </a:cubicBezTo>
                  <a:cubicBezTo>
                    <a:pt x="163" y="339"/>
                    <a:pt x="171" y="339"/>
                    <a:pt x="171" y="333"/>
                  </a:cubicBezTo>
                  <a:cubicBezTo>
                    <a:pt x="171" y="337"/>
                    <a:pt x="172" y="341"/>
                    <a:pt x="174" y="345"/>
                  </a:cubicBezTo>
                  <a:cubicBezTo>
                    <a:pt x="175" y="346"/>
                    <a:pt x="176" y="347"/>
                    <a:pt x="177" y="347"/>
                  </a:cubicBezTo>
                  <a:cubicBezTo>
                    <a:pt x="176" y="347"/>
                    <a:pt x="175" y="347"/>
                    <a:pt x="174" y="347"/>
                  </a:cubicBezTo>
                  <a:cubicBezTo>
                    <a:pt x="156" y="349"/>
                    <a:pt x="145" y="328"/>
                    <a:pt x="137" y="315"/>
                  </a:cubicBezTo>
                  <a:close/>
                  <a:moveTo>
                    <a:pt x="291" y="301"/>
                  </a:moveTo>
                  <a:cubicBezTo>
                    <a:pt x="275" y="310"/>
                    <a:pt x="257" y="315"/>
                    <a:pt x="241" y="323"/>
                  </a:cubicBezTo>
                  <a:cubicBezTo>
                    <a:pt x="221" y="333"/>
                    <a:pt x="202" y="343"/>
                    <a:pt x="180" y="347"/>
                  </a:cubicBezTo>
                  <a:cubicBezTo>
                    <a:pt x="181" y="346"/>
                    <a:pt x="182" y="345"/>
                    <a:pt x="183" y="344"/>
                  </a:cubicBezTo>
                  <a:cubicBezTo>
                    <a:pt x="180" y="341"/>
                    <a:pt x="180" y="341"/>
                    <a:pt x="180" y="341"/>
                  </a:cubicBezTo>
                  <a:cubicBezTo>
                    <a:pt x="184" y="346"/>
                    <a:pt x="190" y="339"/>
                    <a:pt x="186" y="334"/>
                  </a:cubicBezTo>
                  <a:cubicBezTo>
                    <a:pt x="186" y="333"/>
                    <a:pt x="185" y="333"/>
                    <a:pt x="185" y="332"/>
                  </a:cubicBezTo>
                  <a:cubicBezTo>
                    <a:pt x="183" y="331"/>
                    <a:pt x="181" y="330"/>
                    <a:pt x="179" y="331"/>
                  </a:cubicBezTo>
                  <a:cubicBezTo>
                    <a:pt x="179" y="332"/>
                    <a:pt x="178" y="332"/>
                    <a:pt x="178" y="332"/>
                  </a:cubicBezTo>
                  <a:cubicBezTo>
                    <a:pt x="176" y="327"/>
                    <a:pt x="172" y="323"/>
                    <a:pt x="167" y="323"/>
                  </a:cubicBezTo>
                  <a:cubicBezTo>
                    <a:pt x="165" y="316"/>
                    <a:pt x="161" y="310"/>
                    <a:pt x="158" y="303"/>
                  </a:cubicBezTo>
                  <a:cubicBezTo>
                    <a:pt x="157" y="301"/>
                    <a:pt x="155" y="300"/>
                    <a:pt x="152" y="301"/>
                  </a:cubicBezTo>
                  <a:cubicBezTo>
                    <a:pt x="149" y="284"/>
                    <a:pt x="146" y="266"/>
                    <a:pt x="139" y="250"/>
                  </a:cubicBezTo>
                  <a:cubicBezTo>
                    <a:pt x="137" y="246"/>
                    <a:pt x="130" y="247"/>
                    <a:pt x="129" y="251"/>
                  </a:cubicBezTo>
                  <a:cubicBezTo>
                    <a:pt x="129" y="254"/>
                    <a:pt x="128" y="257"/>
                    <a:pt x="127" y="260"/>
                  </a:cubicBezTo>
                  <a:cubicBezTo>
                    <a:pt x="125" y="243"/>
                    <a:pt x="123" y="226"/>
                    <a:pt x="119" y="210"/>
                  </a:cubicBezTo>
                  <a:cubicBezTo>
                    <a:pt x="118" y="205"/>
                    <a:pt x="111" y="205"/>
                    <a:pt x="110" y="210"/>
                  </a:cubicBezTo>
                  <a:cubicBezTo>
                    <a:pt x="109" y="216"/>
                    <a:pt x="107" y="222"/>
                    <a:pt x="106" y="228"/>
                  </a:cubicBezTo>
                  <a:cubicBezTo>
                    <a:pt x="102" y="203"/>
                    <a:pt x="99" y="179"/>
                    <a:pt x="94" y="154"/>
                  </a:cubicBezTo>
                  <a:cubicBezTo>
                    <a:pt x="93" y="150"/>
                    <a:pt x="86" y="151"/>
                    <a:pt x="87" y="155"/>
                  </a:cubicBezTo>
                  <a:cubicBezTo>
                    <a:pt x="87" y="168"/>
                    <a:pt x="88" y="182"/>
                    <a:pt x="89" y="195"/>
                  </a:cubicBezTo>
                  <a:cubicBezTo>
                    <a:pt x="83" y="172"/>
                    <a:pt x="79" y="148"/>
                    <a:pt x="75" y="126"/>
                  </a:cubicBezTo>
                  <a:cubicBezTo>
                    <a:pt x="80" y="133"/>
                    <a:pt x="91" y="139"/>
                    <a:pt x="103" y="138"/>
                  </a:cubicBezTo>
                  <a:cubicBezTo>
                    <a:pt x="108" y="208"/>
                    <a:pt x="151" y="265"/>
                    <a:pt x="183" y="326"/>
                  </a:cubicBezTo>
                  <a:cubicBezTo>
                    <a:pt x="184" y="328"/>
                    <a:pt x="187" y="329"/>
                    <a:pt x="189" y="328"/>
                  </a:cubicBezTo>
                  <a:cubicBezTo>
                    <a:pt x="230" y="317"/>
                    <a:pt x="273" y="306"/>
                    <a:pt x="310" y="284"/>
                  </a:cubicBezTo>
                  <a:cubicBezTo>
                    <a:pt x="305" y="290"/>
                    <a:pt x="299" y="296"/>
                    <a:pt x="291" y="301"/>
                  </a:cubicBezTo>
                  <a:close/>
                  <a:moveTo>
                    <a:pt x="329" y="256"/>
                  </a:moveTo>
                  <a:cubicBezTo>
                    <a:pt x="327" y="256"/>
                    <a:pt x="325" y="256"/>
                    <a:pt x="323" y="259"/>
                  </a:cubicBezTo>
                  <a:cubicBezTo>
                    <a:pt x="323" y="260"/>
                    <a:pt x="322" y="261"/>
                    <a:pt x="322" y="263"/>
                  </a:cubicBezTo>
                  <a:cubicBezTo>
                    <a:pt x="319" y="265"/>
                    <a:pt x="315" y="266"/>
                    <a:pt x="313" y="268"/>
                  </a:cubicBezTo>
                  <a:cubicBezTo>
                    <a:pt x="294" y="281"/>
                    <a:pt x="272" y="291"/>
                    <a:pt x="251" y="300"/>
                  </a:cubicBezTo>
                  <a:cubicBezTo>
                    <a:pt x="235" y="306"/>
                    <a:pt x="218" y="311"/>
                    <a:pt x="201" y="315"/>
                  </a:cubicBezTo>
                  <a:cubicBezTo>
                    <a:pt x="184" y="319"/>
                    <a:pt x="171" y="279"/>
                    <a:pt x="163" y="266"/>
                  </a:cubicBezTo>
                  <a:cubicBezTo>
                    <a:pt x="140" y="225"/>
                    <a:pt x="117" y="184"/>
                    <a:pt x="109" y="137"/>
                  </a:cubicBezTo>
                  <a:cubicBezTo>
                    <a:pt x="109" y="137"/>
                    <a:pt x="110" y="137"/>
                    <a:pt x="110" y="137"/>
                  </a:cubicBezTo>
                  <a:cubicBezTo>
                    <a:pt x="110" y="138"/>
                    <a:pt x="111" y="139"/>
                    <a:pt x="112" y="138"/>
                  </a:cubicBezTo>
                  <a:cubicBezTo>
                    <a:pt x="149" y="134"/>
                    <a:pt x="185" y="124"/>
                    <a:pt x="218" y="110"/>
                  </a:cubicBezTo>
                  <a:cubicBezTo>
                    <a:pt x="227" y="106"/>
                    <a:pt x="238" y="102"/>
                    <a:pt x="247" y="96"/>
                  </a:cubicBezTo>
                  <a:cubicBezTo>
                    <a:pt x="247" y="96"/>
                    <a:pt x="247" y="96"/>
                    <a:pt x="247" y="96"/>
                  </a:cubicBezTo>
                  <a:cubicBezTo>
                    <a:pt x="269" y="137"/>
                    <a:pt x="288" y="179"/>
                    <a:pt x="312" y="219"/>
                  </a:cubicBezTo>
                  <a:cubicBezTo>
                    <a:pt x="317" y="228"/>
                    <a:pt x="324" y="237"/>
                    <a:pt x="330" y="247"/>
                  </a:cubicBezTo>
                  <a:cubicBezTo>
                    <a:pt x="332" y="250"/>
                    <a:pt x="331" y="253"/>
                    <a:pt x="329" y="256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19"/>
            <p:cNvSpPr/>
            <p:nvPr/>
          </p:nvSpPr>
          <p:spPr bwMode="auto">
            <a:xfrm>
              <a:off x="4164" y="1073"/>
              <a:ext cx="255" cy="88"/>
            </a:xfrm>
            <a:custGeom>
              <a:avLst/>
              <a:gdLst>
                <a:gd name="T0" fmla="*/ 101 w 107"/>
                <a:gd name="T1" fmla="*/ 1 h 37"/>
                <a:gd name="T2" fmla="*/ 4 w 107"/>
                <a:gd name="T3" fmla="*/ 30 h 37"/>
                <a:gd name="T4" fmla="*/ 5 w 107"/>
                <a:gd name="T5" fmla="*/ 36 h 37"/>
                <a:gd name="T6" fmla="*/ 104 w 107"/>
                <a:gd name="T7" fmla="*/ 7 h 37"/>
                <a:gd name="T8" fmla="*/ 101 w 107"/>
                <a:gd name="T9" fmla="*/ 1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7" h="37">
                  <a:moveTo>
                    <a:pt x="101" y="1"/>
                  </a:moveTo>
                  <a:cubicBezTo>
                    <a:pt x="68" y="7"/>
                    <a:pt x="37" y="22"/>
                    <a:pt x="4" y="30"/>
                  </a:cubicBezTo>
                  <a:cubicBezTo>
                    <a:pt x="0" y="31"/>
                    <a:pt x="2" y="37"/>
                    <a:pt x="5" y="36"/>
                  </a:cubicBezTo>
                  <a:cubicBezTo>
                    <a:pt x="38" y="29"/>
                    <a:pt x="73" y="20"/>
                    <a:pt x="104" y="7"/>
                  </a:cubicBezTo>
                  <a:cubicBezTo>
                    <a:pt x="107" y="5"/>
                    <a:pt x="104" y="0"/>
                    <a:pt x="101" y="1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Freeform 20"/>
            <p:cNvSpPr/>
            <p:nvPr/>
          </p:nvSpPr>
          <p:spPr bwMode="auto">
            <a:xfrm>
              <a:off x="4178" y="1135"/>
              <a:ext cx="260" cy="109"/>
            </a:xfrm>
            <a:custGeom>
              <a:avLst/>
              <a:gdLst>
                <a:gd name="T0" fmla="*/ 103 w 109"/>
                <a:gd name="T1" fmla="*/ 0 h 46"/>
                <a:gd name="T2" fmla="*/ 5 w 109"/>
                <a:gd name="T3" fmla="*/ 37 h 46"/>
                <a:gd name="T4" fmla="*/ 7 w 109"/>
                <a:gd name="T5" fmla="*/ 45 h 46"/>
                <a:gd name="T6" fmla="*/ 104 w 109"/>
                <a:gd name="T7" fmla="*/ 9 h 46"/>
                <a:gd name="T8" fmla="*/ 103 w 109"/>
                <a:gd name="T9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9" h="46">
                  <a:moveTo>
                    <a:pt x="103" y="0"/>
                  </a:moveTo>
                  <a:cubicBezTo>
                    <a:pt x="69" y="5"/>
                    <a:pt x="37" y="25"/>
                    <a:pt x="5" y="37"/>
                  </a:cubicBezTo>
                  <a:cubicBezTo>
                    <a:pt x="0" y="39"/>
                    <a:pt x="2" y="46"/>
                    <a:pt x="7" y="45"/>
                  </a:cubicBezTo>
                  <a:cubicBezTo>
                    <a:pt x="40" y="33"/>
                    <a:pt x="72" y="20"/>
                    <a:pt x="104" y="9"/>
                  </a:cubicBezTo>
                  <a:cubicBezTo>
                    <a:pt x="109" y="7"/>
                    <a:pt x="108" y="0"/>
                    <a:pt x="103" y="0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Freeform 21"/>
            <p:cNvSpPr/>
            <p:nvPr/>
          </p:nvSpPr>
          <p:spPr bwMode="auto">
            <a:xfrm>
              <a:off x="4245" y="1202"/>
              <a:ext cx="247" cy="121"/>
            </a:xfrm>
            <a:custGeom>
              <a:avLst/>
              <a:gdLst>
                <a:gd name="T0" fmla="*/ 95 w 104"/>
                <a:gd name="T1" fmla="*/ 2 h 51"/>
                <a:gd name="T2" fmla="*/ 40 w 104"/>
                <a:gd name="T3" fmla="*/ 25 h 51"/>
                <a:gd name="T4" fmla="*/ 2 w 104"/>
                <a:gd name="T5" fmla="*/ 46 h 51"/>
                <a:gd name="T6" fmla="*/ 7 w 104"/>
                <a:gd name="T7" fmla="*/ 49 h 51"/>
                <a:gd name="T8" fmla="*/ 48 w 104"/>
                <a:gd name="T9" fmla="*/ 32 h 51"/>
                <a:gd name="T10" fmla="*/ 99 w 104"/>
                <a:gd name="T11" fmla="*/ 9 h 51"/>
                <a:gd name="T12" fmla="*/ 95 w 104"/>
                <a:gd name="T13" fmla="*/ 2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4" h="51">
                  <a:moveTo>
                    <a:pt x="95" y="2"/>
                  </a:moveTo>
                  <a:cubicBezTo>
                    <a:pt x="77" y="10"/>
                    <a:pt x="58" y="17"/>
                    <a:pt x="40" y="25"/>
                  </a:cubicBezTo>
                  <a:cubicBezTo>
                    <a:pt x="28" y="30"/>
                    <a:pt x="10" y="34"/>
                    <a:pt x="2" y="46"/>
                  </a:cubicBezTo>
                  <a:cubicBezTo>
                    <a:pt x="0" y="48"/>
                    <a:pt x="4" y="51"/>
                    <a:pt x="7" y="49"/>
                  </a:cubicBezTo>
                  <a:cubicBezTo>
                    <a:pt x="17" y="41"/>
                    <a:pt x="36" y="37"/>
                    <a:pt x="48" y="32"/>
                  </a:cubicBezTo>
                  <a:cubicBezTo>
                    <a:pt x="65" y="25"/>
                    <a:pt x="83" y="19"/>
                    <a:pt x="99" y="9"/>
                  </a:cubicBezTo>
                  <a:cubicBezTo>
                    <a:pt x="104" y="6"/>
                    <a:pt x="100" y="0"/>
                    <a:pt x="95" y="2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22"/>
            <p:cNvSpPr/>
            <p:nvPr/>
          </p:nvSpPr>
          <p:spPr bwMode="auto">
            <a:xfrm>
              <a:off x="4259" y="1292"/>
              <a:ext cx="252" cy="119"/>
            </a:xfrm>
            <a:custGeom>
              <a:avLst/>
              <a:gdLst>
                <a:gd name="T0" fmla="*/ 96 w 106"/>
                <a:gd name="T1" fmla="*/ 3 h 50"/>
                <a:gd name="T2" fmla="*/ 5 w 106"/>
                <a:gd name="T3" fmla="*/ 42 h 50"/>
                <a:gd name="T4" fmla="*/ 7 w 106"/>
                <a:gd name="T5" fmla="*/ 49 h 50"/>
                <a:gd name="T6" fmla="*/ 101 w 106"/>
                <a:gd name="T7" fmla="*/ 11 h 50"/>
                <a:gd name="T8" fmla="*/ 96 w 106"/>
                <a:gd name="T9" fmla="*/ 3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6" h="50">
                  <a:moveTo>
                    <a:pt x="96" y="3"/>
                  </a:moveTo>
                  <a:cubicBezTo>
                    <a:pt x="65" y="16"/>
                    <a:pt x="37" y="32"/>
                    <a:pt x="5" y="42"/>
                  </a:cubicBezTo>
                  <a:cubicBezTo>
                    <a:pt x="0" y="43"/>
                    <a:pt x="2" y="50"/>
                    <a:pt x="7" y="49"/>
                  </a:cubicBezTo>
                  <a:cubicBezTo>
                    <a:pt x="39" y="42"/>
                    <a:pt x="72" y="27"/>
                    <a:pt x="101" y="11"/>
                  </a:cubicBezTo>
                  <a:cubicBezTo>
                    <a:pt x="106" y="8"/>
                    <a:pt x="101" y="0"/>
                    <a:pt x="96" y="3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Freeform 23"/>
            <p:cNvSpPr/>
            <p:nvPr/>
          </p:nvSpPr>
          <p:spPr bwMode="auto">
            <a:xfrm>
              <a:off x="4311" y="1371"/>
              <a:ext cx="236" cy="123"/>
            </a:xfrm>
            <a:custGeom>
              <a:avLst/>
              <a:gdLst>
                <a:gd name="T0" fmla="*/ 92 w 99"/>
                <a:gd name="T1" fmla="*/ 1 h 52"/>
                <a:gd name="T2" fmla="*/ 52 w 99"/>
                <a:gd name="T3" fmla="*/ 19 h 52"/>
                <a:gd name="T4" fmla="*/ 4 w 99"/>
                <a:gd name="T5" fmla="*/ 43 h 52"/>
                <a:gd name="T6" fmla="*/ 8 w 99"/>
                <a:gd name="T7" fmla="*/ 50 h 52"/>
                <a:gd name="T8" fmla="*/ 55 w 99"/>
                <a:gd name="T9" fmla="*/ 27 h 52"/>
                <a:gd name="T10" fmla="*/ 95 w 99"/>
                <a:gd name="T11" fmla="*/ 9 h 52"/>
                <a:gd name="T12" fmla="*/ 92 w 99"/>
                <a:gd name="T13" fmla="*/ 1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9" h="52">
                  <a:moveTo>
                    <a:pt x="92" y="1"/>
                  </a:moveTo>
                  <a:cubicBezTo>
                    <a:pt x="78" y="5"/>
                    <a:pt x="65" y="13"/>
                    <a:pt x="52" y="19"/>
                  </a:cubicBezTo>
                  <a:cubicBezTo>
                    <a:pt x="36" y="26"/>
                    <a:pt x="19" y="34"/>
                    <a:pt x="4" y="43"/>
                  </a:cubicBezTo>
                  <a:cubicBezTo>
                    <a:pt x="0" y="46"/>
                    <a:pt x="4" y="52"/>
                    <a:pt x="8" y="50"/>
                  </a:cubicBezTo>
                  <a:cubicBezTo>
                    <a:pt x="23" y="41"/>
                    <a:pt x="39" y="33"/>
                    <a:pt x="55" y="27"/>
                  </a:cubicBezTo>
                  <a:cubicBezTo>
                    <a:pt x="69" y="22"/>
                    <a:pt x="84" y="17"/>
                    <a:pt x="95" y="9"/>
                  </a:cubicBezTo>
                  <a:cubicBezTo>
                    <a:pt x="99" y="6"/>
                    <a:pt x="97" y="0"/>
                    <a:pt x="92" y="1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pic>
        <p:nvPicPr>
          <p:cNvPr id="25" name="图片 2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165540" y="3909685"/>
            <a:ext cx="438456" cy="853339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384974" y="2313238"/>
            <a:ext cx="662403" cy="621371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308099" y="1803419"/>
            <a:ext cx="819326" cy="376890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62575" y="3038051"/>
            <a:ext cx="237448" cy="732695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464147" y="3329694"/>
            <a:ext cx="504057" cy="441051"/>
          </a:xfrm>
          <a:prstGeom prst="rect">
            <a:avLst/>
          </a:prstGeom>
        </p:spPr>
      </p:pic>
      <p:sp>
        <p:nvSpPr>
          <p:cNvPr id="32" name="文本框 10"/>
          <p:cNvSpPr txBox="1"/>
          <p:nvPr/>
        </p:nvSpPr>
        <p:spPr>
          <a:xfrm>
            <a:off x="4415157" y="1721226"/>
            <a:ext cx="751238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200" dirty="0">
                <a:blipFill dpi="0" rotWithShape="1">
                  <a:blip r:embed="rId10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方正正大黑简体" panose="02000000000000000000" pitchFamily="2" charset="-122"/>
                <a:ea typeface="方正正大黑简体" panose="02000000000000000000" pitchFamily="2" charset="-122"/>
                <a:cs typeface="Mongolian Baiti" panose="03000500000000000000" pitchFamily="66" charset="0"/>
              </a:rPr>
              <a:t>毕业论文答辩模板</a:t>
            </a:r>
          </a:p>
        </p:txBody>
      </p:sp>
      <p:grpSp>
        <p:nvGrpSpPr>
          <p:cNvPr id="33" name="组合 32"/>
          <p:cNvGrpSpPr/>
          <p:nvPr/>
        </p:nvGrpSpPr>
        <p:grpSpPr>
          <a:xfrm>
            <a:off x="4678789" y="2904957"/>
            <a:ext cx="6985120" cy="211101"/>
            <a:chOff x="2804139" y="4450982"/>
            <a:chExt cx="7078926" cy="223551"/>
          </a:xfrm>
        </p:grpSpPr>
        <p:sp>
          <p:nvSpPr>
            <p:cNvPr id="34" name="Freeform 334"/>
            <p:cNvSpPr>
              <a:spLocks noEditPoints="1"/>
            </p:cNvSpPr>
            <p:nvPr/>
          </p:nvSpPr>
          <p:spPr bwMode="auto">
            <a:xfrm rot="10800000">
              <a:off x="2804139" y="4450982"/>
              <a:ext cx="3624526" cy="223551"/>
            </a:xfrm>
            <a:custGeom>
              <a:avLst/>
              <a:gdLst>
                <a:gd name="T0" fmla="*/ 32 w 1069"/>
                <a:gd name="T1" fmla="*/ 50 h 77"/>
                <a:gd name="T2" fmla="*/ 29 w 1069"/>
                <a:gd name="T3" fmla="*/ 17 h 77"/>
                <a:gd name="T4" fmla="*/ 87 w 1069"/>
                <a:gd name="T5" fmla="*/ 15 h 77"/>
                <a:gd name="T6" fmla="*/ 108 w 1069"/>
                <a:gd name="T7" fmla="*/ 20 h 77"/>
                <a:gd name="T8" fmla="*/ 148 w 1069"/>
                <a:gd name="T9" fmla="*/ 19 h 77"/>
                <a:gd name="T10" fmla="*/ 191 w 1069"/>
                <a:gd name="T11" fmla="*/ 13 h 77"/>
                <a:gd name="T12" fmla="*/ 241 w 1069"/>
                <a:gd name="T13" fmla="*/ 12 h 77"/>
                <a:gd name="T14" fmla="*/ 285 w 1069"/>
                <a:gd name="T15" fmla="*/ 10 h 77"/>
                <a:gd name="T16" fmla="*/ 325 w 1069"/>
                <a:gd name="T17" fmla="*/ 23 h 77"/>
                <a:gd name="T18" fmla="*/ 385 w 1069"/>
                <a:gd name="T19" fmla="*/ 9 h 77"/>
                <a:gd name="T20" fmla="*/ 405 w 1069"/>
                <a:gd name="T21" fmla="*/ 24 h 77"/>
                <a:gd name="T22" fmla="*/ 449 w 1069"/>
                <a:gd name="T23" fmla="*/ 12 h 77"/>
                <a:gd name="T24" fmla="*/ 488 w 1069"/>
                <a:gd name="T25" fmla="*/ 17 h 77"/>
                <a:gd name="T26" fmla="*/ 530 w 1069"/>
                <a:gd name="T27" fmla="*/ 14 h 77"/>
                <a:gd name="T28" fmla="*/ 587 w 1069"/>
                <a:gd name="T29" fmla="*/ 8 h 77"/>
                <a:gd name="T30" fmla="*/ 621 w 1069"/>
                <a:gd name="T31" fmla="*/ 19 h 77"/>
                <a:gd name="T32" fmla="*/ 677 w 1069"/>
                <a:gd name="T33" fmla="*/ 20 h 77"/>
                <a:gd name="T34" fmla="*/ 716 w 1069"/>
                <a:gd name="T35" fmla="*/ 15 h 77"/>
                <a:gd name="T36" fmla="*/ 761 w 1069"/>
                <a:gd name="T37" fmla="*/ 17 h 77"/>
                <a:gd name="T38" fmla="*/ 816 w 1069"/>
                <a:gd name="T39" fmla="*/ 9 h 77"/>
                <a:gd name="T40" fmla="*/ 850 w 1069"/>
                <a:gd name="T41" fmla="*/ 15 h 77"/>
                <a:gd name="T42" fmla="*/ 890 w 1069"/>
                <a:gd name="T43" fmla="*/ 9 h 77"/>
                <a:gd name="T44" fmla="*/ 939 w 1069"/>
                <a:gd name="T45" fmla="*/ 15 h 77"/>
                <a:gd name="T46" fmla="*/ 981 w 1069"/>
                <a:gd name="T47" fmla="*/ 29 h 77"/>
                <a:gd name="T48" fmla="*/ 1010 w 1069"/>
                <a:gd name="T49" fmla="*/ 27 h 77"/>
                <a:gd name="T50" fmla="*/ 1044 w 1069"/>
                <a:gd name="T51" fmla="*/ 53 h 77"/>
                <a:gd name="T52" fmla="*/ 1051 w 1069"/>
                <a:gd name="T53" fmla="*/ 58 h 77"/>
                <a:gd name="T54" fmla="*/ 1010 w 1069"/>
                <a:gd name="T55" fmla="*/ 69 h 77"/>
                <a:gd name="T56" fmla="*/ 981 w 1069"/>
                <a:gd name="T57" fmla="*/ 61 h 77"/>
                <a:gd name="T58" fmla="*/ 928 w 1069"/>
                <a:gd name="T59" fmla="*/ 42 h 77"/>
                <a:gd name="T60" fmla="*/ 866 w 1069"/>
                <a:gd name="T61" fmla="*/ 59 h 77"/>
                <a:gd name="T62" fmla="*/ 832 w 1069"/>
                <a:gd name="T63" fmla="*/ 53 h 77"/>
                <a:gd name="T64" fmla="*/ 806 w 1069"/>
                <a:gd name="T65" fmla="*/ 59 h 77"/>
                <a:gd name="T66" fmla="*/ 756 w 1069"/>
                <a:gd name="T67" fmla="*/ 59 h 77"/>
                <a:gd name="T68" fmla="*/ 716 w 1069"/>
                <a:gd name="T69" fmla="*/ 47 h 77"/>
                <a:gd name="T70" fmla="*/ 665 w 1069"/>
                <a:gd name="T71" fmla="*/ 40 h 77"/>
                <a:gd name="T72" fmla="*/ 629 w 1069"/>
                <a:gd name="T73" fmla="*/ 50 h 77"/>
                <a:gd name="T74" fmla="*/ 584 w 1069"/>
                <a:gd name="T75" fmla="*/ 62 h 77"/>
                <a:gd name="T76" fmla="*/ 533 w 1069"/>
                <a:gd name="T77" fmla="*/ 55 h 77"/>
                <a:gd name="T78" fmla="*/ 481 w 1069"/>
                <a:gd name="T79" fmla="*/ 50 h 77"/>
                <a:gd name="T80" fmla="*/ 455 w 1069"/>
                <a:gd name="T81" fmla="*/ 42 h 77"/>
                <a:gd name="T82" fmla="*/ 412 w 1069"/>
                <a:gd name="T83" fmla="*/ 62 h 77"/>
                <a:gd name="T84" fmla="*/ 359 w 1069"/>
                <a:gd name="T85" fmla="*/ 57 h 77"/>
                <a:gd name="T86" fmla="*/ 321 w 1069"/>
                <a:gd name="T87" fmla="*/ 56 h 77"/>
                <a:gd name="T88" fmla="*/ 283 w 1069"/>
                <a:gd name="T89" fmla="*/ 59 h 77"/>
                <a:gd name="T90" fmla="*/ 246 w 1069"/>
                <a:gd name="T91" fmla="*/ 62 h 77"/>
                <a:gd name="T92" fmla="*/ 203 w 1069"/>
                <a:gd name="T93" fmla="*/ 58 h 77"/>
                <a:gd name="T94" fmla="*/ 174 w 1069"/>
                <a:gd name="T95" fmla="*/ 63 h 77"/>
                <a:gd name="T96" fmla="*/ 153 w 1069"/>
                <a:gd name="T97" fmla="*/ 58 h 77"/>
                <a:gd name="T98" fmla="*/ 115 w 1069"/>
                <a:gd name="T99" fmla="*/ 57 h 77"/>
                <a:gd name="T100" fmla="*/ 364 w 1069"/>
                <a:gd name="T101" fmla="*/ 18 h 77"/>
                <a:gd name="T102" fmla="*/ 13 w 1069"/>
                <a:gd name="T103" fmla="*/ 43 h 77"/>
                <a:gd name="T104" fmla="*/ 179 w 1069"/>
                <a:gd name="T105" fmla="*/ 29 h 77"/>
                <a:gd name="T106" fmla="*/ 233 w 1069"/>
                <a:gd name="T107" fmla="*/ 45 h 77"/>
                <a:gd name="T108" fmla="*/ 276 w 1069"/>
                <a:gd name="T109" fmla="*/ 32 h 77"/>
                <a:gd name="T110" fmla="*/ 404 w 1069"/>
                <a:gd name="T111" fmla="*/ 35 h 77"/>
                <a:gd name="T112" fmla="*/ 479 w 1069"/>
                <a:gd name="T113" fmla="*/ 39 h 77"/>
                <a:gd name="T114" fmla="*/ 612 w 1069"/>
                <a:gd name="T115" fmla="*/ 27 h 77"/>
                <a:gd name="T116" fmla="*/ 736 w 1069"/>
                <a:gd name="T117" fmla="*/ 44 h 77"/>
                <a:gd name="T118" fmla="*/ 789 w 1069"/>
                <a:gd name="T119" fmla="*/ 31 h 77"/>
                <a:gd name="T120" fmla="*/ 800 w 1069"/>
                <a:gd name="T121" fmla="*/ 29 h 77"/>
                <a:gd name="T122" fmla="*/ 894 w 1069"/>
                <a:gd name="T123" fmla="*/ 41 h 77"/>
                <a:gd name="T124" fmla="*/ 955 w 1069"/>
                <a:gd name="T125" fmla="*/ 3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69" h="77">
                  <a:moveTo>
                    <a:pt x="63" y="56"/>
                  </a:moveTo>
                  <a:cubicBezTo>
                    <a:pt x="62" y="56"/>
                    <a:pt x="60" y="55"/>
                    <a:pt x="60" y="55"/>
                  </a:cubicBezTo>
                  <a:cubicBezTo>
                    <a:pt x="60" y="55"/>
                    <a:pt x="62" y="52"/>
                    <a:pt x="62" y="52"/>
                  </a:cubicBezTo>
                  <a:cubicBezTo>
                    <a:pt x="62" y="52"/>
                    <a:pt x="64" y="54"/>
                    <a:pt x="64" y="54"/>
                  </a:cubicBezTo>
                  <a:cubicBezTo>
                    <a:pt x="65" y="54"/>
                    <a:pt x="66" y="52"/>
                    <a:pt x="66" y="52"/>
                  </a:cubicBezTo>
                  <a:cubicBezTo>
                    <a:pt x="66" y="52"/>
                    <a:pt x="67" y="50"/>
                    <a:pt x="68" y="50"/>
                  </a:cubicBezTo>
                  <a:cubicBezTo>
                    <a:pt x="68" y="50"/>
                    <a:pt x="70" y="51"/>
                    <a:pt x="70" y="51"/>
                  </a:cubicBezTo>
                  <a:cubicBezTo>
                    <a:pt x="70" y="51"/>
                    <a:pt x="72" y="53"/>
                    <a:pt x="72" y="53"/>
                  </a:cubicBezTo>
                  <a:cubicBezTo>
                    <a:pt x="72" y="53"/>
                    <a:pt x="74" y="51"/>
                    <a:pt x="74" y="51"/>
                  </a:cubicBezTo>
                  <a:cubicBezTo>
                    <a:pt x="74" y="50"/>
                    <a:pt x="72" y="50"/>
                    <a:pt x="72" y="49"/>
                  </a:cubicBezTo>
                  <a:cubicBezTo>
                    <a:pt x="72" y="49"/>
                    <a:pt x="73" y="47"/>
                    <a:pt x="73" y="47"/>
                  </a:cubicBezTo>
                  <a:cubicBezTo>
                    <a:pt x="73" y="47"/>
                    <a:pt x="71" y="45"/>
                    <a:pt x="71" y="45"/>
                  </a:cubicBezTo>
                  <a:cubicBezTo>
                    <a:pt x="71" y="46"/>
                    <a:pt x="70" y="47"/>
                    <a:pt x="69" y="47"/>
                  </a:cubicBezTo>
                  <a:cubicBezTo>
                    <a:pt x="69" y="48"/>
                    <a:pt x="68" y="50"/>
                    <a:pt x="68" y="50"/>
                  </a:cubicBezTo>
                  <a:cubicBezTo>
                    <a:pt x="67" y="50"/>
                    <a:pt x="66" y="48"/>
                    <a:pt x="66" y="48"/>
                  </a:cubicBezTo>
                  <a:cubicBezTo>
                    <a:pt x="65" y="48"/>
                    <a:pt x="64" y="50"/>
                    <a:pt x="64" y="50"/>
                  </a:cubicBezTo>
                  <a:cubicBezTo>
                    <a:pt x="63" y="51"/>
                    <a:pt x="63" y="52"/>
                    <a:pt x="62" y="52"/>
                  </a:cubicBezTo>
                  <a:cubicBezTo>
                    <a:pt x="62" y="53"/>
                    <a:pt x="60" y="51"/>
                    <a:pt x="60" y="51"/>
                  </a:cubicBezTo>
                  <a:cubicBezTo>
                    <a:pt x="60" y="51"/>
                    <a:pt x="58" y="53"/>
                    <a:pt x="58" y="53"/>
                  </a:cubicBezTo>
                  <a:cubicBezTo>
                    <a:pt x="58" y="53"/>
                    <a:pt x="57" y="55"/>
                    <a:pt x="56" y="55"/>
                  </a:cubicBezTo>
                  <a:cubicBezTo>
                    <a:pt x="56" y="55"/>
                    <a:pt x="55" y="54"/>
                    <a:pt x="54" y="53"/>
                  </a:cubicBezTo>
                  <a:cubicBezTo>
                    <a:pt x="54" y="53"/>
                    <a:pt x="52" y="52"/>
                    <a:pt x="52" y="52"/>
                  </a:cubicBezTo>
                  <a:cubicBezTo>
                    <a:pt x="52" y="52"/>
                    <a:pt x="51" y="54"/>
                    <a:pt x="50" y="54"/>
                  </a:cubicBezTo>
                  <a:cubicBezTo>
                    <a:pt x="50" y="54"/>
                    <a:pt x="49" y="56"/>
                    <a:pt x="49" y="56"/>
                  </a:cubicBezTo>
                  <a:cubicBezTo>
                    <a:pt x="48" y="56"/>
                    <a:pt x="47" y="54"/>
                    <a:pt x="46" y="55"/>
                  </a:cubicBezTo>
                  <a:cubicBezTo>
                    <a:pt x="46" y="55"/>
                    <a:pt x="45" y="56"/>
                    <a:pt x="45" y="57"/>
                  </a:cubicBezTo>
                  <a:cubicBezTo>
                    <a:pt x="44" y="57"/>
                    <a:pt x="43" y="59"/>
                    <a:pt x="43" y="59"/>
                  </a:cubicBezTo>
                  <a:cubicBezTo>
                    <a:pt x="42" y="59"/>
                    <a:pt x="41" y="57"/>
                    <a:pt x="41" y="57"/>
                  </a:cubicBezTo>
                  <a:cubicBezTo>
                    <a:pt x="40" y="57"/>
                    <a:pt x="39" y="60"/>
                    <a:pt x="39" y="60"/>
                  </a:cubicBezTo>
                  <a:cubicBezTo>
                    <a:pt x="38" y="59"/>
                    <a:pt x="37" y="58"/>
                    <a:pt x="37" y="58"/>
                  </a:cubicBezTo>
                  <a:cubicBezTo>
                    <a:pt x="37" y="58"/>
                    <a:pt x="35" y="56"/>
                    <a:pt x="35" y="56"/>
                  </a:cubicBezTo>
                  <a:cubicBezTo>
                    <a:pt x="34" y="56"/>
                    <a:pt x="33" y="58"/>
                    <a:pt x="33" y="58"/>
                  </a:cubicBezTo>
                  <a:cubicBezTo>
                    <a:pt x="32" y="59"/>
                    <a:pt x="32" y="60"/>
                    <a:pt x="31" y="61"/>
                  </a:cubicBezTo>
                  <a:cubicBezTo>
                    <a:pt x="31" y="61"/>
                    <a:pt x="30" y="63"/>
                    <a:pt x="29" y="63"/>
                  </a:cubicBezTo>
                  <a:cubicBezTo>
                    <a:pt x="29" y="63"/>
                    <a:pt x="27" y="61"/>
                    <a:pt x="27" y="61"/>
                  </a:cubicBezTo>
                  <a:cubicBezTo>
                    <a:pt x="27" y="61"/>
                    <a:pt x="25" y="59"/>
                    <a:pt x="25" y="59"/>
                  </a:cubicBezTo>
                  <a:cubicBezTo>
                    <a:pt x="25" y="59"/>
                    <a:pt x="24" y="61"/>
                    <a:pt x="23" y="62"/>
                  </a:cubicBezTo>
                  <a:cubicBezTo>
                    <a:pt x="23" y="62"/>
                    <a:pt x="22" y="63"/>
                    <a:pt x="22" y="64"/>
                  </a:cubicBezTo>
                  <a:cubicBezTo>
                    <a:pt x="20" y="63"/>
                    <a:pt x="19" y="62"/>
                    <a:pt x="17" y="60"/>
                  </a:cubicBezTo>
                  <a:cubicBezTo>
                    <a:pt x="18" y="60"/>
                    <a:pt x="18" y="58"/>
                    <a:pt x="19" y="58"/>
                  </a:cubicBezTo>
                  <a:cubicBezTo>
                    <a:pt x="19" y="58"/>
                    <a:pt x="21" y="60"/>
                    <a:pt x="21" y="60"/>
                  </a:cubicBezTo>
                  <a:cubicBezTo>
                    <a:pt x="22" y="60"/>
                    <a:pt x="22" y="58"/>
                    <a:pt x="23" y="58"/>
                  </a:cubicBezTo>
                  <a:cubicBezTo>
                    <a:pt x="23" y="57"/>
                    <a:pt x="24" y="56"/>
                    <a:pt x="24" y="55"/>
                  </a:cubicBezTo>
                  <a:cubicBezTo>
                    <a:pt x="25" y="55"/>
                    <a:pt x="26" y="57"/>
                    <a:pt x="27" y="57"/>
                  </a:cubicBezTo>
                  <a:cubicBezTo>
                    <a:pt x="27" y="57"/>
                    <a:pt x="28" y="55"/>
                    <a:pt x="28" y="55"/>
                  </a:cubicBezTo>
                  <a:cubicBezTo>
                    <a:pt x="29" y="54"/>
                    <a:pt x="30" y="53"/>
                    <a:pt x="30" y="53"/>
                  </a:cubicBezTo>
                  <a:cubicBezTo>
                    <a:pt x="31" y="52"/>
                    <a:pt x="31" y="51"/>
                    <a:pt x="32" y="50"/>
                  </a:cubicBezTo>
                  <a:cubicBezTo>
                    <a:pt x="31" y="50"/>
                    <a:pt x="30" y="49"/>
                    <a:pt x="30" y="49"/>
                  </a:cubicBezTo>
                  <a:cubicBezTo>
                    <a:pt x="29" y="49"/>
                    <a:pt x="28" y="51"/>
                    <a:pt x="28" y="51"/>
                  </a:cubicBezTo>
                  <a:cubicBezTo>
                    <a:pt x="28" y="51"/>
                    <a:pt x="26" y="53"/>
                    <a:pt x="26" y="53"/>
                  </a:cubicBezTo>
                  <a:cubicBezTo>
                    <a:pt x="26" y="53"/>
                    <a:pt x="24" y="52"/>
                    <a:pt x="24" y="52"/>
                  </a:cubicBezTo>
                  <a:cubicBezTo>
                    <a:pt x="24" y="51"/>
                    <a:pt x="26" y="50"/>
                    <a:pt x="26" y="49"/>
                  </a:cubicBezTo>
                  <a:cubicBezTo>
                    <a:pt x="26" y="49"/>
                    <a:pt x="23" y="48"/>
                    <a:pt x="23" y="48"/>
                  </a:cubicBezTo>
                  <a:cubicBezTo>
                    <a:pt x="23" y="47"/>
                    <a:pt x="25" y="46"/>
                    <a:pt x="25" y="45"/>
                  </a:cubicBezTo>
                  <a:cubicBezTo>
                    <a:pt x="25" y="45"/>
                    <a:pt x="23" y="44"/>
                    <a:pt x="23" y="44"/>
                  </a:cubicBezTo>
                  <a:cubicBezTo>
                    <a:pt x="22" y="44"/>
                    <a:pt x="22" y="45"/>
                    <a:pt x="21" y="46"/>
                  </a:cubicBezTo>
                  <a:cubicBezTo>
                    <a:pt x="21" y="46"/>
                    <a:pt x="20" y="48"/>
                    <a:pt x="19" y="48"/>
                  </a:cubicBezTo>
                  <a:cubicBezTo>
                    <a:pt x="19" y="48"/>
                    <a:pt x="18" y="46"/>
                    <a:pt x="17" y="46"/>
                  </a:cubicBezTo>
                  <a:cubicBezTo>
                    <a:pt x="17" y="47"/>
                    <a:pt x="16" y="48"/>
                    <a:pt x="16" y="49"/>
                  </a:cubicBezTo>
                  <a:cubicBezTo>
                    <a:pt x="15" y="49"/>
                    <a:pt x="14" y="51"/>
                    <a:pt x="14" y="51"/>
                  </a:cubicBezTo>
                  <a:cubicBezTo>
                    <a:pt x="14" y="51"/>
                    <a:pt x="12" y="49"/>
                    <a:pt x="12" y="49"/>
                  </a:cubicBezTo>
                  <a:cubicBezTo>
                    <a:pt x="11" y="50"/>
                    <a:pt x="10" y="51"/>
                    <a:pt x="10" y="51"/>
                  </a:cubicBezTo>
                  <a:cubicBezTo>
                    <a:pt x="9" y="52"/>
                    <a:pt x="9" y="53"/>
                    <a:pt x="8" y="54"/>
                  </a:cubicBezTo>
                  <a:cubicBezTo>
                    <a:pt x="7" y="55"/>
                    <a:pt x="6" y="57"/>
                    <a:pt x="5" y="58"/>
                  </a:cubicBezTo>
                  <a:cubicBezTo>
                    <a:pt x="3" y="57"/>
                    <a:pt x="2" y="56"/>
                    <a:pt x="0" y="55"/>
                  </a:cubicBezTo>
                  <a:cubicBezTo>
                    <a:pt x="0" y="54"/>
                    <a:pt x="2" y="53"/>
                    <a:pt x="2" y="52"/>
                  </a:cubicBezTo>
                  <a:cubicBezTo>
                    <a:pt x="2" y="52"/>
                    <a:pt x="0" y="51"/>
                    <a:pt x="0" y="51"/>
                  </a:cubicBezTo>
                  <a:cubicBezTo>
                    <a:pt x="0" y="50"/>
                    <a:pt x="1" y="49"/>
                    <a:pt x="1" y="49"/>
                  </a:cubicBezTo>
                  <a:cubicBezTo>
                    <a:pt x="2" y="48"/>
                    <a:pt x="3" y="47"/>
                    <a:pt x="3" y="46"/>
                  </a:cubicBezTo>
                  <a:cubicBezTo>
                    <a:pt x="3" y="46"/>
                    <a:pt x="1" y="45"/>
                    <a:pt x="1" y="45"/>
                  </a:cubicBezTo>
                  <a:cubicBezTo>
                    <a:pt x="1" y="44"/>
                    <a:pt x="3" y="43"/>
                    <a:pt x="3" y="42"/>
                  </a:cubicBezTo>
                  <a:cubicBezTo>
                    <a:pt x="3" y="42"/>
                    <a:pt x="4" y="41"/>
                    <a:pt x="4" y="40"/>
                  </a:cubicBezTo>
                  <a:cubicBezTo>
                    <a:pt x="4" y="40"/>
                    <a:pt x="2" y="39"/>
                    <a:pt x="2" y="38"/>
                  </a:cubicBezTo>
                  <a:cubicBezTo>
                    <a:pt x="2" y="38"/>
                    <a:pt x="4" y="36"/>
                    <a:pt x="4" y="36"/>
                  </a:cubicBezTo>
                  <a:cubicBezTo>
                    <a:pt x="4" y="36"/>
                    <a:pt x="6" y="38"/>
                    <a:pt x="6" y="38"/>
                  </a:cubicBezTo>
                  <a:cubicBezTo>
                    <a:pt x="6" y="38"/>
                    <a:pt x="8" y="40"/>
                    <a:pt x="8" y="40"/>
                  </a:cubicBezTo>
                  <a:cubicBezTo>
                    <a:pt x="9" y="39"/>
                    <a:pt x="10" y="38"/>
                    <a:pt x="10" y="37"/>
                  </a:cubicBezTo>
                  <a:cubicBezTo>
                    <a:pt x="10" y="37"/>
                    <a:pt x="8" y="36"/>
                    <a:pt x="8" y="36"/>
                  </a:cubicBezTo>
                  <a:cubicBezTo>
                    <a:pt x="8" y="35"/>
                    <a:pt x="10" y="34"/>
                    <a:pt x="9" y="33"/>
                  </a:cubicBezTo>
                  <a:cubicBezTo>
                    <a:pt x="9" y="33"/>
                    <a:pt x="7" y="32"/>
                    <a:pt x="7" y="32"/>
                  </a:cubicBezTo>
                  <a:cubicBezTo>
                    <a:pt x="7" y="31"/>
                    <a:pt x="9" y="30"/>
                    <a:pt x="9" y="29"/>
                  </a:cubicBezTo>
                  <a:cubicBezTo>
                    <a:pt x="9" y="29"/>
                    <a:pt x="7" y="28"/>
                    <a:pt x="7" y="28"/>
                  </a:cubicBezTo>
                  <a:cubicBezTo>
                    <a:pt x="7" y="27"/>
                    <a:pt x="8" y="26"/>
                    <a:pt x="8" y="26"/>
                  </a:cubicBezTo>
                  <a:cubicBezTo>
                    <a:pt x="9" y="25"/>
                    <a:pt x="9" y="24"/>
                    <a:pt x="10" y="23"/>
                  </a:cubicBezTo>
                  <a:cubicBezTo>
                    <a:pt x="10" y="23"/>
                    <a:pt x="12" y="25"/>
                    <a:pt x="12" y="25"/>
                  </a:cubicBezTo>
                  <a:cubicBezTo>
                    <a:pt x="13" y="26"/>
                    <a:pt x="14" y="26"/>
                    <a:pt x="15" y="27"/>
                  </a:cubicBezTo>
                  <a:cubicBezTo>
                    <a:pt x="15" y="27"/>
                    <a:pt x="16" y="28"/>
                    <a:pt x="17" y="28"/>
                  </a:cubicBezTo>
                  <a:cubicBezTo>
                    <a:pt x="17" y="28"/>
                    <a:pt x="18" y="26"/>
                    <a:pt x="19" y="26"/>
                  </a:cubicBezTo>
                  <a:cubicBezTo>
                    <a:pt x="19" y="26"/>
                    <a:pt x="20" y="24"/>
                    <a:pt x="20" y="24"/>
                  </a:cubicBezTo>
                  <a:cubicBezTo>
                    <a:pt x="21" y="24"/>
                    <a:pt x="21" y="22"/>
                    <a:pt x="22" y="22"/>
                  </a:cubicBezTo>
                  <a:cubicBezTo>
                    <a:pt x="22" y="22"/>
                    <a:pt x="24" y="24"/>
                    <a:pt x="24" y="23"/>
                  </a:cubicBezTo>
                  <a:cubicBezTo>
                    <a:pt x="25" y="23"/>
                    <a:pt x="25" y="22"/>
                    <a:pt x="26" y="21"/>
                  </a:cubicBezTo>
                  <a:cubicBezTo>
                    <a:pt x="26" y="20"/>
                    <a:pt x="27" y="20"/>
                    <a:pt x="28" y="19"/>
                  </a:cubicBezTo>
                  <a:cubicBezTo>
                    <a:pt x="28" y="18"/>
                    <a:pt x="29" y="17"/>
                    <a:pt x="29" y="17"/>
                  </a:cubicBezTo>
                  <a:cubicBezTo>
                    <a:pt x="30" y="16"/>
                    <a:pt x="30" y="15"/>
                    <a:pt x="31" y="14"/>
                  </a:cubicBezTo>
                  <a:cubicBezTo>
                    <a:pt x="32" y="14"/>
                    <a:pt x="32" y="13"/>
                    <a:pt x="33" y="12"/>
                  </a:cubicBezTo>
                  <a:cubicBezTo>
                    <a:pt x="33" y="12"/>
                    <a:pt x="35" y="14"/>
                    <a:pt x="35" y="14"/>
                  </a:cubicBezTo>
                  <a:cubicBezTo>
                    <a:pt x="35" y="15"/>
                    <a:pt x="33" y="16"/>
                    <a:pt x="33" y="16"/>
                  </a:cubicBezTo>
                  <a:cubicBezTo>
                    <a:pt x="34" y="16"/>
                    <a:pt x="35" y="18"/>
                    <a:pt x="35" y="18"/>
                  </a:cubicBezTo>
                  <a:cubicBezTo>
                    <a:pt x="36" y="18"/>
                    <a:pt x="37" y="16"/>
                    <a:pt x="37" y="16"/>
                  </a:cubicBezTo>
                  <a:cubicBezTo>
                    <a:pt x="37" y="16"/>
                    <a:pt x="39" y="13"/>
                    <a:pt x="39" y="13"/>
                  </a:cubicBezTo>
                  <a:cubicBezTo>
                    <a:pt x="39" y="14"/>
                    <a:pt x="41" y="15"/>
                    <a:pt x="41" y="15"/>
                  </a:cubicBezTo>
                  <a:cubicBezTo>
                    <a:pt x="41" y="16"/>
                    <a:pt x="40" y="17"/>
                    <a:pt x="39" y="17"/>
                  </a:cubicBezTo>
                  <a:cubicBezTo>
                    <a:pt x="39" y="18"/>
                    <a:pt x="38" y="19"/>
                    <a:pt x="38" y="20"/>
                  </a:cubicBezTo>
                  <a:cubicBezTo>
                    <a:pt x="38" y="20"/>
                    <a:pt x="40" y="21"/>
                    <a:pt x="40" y="21"/>
                  </a:cubicBezTo>
                  <a:cubicBezTo>
                    <a:pt x="40" y="22"/>
                    <a:pt x="42" y="23"/>
                    <a:pt x="42" y="23"/>
                  </a:cubicBezTo>
                  <a:cubicBezTo>
                    <a:pt x="42" y="23"/>
                    <a:pt x="40" y="25"/>
                    <a:pt x="40" y="25"/>
                  </a:cubicBezTo>
                  <a:cubicBezTo>
                    <a:pt x="41" y="26"/>
                    <a:pt x="42" y="26"/>
                    <a:pt x="43" y="27"/>
                  </a:cubicBezTo>
                  <a:cubicBezTo>
                    <a:pt x="43" y="26"/>
                    <a:pt x="44" y="25"/>
                    <a:pt x="44" y="25"/>
                  </a:cubicBezTo>
                  <a:cubicBezTo>
                    <a:pt x="45" y="24"/>
                    <a:pt x="46" y="23"/>
                    <a:pt x="46" y="22"/>
                  </a:cubicBezTo>
                  <a:cubicBezTo>
                    <a:pt x="46" y="22"/>
                    <a:pt x="48" y="21"/>
                    <a:pt x="48" y="20"/>
                  </a:cubicBezTo>
                  <a:cubicBezTo>
                    <a:pt x="48" y="20"/>
                    <a:pt x="46" y="19"/>
                    <a:pt x="46" y="19"/>
                  </a:cubicBezTo>
                  <a:cubicBezTo>
                    <a:pt x="46" y="18"/>
                    <a:pt x="47" y="16"/>
                    <a:pt x="47" y="16"/>
                  </a:cubicBezTo>
                  <a:cubicBezTo>
                    <a:pt x="48" y="16"/>
                    <a:pt x="49" y="18"/>
                    <a:pt x="49" y="18"/>
                  </a:cubicBezTo>
                  <a:cubicBezTo>
                    <a:pt x="50" y="18"/>
                    <a:pt x="51" y="20"/>
                    <a:pt x="52" y="20"/>
                  </a:cubicBezTo>
                  <a:cubicBezTo>
                    <a:pt x="52" y="20"/>
                    <a:pt x="53" y="18"/>
                    <a:pt x="53" y="17"/>
                  </a:cubicBezTo>
                  <a:cubicBezTo>
                    <a:pt x="54" y="17"/>
                    <a:pt x="55" y="19"/>
                    <a:pt x="56" y="19"/>
                  </a:cubicBezTo>
                  <a:cubicBezTo>
                    <a:pt x="56" y="19"/>
                    <a:pt x="57" y="17"/>
                    <a:pt x="57" y="17"/>
                  </a:cubicBezTo>
                  <a:cubicBezTo>
                    <a:pt x="58" y="17"/>
                    <a:pt x="59" y="15"/>
                    <a:pt x="59" y="15"/>
                  </a:cubicBezTo>
                  <a:cubicBezTo>
                    <a:pt x="60" y="15"/>
                    <a:pt x="61" y="16"/>
                    <a:pt x="61" y="16"/>
                  </a:cubicBezTo>
                  <a:cubicBezTo>
                    <a:pt x="62" y="17"/>
                    <a:pt x="63" y="18"/>
                    <a:pt x="64" y="18"/>
                  </a:cubicBezTo>
                  <a:cubicBezTo>
                    <a:pt x="64" y="19"/>
                    <a:pt x="65" y="19"/>
                    <a:pt x="66" y="20"/>
                  </a:cubicBezTo>
                  <a:cubicBezTo>
                    <a:pt x="66" y="20"/>
                    <a:pt x="64" y="22"/>
                    <a:pt x="64" y="22"/>
                  </a:cubicBezTo>
                  <a:cubicBezTo>
                    <a:pt x="64" y="23"/>
                    <a:pt x="66" y="23"/>
                    <a:pt x="66" y="24"/>
                  </a:cubicBezTo>
                  <a:cubicBezTo>
                    <a:pt x="66" y="23"/>
                    <a:pt x="68" y="22"/>
                    <a:pt x="68" y="22"/>
                  </a:cubicBezTo>
                  <a:cubicBezTo>
                    <a:pt x="68" y="21"/>
                    <a:pt x="66" y="21"/>
                    <a:pt x="66" y="20"/>
                  </a:cubicBezTo>
                  <a:cubicBezTo>
                    <a:pt x="66" y="19"/>
                    <a:pt x="68" y="18"/>
                    <a:pt x="67" y="18"/>
                  </a:cubicBezTo>
                  <a:cubicBezTo>
                    <a:pt x="67" y="17"/>
                    <a:pt x="65" y="16"/>
                    <a:pt x="65" y="16"/>
                  </a:cubicBezTo>
                  <a:cubicBezTo>
                    <a:pt x="65" y="16"/>
                    <a:pt x="67" y="14"/>
                    <a:pt x="67" y="14"/>
                  </a:cubicBezTo>
                  <a:cubicBezTo>
                    <a:pt x="67" y="14"/>
                    <a:pt x="69" y="15"/>
                    <a:pt x="69" y="15"/>
                  </a:cubicBezTo>
                  <a:cubicBezTo>
                    <a:pt x="70" y="16"/>
                    <a:pt x="71" y="17"/>
                    <a:pt x="71" y="17"/>
                  </a:cubicBezTo>
                  <a:cubicBezTo>
                    <a:pt x="72" y="17"/>
                    <a:pt x="73" y="19"/>
                    <a:pt x="74" y="19"/>
                  </a:cubicBezTo>
                  <a:cubicBezTo>
                    <a:pt x="74" y="19"/>
                    <a:pt x="75" y="17"/>
                    <a:pt x="75" y="17"/>
                  </a:cubicBezTo>
                  <a:cubicBezTo>
                    <a:pt x="75" y="16"/>
                    <a:pt x="73" y="15"/>
                    <a:pt x="73" y="15"/>
                  </a:cubicBezTo>
                  <a:cubicBezTo>
                    <a:pt x="73" y="15"/>
                    <a:pt x="74" y="13"/>
                    <a:pt x="75" y="13"/>
                  </a:cubicBezTo>
                  <a:cubicBezTo>
                    <a:pt x="75" y="13"/>
                    <a:pt x="77" y="15"/>
                    <a:pt x="77" y="14"/>
                  </a:cubicBezTo>
                  <a:cubicBezTo>
                    <a:pt x="78" y="14"/>
                    <a:pt x="78" y="12"/>
                    <a:pt x="79" y="12"/>
                  </a:cubicBezTo>
                  <a:cubicBezTo>
                    <a:pt x="79" y="12"/>
                    <a:pt x="80" y="14"/>
                    <a:pt x="81" y="14"/>
                  </a:cubicBezTo>
                  <a:cubicBezTo>
                    <a:pt x="82" y="14"/>
                    <a:pt x="82" y="12"/>
                    <a:pt x="83" y="12"/>
                  </a:cubicBezTo>
                  <a:cubicBezTo>
                    <a:pt x="83" y="12"/>
                    <a:pt x="84" y="13"/>
                    <a:pt x="85" y="13"/>
                  </a:cubicBezTo>
                  <a:cubicBezTo>
                    <a:pt x="85" y="13"/>
                    <a:pt x="87" y="15"/>
                    <a:pt x="87" y="15"/>
                  </a:cubicBezTo>
                  <a:cubicBezTo>
                    <a:pt x="87" y="15"/>
                    <a:pt x="86" y="17"/>
                    <a:pt x="85" y="17"/>
                  </a:cubicBezTo>
                  <a:cubicBezTo>
                    <a:pt x="85" y="17"/>
                    <a:pt x="84" y="16"/>
                    <a:pt x="83" y="16"/>
                  </a:cubicBezTo>
                  <a:cubicBezTo>
                    <a:pt x="83" y="16"/>
                    <a:pt x="81" y="14"/>
                    <a:pt x="81" y="14"/>
                  </a:cubicBezTo>
                  <a:cubicBezTo>
                    <a:pt x="80" y="14"/>
                    <a:pt x="80" y="16"/>
                    <a:pt x="79" y="16"/>
                  </a:cubicBezTo>
                  <a:cubicBezTo>
                    <a:pt x="79" y="17"/>
                    <a:pt x="78" y="18"/>
                    <a:pt x="78" y="18"/>
                  </a:cubicBezTo>
                  <a:cubicBezTo>
                    <a:pt x="77" y="19"/>
                    <a:pt x="80" y="20"/>
                    <a:pt x="80" y="20"/>
                  </a:cubicBezTo>
                  <a:cubicBezTo>
                    <a:pt x="80" y="21"/>
                    <a:pt x="78" y="22"/>
                    <a:pt x="78" y="22"/>
                  </a:cubicBezTo>
                  <a:cubicBezTo>
                    <a:pt x="78" y="23"/>
                    <a:pt x="80" y="23"/>
                    <a:pt x="80" y="24"/>
                  </a:cubicBezTo>
                  <a:cubicBezTo>
                    <a:pt x="81" y="24"/>
                    <a:pt x="82" y="26"/>
                    <a:pt x="83" y="26"/>
                  </a:cubicBezTo>
                  <a:cubicBezTo>
                    <a:pt x="83" y="26"/>
                    <a:pt x="84" y="24"/>
                    <a:pt x="84" y="23"/>
                  </a:cubicBezTo>
                  <a:cubicBezTo>
                    <a:pt x="85" y="23"/>
                    <a:pt x="85" y="22"/>
                    <a:pt x="86" y="21"/>
                  </a:cubicBezTo>
                  <a:cubicBezTo>
                    <a:pt x="86" y="21"/>
                    <a:pt x="87" y="19"/>
                    <a:pt x="88" y="19"/>
                  </a:cubicBezTo>
                  <a:cubicBezTo>
                    <a:pt x="88" y="19"/>
                    <a:pt x="89" y="21"/>
                    <a:pt x="90" y="21"/>
                  </a:cubicBezTo>
                  <a:cubicBezTo>
                    <a:pt x="91" y="20"/>
                    <a:pt x="91" y="19"/>
                    <a:pt x="92" y="18"/>
                  </a:cubicBezTo>
                  <a:cubicBezTo>
                    <a:pt x="92" y="18"/>
                    <a:pt x="93" y="17"/>
                    <a:pt x="93" y="16"/>
                  </a:cubicBezTo>
                  <a:cubicBezTo>
                    <a:pt x="94" y="16"/>
                    <a:pt x="95" y="14"/>
                    <a:pt x="95" y="14"/>
                  </a:cubicBezTo>
                  <a:cubicBezTo>
                    <a:pt x="96" y="14"/>
                    <a:pt x="97" y="16"/>
                    <a:pt x="97" y="16"/>
                  </a:cubicBezTo>
                  <a:cubicBezTo>
                    <a:pt x="98" y="16"/>
                    <a:pt x="98" y="13"/>
                    <a:pt x="99" y="13"/>
                  </a:cubicBezTo>
                  <a:cubicBezTo>
                    <a:pt x="99" y="13"/>
                    <a:pt x="101" y="15"/>
                    <a:pt x="101" y="15"/>
                  </a:cubicBezTo>
                  <a:cubicBezTo>
                    <a:pt x="102" y="16"/>
                    <a:pt x="103" y="16"/>
                    <a:pt x="103" y="17"/>
                  </a:cubicBezTo>
                  <a:cubicBezTo>
                    <a:pt x="102" y="18"/>
                    <a:pt x="101" y="20"/>
                    <a:pt x="100" y="21"/>
                  </a:cubicBezTo>
                  <a:cubicBezTo>
                    <a:pt x="100" y="22"/>
                    <a:pt x="98" y="23"/>
                    <a:pt x="98" y="23"/>
                  </a:cubicBezTo>
                  <a:cubicBezTo>
                    <a:pt x="98" y="24"/>
                    <a:pt x="101" y="25"/>
                    <a:pt x="101" y="25"/>
                  </a:cubicBezTo>
                  <a:cubicBezTo>
                    <a:pt x="100" y="25"/>
                    <a:pt x="99" y="27"/>
                    <a:pt x="99" y="27"/>
                  </a:cubicBezTo>
                  <a:cubicBezTo>
                    <a:pt x="98" y="27"/>
                    <a:pt x="97" y="26"/>
                    <a:pt x="97" y="26"/>
                  </a:cubicBezTo>
                  <a:cubicBezTo>
                    <a:pt x="96" y="26"/>
                    <a:pt x="94" y="24"/>
                    <a:pt x="94" y="24"/>
                  </a:cubicBezTo>
                  <a:cubicBezTo>
                    <a:pt x="94" y="24"/>
                    <a:pt x="93" y="26"/>
                    <a:pt x="93" y="26"/>
                  </a:cubicBezTo>
                  <a:cubicBezTo>
                    <a:pt x="93" y="27"/>
                    <a:pt x="95" y="27"/>
                    <a:pt x="95" y="28"/>
                  </a:cubicBezTo>
                  <a:cubicBezTo>
                    <a:pt x="95" y="29"/>
                    <a:pt x="93" y="30"/>
                    <a:pt x="93" y="30"/>
                  </a:cubicBezTo>
                  <a:cubicBezTo>
                    <a:pt x="93" y="31"/>
                    <a:pt x="96" y="32"/>
                    <a:pt x="95" y="32"/>
                  </a:cubicBezTo>
                  <a:cubicBezTo>
                    <a:pt x="95" y="33"/>
                    <a:pt x="94" y="34"/>
                    <a:pt x="94" y="34"/>
                  </a:cubicBezTo>
                  <a:cubicBezTo>
                    <a:pt x="93" y="35"/>
                    <a:pt x="93" y="36"/>
                    <a:pt x="92" y="36"/>
                  </a:cubicBezTo>
                  <a:cubicBezTo>
                    <a:pt x="91" y="37"/>
                    <a:pt x="91" y="38"/>
                    <a:pt x="90" y="39"/>
                  </a:cubicBezTo>
                  <a:cubicBezTo>
                    <a:pt x="91" y="39"/>
                    <a:pt x="92" y="40"/>
                    <a:pt x="93" y="40"/>
                  </a:cubicBezTo>
                  <a:cubicBezTo>
                    <a:pt x="93" y="40"/>
                    <a:pt x="94" y="38"/>
                    <a:pt x="94" y="38"/>
                  </a:cubicBezTo>
                  <a:cubicBezTo>
                    <a:pt x="95" y="38"/>
                    <a:pt x="95" y="36"/>
                    <a:pt x="96" y="36"/>
                  </a:cubicBezTo>
                  <a:cubicBezTo>
                    <a:pt x="96" y="35"/>
                    <a:pt x="97" y="34"/>
                    <a:pt x="98" y="34"/>
                  </a:cubicBezTo>
                  <a:cubicBezTo>
                    <a:pt x="98" y="33"/>
                    <a:pt x="99" y="32"/>
                    <a:pt x="99" y="31"/>
                  </a:cubicBezTo>
                  <a:cubicBezTo>
                    <a:pt x="100" y="31"/>
                    <a:pt x="101" y="29"/>
                    <a:pt x="101" y="29"/>
                  </a:cubicBezTo>
                  <a:cubicBezTo>
                    <a:pt x="101" y="29"/>
                    <a:pt x="103" y="31"/>
                    <a:pt x="103" y="31"/>
                  </a:cubicBezTo>
                  <a:cubicBezTo>
                    <a:pt x="103" y="30"/>
                    <a:pt x="105" y="29"/>
                    <a:pt x="105" y="29"/>
                  </a:cubicBezTo>
                  <a:cubicBezTo>
                    <a:pt x="105" y="28"/>
                    <a:pt x="103" y="27"/>
                    <a:pt x="103" y="27"/>
                  </a:cubicBezTo>
                  <a:cubicBezTo>
                    <a:pt x="103" y="27"/>
                    <a:pt x="101" y="25"/>
                    <a:pt x="101" y="25"/>
                  </a:cubicBezTo>
                  <a:cubicBezTo>
                    <a:pt x="101" y="24"/>
                    <a:pt x="102" y="24"/>
                    <a:pt x="102" y="23"/>
                  </a:cubicBezTo>
                  <a:cubicBezTo>
                    <a:pt x="103" y="22"/>
                    <a:pt x="103" y="21"/>
                    <a:pt x="104" y="21"/>
                  </a:cubicBezTo>
                  <a:cubicBezTo>
                    <a:pt x="104" y="20"/>
                    <a:pt x="105" y="19"/>
                    <a:pt x="106" y="19"/>
                  </a:cubicBezTo>
                  <a:cubicBezTo>
                    <a:pt x="106" y="18"/>
                    <a:pt x="107" y="20"/>
                    <a:pt x="108" y="20"/>
                  </a:cubicBezTo>
                  <a:cubicBezTo>
                    <a:pt x="108" y="20"/>
                    <a:pt x="110" y="18"/>
                    <a:pt x="110" y="18"/>
                  </a:cubicBezTo>
                  <a:cubicBezTo>
                    <a:pt x="110" y="17"/>
                    <a:pt x="111" y="16"/>
                    <a:pt x="111" y="16"/>
                  </a:cubicBezTo>
                  <a:cubicBezTo>
                    <a:pt x="111" y="16"/>
                    <a:pt x="109" y="14"/>
                    <a:pt x="109" y="14"/>
                  </a:cubicBezTo>
                  <a:cubicBezTo>
                    <a:pt x="109" y="14"/>
                    <a:pt x="107" y="16"/>
                    <a:pt x="107" y="16"/>
                  </a:cubicBezTo>
                  <a:cubicBezTo>
                    <a:pt x="107" y="16"/>
                    <a:pt x="105" y="15"/>
                    <a:pt x="105" y="15"/>
                  </a:cubicBezTo>
                  <a:cubicBezTo>
                    <a:pt x="105" y="14"/>
                    <a:pt x="107" y="13"/>
                    <a:pt x="107" y="12"/>
                  </a:cubicBezTo>
                  <a:cubicBezTo>
                    <a:pt x="107" y="12"/>
                    <a:pt x="108" y="11"/>
                    <a:pt x="109" y="10"/>
                  </a:cubicBezTo>
                  <a:cubicBezTo>
                    <a:pt x="109" y="10"/>
                    <a:pt x="106" y="9"/>
                    <a:pt x="106" y="8"/>
                  </a:cubicBezTo>
                  <a:cubicBezTo>
                    <a:pt x="106" y="8"/>
                    <a:pt x="108" y="7"/>
                    <a:pt x="108" y="6"/>
                  </a:cubicBezTo>
                  <a:cubicBezTo>
                    <a:pt x="108" y="5"/>
                    <a:pt x="109" y="5"/>
                    <a:pt x="110" y="4"/>
                  </a:cubicBezTo>
                  <a:cubicBezTo>
                    <a:pt x="110" y="4"/>
                    <a:pt x="107" y="2"/>
                    <a:pt x="107" y="2"/>
                  </a:cubicBezTo>
                  <a:cubicBezTo>
                    <a:pt x="108" y="2"/>
                    <a:pt x="109" y="0"/>
                    <a:pt x="109" y="0"/>
                  </a:cubicBezTo>
                  <a:cubicBezTo>
                    <a:pt x="109" y="0"/>
                    <a:pt x="111" y="2"/>
                    <a:pt x="111" y="2"/>
                  </a:cubicBezTo>
                  <a:cubicBezTo>
                    <a:pt x="111" y="2"/>
                    <a:pt x="110" y="4"/>
                    <a:pt x="110" y="4"/>
                  </a:cubicBezTo>
                  <a:cubicBezTo>
                    <a:pt x="110" y="5"/>
                    <a:pt x="111" y="5"/>
                    <a:pt x="112" y="6"/>
                  </a:cubicBezTo>
                  <a:cubicBezTo>
                    <a:pt x="112" y="6"/>
                    <a:pt x="114" y="7"/>
                    <a:pt x="114" y="7"/>
                  </a:cubicBezTo>
                  <a:cubicBezTo>
                    <a:pt x="114" y="8"/>
                    <a:pt x="113" y="9"/>
                    <a:pt x="112" y="10"/>
                  </a:cubicBezTo>
                  <a:cubicBezTo>
                    <a:pt x="113" y="10"/>
                    <a:pt x="114" y="11"/>
                    <a:pt x="115" y="11"/>
                  </a:cubicBezTo>
                  <a:cubicBezTo>
                    <a:pt x="115" y="11"/>
                    <a:pt x="116" y="9"/>
                    <a:pt x="116" y="9"/>
                  </a:cubicBezTo>
                  <a:cubicBezTo>
                    <a:pt x="116" y="9"/>
                    <a:pt x="114" y="8"/>
                    <a:pt x="114" y="7"/>
                  </a:cubicBezTo>
                  <a:cubicBezTo>
                    <a:pt x="114" y="7"/>
                    <a:pt x="115" y="6"/>
                    <a:pt x="116" y="5"/>
                  </a:cubicBezTo>
                  <a:cubicBezTo>
                    <a:pt x="116" y="5"/>
                    <a:pt x="117" y="3"/>
                    <a:pt x="118" y="3"/>
                  </a:cubicBezTo>
                  <a:cubicBezTo>
                    <a:pt x="118" y="3"/>
                    <a:pt x="120" y="4"/>
                    <a:pt x="120" y="5"/>
                  </a:cubicBezTo>
                  <a:cubicBezTo>
                    <a:pt x="120" y="5"/>
                    <a:pt x="118" y="6"/>
                    <a:pt x="118" y="7"/>
                  </a:cubicBezTo>
                  <a:cubicBezTo>
                    <a:pt x="118" y="8"/>
                    <a:pt x="120" y="8"/>
                    <a:pt x="120" y="9"/>
                  </a:cubicBezTo>
                  <a:cubicBezTo>
                    <a:pt x="119" y="10"/>
                    <a:pt x="118" y="11"/>
                    <a:pt x="117" y="13"/>
                  </a:cubicBezTo>
                  <a:cubicBezTo>
                    <a:pt x="116" y="14"/>
                    <a:pt x="115" y="16"/>
                    <a:pt x="114" y="17"/>
                  </a:cubicBezTo>
                  <a:cubicBezTo>
                    <a:pt x="115" y="19"/>
                    <a:pt x="116" y="20"/>
                    <a:pt x="118" y="21"/>
                  </a:cubicBezTo>
                  <a:cubicBezTo>
                    <a:pt x="119" y="21"/>
                    <a:pt x="119" y="22"/>
                    <a:pt x="120" y="23"/>
                  </a:cubicBezTo>
                  <a:cubicBezTo>
                    <a:pt x="121" y="22"/>
                    <a:pt x="121" y="20"/>
                    <a:pt x="122" y="20"/>
                  </a:cubicBezTo>
                  <a:cubicBezTo>
                    <a:pt x="122" y="20"/>
                    <a:pt x="124" y="22"/>
                    <a:pt x="124" y="22"/>
                  </a:cubicBezTo>
                  <a:cubicBezTo>
                    <a:pt x="124" y="22"/>
                    <a:pt x="126" y="24"/>
                    <a:pt x="126" y="24"/>
                  </a:cubicBezTo>
                  <a:cubicBezTo>
                    <a:pt x="127" y="24"/>
                    <a:pt x="128" y="22"/>
                    <a:pt x="128" y="22"/>
                  </a:cubicBezTo>
                  <a:cubicBezTo>
                    <a:pt x="129" y="21"/>
                    <a:pt x="130" y="20"/>
                    <a:pt x="130" y="19"/>
                  </a:cubicBezTo>
                  <a:cubicBezTo>
                    <a:pt x="130" y="19"/>
                    <a:pt x="128" y="18"/>
                    <a:pt x="128" y="18"/>
                  </a:cubicBezTo>
                  <a:cubicBezTo>
                    <a:pt x="128" y="17"/>
                    <a:pt x="129" y="16"/>
                    <a:pt x="129" y="15"/>
                  </a:cubicBezTo>
                  <a:cubicBezTo>
                    <a:pt x="129" y="15"/>
                    <a:pt x="131" y="17"/>
                    <a:pt x="131" y="17"/>
                  </a:cubicBezTo>
                  <a:cubicBezTo>
                    <a:pt x="132" y="17"/>
                    <a:pt x="133" y="15"/>
                    <a:pt x="133" y="15"/>
                  </a:cubicBezTo>
                  <a:cubicBezTo>
                    <a:pt x="134" y="14"/>
                    <a:pt x="134" y="13"/>
                    <a:pt x="135" y="13"/>
                  </a:cubicBezTo>
                  <a:cubicBezTo>
                    <a:pt x="135" y="13"/>
                    <a:pt x="137" y="14"/>
                    <a:pt x="137" y="14"/>
                  </a:cubicBezTo>
                  <a:cubicBezTo>
                    <a:pt x="137" y="15"/>
                    <a:pt x="135" y="16"/>
                    <a:pt x="135" y="17"/>
                  </a:cubicBezTo>
                  <a:cubicBezTo>
                    <a:pt x="136" y="17"/>
                    <a:pt x="137" y="18"/>
                    <a:pt x="138" y="18"/>
                  </a:cubicBezTo>
                  <a:cubicBezTo>
                    <a:pt x="138" y="19"/>
                    <a:pt x="139" y="20"/>
                    <a:pt x="140" y="20"/>
                  </a:cubicBezTo>
                  <a:cubicBezTo>
                    <a:pt x="140" y="20"/>
                    <a:pt x="142" y="22"/>
                    <a:pt x="142" y="22"/>
                  </a:cubicBezTo>
                  <a:cubicBezTo>
                    <a:pt x="142" y="22"/>
                    <a:pt x="144" y="20"/>
                    <a:pt x="144" y="19"/>
                  </a:cubicBezTo>
                  <a:cubicBezTo>
                    <a:pt x="144" y="19"/>
                    <a:pt x="146" y="17"/>
                    <a:pt x="146" y="17"/>
                  </a:cubicBezTo>
                  <a:cubicBezTo>
                    <a:pt x="146" y="17"/>
                    <a:pt x="148" y="18"/>
                    <a:pt x="148" y="19"/>
                  </a:cubicBezTo>
                  <a:cubicBezTo>
                    <a:pt x="148" y="19"/>
                    <a:pt x="146" y="21"/>
                    <a:pt x="146" y="21"/>
                  </a:cubicBezTo>
                  <a:cubicBezTo>
                    <a:pt x="146" y="22"/>
                    <a:pt x="145" y="23"/>
                    <a:pt x="144" y="23"/>
                  </a:cubicBezTo>
                  <a:cubicBezTo>
                    <a:pt x="144" y="24"/>
                    <a:pt x="143" y="25"/>
                    <a:pt x="143" y="26"/>
                  </a:cubicBezTo>
                  <a:cubicBezTo>
                    <a:pt x="143" y="26"/>
                    <a:pt x="145" y="27"/>
                    <a:pt x="145" y="27"/>
                  </a:cubicBezTo>
                  <a:cubicBezTo>
                    <a:pt x="145" y="28"/>
                    <a:pt x="143" y="29"/>
                    <a:pt x="143" y="29"/>
                  </a:cubicBezTo>
                  <a:cubicBezTo>
                    <a:pt x="143" y="30"/>
                    <a:pt x="145" y="31"/>
                    <a:pt x="145" y="31"/>
                  </a:cubicBezTo>
                  <a:cubicBezTo>
                    <a:pt x="146" y="31"/>
                    <a:pt x="147" y="29"/>
                    <a:pt x="147" y="29"/>
                  </a:cubicBezTo>
                  <a:cubicBezTo>
                    <a:pt x="148" y="29"/>
                    <a:pt x="149" y="31"/>
                    <a:pt x="149" y="31"/>
                  </a:cubicBezTo>
                  <a:cubicBezTo>
                    <a:pt x="150" y="30"/>
                    <a:pt x="150" y="29"/>
                    <a:pt x="151" y="28"/>
                  </a:cubicBezTo>
                  <a:cubicBezTo>
                    <a:pt x="151" y="28"/>
                    <a:pt x="153" y="27"/>
                    <a:pt x="153" y="26"/>
                  </a:cubicBezTo>
                  <a:cubicBezTo>
                    <a:pt x="153" y="26"/>
                    <a:pt x="151" y="25"/>
                    <a:pt x="151" y="24"/>
                  </a:cubicBezTo>
                  <a:cubicBezTo>
                    <a:pt x="150" y="24"/>
                    <a:pt x="152" y="23"/>
                    <a:pt x="152" y="22"/>
                  </a:cubicBezTo>
                  <a:cubicBezTo>
                    <a:pt x="152" y="22"/>
                    <a:pt x="153" y="21"/>
                    <a:pt x="154" y="20"/>
                  </a:cubicBezTo>
                  <a:cubicBezTo>
                    <a:pt x="154" y="20"/>
                    <a:pt x="156" y="18"/>
                    <a:pt x="156" y="18"/>
                  </a:cubicBezTo>
                  <a:cubicBezTo>
                    <a:pt x="156" y="18"/>
                    <a:pt x="153" y="16"/>
                    <a:pt x="153" y="16"/>
                  </a:cubicBezTo>
                  <a:cubicBezTo>
                    <a:pt x="154" y="15"/>
                    <a:pt x="155" y="15"/>
                    <a:pt x="155" y="14"/>
                  </a:cubicBezTo>
                  <a:cubicBezTo>
                    <a:pt x="156" y="13"/>
                    <a:pt x="156" y="12"/>
                    <a:pt x="157" y="12"/>
                  </a:cubicBezTo>
                  <a:cubicBezTo>
                    <a:pt x="157" y="11"/>
                    <a:pt x="159" y="13"/>
                    <a:pt x="159" y="13"/>
                  </a:cubicBezTo>
                  <a:cubicBezTo>
                    <a:pt x="160" y="13"/>
                    <a:pt x="160" y="11"/>
                    <a:pt x="161" y="11"/>
                  </a:cubicBezTo>
                  <a:cubicBezTo>
                    <a:pt x="161" y="11"/>
                    <a:pt x="162" y="13"/>
                    <a:pt x="163" y="13"/>
                  </a:cubicBezTo>
                  <a:cubicBezTo>
                    <a:pt x="164" y="13"/>
                    <a:pt x="164" y="11"/>
                    <a:pt x="165" y="11"/>
                  </a:cubicBezTo>
                  <a:cubicBezTo>
                    <a:pt x="165" y="11"/>
                    <a:pt x="166" y="12"/>
                    <a:pt x="167" y="12"/>
                  </a:cubicBezTo>
                  <a:cubicBezTo>
                    <a:pt x="168" y="11"/>
                    <a:pt x="169" y="9"/>
                    <a:pt x="170" y="8"/>
                  </a:cubicBezTo>
                  <a:cubicBezTo>
                    <a:pt x="171" y="8"/>
                    <a:pt x="172" y="9"/>
                    <a:pt x="173" y="10"/>
                  </a:cubicBezTo>
                  <a:cubicBezTo>
                    <a:pt x="173" y="10"/>
                    <a:pt x="171" y="11"/>
                    <a:pt x="171" y="12"/>
                  </a:cubicBezTo>
                  <a:cubicBezTo>
                    <a:pt x="170" y="12"/>
                    <a:pt x="169" y="13"/>
                    <a:pt x="169" y="14"/>
                  </a:cubicBezTo>
                  <a:cubicBezTo>
                    <a:pt x="169" y="15"/>
                    <a:pt x="167" y="16"/>
                    <a:pt x="167" y="16"/>
                  </a:cubicBezTo>
                  <a:cubicBezTo>
                    <a:pt x="168" y="17"/>
                    <a:pt x="170" y="17"/>
                    <a:pt x="170" y="18"/>
                  </a:cubicBezTo>
                  <a:cubicBezTo>
                    <a:pt x="170" y="18"/>
                    <a:pt x="168" y="20"/>
                    <a:pt x="168" y="20"/>
                  </a:cubicBezTo>
                  <a:cubicBezTo>
                    <a:pt x="168" y="20"/>
                    <a:pt x="170" y="22"/>
                    <a:pt x="170" y="22"/>
                  </a:cubicBezTo>
                  <a:cubicBezTo>
                    <a:pt x="171" y="22"/>
                    <a:pt x="171" y="20"/>
                    <a:pt x="172" y="20"/>
                  </a:cubicBezTo>
                  <a:cubicBezTo>
                    <a:pt x="173" y="20"/>
                    <a:pt x="173" y="21"/>
                    <a:pt x="174" y="21"/>
                  </a:cubicBezTo>
                  <a:cubicBezTo>
                    <a:pt x="174" y="21"/>
                    <a:pt x="176" y="20"/>
                    <a:pt x="176" y="19"/>
                  </a:cubicBezTo>
                  <a:cubicBezTo>
                    <a:pt x="176" y="19"/>
                    <a:pt x="174" y="18"/>
                    <a:pt x="174" y="17"/>
                  </a:cubicBezTo>
                  <a:cubicBezTo>
                    <a:pt x="174" y="17"/>
                    <a:pt x="175" y="16"/>
                    <a:pt x="175" y="15"/>
                  </a:cubicBezTo>
                  <a:cubicBezTo>
                    <a:pt x="176" y="14"/>
                    <a:pt x="176" y="14"/>
                    <a:pt x="177" y="13"/>
                  </a:cubicBezTo>
                  <a:cubicBezTo>
                    <a:pt x="178" y="12"/>
                    <a:pt x="178" y="11"/>
                    <a:pt x="179" y="11"/>
                  </a:cubicBezTo>
                  <a:cubicBezTo>
                    <a:pt x="179" y="10"/>
                    <a:pt x="180" y="9"/>
                    <a:pt x="180" y="8"/>
                  </a:cubicBezTo>
                  <a:cubicBezTo>
                    <a:pt x="181" y="8"/>
                    <a:pt x="182" y="6"/>
                    <a:pt x="182" y="6"/>
                  </a:cubicBezTo>
                  <a:cubicBezTo>
                    <a:pt x="182" y="6"/>
                    <a:pt x="184" y="8"/>
                    <a:pt x="184" y="8"/>
                  </a:cubicBezTo>
                  <a:cubicBezTo>
                    <a:pt x="184" y="8"/>
                    <a:pt x="183" y="10"/>
                    <a:pt x="183" y="10"/>
                  </a:cubicBezTo>
                  <a:cubicBezTo>
                    <a:pt x="183" y="10"/>
                    <a:pt x="181" y="12"/>
                    <a:pt x="181" y="12"/>
                  </a:cubicBezTo>
                  <a:cubicBezTo>
                    <a:pt x="182" y="13"/>
                    <a:pt x="183" y="14"/>
                    <a:pt x="183" y="14"/>
                  </a:cubicBezTo>
                  <a:cubicBezTo>
                    <a:pt x="184" y="14"/>
                    <a:pt x="185" y="12"/>
                    <a:pt x="185" y="12"/>
                  </a:cubicBezTo>
                  <a:cubicBezTo>
                    <a:pt x="186" y="12"/>
                    <a:pt x="187" y="13"/>
                    <a:pt x="187" y="14"/>
                  </a:cubicBezTo>
                  <a:cubicBezTo>
                    <a:pt x="188" y="14"/>
                    <a:pt x="189" y="15"/>
                    <a:pt x="189" y="15"/>
                  </a:cubicBezTo>
                  <a:cubicBezTo>
                    <a:pt x="190" y="15"/>
                    <a:pt x="190" y="13"/>
                    <a:pt x="191" y="13"/>
                  </a:cubicBezTo>
                  <a:cubicBezTo>
                    <a:pt x="192" y="13"/>
                    <a:pt x="193" y="15"/>
                    <a:pt x="193" y="15"/>
                  </a:cubicBezTo>
                  <a:cubicBezTo>
                    <a:pt x="194" y="15"/>
                    <a:pt x="195" y="12"/>
                    <a:pt x="195" y="13"/>
                  </a:cubicBezTo>
                  <a:cubicBezTo>
                    <a:pt x="196" y="13"/>
                    <a:pt x="197" y="14"/>
                    <a:pt x="197" y="14"/>
                  </a:cubicBezTo>
                  <a:cubicBezTo>
                    <a:pt x="198" y="15"/>
                    <a:pt x="199" y="15"/>
                    <a:pt x="199" y="16"/>
                  </a:cubicBezTo>
                  <a:cubicBezTo>
                    <a:pt x="200" y="16"/>
                    <a:pt x="201" y="18"/>
                    <a:pt x="202" y="18"/>
                  </a:cubicBezTo>
                  <a:cubicBezTo>
                    <a:pt x="202" y="18"/>
                    <a:pt x="203" y="15"/>
                    <a:pt x="203" y="15"/>
                  </a:cubicBezTo>
                  <a:cubicBezTo>
                    <a:pt x="204" y="16"/>
                    <a:pt x="206" y="17"/>
                    <a:pt x="206" y="17"/>
                  </a:cubicBezTo>
                  <a:cubicBezTo>
                    <a:pt x="206" y="18"/>
                    <a:pt x="204" y="19"/>
                    <a:pt x="204" y="19"/>
                  </a:cubicBezTo>
                  <a:cubicBezTo>
                    <a:pt x="204" y="20"/>
                    <a:pt x="206" y="21"/>
                    <a:pt x="206" y="21"/>
                  </a:cubicBezTo>
                  <a:cubicBezTo>
                    <a:pt x="206" y="22"/>
                    <a:pt x="205" y="23"/>
                    <a:pt x="204" y="23"/>
                  </a:cubicBezTo>
                  <a:cubicBezTo>
                    <a:pt x="204" y="24"/>
                    <a:pt x="203" y="25"/>
                    <a:pt x="203" y="26"/>
                  </a:cubicBezTo>
                  <a:cubicBezTo>
                    <a:pt x="203" y="26"/>
                    <a:pt x="205" y="27"/>
                    <a:pt x="205" y="27"/>
                  </a:cubicBezTo>
                  <a:cubicBezTo>
                    <a:pt x="206" y="26"/>
                    <a:pt x="207" y="24"/>
                    <a:pt x="208" y="23"/>
                  </a:cubicBezTo>
                  <a:cubicBezTo>
                    <a:pt x="209" y="22"/>
                    <a:pt x="210" y="21"/>
                    <a:pt x="210" y="21"/>
                  </a:cubicBezTo>
                  <a:cubicBezTo>
                    <a:pt x="210" y="20"/>
                    <a:pt x="208" y="19"/>
                    <a:pt x="208" y="19"/>
                  </a:cubicBezTo>
                  <a:cubicBezTo>
                    <a:pt x="208" y="18"/>
                    <a:pt x="209" y="17"/>
                    <a:pt x="210" y="17"/>
                  </a:cubicBezTo>
                  <a:cubicBezTo>
                    <a:pt x="210" y="16"/>
                    <a:pt x="211" y="14"/>
                    <a:pt x="211" y="14"/>
                  </a:cubicBezTo>
                  <a:cubicBezTo>
                    <a:pt x="212" y="14"/>
                    <a:pt x="213" y="16"/>
                    <a:pt x="214" y="16"/>
                  </a:cubicBezTo>
                  <a:cubicBezTo>
                    <a:pt x="212" y="18"/>
                    <a:pt x="211" y="19"/>
                    <a:pt x="210" y="21"/>
                  </a:cubicBezTo>
                  <a:cubicBezTo>
                    <a:pt x="210" y="21"/>
                    <a:pt x="212" y="22"/>
                    <a:pt x="212" y="22"/>
                  </a:cubicBezTo>
                  <a:cubicBezTo>
                    <a:pt x="212" y="23"/>
                    <a:pt x="211" y="24"/>
                    <a:pt x="211" y="24"/>
                  </a:cubicBezTo>
                  <a:cubicBezTo>
                    <a:pt x="210" y="25"/>
                    <a:pt x="209" y="26"/>
                    <a:pt x="209" y="27"/>
                  </a:cubicBezTo>
                  <a:cubicBezTo>
                    <a:pt x="208" y="27"/>
                    <a:pt x="207" y="28"/>
                    <a:pt x="207" y="29"/>
                  </a:cubicBezTo>
                  <a:cubicBezTo>
                    <a:pt x="207" y="29"/>
                    <a:pt x="209" y="30"/>
                    <a:pt x="209" y="31"/>
                  </a:cubicBezTo>
                  <a:cubicBezTo>
                    <a:pt x="210" y="30"/>
                    <a:pt x="211" y="29"/>
                    <a:pt x="211" y="28"/>
                  </a:cubicBezTo>
                  <a:cubicBezTo>
                    <a:pt x="212" y="28"/>
                    <a:pt x="213" y="27"/>
                    <a:pt x="213" y="26"/>
                  </a:cubicBezTo>
                  <a:cubicBezTo>
                    <a:pt x="213" y="26"/>
                    <a:pt x="215" y="24"/>
                    <a:pt x="215" y="24"/>
                  </a:cubicBezTo>
                  <a:cubicBezTo>
                    <a:pt x="215" y="24"/>
                    <a:pt x="212" y="22"/>
                    <a:pt x="212" y="22"/>
                  </a:cubicBezTo>
                  <a:cubicBezTo>
                    <a:pt x="213" y="22"/>
                    <a:pt x="214" y="20"/>
                    <a:pt x="214" y="20"/>
                  </a:cubicBezTo>
                  <a:cubicBezTo>
                    <a:pt x="214" y="20"/>
                    <a:pt x="216" y="21"/>
                    <a:pt x="216" y="22"/>
                  </a:cubicBezTo>
                  <a:cubicBezTo>
                    <a:pt x="217" y="22"/>
                    <a:pt x="218" y="23"/>
                    <a:pt x="218" y="23"/>
                  </a:cubicBezTo>
                  <a:cubicBezTo>
                    <a:pt x="219" y="23"/>
                    <a:pt x="220" y="21"/>
                    <a:pt x="220" y="21"/>
                  </a:cubicBezTo>
                  <a:cubicBezTo>
                    <a:pt x="220" y="21"/>
                    <a:pt x="222" y="19"/>
                    <a:pt x="222" y="19"/>
                  </a:cubicBezTo>
                  <a:cubicBezTo>
                    <a:pt x="222" y="19"/>
                    <a:pt x="224" y="21"/>
                    <a:pt x="224" y="21"/>
                  </a:cubicBezTo>
                  <a:cubicBezTo>
                    <a:pt x="224" y="20"/>
                    <a:pt x="226" y="19"/>
                    <a:pt x="226" y="18"/>
                  </a:cubicBezTo>
                  <a:cubicBezTo>
                    <a:pt x="226" y="18"/>
                    <a:pt x="224" y="17"/>
                    <a:pt x="224" y="17"/>
                  </a:cubicBezTo>
                  <a:cubicBezTo>
                    <a:pt x="224" y="16"/>
                    <a:pt x="225" y="15"/>
                    <a:pt x="225" y="14"/>
                  </a:cubicBezTo>
                  <a:cubicBezTo>
                    <a:pt x="226" y="14"/>
                    <a:pt x="227" y="12"/>
                    <a:pt x="227" y="12"/>
                  </a:cubicBezTo>
                  <a:cubicBezTo>
                    <a:pt x="227" y="12"/>
                    <a:pt x="229" y="14"/>
                    <a:pt x="229" y="14"/>
                  </a:cubicBezTo>
                  <a:cubicBezTo>
                    <a:pt x="230" y="14"/>
                    <a:pt x="231" y="15"/>
                    <a:pt x="231" y="16"/>
                  </a:cubicBezTo>
                  <a:cubicBezTo>
                    <a:pt x="232" y="16"/>
                    <a:pt x="233" y="17"/>
                    <a:pt x="234" y="17"/>
                  </a:cubicBezTo>
                  <a:cubicBezTo>
                    <a:pt x="234" y="17"/>
                    <a:pt x="235" y="15"/>
                    <a:pt x="235" y="15"/>
                  </a:cubicBezTo>
                  <a:cubicBezTo>
                    <a:pt x="236" y="15"/>
                    <a:pt x="237" y="16"/>
                    <a:pt x="238" y="17"/>
                  </a:cubicBezTo>
                  <a:cubicBezTo>
                    <a:pt x="238" y="17"/>
                    <a:pt x="240" y="19"/>
                    <a:pt x="240" y="19"/>
                  </a:cubicBezTo>
                  <a:cubicBezTo>
                    <a:pt x="240" y="18"/>
                    <a:pt x="241" y="17"/>
                    <a:pt x="242" y="16"/>
                  </a:cubicBezTo>
                  <a:cubicBezTo>
                    <a:pt x="242" y="16"/>
                    <a:pt x="243" y="14"/>
                    <a:pt x="243" y="14"/>
                  </a:cubicBezTo>
                  <a:cubicBezTo>
                    <a:pt x="243" y="14"/>
                    <a:pt x="241" y="12"/>
                    <a:pt x="241" y="12"/>
                  </a:cubicBezTo>
                  <a:cubicBezTo>
                    <a:pt x="241" y="12"/>
                    <a:pt x="242" y="10"/>
                    <a:pt x="243" y="10"/>
                  </a:cubicBezTo>
                  <a:cubicBezTo>
                    <a:pt x="243" y="10"/>
                    <a:pt x="245" y="12"/>
                    <a:pt x="245" y="12"/>
                  </a:cubicBezTo>
                  <a:cubicBezTo>
                    <a:pt x="245" y="12"/>
                    <a:pt x="247" y="13"/>
                    <a:pt x="247" y="14"/>
                  </a:cubicBezTo>
                  <a:cubicBezTo>
                    <a:pt x="247" y="14"/>
                    <a:pt x="246" y="15"/>
                    <a:pt x="246" y="16"/>
                  </a:cubicBezTo>
                  <a:cubicBezTo>
                    <a:pt x="245" y="16"/>
                    <a:pt x="244" y="17"/>
                    <a:pt x="244" y="18"/>
                  </a:cubicBezTo>
                  <a:cubicBezTo>
                    <a:pt x="244" y="18"/>
                    <a:pt x="246" y="19"/>
                    <a:pt x="246" y="20"/>
                  </a:cubicBezTo>
                  <a:cubicBezTo>
                    <a:pt x="247" y="19"/>
                    <a:pt x="247" y="18"/>
                    <a:pt x="248" y="17"/>
                  </a:cubicBezTo>
                  <a:cubicBezTo>
                    <a:pt x="248" y="17"/>
                    <a:pt x="249" y="15"/>
                    <a:pt x="249" y="15"/>
                  </a:cubicBezTo>
                  <a:cubicBezTo>
                    <a:pt x="250" y="15"/>
                    <a:pt x="252" y="17"/>
                    <a:pt x="252" y="17"/>
                  </a:cubicBezTo>
                  <a:cubicBezTo>
                    <a:pt x="252" y="17"/>
                    <a:pt x="253" y="15"/>
                    <a:pt x="253" y="15"/>
                  </a:cubicBezTo>
                  <a:cubicBezTo>
                    <a:pt x="253" y="14"/>
                    <a:pt x="251" y="14"/>
                    <a:pt x="251" y="13"/>
                  </a:cubicBezTo>
                  <a:cubicBezTo>
                    <a:pt x="251" y="12"/>
                    <a:pt x="253" y="11"/>
                    <a:pt x="253" y="11"/>
                  </a:cubicBezTo>
                  <a:cubicBezTo>
                    <a:pt x="253" y="10"/>
                    <a:pt x="254" y="9"/>
                    <a:pt x="255" y="9"/>
                  </a:cubicBezTo>
                  <a:cubicBezTo>
                    <a:pt x="255" y="8"/>
                    <a:pt x="256" y="10"/>
                    <a:pt x="257" y="10"/>
                  </a:cubicBezTo>
                  <a:cubicBezTo>
                    <a:pt x="258" y="10"/>
                    <a:pt x="258" y="8"/>
                    <a:pt x="258" y="8"/>
                  </a:cubicBezTo>
                  <a:cubicBezTo>
                    <a:pt x="259" y="8"/>
                    <a:pt x="260" y="10"/>
                    <a:pt x="261" y="10"/>
                  </a:cubicBezTo>
                  <a:cubicBezTo>
                    <a:pt x="261" y="10"/>
                    <a:pt x="259" y="11"/>
                    <a:pt x="259" y="12"/>
                  </a:cubicBezTo>
                  <a:cubicBezTo>
                    <a:pt x="259" y="12"/>
                    <a:pt x="261" y="13"/>
                    <a:pt x="261" y="14"/>
                  </a:cubicBezTo>
                  <a:cubicBezTo>
                    <a:pt x="261" y="14"/>
                    <a:pt x="260" y="15"/>
                    <a:pt x="260" y="16"/>
                  </a:cubicBezTo>
                  <a:cubicBezTo>
                    <a:pt x="259" y="17"/>
                    <a:pt x="258" y="18"/>
                    <a:pt x="258" y="18"/>
                  </a:cubicBezTo>
                  <a:cubicBezTo>
                    <a:pt x="258" y="18"/>
                    <a:pt x="256" y="16"/>
                    <a:pt x="256" y="16"/>
                  </a:cubicBezTo>
                  <a:cubicBezTo>
                    <a:pt x="255" y="16"/>
                    <a:pt x="255" y="19"/>
                    <a:pt x="254" y="19"/>
                  </a:cubicBezTo>
                  <a:cubicBezTo>
                    <a:pt x="253" y="19"/>
                    <a:pt x="252" y="17"/>
                    <a:pt x="252" y="17"/>
                  </a:cubicBezTo>
                  <a:cubicBezTo>
                    <a:pt x="251" y="17"/>
                    <a:pt x="251" y="19"/>
                    <a:pt x="250" y="19"/>
                  </a:cubicBezTo>
                  <a:cubicBezTo>
                    <a:pt x="251" y="20"/>
                    <a:pt x="253" y="21"/>
                    <a:pt x="254" y="23"/>
                  </a:cubicBezTo>
                  <a:cubicBezTo>
                    <a:pt x="255" y="23"/>
                    <a:pt x="256" y="24"/>
                    <a:pt x="257" y="24"/>
                  </a:cubicBezTo>
                  <a:cubicBezTo>
                    <a:pt x="257" y="24"/>
                    <a:pt x="258" y="22"/>
                    <a:pt x="258" y="22"/>
                  </a:cubicBezTo>
                  <a:cubicBezTo>
                    <a:pt x="259" y="22"/>
                    <a:pt x="260" y="24"/>
                    <a:pt x="261" y="24"/>
                  </a:cubicBezTo>
                  <a:cubicBezTo>
                    <a:pt x="261" y="24"/>
                    <a:pt x="263" y="26"/>
                    <a:pt x="263" y="25"/>
                  </a:cubicBezTo>
                  <a:cubicBezTo>
                    <a:pt x="263" y="25"/>
                    <a:pt x="265" y="23"/>
                    <a:pt x="265" y="23"/>
                  </a:cubicBezTo>
                  <a:cubicBezTo>
                    <a:pt x="264" y="23"/>
                    <a:pt x="262" y="22"/>
                    <a:pt x="262" y="22"/>
                  </a:cubicBezTo>
                  <a:cubicBezTo>
                    <a:pt x="262" y="21"/>
                    <a:pt x="264" y="20"/>
                    <a:pt x="264" y="19"/>
                  </a:cubicBezTo>
                  <a:cubicBezTo>
                    <a:pt x="264" y="19"/>
                    <a:pt x="265" y="18"/>
                    <a:pt x="266" y="17"/>
                  </a:cubicBezTo>
                  <a:cubicBezTo>
                    <a:pt x="266" y="16"/>
                    <a:pt x="267" y="15"/>
                    <a:pt x="267" y="15"/>
                  </a:cubicBezTo>
                  <a:cubicBezTo>
                    <a:pt x="268" y="15"/>
                    <a:pt x="269" y="17"/>
                    <a:pt x="270" y="17"/>
                  </a:cubicBezTo>
                  <a:cubicBezTo>
                    <a:pt x="270" y="16"/>
                    <a:pt x="271" y="14"/>
                    <a:pt x="271" y="14"/>
                  </a:cubicBezTo>
                  <a:cubicBezTo>
                    <a:pt x="272" y="14"/>
                    <a:pt x="273" y="16"/>
                    <a:pt x="274" y="16"/>
                  </a:cubicBezTo>
                  <a:cubicBezTo>
                    <a:pt x="274" y="16"/>
                    <a:pt x="275" y="14"/>
                    <a:pt x="275" y="14"/>
                  </a:cubicBezTo>
                  <a:cubicBezTo>
                    <a:pt x="275" y="14"/>
                    <a:pt x="273" y="12"/>
                    <a:pt x="273" y="12"/>
                  </a:cubicBezTo>
                  <a:cubicBezTo>
                    <a:pt x="273" y="12"/>
                    <a:pt x="274" y="10"/>
                    <a:pt x="275" y="10"/>
                  </a:cubicBezTo>
                  <a:cubicBezTo>
                    <a:pt x="275" y="10"/>
                    <a:pt x="276" y="12"/>
                    <a:pt x="277" y="12"/>
                  </a:cubicBezTo>
                  <a:cubicBezTo>
                    <a:pt x="278" y="11"/>
                    <a:pt x="278" y="10"/>
                    <a:pt x="279" y="9"/>
                  </a:cubicBezTo>
                  <a:cubicBezTo>
                    <a:pt x="279" y="9"/>
                    <a:pt x="280" y="11"/>
                    <a:pt x="281" y="11"/>
                  </a:cubicBezTo>
                  <a:cubicBezTo>
                    <a:pt x="281" y="11"/>
                    <a:pt x="282" y="9"/>
                    <a:pt x="283" y="9"/>
                  </a:cubicBezTo>
                  <a:cubicBezTo>
                    <a:pt x="283" y="8"/>
                    <a:pt x="284" y="7"/>
                    <a:pt x="284" y="7"/>
                  </a:cubicBezTo>
                  <a:cubicBezTo>
                    <a:pt x="285" y="7"/>
                    <a:pt x="286" y="8"/>
                    <a:pt x="287" y="8"/>
                  </a:cubicBezTo>
                  <a:cubicBezTo>
                    <a:pt x="287" y="9"/>
                    <a:pt x="285" y="10"/>
                    <a:pt x="285" y="10"/>
                  </a:cubicBezTo>
                  <a:cubicBezTo>
                    <a:pt x="284" y="11"/>
                    <a:pt x="284" y="12"/>
                    <a:pt x="283" y="13"/>
                  </a:cubicBezTo>
                  <a:cubicBezTo>
                    <a:pt x="283" y="13"/>
                    <a:pt x="281" y="11"/>
                    <a:pt x="281" y="11"/>
                  </a:cubicBezTo>
                  <a:cubicBezTo>
                    <a:pt x="281" y="11"/>
                    <a:pt x="280" y="13"/>
                    <a:pt x="279" y="13"/>
                  </a:cubicBezTo>
                  <a:cubicBezTo>
                    <a:pt x="279" y="14"/>
                    <a:pt x="278" y="15"/>
                    <a:pt x="278" y="15"/>
                  </a:cubicBezTo>
                  <a:cubicBezTo>
                    <a:pt x="278" y="16"/>
                    <a:pt x="280" y="17"/>
                    <a:pt x="280" y="17"/>
                  </a:cubicBezTo>
                  <a:cubicBezTo>
                    <a:pt x="280" y="17"/>
                    <a:pt x="278" y="19"/>
                    <a:pt x="278" y="19"/>
                  </a:cubicBezTo>
                  <a:cubicBezTo>
                    <a:pt x="279" y="20"/>
                    <a:pt x="280" y="21"/>
                    <a:pt x="280" y="21"/>
                  </a:cubicBezTo>
                  <a:cubicBezTo>
                    <a:pt x="281" y="21"/>
                    <a:pt x="281" y="19"/>
                    <a:pt x="282" y="19"/>
                  </a:cubicBezTo>
                  <a:cubicBezTo>
                    <a:pt x="283" y="19"/>
                    <a:pt x="284" y="21"/>
                    <a:pt x="284" y="21"/>
                  </a:cubicBezTo>
                  <a:cubicBezTo>
                    <a:pt x="285" y="20"/>
                    <a:pt x="285" y="19"/>
                    <a:pt x="286" y="18"/>
                  </a:cubicBezTo>
                  <a:cubicBezTo>
                    <a:pt x="287" y="18"/>
                    <a:pt x="287" y="16"/>
                    <a:pt x="288" y="16"/>
                  </a:cubicBezTo>
                  <a:cubicBezTo>
                    <a:pt x="288" y="16"/>
                    <a:pt x="289" y="18"/>
                    <a:pt x="290" y="18"/>
                  </a:cubicBezTo>
                  <a:cubicBezTo>
                    <a:pt x="291" y="18"/>
                    <a:pt x="291" y="16"/>
                    <a:pt x="292" y="16"/>
                  </a:cubicBezTo>
                  <a:cubicBezTo>
                    <a:pt x="292" y="16"/>
                    <a:pt x="294" y="17"/>
                    <a:pt x="294" y="17"/>
                  </a:cubicBezTo>
                  <a:cubicBezTo>
                    <a:pt x="294" y="18"/>
                    <a:pt x="292" y="19"/>
                    <a:pt x="292" y="20"/>
                  </a:cubicBezTo>
                  <a:cubicBezTo>
                    <a:pt x="292" y="20"/>
                    <a:pt x="294" y="21"/>
                    <a:pt x="294" y="21"/>
                  </a:cubicBezTo>
                  <a:cubicBezTo>
                    <a:pt x="295" y="21"/>
                    <a:pt x="295" y="19"/>
                    <a:pt x="296" y="19"/>
                  </a:cubicBezTo>
                  <a:cubicBezTo>
                    <a:pt x="296" y="19"/>
                    <a:pt x="298" y="21"/>
                    <a:pt x="298" y="21"/>
                  </a:cubicBezTo>
                  <a:cubicBezTo>
                    <a:pt x="299" y="20"/>
                    <a:pt x="300" y="19"/>
                    <a:pt x="300" y="18"/>
                  </a:cubicBezTo>
                  <a:cubicBezTo>
                    <a:pt x="301" y="18"/>
                    <a:pt x="301" y="17"/>
                    <a:pt x="302" y="16"/>
                  </a:cubicBezTo>
                  <a:cubicBezTo>
                    <a:pt x="302" y="15"/>
                    <a:pt x="303" y="15"/>
                    <a:pt x="303" y="14"/>
                  </a:cubicBezTo>
                  <a:cubicBezTo>
                    <a:pt x="304" y="14"/>
                    <a:pt x="305" y="12"/>
                    <a:pt x="305" y="12"/>
                  </a:cubicBezTo>
                  <a:cubicBezTo>
                    <a:pt x="305" y="12"/>
                    <a:pt x="307" y="13"/>
                    <a:pt x="307" y="13"/>
                  </a:cubicBezTo>
                  <a:cubicBezTo>
                    <a:pt x="307" y="14"/>
                    <a:pt x="306" y="15"/>
                    <a:pt x="306" y="16"/>
                  </a:cubicBezTo>
                  <a:cubicBezTo>
                    <a:pt x="306" y="16"/>
                    <a:pt x="308" y="17"/>
                    <a:pt x="308" y="17"/>
                  </a:cubicBezTo>
                  <a:cubicBezTo>
                    <a:pt x="308" y="18"/>
                    <a:pt x="306" y="20"/>
                    <a:pt x="306" y="20"/>
                  </a:cubicBezTo>
                  <a:cubicBezTo>
                    <a:pt x="307" y="20"/>
                    <a:pt x="308" y="21"/>
                    <a:pt x="308" y="21"/>
                  </a:cubicBezTo>
                  <a:cubicBezTo>
                    <a:pt x="309" y="21"/>
                    <a:pt x="310" y="19"/>
                    <a:pt x="310" y="19"/>
                  </a:cubicBezTo>
                  <a:cubicBezTo>
                    <a:pt x="311" y="19"/>
                    <a:pt x="311" y="18"/>
                    <a:pt x="312" y="17"/>
                  </a:cubicBezTo>
                  <a:cubicBezTo>
                    <a:pt x="312" y="17"/>
                    <a:pt x="313" y="15"/>
                    <a:pt x="313" y="15"/>
                  </a:cubicBezTo>
                  <a:cubicBezTo>
                    <a:pt x="314" y="15"/>
                    <a:pt x="315" y="16"/>
                    <a:pt x="316" y="16"/>
                  </a:cubicBezTo>
                  <a:cubicBezTo>
                    <a:pt x="316" y="17"/>
                    <a:pt x="318" y="18"/>
                    <a:pt x="318" y="18"/>
                  </a:cubicBezTo>
                  <a:cubicBezTo>
                    <a:pt x="318" y="18"/>
                    <a:pt x="316" y="20"/>
                    <a:pt x="316" y="20"/>
                  </a:cubicBezTo>
                  <a:cubicBezTo>
                    <a:pt x="316" y="20"/>
                    <a:pt x="314" y="22"/>
                    <a:pt x="315" y="23"/>
                  </a:cubicBezTo>
                  <a:cubicBezTo>
                    <a:pt x="315" y="23"/>
                    <a:pt x="316" y="24"/>
                    <a:pt x="317" y="24"/>
                  </a:cubicBezTo>
                  <a:cubicBezTo>
                    <a:pt x="317" y="23"/>
                    <a:pt x="318" y="23"/>
                    <a:pt x="318" y="22"/>
                  </a:cubicBezTo>
                  <a:cubicBezTo>
                    <a:pt x="319" y="21"/>
                    <a:pt x="320" y="20"/>
                    <a:pt x="320" y="20"/>
                  </a:cubicBezTo>
                  <a:cubicBezTo>
                    <a:pt x="320" y="19"/>
                    <a:pt x="318" y="18"/>
                    <a:pt x="318" y="18"/>
                  </a:cubicBezTo>
                  <a:cubicBezTo>
                    <a:pt x="318" y="17"/>
                    <a:pt x="320" y="16"/>
                    <a:pt x="320" y="16"/>
                  </a:cubicBezTo>
                  <a:cubicBezTo>
                    <a:pt x="320" y="15"/>
                    <a:pt x="321" y="14"/>
                    <a:pt x="321" y="14"/>
                  </a:cubicBezTo>
                  <a:cubicBezTo>
                    <a:pt x="321" y="14"/>
                    <a:pt x="324" y="15"/>
                    <a:pt x="324" y="15"/>
                  </a:cubicBezTo>
                  <a:cubicBezTo>
                    <a:pt x="324" y="16"/>
                    <a:pt x="322" y="17"/>
                    <a:pt x="322" y="18"/>
                  </a:cubicBezTo>
                  <a:cubicBezTo>
                    <a:pt x="322" y="18"/>
                    <a:pt x="324" y="19"/>
                    <a:pt x="324" y="19"/>
                  </a:cubicBezTo>
                  <a:cubicBezTo>
                    <a:pt x="324" y="20"/>
                    <a:pt x="323" y="21"/>
                    <a:pt x="322" y="21"/>
                  </a:cubicBezTo>
                  <a:cubicBezTo>
                    <a:pt x="322" y="22"/>
                    <a:pt x="321" y="24"/>
                    <a:pt x="321" y="24"/>
                  </a:cubicBezTo>
                  <a:cubicBezTo>
                    <a:pt x="321" y="24"/>
                    <a:pt x="323" y="25"/>
                    <a:pt x="323" y="25"/>
                  </a:cubicBezTo>
                  <a:cubicBezTo>
                    <a:pt x="324" y="25"/>
                    <a:pt x="324" y="23"/>
                    <a:pt x="325" y="23"/>
                  </a:cubicBezTo>
                  <a:cubicBezTo>
                    <a:pt x="325" y="23"/>
                    <a:pt x="327" y="25"/>
                    <a:pt x="327" y="25"/>
                  </a:cubicBezTo>
                  <a:cubicBezTo>
                    <a:pt x="328" y="25"/>
                    <a:pt x="328" y="26"/>
                    <a:pt x="329" y="27"/>
                  </a:cubicBezTo>
                  <a:cubicBezTo>
                    <a:pt x="329" y="26"/>
                    <a:pt x="331" y="25"/>
                    <a:pt x="331" y="24"/>
                  </a:cubicBezTo>
                  <a:cubicBezTo>
                    <a:pt x="331" y="24"/>
                    <a:pt x="329" y="23"/>
                    <a:pt x="329" y="23"/>
                  </a:cubicBezTo>
                  <a:cubicBezTo>
                    <a:pt x="329" y="22"/>
                    <a:pt x="330" y="21"/>
                    <a:pt x="330" y="20"/>
                  </a:cubicBezTo>
                  <a:cubicBezTo>
                    <a:pt x="330" y="20"/>
                    <a:pt x="328" y="19"/>
                    <a:pt x="328" y="19"/>
                  </a:cubicBezTo>
                  <a:cubicBezTo>
                    <a:pt x="328" y="18"/>
                    <a:pt x="330" y="17"/>
                    <a:pt x="330" y="16"/>
                  </a:cubicBezTo>
                  <a:cubicBezTo>
                    <a:pt x="330" y="16"/>
                    <a:pt x="331" y="15"/>
                    <a:pt x="331" y="14"/>
                  </a:cubicBezTo>
                  <a:cubicBezTo>
                    <a:pt x="331" y="14"/>
                    <a:pt x="330" y="13"/>
                    <a:pt x="329" y="13"/>
                  </a:cubicBezTo>
                  <a:cubicBezTo>
                    <a:pt x="329" y="13"/>
                    <a:pt x="331" y="10"/>
                    <a:pt x="331" y="10"/>
                  </a:cubicBezTo>
                  <a:cubicBezTo>
                    <a:pt x="331" y="10"/>
                    <a:pt x="333" y="12"/>
                    <a:pt x="333" y="12"/>
                  </a:cubicBezTo>
                  <a:cubicBezTo>
                    <a:pt x="333" y="12"/>
                    <a:pt x="335" y="10"/>
                    <a:pt x="335" y="10"/>
                  </a:cubicBezTo>
                  <a:cubicBezTo>
                    <a:pt x="335" y="10"/>
                    <a:pt x="337" y="11"/>
                    <a:pt x="337" y="11"/>
                  </a:cubicBezTo>
                  <a:cubicBezTo>
                    <a:pt x="337" y="12"/>
                    <a:pt x="335" y="14"/>
                    <a:pt x="335" y="14"/>
                  </a:cubicBezTo>
                  <a:cubicBezTo>
                    <a:pt x="336" y="14"/>
                    <a:pt x="337" y="15"/>
                    <a:pt x="338" y="15"/>
                  </a:cubicBezTo>
                  <a:cubicBezTo>
                    <a:pt x="338" y="15"/>
                    <a:pt x="339" y="13"/>
                    <a:pt x="339" y="13"/>
                  </a:cubicBezTo>
                  <a:cubicBezTo>
                    <a:pt x="340" y="13"/>
                    <a:pt x="341" y="14"/>
                    <a:pt x="342" y="15"/>
                  </a:cubicBezTo>
                  <a:cubicBezTo>
                    <a:pt x="342" y="15"/>
                    <a:pt x="343" y="17"/>
                    <a:pt x="344" y="17"/>
                  </a:cubicBezTo>
                  <a:cubicBezTo>
                    <a:pt x="344" y="17"/>
                    <a:pt x="345" y="18"/>
                    <a:pt x="346" y="18"/>
                  </a:cubicBezTo>
                  <a:cubicBezTo>
                    <a:pt x="346" y="18"/>
                    <a:pt x="347" y="16"/>
                    <a:pt x="348" y="16"/>
                  </a:cubicBezTo>
                  <a:cubicBezTo>
                    <a:pt x="348" y="15"/>
                    <a:pt x="349" y="14"/>
                    <a:pt x="349" y="14"/>
                  </a:cubicBezTo>
                  <a:cubicBezTo>
                    <a:pt x="350" y="14"/>
                    <a:pt x="351" y="12"/>
                    <a:pt x="351" y="12"/>
                  </a:cubicBezTo>
                  <a:cubicBezTo>
                    <a:pt x="352" y="12"/>
                    <a:pt x="353" y="13"/>
                    <a:pt x="353" y="13"/>
                  </a:cubicBezTo>
                  <a:cubicBezTo>
                    <a:pt x="354" y="13"/>
                    <a:pt x="354" y="11"/>
                    <a:pt x="355" y="11"/>
                  </a:cubicBezTo>
                  <a:cubicBezTo>
                    <a:pt x="355" y="12"/>
                    <a:pt x="357" y="12"/>
                    <a:pt x="357" y="13"/>
                  </a:cubicBezTo>
                  <a:cubicBezTo>
                    <a:pt x="357" y="13"/>
                    <a:pt x="355" y="14"/>
                    <a:pt x="356" y="15"/>
                  </a:cubicBezTo>
                  <a:cubicBezTo>
                    <a:pt x="356" y="16"/>
                    <a:pt x="358" y="16"/>
                    <a:pt x="358" y="17"/>
                  </a:cubicBezTo>
                  <a:cubicBezTo>
                    <a:pt x="358" y="17"/>
                    <a:pt x="356" y="18"/>
                    <a:pt x="356" y="19"/>
                  </a:cubicBezTo>
                  <a:cubicBezTo>
                    <a:pt x="356" y="20"/>
                    <a:pt x="358" y="20"/>
                    <a:pt x="358" y="21"/>
                  </a:cubicBezTo>
                  <a:cubicBezTo>
                    <a:pt x="359" y="20"/>
                    <a:pt x="360" y="19"/>
                    <a:pt x="360" y="18"/>
                  </a:cubicBezTo>
                  <a:cubicBezTo>
                    <a:pt x="360" y="18"/>
                    <a:pt x="362" y="16"/>
                    <a:pt x="362" y="16"/>
                  </a:cubicBezTo>
                  <a:cubicBezTo>
                    <a:pt x="362" y="16"/>
                    <a:pt x="360" y="14"/>
                    <a:pt x="360" y="14"/>
                  </a:cubicBezTo>
                  <a:cubicBezTo>
                    <a:pt x="360" y="14"/>
                    <a:pt x="361" y="12"/>
                    <a:pt x="361" y="12"/>
                  </a:cubicBezTo>
                  <a:cubicBezTo>
                    <a:pt x="361" y="12"/>
                    <a:pt x="363" y="14"/>
                    <a:pt x="363" y="14"/>
                  </a:cubicBezTo>
                  <a:cubicBezTo>
                    <a:pt x="363" y="14"/>
                    <a:pt x="362" y="16"/>
                    <a:pt x="362" y="16"/>
                  </a:cubicBezTo>
                  <a:cubicBezTo>
                    <a:pt x="362" y="16"/>
                    <a:pt x="364" y="18"/>
                    <a:pt x="364" y="18"/>
                  </a:cubicBezTo>
                  <a:cubicBezTo>
                    <a:pt x="365" y="18"/>
                    <a:pt x="365" y="16"/>
                    <a:pt x="366" y="16"/>
                  </a:cubicBezTo>
                  <a:cubicBezTo>
                    <a:pt x="366" y="16"/>
                    <a:pt x="367" y="17"/>
                    <a:pt x="368" y="17"/>
                  </a:cubicBezTo>
                  <a:cubicBezTo>
                    <a:pt x="369" y="17"/>
                    <a:pt x="369" y="15"/>
                    <a:pt x="370" y="15"/>
                  </a:cubicBezTo>
                  <a:cubicBezTo>
                    <a:pt x="370" y="15"/>
                    <a:pt x="371" y="17"/>
                    <a:pt x="372" y="17"/>
                  </a:cubicBezTo>
                  <a:cubicBezTo>
                    <a:pt x="372" y="17"/>
                    <a:pt x="373" y="15"/>
                    <a:pt x="374" y="15"/>
                  </a:cubicBezTo>
                  <a:cubicBezTo>
                    <a:pt x="374" y="15"/>
                    <a:pt x="375" y="16"/>
                    <a:pt x="376" y="16"/>
                  </a:cubicBezTo>
                  <a:cubicBezTo>
                    <a:pt x="376" y="16"/>
                    <a:pt x="377" y="14"/>
                    <a:pt x="378" y="14"/>
                  </a:cubicBezTo>
                  <a:cubicBezTo>
                    <a:pt x="378" y="14"/>
                    <a:pt x="379" y="12"/>
                    <a:pt x="379" y="12"/>
                  </a:cubicBezTo>
                  <a:cubicBezTo>
                    <a:pt x="380" y="12"/>
                    <a:pt x="381" y="14"/>
                    <a:pt x="381" y="14"/>
                  </a:cubicBezTo>
                  <a:cubicBezTo>
                    <a:pt x="382" y="13"/>
                    <a:pt x="383" y="12"/>
                    <a:pt x="383" y="11"/>
                  </a:cubicBezTo>
                  <a:cubicBezTo>
                    <a:pt x="384" y="11"/>
                    <a:pt x="384" y="9"/>
                    <a:pt x="385" y="9"/>
                  </a:cubicBezTo>
                  <a:cubicBezTo>
                    <a:pt x="385" y="9"/>
                    <a:pt x="387" y="11"/>
                    <a:pt x="387" y="11"/>
                  </a:cubicBezTo>
                  <a:cubicBezTo>
                    <a:pt x="387" y="12"/>
                    <a:pt x="386" y="12"/>
                    <a:pt x="385" y="13"/>
                  </a:cubicBezTo>
                  <a:cubicBezTo>
                    <a:pt x="385" y="13"/>
                    <a:pt x="384" y="15"/>
                    <a:pt x="384" y="15"/>
                  </a:cubicBezTo>
                  <a:cubicBezTo>
                    <a:pt x="384" y="15"/>
                    <a:pt x="386" y="17"/>
                    <a:pt x="386" y="17"/>
                  </a:cubicBezTo>
                  <a:cubicBezTo>
                    <a:pt x="385" y="18"/>
                    <a:pt x="385" y="18"/>
                    <a:pt x="384" y="19"/>
                  </a:cubicBezTo>
                  <a:cubicBezTo>
                    <a:pt x="384" y="20"/>
                    <a:pt x="383" y="21"/>
                    <a:pt x="383" y="21"/>
                  </a:cubicBezTo>
                  <a:cubicBezTo>
                    <a:pt x="382" y="22"/>
                    <a:pt x="381" y="20"/>
                    <a:pt x="380" y="20"/>
                  </a:cubicBezTo>
                  <a:cubicBezTo>
                    <a:pt x="380" y="20"/>
                    <a:pt x="379" y="22"/>
                    <a:pt x="379" y="22"/>
                  </a:cubicBezTo>
                  <a:cubicBezTo>
                    <a:pt x="378" y="22"/>
                    <a:pt x="377" y="20"/>
                    <a:pt x="376" y="20"/>
                  </a:cubicBezTo>
                  <a:cubicBezTo>
                    <a:pt x="376" y="20"/>
                    <a:pt x="375" y="22"/>
                    <a:pt x="375" y="22"/>
                  </a:cubicBezTo>
                  <a:cubicBezTo>
                    <a:pt x="375" y="23"/>
                    <a:pt x="377" y="24"/>
                    <a:pt x="377" y="24"/>
                  </a:cubicBezTo>
                  <a:cubicBezTo>
                    <a:pt x="377" y="25"/>
                    <a:pt x="375" y="26"/>
                    <a:pt x="375" y="26"/>
                  </a:cubicBezTo>
                  <a:cubicBezTo>
                    <a:pt x="376" y="26"/>
                    <a:pt x="377" y="28"/>
                    <a:pt x="377" y="28"/>
                  </a:cubicBezTo>
                  <a:cubicBezTo>
                    <a:pt x="378" y="28"/>
                    <a:pt x="379" y="26"/>
                    <a:pt x="379" y="26"/>
                  </a:cubicBezTo>
                  <a:cubicBezTo>
                    <a:pt x="380" y="26"/>
                    <a:pt x="381" y="28"/>
                    <a:pt x="381" y="28"/>
                  </a:cubicBezTo>
                  <a:cubicBezTo>
                    <a:pt x="382" y="28"/>
                    <a:pt x="382" y="25"/>
                    <a:pt x="383" y="25"/>
                  </a:cubicBezTo>
                  <a:cubicBezTo>
                    <a:pt x="384" y="25"/>
                    <a:pt x="385" y="27"/>
                    <a:pt x="385" y="27"/>
                  </a:cubicBezTo>
                  <a:cubicBezTo>
                    <a:pt x="385" y="26"/>
                    <a:pt x="387" y="25"/>
                    <a:pt x="387" y="25"/>
                  </a:cubicBezTo>
                  <a:cubicBezTo>
                    <a:pt x="387" y="24"/>
                    <a:pt x="385" y="24"/>
                    <a:pt x="385" y="23"/>
                  </a:cubicBezTo>
                  <a:cubicBezTo>
                    <a:pt x="385" y="22"/>
                    <a:pt x="386" y="22"/>
                    <a:pt x="386" y="21"/>
                  </a:cubicBezTo>
                  <a:cubicBezTo>
                    <a:pt x="387" y="20"/>
                    <a:pt x="388" y="19"/>
                    <a:pt x="388" y="19"/>
                  </a:cubicBezTo>
                  <a:cubicBezTo>
                    <a:pt x="388" y="18"/>
                    <a:pt x="386" y="17"/>
                    <a:pt x="386" y="17"/>
                  </a:cubicBezTo>
                  <a:cubicBezTo>
                    <a:pt x="386" y="17"/>
                    <a:pt x="387" y="15"/>
                    <a:pt x="388" y="15"/>
                  </a:cubicBezTo>
                  <a:cubicBezTo>
                    <a:pt x="388" y="15"/>
                    <a:pt x="390" y="17"/>
                    <a:pt x="390" y="16"/>
                  </a:cubicBezTo>
                  <a:cubicBezTo>
                    <a:pt x="390" y="16"/>
                    <a:pt x="392" y="14"/>
                    <a:pt x="392" y="14"/>
                  </a:cubicBezTo>
                  <a:cubicBezTo>
                    <a:pt x="392" y="14"/>
                    <a:pt x="389" y="12"/>
                    <a:pt x="389" y="12"/>
                  </a:cubicBezTo>
                  <a:cubicBezTo>
                    <a:pt x="390" y="12"/>
                    <a:pt x="391" y="10"/>
                    <a:pt x="391" y="10"/>
                  </a:cubicBezTo>
                  <a:cubicBezTo>
                    <a:pt x="392" y="10"/>
                    <a:pt x="393" y="12"/>
                    <a:pt x="393" y="12"/>
                  </a:cubicBezTo>
                  <a:cubicBezTo>
                    <a:pt x="393" y="13"/>
                    <a:pt x="391" y="14"/>
                    <a:pt x="392" y="14"/>
                  </a:cubicBezTo>
                  <a:cubicBezTo>
                    <a:pt x="392" y="15"/>
                    <a:pt x="394" y="15"/>
                    <a:pt x="394" y="16"/>
                  </a:cubicBezTo>
                  <a:cubicBezTo>
                    <a:pt x="394" y="17"/>
                    <a:pt x="396" y="17"/>
                    <a:pt x="396" y="18"/>
                  </a:cubicBezTo>
                  <a:cubicBezTo>
                    <a:pt x="396" y="18"/>
                    <a:pt x="395" y="19"/>
                    <a:pt x="394" y="20"/>
                  </a:cubicBezTo>
                  <a:cubicBezTo>
                    <a:pt x="394" y="20"/>
                    <a:pt x="392" y="18"/>
                    <a:pt x="392" y="18"/>
                  </a:cubicBezTo>
                  <a:cubicBezTo>
                    <a:pt x="392" y="18"/>
                    <a:pt x="391" y="20"/>
                    <a:pt x="390" y="20"/>
                  </a:cubicBezTo>
                  <a:cubicBezTo>
                    <a:pt x="390" y="21"/>
                    <a:pt x="389" y="22"/>
                    <a:pt x="389" y="23"/>
                  </a:cubicBezTo>
                  <a:cubicBezTo>
                    <a:pt x="389" y="23"/>
                    <a:pt x="390" y="24"/>
                    <a:pt x="391" y="24"/>
                  </a:cubicBezTo>
                  <a:cubicBezTo>
                    <a:pt x="391" y="24"/>
                    <a:pt x="392" y="22"/>
                    <a:pt x="393" y="22"/>
                  </a:cubicBezTo>
                  <a:cubicBezTo>
                    <a:pt x="393" y="22"/>
                    <a:pt x="394" y="24"/>
                    <a:pt x="395" y="24"/>
                  </a:cubicBezTo>
                  <a:cubicBezTo>
                    <a:pt x="395" y="24"/>
                    <a:pt x="396" y="22"/>
                    <a:pt x="397" y="22"/>
                  </a:cubicBezTo>
                  <a:cubicBezTo>
                    <a:pt x="397" y="21"/>
                    <a:pt x="398" y="23"/>
                    <a:pt x="399" y="23"/>
                  </a:cubicBezTo>
                  <a:cubicBezTo>
                    <a:pt x="399" y="23"/>
                    <a:pt x="400" y="22"/>
                    <a:pt x="400" y="21"/>
                  </a:cubicBezTo>
                  <a:cubicBezTo>
                    <a:pt x="401" y="20"/>
                    <a:pt x="402" y="20"/>
                    <a:pt x="402" y="19"/>
                  </a:cubicBezTo>
                  <a:cubicBezTo>
                    <a:pt x="402" y="19"/>
                    <a:pt x="404" y="17"/>
                    <a:pt x="404" y="17"/>
                  </a:cubicBezTo>
                  <a:cubicBezTo>
                    <a:pt x="404" y="17"/>
                    <a:pt x="406" y="18"/>
                    <a:pt x="406" y="18"/>
                  </a:cubicBezTo>
                  <a:cubicBezTo>
                    <a:pt x="406" y="19"/>
                    <a:pt x="404" y="20"/>
                    <a:pt x="404" y="20"/>
                  </a:cubicBezTo>
                  <a:cubicBezTo>
                    <a:pt x="405" y="21"/>
                    <a:pt x="407" y="22"/>
                    <a:pt x="407" y="22"/>
                  </a:cubicBezTo>
                  <a:cubicBezTo>
                    <a:pt x="407" y="23"/>
                    <a:pt x="405" y="24"/>
                    <a:pt x="405" y="24"/>
                  </a:cubicBezTo>
                  <a:cubicBezTo>
                    <a:pt x="405" y="25"/>
                    <a:pt x="407" y="26"/>
                    <a:pt x="407" y="26"/>
                  </a:cubicBezTo>
                  <a:cubicBezTo>
                    <a:pt x="408" y="26"/>
                    <a:pt x="408" y="24"/>
                    <a:pt x="409" y="24"/>
                  </a:cubicBezTo>
                  <a:cubicBezTo>
                    <a:pt x="409" y="23"/>
                    <a:pt x="407" y="23"/>
                    <a:pt x="407" y="22"/>
                  </a:cubicBezTo>
                  <a:cubicBezTo>
                    <a:pt x="407" y="22"/>
                    <a:pt x="408" y="20"/>
                    <a:pt x="408" y="20"/>
                  </a:cubicBezTo>
                  <a:cubicBezTo>
                    <a:pt x="409" y="19"/>
                    <a:pt x="410" y="18"/>
                    <a:pt x="410" y="18"/>
                  </a:cubicBezTo>
                  <a:cubicBezTo>
                    <a:pt x="410" y="17"/>
                    <a:pt x="408" y="17"/>
                    <a:pt x="408" y="16"/>
                  </a:cubicBezTo>
                  <a:cubicBezTo>
                    <a:pt x="408" y="16"/>
                    <a:pt x="409" y="14"/>
                    <a:pt x="410" y="14"/>
                  </a:cubicBezTo>
                  <a:cubicBezTo>
                    <a:pt x="410" y="14"/>
                    <a:pt x="412" y="15"/>
                    <a:pt x="412" y="15"/>
                  </a:cubicBezTo>
                  <a:cubicBezTo>
                    <a:pt x="412" y="16"/>
                    <a:pt x="410" y="17"/>
                    <a:pt x="410" y="18"/>
                  </a:cubicBezTo>
                  <a:cubicBezTo>
                    <a:pt x="410" y="18"/>
                    <a:pt x="412" y="19"/>
                    <a:pt x="412" y="19"/>
                  </a:cubicBezTo>
                  <a:cubicBezTo>
                    <a:pt x="412" y="20"/>
                    <a:pt x="410" y="21"/>
                    <a:pt x="411" y="22"/>
                  </a:cubicBezTo>
                  <a:cubicBezTo>
                    <a:pt x="411" y="22"/>
                    <a:pt x="413" y="23"/>
                    <a:pt x="413" y="23"/>
                  </a:cubicBezTo>
                  <a:cubicBezTo>
                    <a:pt x="413" y="24"/>
                    <a:pt x="415" y="25"/>
                    <a:pt x="415" y="25"/>
                  </a:cubicBezTo>
                  <a:cubicBezTo>
                    <a:pt x="415" y="25"/>
                    <a:pt x="416" y="23"/>
                    <a:pt x="417" y="23"/>
                  </a:cubicBezTo>
                  <a:cubicBezTo>
                    <a:pt x="417" y="22"/>
                    <a:pt x="418" y="21"/>
                    <a:pt x="418" y="21"/>
                  </a:cubicBezTo>
                  <a:cubicBezTo>
                    <a:pt x="419" y="20"/>
                    <a:pt x="420" y="19"/>
                    <a:pt x="420" y="18"/>
                  </a:cubicBezTo>
                  <a:cubicBezTo>
                    <a:pt x="420" y="18"/>
                    <a:pt x="421" y="16"/>
                    <a:pt x="422" y="16"/>
                  </a:cubicBezTo>
                  <a:cubicBezTo>
                    <a:pt x="422" y="16"/>
                    <a:pt x="424" y="18"/>
                    <a:pt x="424" y="18"/>
                  </a:cubicBezTo>
                  <a:cubicBezTo>
                    <a:pt x="425" y="18"/>
                    <a:pt x="425" y="16"/>
                    <a:pt x="426" y="16"/>
                  </a:cubicBezTo>
                  <a:cubicBezTo>
                    <a:pt x="426" y="16"/>
                    <a:pt x="428" y="17"/>
                    <a:pt x="428" y="17"/>
                  </a:cubicBezTo>
                  <a:cubicBezTo>
                    <a:pt x="428" y="18"/>
                    <a:pt x="426" y="19"/>
                    <a:pt x="426" y="20"/>
                  </a:cubicBezTo>
                  <a:cubicBezTo>
                    <a:pt x="426" y="20"/>
                    <a:pt x="428" y="21"/>
                    <a:pt x="429" y="21"/>
                  </a:cubicBezTo>
                  <a:cubicBezTo>
                    <a:pt x="429" y="21"/>
                    <a:pt x="430" y="23"/>
                    <a:pt x="431" y="23"/>
                  </a:cubicBezTo>
                  <a:cubicBezTo>
                    <a:pt x="431" y="22"/>
                    <a:pt x="433" y="21"/>
                    <a:pt x="433" y="21"/>
                  </a:cubicBezTo>
                  <a:cubicBezTo>
                    <a:pt x="432" y="20"/>
                    <a:pt x="430" y="20"/>
                    <a:pt x="430" y="19"/>
                  </a:cubicBezTo>
                  <a:cubicBezTo>
                    <a:pt x="430" y="18"/>
                    <a:pt x="432" y="18"/>
                    <a:pt x="432" y="17"/>
                  </a:cubicBezTo>
                  <a:cubicBezTo>
                    <a:pt x="432" y="16"/>
                    <a:pt x="430" y="16"/>
                    <a:pt x="430" y="15"/>
                  </a:cubicBezTo>
                  <a:cubicBezTo>
                    <a:pt x="430" y="15"/>
                    <a:pt x="431" y="13"/>
                    <a:pt x="431" y="13"/>
                  </a:cubicBezTo>
                  <a:cubicBezTo>
                    <a:pt x="432" y="12"/>
                    <a:pt x="433" y="11"/>
                    <a:pt x="433" y="11"/>
                  </a:cubicBezTo>
                  <a:cubicBezTo>
                    <a:pt x="435" y="12"/>
                    <a:pt x="436" y="13"/>
                    <a:pt x="438" y="14"/>
                  </a:cubicBezTo>
                  <a:cubicBezTo>
                    <a:pt x="438" y="15"/>
                    <a:pt x="436" y="16"/>
                    <a:pt x="436" y="16"/>
                  </a:cubicBezTo>
                  <a:cubicBezTo>
                    <a:pt x="436" y="17"/>
                    <a:pt x="438" y="17"/>
                    <a:pt x="438" y="18"/>
                  </a:cubicBezTo>
                  <a:cubicBezTo>
                    <a:pt x="438" y="18"/>
                    <a:pt x="436" y="20"/>
                    <a:pt x="436" y="20"/>
                  </a:cubicBezTo>
                  <a:cubicBezTo>
                    <a:pt x="437" y="21"/>
                    <a:pt x="438" y="21"/>
                    <a:pt x="439" y="22"/>
                  </a:cubicBezTo>
                  <a:cubicBezTo>
                    <a:pt x="439" y="22"/>
                    <a:pt x="440" y="23"/>
                    <a:pt x="441" y="24"/>
                  </a:cubicBezTo>
                  <a:cubicBezTo>
                    <a:pt x="442" y="22"/>
                    <a:pt x="443" y="21"/>
                    <a:pt x="444" y="19"/>
                  </a:cubicBezTo>
                  <a:cubicBezTo>
                    <a:pt x="444" y="18"/>
                    <a:pt x="442" y="18"/>
                    <a:pt x="442" y="17"/>
                  </a:cubicBezTo>
                  <a:cubicBezTo>
                    <a:pt x="442" y="17"/>
                    <a:pt x="444" y="16"/>
                    <a:pt x="444" y="15"/>
                  </a:cubicBezTo>
                  <a:cubicBezTo>
                    <a:pt x="444" y="14"/>
                    <a:pt x="442" y="14"/>
                    <a:pt x="442" y="13"/>
                  </a:cubicBezTo>
                  <a:cubicBezTo>
                    <a:pt x="441" y="13"/>
                    <a:pt x="443" y="12"/>
                    <a:pt x="443" y="11"/>
                  </a:cubicBezTo>
                  <a:cubicBezTo>
                    <a:pt x="443" y="11"/>
                    <a:pt x="441" y="10"/>
                    <a:pt x="441" y="10"/>
                  </a:cubicBezTo>
                  <a:cubicBezTo>
                    <a:pt x="442" y="9"/>
                    <a:pt x="442" y="8"/>
                    <a:pt x="443" y="7"/>
                  </a:cubicBezTo>
                  <a:cubicBezTo>
                    <a:pt x="443" y="7"/>
                    <a:pt x="444" y="5"/>
                    <a:pt x="444" y="5"/>
                  </a:cubicBezTo>
                  <a:cubicBezTo>
                    <a:pt x="445" y="5"/>
                    <a:pt x="447" y="7"/>
                    <a:pt x="447" y="7"/>
                  </a:cubicBezTo>
                  <a:cubicBezTo>
                    <a:pt x="447" y="7"/>
                    <a:pt x="445" y="8"/>
                    <a:pt x="445" y="9"/>
                  </a:cubicBezTo>
                  <a:cubicBezTo>
                    <a:pt x="446" y="10"/>
                    <a:pt x="446" y="10"/>
                    <a:pt x="447" y="11"/>
                  </a:cubicBezTo>
                  <a:cubicBezTo>
                    <a:pt x="448" y="11"/>
                    <a:pt x="449" y="12"/>
                    <a:pt x="449" y="12"/>
                  </a:cubicBezTo>
                  <a:cubicBezTo>
                    <a:pt x="450" y="13"/>
                    <a:pt x="448" y="14"/>
                    <a:pt x="448" y="15"/>
                  </a:cubicBezTo>
                  <a:cubicBezTo>
                    <a:pt x="447" y="15"/>
                    <a:pt x="446" y="17"/>
                    <a:pt x="446" y="17"/>
                  </a:cubicBezTo>
                  <a:cubicBezTo>
                    <a:pt x="446" y="17"/>
                    <a:pt x="448" y="18"/>
                    <a:pt x="448" y="19"/>
                  </a:cubicBezTo>
                  <a:cubicBezTo>
                    <a:pt x="449" y="19"/>
                    <a:pt x="450" y="20"/>
                    <a:pt x="450" y="20"/>
                  </a:cubicBezTo>
                  <a:cubicBezTo>
                    <a:pt x="451" y="21"/>
                    <a:pt x="449" y="22"/>
                    <a:pt x="449" y="23"/>
                  </a:cubicBezTo>
                  <a:cubicBezTo>
                    <a:pt x="449" y="23"/>
                    <a:pt x="447" y="24"/>
                    <a:pt x="447" y="25"/>
                  </a:cubicBezTo>
                  <a:cubicBezTo>
                    <a:pt x="447" y="25"/>
                    <a:pt x="449" y="26"/>
                    <a:pt x="449" y="26"/>
                  </a:cubicBezTo>
                  <a:cubicBezTo>
                    <a:pt x="449" y="27"/>
                    <a:pt x="451" y="28"/>
                    <a:pt x="452" y="28"/>
                  </a:cubicBezTo>
                  <a:cubicBezTo>
                    <a:pt x="452" y="27"/>
                    <a:pt x="453" y="27"/>
                    <a:pt x="453" y="26"/>
                  </a:cubicBezTo>
                  <a:cubicBezTo>
                    <a:pt x="453" y="26"/>
                    <a:pt x="451" y="25"/>
                    <a:pt x="451" y="24"/>
                  </a:cubicBezTo>
                  <a:cubicBezTo>
                    <a:pt x="451" y="24"/>
                    <a:pt x="452" y="23"/>
                    <a:pt x="453" y="22"/>
                  </a:cubicBezTo>
                  <a:cubicBezTo>
                    <a:pt x="453" y="21"/>
                    <a:pt x="454" y="20"/>
                    <a:pt x="454" y="20"/>
                  </a:cubicBezTo>
                  <a:cubicBezTo>
                    <a:pt x="455" y="20"/>
                    <a:pt x="456" y="22"/>
                    <a:pt x="457" y="21"/>
                  </a:cubicBezTo>
                  <a:cubicBezTo>
                    <a:pt x="457" y="21"/>
                    <a:pt x="458" y="20"/>
                    <a:pt x="458" y="19"/>
                  </a:cubicBezTo>
                  <a:cubicBezTo>
                    <a:pt x="459" y="19"/>
                    <a:pt x="460" y="18"/>
                    <a:pt x="460" y="17"/>
                  </a:cubicBezTo>
                  <a:cubicBezTo>
                    <a:pt x="461" y="16"/>
                    <a:pt x="461" y="16"/>
                    <a:pt x="462" y="15"/>
                  </a:cubicBezTo>
                  <a:cubicBezTo>
                    <a:pt x="462" y="14"/>
                    <a:pt x="464" y="13"/>
                    <a:pt x="463" y="13"/>
                  </a:cubicBezTo>
                  <a:cubicBezTo>
                    <a:pt x="463" y="12"/>
                    <a:pt x="462" y="11"/>
                    <a:pt x="461" y="11"/>
                  </a:cubicBezTo>
                  <a:cubicBezTo>
                    <a:pt x="461" y="11"/>
                    <a:pt x="459" y="9"/>
                    <a:pt x="459" y="9"/>
                  </a:cubicBezTo>
                  <a:cubicBezTo>
                    <a:pt x="459" y="9"/>
                    <a:pt x="460" y="7"/>
                    <a:pt x="461" y="7"/>
                  </a:cubicBezTo>
                  <a:cubicBezTo>
                    <a:pt x="461" y="7"/>
                    <a:pt x="462" y="9"/>
                    <a:pt x="463" y="9"/>
                  </a:cubicBezTo>
                  <a:cubicBezTo>
                    <a:pt x="463" y="8"/>
                    <a:pt x="464" y="6"/>
                    <a:pt x="465" y="6"/>
                  </a:cubicBezTo>
                  <a:cubicBezTo>
                    <a:pt x="465" y="7"/>
                    <a:pt x="466" y="8"/>
                    <a:pt x="467" y="8"/>
                  </a:cubicBezTo>
                  <a:cubicBezTo>
                    <a:pt x="467" y="8"/>
                    <a:pt x="469" y="10"/>
                    <a:pt x="469" y="10"/>
                  </a:cubicBezTo>
                  <a:cubicBezTo>
                    <a:pt x="470" y="10"/>
                    <a:pt x="471" y="12"/>
                    <a:pt x="471" y="11"/>
                  </a:cubicBezTo>
                  <a:cubicBezTo>
                    <a:pt x="472" y="11"/>
                    <a:pt x="473" y="10"/>
                    <a:pt x="473" y="9"/>
                  </a:cubicBezTo>
                  <a:cubicBezTo>
                    <a:pt x="474" y="9"/>
                    <a:pt x="474" y="8"/>
                    <a:pt x="475" y="7"/>
                  </a:cubicBezTo>
                  <a:cubicBezTo>
                    <a:pt x="475" y="6"/>
                    <a:pt x="476" y="6"/>
                    <a:pt x="476" y="5"/>
                  </a:cubicBezTo>
                  <a:cubicBezTo>
                    <a:pt x="477" y="5"/>
                    <a:pt x="479" y="6"/>
                    <a:pt x="479" y="6"/>
                  </a:cubicBezTo>
                  <a:cubicBezTo>
                    <a:pt x="479" y="7"/>
                    <a:pt x="477" y="8"/>
                    <a:pt x="477" y="9"/>
                  </a:cubicBezTo>
                  <a:cubicBezTo>
                    <a:pt x="477" y="9"/>
                    <a:pt x="479" y="10"/>
                    <a:pt x="479" y="10"/>
                  </a:cubicBezTo>
                  <a:cubicBezTo>
                    <a:pt x="479" y="11"/>
                    <a:pt x="478" y="12"/>
                    <a:pt x="478" y="13"/>
                  </a:cubicBezTo>
                  <a:cubicBezTo>
                    <a:pt x="477" y="13"/>
                    <a:pt x="476" y="14"/>
                    <a:pt x="476" y="15"/>
                  </a:cubicBezTo>
                  <a:cubicBezTo>
                    <a:pt x="476" y="15"/>
                    <a:pt x="474" y="17"/>
                    <a:pt x="474" y="17"/>
                  </a:cubicBezTo>
                  <a:cubicBezTo>
                    <a:pt x="474" y="17"/>
                    <a:pt x="476" y="19"/>
                    <a:pt x="476" y="19"/>
                  </a:cubicBezTo>
                  <a:cubicBezTo>
                    <a:pt x="477" y="19"/>
                    <a:pt x="478" y="20"/>
                    <a:pt x="479" y="21"/>
                  </a:cubicBezTo>
                  <a:cubicBezTo>
                    <a:pt x="479" y="21"/>
                    <a:pt x="481" y="22"/>
                    <a:pt x="481" y="22"/>
                  </a:cubicBezTo>
                  <a:cubicBezTo>
                    <a:pt x="481" y="22"/>
                    <a:pt x="479" y="24"/>
                    <a:pt x="479" y="24"/>
                  </a:cubicBezTo>
                  <a:cubicBezTo>
                    <a:pt x="479" y="25"/>
                    <a:pt x="477" y="26"/>
                    <a:pt x="477" y="27"/>
                  </a:cubicBezTo>
                  <a:cubicBezTo>
                    <a:pt x="478" y="27"/>
                    <a:pt x="479" y="28"/>
                    <a:pt x="480" y="28"/>
                  </a:cubicBezTo>
                  <a:cubicBezTo>
                    <a:pt x="480" y="29"/>
                    <a:pt x="481" y="29"/>
                    <a:pt x="482" y="30"/>
                  </a:cubicBezTo>
                  <a:cubicBezTo>
                    <a:pt x="482" y="29"/>
                    <a:pt x="483" y="29"/>
                    <a:pt x="484" y="28"/>
                  </a:cubicBezTo>
                  <a:cubicBezTo>
                    <a:pt x="484" y="27"/>
                    <a:pt x="485" y="26"/>
                    <a:pt x="485" y="26"/>
                  </a:cubicBezTo>
                  <a:cubicBezTo>
                    <a:pt x="485" y="25"/>
                    <a:pt x="487" y="24"/>
                    <a:pt x="487" y="23"/>
                  </a:cubicBezTo>
                  <a:cubicBezTo>
                    <a:pt x="487" y="23"/>
                    <a:pt x="485" y="22"/>
                    <a:pt x="485" y="22"/>
                  </a:cubicBezTo>
                  <a:cubicBezTo>
                    <a:pt x="485" y="21"/>
                    <a:pt x="486" y="20"/>
                    <a:pt x="486" y="19"/>
                  </a:cubicBezTo>
                  <a:cubicBezTo>
                    <a:pt x="487" y="19"/>
                    <a:pt x="488" y="18"/>
                    <a:pt x="488" y="17"/>
                  </a:cubicBezTo>
                  <a:cubicBezTo>
                    <a:pt x="488" y="17"/>
                    <a:pt x="486" y="16"/>
                    <a:pt x="486" y="16"/>
                  </a:cubicBezTo>
                  <a:cubicBezTo>
                    <a:pt x="486" y="15"/>
                    <a:pt x="487" y="13"/>
                    <a:pt x="488" y="13"/>
                  </a:cubicBezTo>
                  <a:cubicBezTo>
                    <a:pt x="488" y="13"/>
                    <a:pt x="489" y="15"/>
                    <a:pt x="490" y="15"/>
                  </a:cubicBezTo>
                  <a:cubicBezTo>
                    <a:pt x="490" y="15"/>
                    <a:pt x="491" y="13"/>
                    <a:pt x="492" y="13"/>
                  </a:cubicBezTo>
                  <a:cubicBezTo>
                    <a:pt x="492" y="12"/>
                    <a:pt x="493" y="11"/>
                    <a:pt x="493" y="11"/>
                  </a:cubicBezTo>
                  <a:cubicBezTo>
                    <a:pt x="493" y="10"/>
                    <a:pt x="491" y="9"/>
                    <a:pt x="491" y="9"/>
                  </a:cubicBezTo>
                  <a:cubicBezTo>
                    <a:pt x="492" y="7"/>
                    <a:pt x="493" y="6"/>
                    <a:pt x="494" y="4"/>
                  </a:cubicBezTo>
                  <a:cubicBezTo>
                    <a:pt x="496" y="6"/>
                    <a:pt x="497" y="7"/>
                    <a:pt x="499" y="8"/>
                  </a:cubicBezTo>
                  <a:cubicBezTo>
                    <a:pt x="499" y="8"/>
                    <a:pt x="501" y="9"/>
                    <a:pt x="501" y="9"/>
                  </a:cubicBezTo>
                  <a:cubicBezTo>
                    <a:pt x="501" y="10"/>
                    <a:pt x="499" y="11"/>
                    <a:pt x="499" y="12"/>
                  </a:cubicBezTo>
                  <a:cubicBezTo>
                    <a:pt x="500" y="12"/>
                    <a:pt x="501" y="13"/>
                    <a:pt x="502" y="13"/>
                  </a:cubicBezTo>
                  <a:cubicBezTo>
                    <a:pt x="502" y="14"/>
                    <a:pt x="500" y="15"/>
                    <a:pt x="500" y="16"/>
                  </a:cubicBezTo>
                  <a:cubicBezTo>
                    <a:pt x="500" y="16"/>
                    <a:pt x="502" y="17"/>
                    <a:pt x="502" y="17"/>
                  </a:cubicBezTo>
                  <a:cubicBezTo>
                    <a:pt x="502" y="18"/>
                    <a:pt x="500" y="19"/>
                    <a:pt x="500" y="20"/>
                  </a:cubicBezTo>
                  <a:cubicBezTo>
                    <a:pt x="501" y="20"/>
                    <a:pt x="503" y="21"/>
                    <a:pt x="503" y="21"/>
                  </a:cubicBezTo>
                  <a:cubicBezTo>
                    <a:pt x="503" y="22"/>
                    <a:pt x="501" y="23"/>
                    <a:pt x="501" y="24"/>
                  </a:cubicBezTo>
                  <a:cubicBezTo>
                    <a:pt x="501" y="24"/>
                    <a:pt x="503" y="25"/>
                    <a:pt x="503" y="25"/>
                  </a:cubicBezTo>
                  <a:cubicBezTo>
                    <a:pt x="504" y="26"/>
                    <a:pt x="505" y="26"/>
                    <a:pt x="505" y="27"/>
                  </a:cubicBezTo>
                  <a:cubicBezTo>
                    <a:pt x="506" y="26"/>
                    <a:pt x="507" y="25"/>
                    <a:pt x="507" y="25"/>
                  </a:cubicBezTo>
                  <a:cubicBezTo>
                    <a:pt x="508" y="24"/>
                    <a:pt x="509" y="23"/>
                    <a:pt x="509" y="22"/>
                  </a:cubicBezTo>
                  <a:cubicBezTo>
                    <a:pt x="509" y="22"/>
                    <a:pt x="507" y="21"/>
                    <a:pt x="507" y="21"/>
                  </a:cubicBezTo>
                  <a:cubicBezTo>
                    <a:pt x="507" y="20"/>
                    <a:pt x="508" y="19"/>
                    <a:pt x="508" y="19"/>
                  </a:cubicBezTo>
                  <a:cubicBezTo>
                    <a:pt x="509" y="18"/>
                    <a:pt x="510" y="17"/>
                    <a:pt x="510" y="16"/>
                  </a:cubicBezTo>
                  <a:cubicBezTo>
                    <a:pt x="511" y="16"/>
                    <a:pt x="511" y="15"/>
                    <a:pt x="512" y="14"/>
                  </a:cubicBezTo>
                  <a:cubicBezTo>
                    <a:pt x="513" y="13"/>
                    <a:pt x="514" y="11"/>
                    <a:pt x="515" y="10"/>
                  </a:cubicBezTo>
                  <a:cubicBezTo>
                    <a:pt x="516" y="10"/>
                    <a:pt x="517" y="11"/>
                    <a:pt x="517" y="11"/>
                  </a:cubicBezTo>
                  <a:cubicBezTo>
                    <a:pt x="518" y="12"/>
                    <a:pt x="519" y="12"/>
                    <a:pt x="520" y="13"/>
                  </a:cubicBezTo>
                  <a:cubicBezTo>
                    <a:pt x="520" y="14"/>
                    <a:pt x="521" y="14"/>
                    <a:pt x="522" y="15"/>
                  </a:cubicBezTo>
                  <a:cubicBezTo>
                    <a:pt x="522" y="14"/>
                    <a:pt x="523" y="13"/>
                    <a:pt x="524" y="12"/>
                  </a:cubicBezTo>
                  <a:cubicBezTo>
                    <a:pt x="523" y="13"/>
                    <a:pt x="526" y="14"/>
                    <a:pt x="526" y="14"/>
                  </a:cubicBezTo>
                  <a:cubicBezTo>
                    <a:pt x="526" y="14"/>
                    <a:pt x="524" y="16"/>
                    <a:pt x="524" y="16"/>
                  </a:cubicBezTo>
                  <a:cubicBezTo>
                    <a:pt x="524" y="16"/>
                    <a:pt x="522" y="15"/>
                    <a:pt x="522" y="15"/>
                  </a:cubicBezTo>
                  <a:cubicBezTo>
                    <a:pt x="522" y="15"/>
                    <a:pt x="520" y="17"/>
                    <a:pt x="520" y="17"/>
                  </a:cubicBezTo>
                  <a:cubicBezTo>
                    <a:pt x="520" y="17"/>
                    <a:pt x="522" y="19"/>
                    <a:pt x="522" y="19"/>
                  </a:cubicBezTo>
                  <a:cubicBezTo>
                    <a:pt x="522" y="19"/>
                    <a:pt x="521" y="20"/>
                    <a:pt x="521" y="21"/>
                  </a:cubicBezTo>
                  <a:cubicBezTo>
                    <a:pt x="520" y="22"/>
                    <a:pt x="520" y="22"/>
                    <a:pt x="519" y="23"/>
                  </a:cubicBezTo>
                  <a:cubicBezTo>
                    <a:pt x="518" y="24"/>
                    <a:pt x="518" y="25"/>
                    <a:pt x="517" y="25"/>
                  </a:cubicBezTo>
                  <a:cubicBezTo>
                    <a:pt x="517" y="26"/>
                    <a:pt x="516" y="27"/>
                    <a:pt x="516" y="28"/>
                  </a:cubicBezTo>
                  <a:cubicBezTo>
                    <a:pt x="515" y="28"/>
                    <a:pt x="518" y="29"/>
                    <a:pt x="518" y="29"/>
                  </a:cubicBezTo>
                  <a:cubicBezTo>
                    <a:pt x="519" y="28"/>
                    <a:pt x="520" y="26"/>
                    <a:pt x="521" y="25"/>
                  </a:cubicBezTo>
                  <a:cubicBezTo>
                    <a:pt x="522" y="24"/>
                    <a:pt x="522" y="23"/>
                    <a:pt x="523" y="23"/>
                  </a:cubicBezTo>
                  <a:cubicBezTo>
                    <a:pt x="523" y="22"/>
                    <a:pt x="525" y="24"/>
                    <a:pt x="525" y="24"/>
                  </a:cubicBezTo>
                  <a:cubicBezTo>
                    <a:pt x="526" y="24"/>
                    <a:pt x="527" y="22"/>
                    <a:pt x="527" y="22"/>
                  </a:cubicBezTo>
                  <a:cubicBezTo>
                    <a:pt x="527" y="21"/>
                    <a:pt x="528" y="21"/>
                    <a:pt x="529" y="20"/>
                  </a:cubicBezTo>
                  <a:cubicBezTo>
                    <a:pt x="529" y="19"/>
                    <a:pt x="530" y="18"/>
                    <a:pt x="530" y="18"/>
                  </a:cubicBezTo>
                  <a:cubicBezTo>
                    <a:pt x="530" y="17"/>
                    <a:pt x="528" y="16"/>
                    <a:pt x="528" y="16"/>
                  </a:cubicBezTo>
                  <a:cubicBezTo>
                    <a:pt x="528" y="15"/>
                    <a:pt x="530" y="14"/>
                    <a:pt x="530" y="14"/>
                  </a:cubicBezTo>
                  <a:cubicBezTo>
                    <a:pt x="529" y="14"/>
                    <a:pt x="528" y="12"/>
                    <a:pt x="528" y="12"/>
                  </a:cubicBezTo>
                  <a:cubicBezTo>
                    <a:pt x="528" y="12"/>
                    <a:pt x="529" y="10"/>
                    <a:pt x="529" y="10"/>
                  </a:cubicBezTo>
                  <a:cubicBezTo>
                    <a:pt x="530" y="10"/>
                    <a:pt x="531" y="11"/>
                    <a:pt x="531" y="11"/>
                  </a:cubicBezTo>
                  <a:cubicBezTo>
                    <a:pt x="532" y="12"/>
                    <a:pt x="534" y="13"/>
                    <a:pt x="534" y="13"/>
                  </a:cubicBezTo>
                  <a:cubicBezTo>
                    <a:pt x="534" y="14"/>
                    <a:pt x="532" y="15"/>
                    <a:pt x="532" y="15"/>
                  </a:cubicBezTo>
                  <a:cubicBezTo>
                    <a:pt x="532" y="16"/>
                    <a:pt x="534" y="16"/>
                    <a:pt x="534" y="17"/>
                  </a:cubicBezTo>
                  <a:cubicBezTo>
                    <a:pt x="534" y="18"/>
                    <a:pt x="532" y="19"/>
                    <a:pt x="532" y="19"/>
                  </a:cubicBezTo>
                  <a:cubicBezTo>
                    <a:pt x="533" y="20"/>
                    <a:pt x="535" y="20"/>
                    <a:pt x="535" y="21"/>
                  </a:cubicBezTo>
                  <a:cubicBezTo>
                    <a:pt x="535" y="22"/>
                    <a:pt x="537" y="22"/>
                    <a:pt x="537" y="23"/>
                  </a:cubicBezTo>
                  <a:cubicBezTo>
                    <a:pt x="537" y="22"/>
                    <a:pt x="539" y="21"/>
                    <a:pt x="539" y="20"/>
                  </a:cubicBezTo>
                  <a:cubicBezTo>
                    <a:pt x="539" y="20"/>
                    <a:pt x="536" y="19"/>
                    <a:pt x="536" y="19"/>
                  </a:cubicBezTo>
                  <a:cubicBezTo>
                    <a:pt x="536" y="18"/>
                    <a:pt x="538" y="17"/>
                    <a:pt x="538" y="17"/>
                  </a:cubicBezTo>
                  <a:cubicBezTo>
                    <a:pt x="538" y="16"/>
                    <a:pt x="539" y="14"/>
                    <a:pt x="540" y="14"/>
                  </a:cubicBezTo>
                  <a:cubicBezTo>
                    <a:pt x="540" y="14"/>
                    <a:pt x="542" y="16"/>
                    <a:pt x="542" y="16"/>
                  </a:cubicBezTo>
                  <a:cubicBezTo>
                    <a:pt x="543" y="16"/>
                    <a:pt x="543" y="14"/>
                    <a:pt x="544" y="14"/>
                  </a:cubicBezTo>
                  <a:cubicBezTo>
                    <a:pt x="545" y="14"/>
                    <a:pt x="545" y="15"/>
                    <a:pt x="546" y="15"/>
                  </a:cubicBezTo>
                  <a:cubicBezTo>
                    <a:pt x="547" y="16"/>
                    <a:pt x="548" y="17"/>
                    <a:pt x="548" y="17"/>
                  </a:cubicBezTo>
                  <a:cubicBezTo>
                    <a:pt x="548" y="18"/>
                    <a:pt x="546" y="19"/>
                    <a:pt x="547" y="19"/>
                  </a:cubicBezTo>
                  <a:cubicBezTo>
                    <a:pt x="547" y="20"/>
                    <a:pt x="549" y="21"/>
                    <a:pt x="549" y="21"/>
                  </a:cubicBezTo>
                  <a:cubicBezTo>
                    <a:pt x="549" y="21"/>
                    <a:pt x="550" y="23"/>
                    <a:pt x="551" y="23"/>
                  </a:cubicBezTo>
                  <a:cubicBezTo>
                    <a:pt x="551" y="23"/>
                    <a:pt x="552" y="21"/>
                    <a:pt x="553" y="21"/>
                  </a:cubicBezTo>
                  <a:cubicBezTo>
                    <a:pt x="553" y="20"/>
                    <a:pt x="554" y="19"/>
                    <a:pt x="554" y="18"/>
                  </a:cubicBezTo>
                  <a:cubicBezTo>
                    <a:pt x="554" y="18"/>
                    <a:pt x="552" y="17"/>
                    <a:pt x="552" y="17"/>
                  </a:cubicBezTo>
                  <a:cubicBezTo>
                    <a:pt x="553" y="16"/>
                    <a:pt x="553" y="15"/>
                    <a:pt x="554" y="14"/>
                  </a:cubicBezTo>
                  <a:cubicBezTo>
                    <a:pt x="554" y="14"/>
                    <a:pt x="556" y="16"/>
                    <a:pt x="556" y="16"/>
                  </a:cubicBezTo>
                  <a:cubicBezTo>
                    <a:pt x="557" y="17"/>
                    <a:pt x="558" y="18"/>
                    <a:pt x="558" y="18"/>
                  </a:cubicBezTo>
                  <a:cubicBezTo>
                    <a:pt x="559" y="18"/>
                    <a:pt x="560" y="20"/>
                    <a:pt x="561" y="20"/>
                  </a:cubicBezTo>
                  <a:cubicBezTo>
                    <a:pt x="561" y="20"/>
                    <a:pt x="562" y="17"/>
                    <a:pt x="562" y="17"/>
                  </a:cubicBezTo>
                  <a:cubicBezTo>
                    <a:pt x="563" y="18"/>
                    <a:pt x="564" y="19"/>
                    <a:pt x="565" y="19"/>
                  </a:cubicBezTo>
                  <a:cubicBezTo>
                    <a:pt x="565" y="20"/>
                    <a:pt x="563" y="21"/>
                    <a:pt x="563" y="21"/>
                  </a:cubicBezTo>
                  <a:cubicBezTo>
                    <a:pt x="563" y="22"/>
                    <a:pt x="561" y="23"/>
                    <a:pt x="561" y="23"/>
                  </a:cubicBezTo>
                  <a:cubicBezTo>
                    <a:pt x="561" y="24"/>
                    <a:pt x="563" y="25"/>
                    <a:pt x="563" y="25"/>
                  </a:cubicBezTo>
                  <a:cubicBezTo>
                    <a:pt x="564" y="26"/>
                    <a:pt x="565" y="26"/>
                    <a:pt x="566" y="27"/>
                  </a:cubicBezTo>
                  <a:cubicBezTo>
                    <a:pt x="567" y="25"/>
                    <a:pt x="568" y="24"/>
                    <a:pt x="569" y="22"/>
                  </a:cubicBezTo>
                  <a:cubicBezTo>
                    <a:pt x="570" y="22"/>
                    <a:pt x="570" y="21"/>
                    <a:pt x="571" y="20"/>
                  </a:cubicBezTo>
                  <a:cubicBezTo>
                    <a:pt x="572" y="19"/>
                    <a:pt x="573" y="17"/>
                    <a:pt x="574" y="16"/>
                  </a:cubicBezTo>
                  <a:cubicBezTo>
                    <a:pt x="575" y="15"/>
                    <a:pt x="575" y="14"/>
                    <a:pt x="576" y="14"/>
                  </a:cubicBezTo>
                  <a:cubicBezTo>
                    <a:pt x="577" y="14"/>
                    <a:pt x="577" y="15"/>
                    <a:pt x="578" y="15"/>
                  </a:cubicBezTo>
                  <a:cubicBezTo>
                    <a:pt x="579" y="16"/>
                    <a:pt x="580" y="16"/>
                    <a:pt x="580" y="17"/>
                  </a:cubicBezTo>
                  <a:cubicBezTo>
                    <a:pt x="580" y="17"/>
                    <a:pt x="578" y="19"/>
                    <a:pt x="579" y="19"/>
                  </a:cubicBezTo>
                  <a:cubicBezTo>
                    <a:pt x="579" y="19"/>
                    <a:pt x="581" y="21"/>
                    <a:pt x="581" y="21"/>
                  </a:cubicBezTo>
                  <a:cubicBezTo>
                    <a:pt x="581" y="21"/>
                    <a:pt x="582" y="19"/>
                    <a:pt x="582" y="19"/>
                  </a:cubicBezTo>
                  <a:cubicBezTo>
                    <a:pt x="583" y="18"/>
                    <a:pt x="584" y="17"/>
                    <a:pt x="584" y="16"/>
                  </a:cubicBezTo>
                  <a:cubicBezTo>
                    <a:pt x="584" y="16"/>
                    <a:pt x="582" y="15"/>
                    <a:pt x="582" y="15"/>
                  </a:cubicBezTo>
                  <a:cubicBezTo>
                    <a:pt x="582" y="14"/>
                    <a:pt x="583" y="13"/>
                    <a:pt x="584" y="12"/>
                  </a:cubicBezTo>
                  <a:cubicBezTo>
                    <a:pt x="584" y="12"/>
                    <a:pt x="585" y="11"/>
                    <a:pt x="585" y="10"/>
                  </a:cubicBezTo>
                  <a:cubicBezTo>
                    <a:pt x="586" y="9"/>
                    <a:pt x="587" y="9"/>
                    <a:pt x="587" y="8"/>
                  </a:cubicBezTo>
                  <a:cubicBezTo>
                    <a:pt x="587" y="8"/>
                    <a:pt x="588" y="6"/>
                    <a:pt x="589" y="6"/>
                  </a:cubicBezTo>
                  <a:cubicBezTo>
                    <a:pt x="589" y="6"/>
                    <a:pt x="591" y="7"/>
                    <a:pt x="591" y="7"/>
                  </a:cubicBezTo>
                  <a:cubicBezTo>
                    <a:pt x="591" y="8"/>
                    <a:pt x="590" y="9"/>
                    <a:pt x="589" y="10"/>
                  </a:cubicBezTo>
                  <a:cubicBezTo>
                    <a:pt x="589" y="10"/>
                    <a:pt x="588" y="12"/>
                    <a:pt x="588" y="12"/>
                  </a:cubicBezTo>
                  <a:cubicBezTo>
                    <a:pt x="588" y="12"/>
                    <a:pt x="590" y="14"/>
                    <a:pt x="590" y="14"/>
                  </a:cubicBezTo>
                  <a:cubicBezTo>
                    <a:pt x="590" y="14"/>
                    <a:pt x="591" y="11"/>
                    <a:pt x="592" y="11"/>
                  </a:cubicBezTo>
                  <a:cubicBezTo>
                    <a:pt x="592" y="11"/>
                    <a:pt x="593" y="13"/>
                    <a:pt x="594" y="13"/>
                  </a:cubicBezTo>
                  <a:cubicBezTo>
                    <a:pt x="594" y="13"/>
                    <a:pt x="595" y="11"/>
                    <a:pt x="595" y="11"/>
                  </a:cubicBezTo>
                  <a:cubicBezTo>
                    <a:pt x="596" y="11"/>
                    <a:pt x="597" y="13"/>
                    <a:pt x="598" y="13"/>
                  </a:cubicBezTo>
                  <a:cubicBezTo>
                    <a:pt x="598" y="12"/>
                    <a:pt x="599" y="11"/>
                    <a:pt x="599" y="10"/>
                  </a:cubicBezTo>
                  <a:cubicBezTo>
                    <a:pt x="600" y="10"/>
                    <a:pt x="601" y="9"/>
                    <a:pt x="601" y="8"/>
                  </a:cubicBezTo>
                  <a:cubicBezTo>
                    <a:pt x="601" y="8"/>
                    <a:pt x="603" y="6"/>
                    <a:pt x="603" y="6"/>
                  </a:cubicBezTo>
                  <a:cubicBezTo>
                    <a:pt x="603" y="6"/>
                    <a:pt x="601" y="4"/>
                    <a:pt x="601" y="4"/>
                  </a:cubicBezTo>
                  <a:cubicBezTo>
                    <a:pt x="601" y="4"/>
                    <a:pt x="602" y="2"/>
                    <a:pt x="602" y="2"/>
                  </a:cubicBezTo>
                  <a:cubicBezTo>
                    <a:pt x="603" y="2"/>
                    <a:pt x="604" y="4"/>
                    <a:pt x="605" y="4"/>
                  </a:cubicBezTo>
                  <a:cubicBezTo>
                    <a:pt x="605" y="4"/>
                    <a:pt x="607" y="5"/>
                    <a:pt x="607" y="5"/>
                  </a:cubicBezTo>
                  <a:cubicBezTo>
                    <a:pt x="607" y="6"/>
                    <a:pt x="605" y="7"/>
                    <a:pt x="605" y="8"/>
                  </a:cubicBezTo>
                  <a:cubicBezTo>
                    <a:pt x="605" y="8"/>
                    <a:pt x="603" y="9"/>
                    <a:pt x="603" y="10"/>
                  </a:cubicBezTo>
                  <a:cubicBezTo>
                    <a:pt x="603" y="10"/>
                    <a:pt x="606" y="11"/>
                    <a:pt x="606" y="12"/>
                  </a:cubicBezTo>
                  <a:cubicBezTo>
                    <a:pt x="605" y="12"/>
                    <a:pt x="604" y="14"/>
                    <a:pt x="604" y="14"/>
                  </a:cubicBezTo>
                  <a:cubicBezTo>
                    <a:pt x="603" y="14"/>
                    <a:pt x="602" y="12"/>
                    <a:pt x="602" y="12"/>
                  </a:cubicBezTo>
                  <a:cubicBezTo>
                    <a:pt x="601" y="12"/>
                    <a:pt x="600" y="14"/>
                    <a:pt x="600" y="14"/>
                  </a:cubicBezTo>
                  <a:cubicBezTo>
                    <a:pt x="600" y="15"/>
                    <a:pt x="598" y="16"/>
                    <a:pt x="598" y="16"/>
                  </a:cubicBezTo>
                  <a:cubicBezTo>
                    <a:pt x="598" y="17"/>
                    <a:pt x="601" y="18"/>
                    <a:pt x="600" y="18"/>
                  </a:cubicBezTo>
                  <a:cubicBezTo>
                    <a:pt x="600" y="19"/>
                    <a:pt x="599" y="20"/>
                    <a:pt x="599" y="20"/>
                  </a:cubicBezTo>
                  <a:cubicBezTo>
                    <a:pt x="598" y="21"/>
                    <a:pt x="597" y="22"/>
                    <a:pt x="597" y="23"/>
                  </a:cubicBezTo>
                  <a:cubicBezTo>
                    <a:pt x="597" y="23"/>
                    <a:pt x="599" y="24"/>
                    <a:pt x="599" y="24"/>
                  </a:cubicBezTo>
                  <a:cubicBezTo>
                    <a:pt x="599" y="25"/>
                    <a:pt x="598" y="26"/>
                    <a:pt x="598" y="27"/>
                  </a:cubicBezTo>
                  <a:cubicBezTo>
                    <a:pt x="597" y="27"/>
                    <a:pt x="596" y="28"/>
                    <a:pt x="596" y="29"/>
                  </a:cubicBezTo>
                  <a:cubicBezTo>
                    <a:pt x="597" y="29"/>
                    <a:pt x="597" y="31"/>
                    <a:pt x="598" y="31"/>
                  </a:cubicBezTo>
                  <a:cubicBezTo>
                    <a:pt x="598" y="30"/>
                    <a:pt x="600" y="29"/>
                    <a:pt x="600" y="28"/>
                  </a:cubicBezTo>
                  <a:cubicBezTo>
                    <a:pt x="600" y="28"/>
                    <a:pt x="601" y="27"/>
                    <a:pt x="602" y="26"/>
                  </a:cubicBezTo>
                  <a:cubicBezTo>
                    <a:pt x="602" y="25"/>
                    <a:pt x="603" y="25"/>
                    <a:pt x="603" y="24"/>
                  </a:cubicBezTo>
                  <a:cubicBezTo>
                    <a:pt x="604" y="23"/>
                    <a:pt x="604" y="22"/>
                    <a:pt x="605" y="22"/>
                  </a:cubicBezTo>
                  <a:cubicBezTo>
                    <a:pt x="605" y="21"/>
                    <a:pt x="607" y="20"/>
                    <a:pt x="607" y="19"/>
                  </a:cubicBezTo>
                  <a:cubicBezTo>
                    <a:pt x="607" y="19"/>
                    <a:pt x="604" y="18"/>
                    <a:pt x="604" y="18"/>
                  </a:cubicBezTo>
                  <a:cubicBezTo>
                    <a:pt x="605" y="17"/>
                    <a:pt x="606" y="16"/>
                    <a:pt x="606" y="15"/>
                  </a:cubicBezTo>
                  <a:cubicBezTo>
                    <a:pt x="607" y="15"/>
                    <a:pt x="607" y="14"/>
                    <a:pt x="608" y="13"/>
                  </a:cubicBezTo>
                  <a:cubicBezTo>
                    <a:pt x="608" y="13"/>
                    <a:pt x="610" y="15"/>
                    <a:pt x="610" y="15"/>
                  </a:cubicBezTo>
                  <a:cubicBezTo>
                    <a:pt x="611" y="13"/>
                    <a:pt x="612" y="12"/>
                    <a:pt x="613" y="10"/>
                  </a:cubicBezTo>
                  <a:cubicBezTo>
                    <a:pt x="614" y="11"/>
                    <a:pt x="616" y="12"/>
                    <a:pt x="616" y="12"/>
                  </a:cubicBezTo>
                  <a:cubicBezTo>
                    <a:pt x="616" y="13"/>
                    <a:pt x="614" y="14"/>
                    <a:pt x="614" y="14"/>
                  </a:cubicBezTo>
                  <a:cubicBezTo>
                    <a:pt x="614" y="15"/>
                    <a:pt x="616" y="16"/>
                    <a:pt x="616" y="16"/>
                  </a:cubicBezTo>
                  <a:cubicBezTo>
                    <a:pt x="616" y="16"/>
                    <a:pt x="618" y="14"/>
                    <a:pt x="618" y="14"/>
                  </a:cubicBezTo>
                  <a:cubicBezTo>
                    <a:pt x="618" y="14"/>
                    <a:pt x="620" y="15"/>
                    <a:pt x="620" y="16"/>
                  </a:cubicBezTo>
                  <a:cubicBezTo>
                    <a:pt x="620" y="16"/>
                    <a:pt x="618" y="18"/>
                    <a:pt x="618" y="18"/>
                  </a:cubicBezTo>
                  <a:cubicBezTo>
                    <a:pt x="619" y="18"/>
                    <a:pt x="620" y="19"/>
                    <a:pt x="621" y="19"/>
                  </a:cubicBezTo>
                  <a:cubicBezTo>
                    <a:pt x="621" y="20"/>
                    <a:pt x="622" y="17"/>
                    <a:pt x="622" y="17"/>
                  </a:cubicBezTo>
                  <a:cubicBezTo>
                    <a:pt x="623" y="17"/>
                    <a:pt x="624" y="19"/>
                    <a:pt x="625" y="19"/>
                  </a:cubicBezTo>
                  <a:cubicBezTo>
                    <a:pt x="626" y="17"/>
                    <a:pt x="627" y="16"/>
                    <a:pt x="628" y="15"/>
                  </a:cubicBezTo>
                  <a:cubicBezTo>
                    <a:pt x="629" y="14"/>
                    <a:pt x="629" y="13"/>
                    <a:pt x="630" y="12"/>
                  </a:cubicBezTo>
                  <a:cubicBezTo>
                    <a:pt x="630" y="12"/>
                    <a:pt x="631" y="11"/>
                    <a:pt x="631" y="10"/>
                  </a:cubicBezTo>
                  <a:cubicBezTo>
                    <a:pt x="632" y="10"/>
                    <a:pt x="633" y="8"/>
                    <a:pt x="633" y="8"/>
                  </a:cubicBezTo>
                  <a:cubicBezTo>
                    <a:pt x="633" y="7"/>
                    <a:pt x="631" y="6"/>
                    <a:pt x="631" y="6"/>
                  </a:cubicBezTo>
                  <a:cubicBezTo>
                    <a:pt x="631" y="5"/>
                    <a:pt x="632" y="4"/>
                    <a:pt x="633" y="4"/>
                  </a:cubicBezTo>
                  <a:cubicBezTo>
                    <a:pt x="633" y="3"/>
                    <a:pt x="634" y="2"/>
                    <a:pt x="634" y="2"/>
                  </a:cubicBezTo>
                  <a:cubicBezTo>
                    <a:pt x="636" y="3"/>
                    <a:pt x="637" y="4"/>
                    <a:pt x="639" y="5"/>
                  </a:cubicBezTo>
                  <a:cubicBezTo>
                    <a:pt x="639" y="6"/>
                    <a:pt x="637" y="7"/>
                    <a:pt x="637" y="7"/>
                  </a:cubicBezTo>
                  <a:cubicBezTo>
                    <a:pt x="637" y="8"/>
                    <a:pt x="639" y="9"/>
                    <a:pt x="639" y="9"/>
                  </a:cubicBezTo>
                  <a:cubicBezTo>
                    <a:pt x="640" y="10"/>
                    <a:pt x="641" y="10"/>
                    <a:pt x="642" y="11"/>
                  </a:cubicBezTo>
                  <a:cubicBezTo>
                    <a:pt x="642" y="11"/>
                    <a:pt x="643" y="12"/>
                    <a:pt x="644" y="12"/>
                  </a:cubicBezTo>
                  <a:cubicBezTo>
                    <a:pt x="645" y="13"/>
                    <a:pt x="645" y="14"/>
                    <a:pt x="646" y="14"/>
                  </a:cubicBezTo>
                  <a:cubicBezTo>
                    <a:pt x="646" y="14"/>
                    <a:pt x="648" y="16"/>
                    <a:pt x="648" y="16"/>
                  </a:cubicBezTo>
                  <a:cubicBezTo>
                    <a:pt x="648" y="16"/>
                    <a:pt x="647" y="18"/>
                    <a:pt x="647" y="18"/>
                  </a:cubicBezTo>
                  <a:cubicBezTo>
                    <a:pt x="646" y="19"/>
                    <a:pt x="645" y="20"/>
                    <a:pt x="645" y="20"/>
                  </a:cubicBezTo>
                  <a:cubicBezTo>
                    <a:pt x="644" y="20"/>
                    <a:pt x="643" y="19"/>
                    <a:pt x="643" y="19"/>
                  </a:cubicBezTo>
                  <a:cubicBezTo>
                    <a:pt x="642" y="19"/>
                    <a:pt x="642" y="21"/>
                    <a:pt x="641" y="21"/>
                  </a:cubicBezTo>
                  <a:cubicBezTo>
                    <a:pt x="642" y="22"/>
                    <a:pt x="644" y="23"/>
                    <a:pt x="645" y="24"/>
                  </a:cubicBezTo>
                  <a:cubicBezTo>
                    <a:pt x="646" y="24"/>
                    <a:pt x="646" y="22"/>
                    <a:pt x="647" y="22"/>
                  </a:cubicBezTo>
                  <a:cubicBezTo>
                    <a:pt x="647" y="22"/>
                    <a:pt x="649" y="24"/>
                    <a:pt x="649" y="24"/>
                  </a:cubicBezTo>
                  <a:cubicBezTo>
                    <a:pt x="650" y="23"/>
                    <a:pt x="651" y="22"/>
                    <a:pt x="651" y="21"/>
                  </a:cubicBezTo>
                  <a:cubicBezTo>
                    <a:pt x="652" y="21"/>
                    <a:pt x="652" y="20"/>
                    <a:pt x="653" y="19"/>
                  </a:cubicBezTo>
                  <a:cubicBezTo>
                    <a:pt x="653" y="18"/>
                    <a:pt x="654" y="18"/>
                    <a:pt x="654" y="17"/>
                  </a:cubicBezTo>
                  <a:cubicBezTo>
                    <a:pt x="655" y="16"/>
                    <a:pt x="656" y="15"/>
                    <a:pt x="656" y="15"/>
                  </a:cubicBezTo>
                  <a:cubicBezTo>
                    <a:pt x="656" y="14"/>
                    <a:pt x="658" y="13"/>
                    <a:pt x="658" y="13"/>
                  </a:cubicBezTo>
                  <a:cubicBezTo>
                    <a:pt x="658" y="12"/>
                    <a:pt x="656" y="11"/>
                    <a:pt x="656" y="11"/>
                  </a:cubicBezTo>
                  <a:cubicBezTo>
                    <a:pt x="655" y="11"/>
                    <a:pt x="653" y="9"/>
                    <a:pt x="653" y="9"/>
                  </a:cubicBezTo>
                  <a:cubicBezTo>
                    <a:pt x="654" y="9"/>
                    <a:pt x="655" y="7"/>
                    <a:pt x="655" y="7"/>
                  </a:cubicBezTo>
                  <a:cubicBezTo>
                    <a:pt x="656" y="7"/>
                    <a:pt x="657" y="8"/>
                    <a:pt x="657" y="9"/>
                  </a:cubicBezTo>
                  <a:cubicBezTo>
                    <a:pt x="658" y="9"/>
                    <a:pt x="659" y="10"/>
                    <a:pt x="660" y="10"/>
                  </a:cubicBezTo>
                  <a:cubicBezTo>
                    <a:pt x="660" y="11"/>
                    <a:pt x="661" y="12"/>
                    <a:pt x="662" y="12"/>
                  </a:cubicBezTo>
                  <a:cubicBezTo>
                    <a:pt x="662" y="12"/>
                    <a:pt x="663" y="14"/>
                    <a:pt x="664" y="14"/>
                  </a:cubicBezTo>
                  <a:cubicBezTo>
                    <a:pt x="664" y="14"/>
                    <a:pt x="665" y="12"/>
                    <a:pt x="666" y="11"/>
                  </a:cubicBezTo>
                  <a:cubicBezTo>
                    <a:pt x="666" y="11"/>
                    <a:pt x="667" y="9"/>
                    <a:pt x="667" y="9"/>
                  </a:cubicBezTo>
                  <a:cubicBezTo>
                    <a:pt x="668" y="9"/>
                    <a:pt x="669" y="11"/>
                    <a:pt x="670" y="11"/>
                  </a:cubicBezTo>
                  <a:cubicBezTo>
                    <a:pt x="670" y="11"/>
                    <a:pt x="671" y="13"/>
                    <a:pt x="672" y="13"/>
                  </a:cubicBezTo>
                  <a:cubicBezTo>
                    <a:pt x="672" y="13"/>
                    <a:pt x="673" y="11"/>
                    <a:pt x="674" y="10"/>
                  </a:cubicBezTo>
                  <a:cubicBezTo>
                    <a:pt x="674" y="10"/>
                    <a:pt x="675" y="8"/>
                    <a:pt x="675" y="8"/>
                  </a:cubicBezTo>
                  <a:cubicBezTo>
                    <a:pt x="676" y="8"/>
                    <a:pt x="677" y="9"/>
                    <a:pt x="677" y="10"/>
                  </a:cubicBezTo>
                  <a:cubicBezTo>
                    <a:pt x="678" y="10"/>
                    <a:pt x="676" y="12"/>
                    <a:pt x="676" y="12"/>
                  </a:cubicBezTo>
                  <a:cubicBezTo>
                    <a:pt x="675" y="13"/>
                    <a:pt x="674" y="14"/>
                    <a:pt x="674" y="14"/>
                  </a:cubicBezTo>
                  <a:cubicBezTo>
                    <a:pt x="674" y="15"/>
                    <a:pt x="676" y="16"/>
                    <a:pt x="676" y="16"/>
                  </a:cubicBezTo>
                  <a:cubicBezTo>
                    <a:pt x="676" y="17"/>
                    <a:pt x="675" y="18"/>
                    <a:pt x="675" y="18"/>
                  </a:cubicBezTo>
                  <a:cubicBezTo>
                    <a:pt x="675" y="19"/>
                    <a:pt x="677" y="19"/>
                    <a:pt x="677" y="20"/>
                  </a:cubicBezTo>
                  <a:cubicBezTo>
                    <a:pt x="677" y="21"/>
                    <a:pt x="675" y="22"/>
                    <a:pt x="675" y="22"/>
                  </a:cubicBezTo>
                  <a:cubicBezTo>
                    <a:pt x="675" y="23"/>
                    <a:pt x="677" y="23"/>
                    <a:pt x="677" y="24"/>
                  </a:cubicBezTo>
                  <a:cubicBezTo>
                    <a:pt x="677" y="25"/>
                    <a:pt x="676" y="26"/>
                    <a:pt x="676" y="26"/>
                  </a:cubicBezTo>
                  <a:cubicBezTo>
                    <a:pt x="676" y="27"/>
                    <a:pt x="678" y="27"/>
                    <a:pt x="678" y="28"/>
                  </a:cubicBezTo>
                  <a:cubicBezTo>
                    <a:pt x="678" y="27"/>
                    <a:pt x="679" y="26"/>
                    <a:pt x="680" y="26"/>
                  </a:cubicBezTo>
                  <a:cubicBezTo>
                    <a:pt x="680" y="25"/>
                    <a:pt x="681" y="24"/>
                    <a:pt x="681" y="23"/>
                  </a:cubicBezTo>
                  <a:cubicBezTo>
                    <a:pt x="682" y="23"/>
                    <a:pt x="683" y="22"/>
                    <a:pt x="683" y="21"/>
                  </a:cubicBezTo>
                  <a:cubicBezTo>
                    <a:pt x="683" y="21"/>
                    <a:pt x="681" y="20"/>
                    <a:pt x="681" y="19"/>
                  </a:cubicBezTo>
                  <a:cubicBezTo>
                    <a:pt x="681" y="19"/>
                    <a:pt x="683" y="18"/>
                    <a:pt x="682" y="17"/>
                  </a:cubicBezTo>
                  <a:cubicBezTo>
                    <a:pt x="682" y="17"/>
                    <a:pt x="680" y="16"/>
                    <a:pt x="680" y="16"/>
                  </a:cubicBezTo>
                  <a:cubicBezTo>
                    <a:pt x="680" y="15"/>
                    <a:pt x="682" y="14"/>
                    <a:pt x="682" y="13"/>
                  </a:cubicBezTo>
                  <a:cubicBezTo>
                    <a:pt x="682" y="13"/>
                    <a:pt x="680" y="12"/>
                    <a:pt x="680" y="12"/>
                  </a:cubicBezTo>
                  <a:cubicBezTo>
                    <a:pt x="680" y="11"/>
                    <a:pt x="681" y="9"/>
                    <a:pt x="681" y="9"/>
                  </a:cubicBezTo>
                  <a:cubicBezTo>
                    <a:pt x="682" y="9"/>
                    <a:pt x="683" y="11"/>
                    <a:pt x="684" y="11"/>
                  </a:cubicBezTo>
                  <a:cubicBezTo>
                    <a:pt x="684" y="11"/>
                    <a:pt x="685" y="13"/>
                    <a:pt x="686" y="13"/>
                  </a:cubicBezTo>
                  <a:cubicBezTo>
                    <a:pt x="686" y="13"/>
                    <a:pt x="687" y="10"/>
                    <a:pt x="688" y="11"/>
                  </a:cubicBezTo>
                  <a:cubicBezTo>
                    <a:pt x="688" y="11"/>
                    <a:pt x="689" y="12"/>
                    <a:pt x="690" y="12"/>
                  </a:cubicBezTo>
                  <a:cubicBezTo>
                    <a:pt x="691" y="13"/>
                    <a:pt x="691" y="13"/>
                    <a:pt x="692" y="14"/>
                  </a:cubicBezTo>
                  <a:cubicBezTo>
                    <a:pt x="693" y="14"/>
                    <a:pt x="694" y="15"/>
                    <a:pt x="694" y="16"/>
                  </a:cubicBezTo>
                  <a:cubicBezTo>
                    <a:pt x="695" y="16"/>
                    <a:pt x="696" y="17"/>
                    <a:pt x="697" y="17"/>
                  </a:cubicBezTo>
                  <a:cubicBezTo>
                    <a:pt x="697" y="17"/>
                    <a:pt x="698" y="15"/>
                    <a:pt x="698" y="15"/>
                  </a:cubicBezTo>
                  <a:cubicBezTo>
                    <a:pt x="699" y="15"/>
                    <a:pt x="700" y="17"/>
                    <a:pt x="700" y="17"/>
                  </a:cubicBezTo>
                  <a:cubicBezTo>
                    <a:pt x="701" y="17"/>
                    <a:pt x="702" y="15"/>
                    <a:pt x="702" y="15"/>
                  </a:cubicBezTo>
                  <a:cubicBezTo>
                    <a:pt x="702" y="14"/>
                    <a:pt x="700" y="13"/>
                    <a:pt x="700" y="13"/>
                  </a:cubicBezTo>
                  <a:cubicBezTo>
                    <a:pt x="700" y="12"/>
                    <a:pt x="701" y="11"/>
                    <a:pt x="702" y="11"/>
                  </a:cubicBezTo>
                  <a:cubicBezTo>
                    <a:pt x="702" y="10"/>
                    <a:pt x="703" y="9"/>
                    <a:pt x="703" y="8"/>
                  </a:cubicBezTo>
                  <a:cubicBezTo>
                    <a:pt x="705" y="10"/>
                    <a:pt x="706" y="11"/>
                    <a:pt x="708" y="12"/>
                  </a:cubicBezTo>
                  <a:cubicBezTo>
                    <a:pt x="707" y="13"/>
                    <a:pt x="707" y="13"/>
                    <a:pt x="706" y="14"/>
                  </a:cubicBezTo>
                  <a:cubicBezTo>
                    <a:pt x="706" y="14"/>
                    <a:pt x="704" y="16"/>
                    <a:pt x="704" y="16"/>
                  </a:cubicBezTo>
                  <a:cubicBezTo>
                    <a:pt x="704" y="17"/>
                    <a:pt x="706" y="18"/>
                    <a:pt x="707" y="18"/>
                  </a:cubicBezTo>
                  <a:cubicBezTo>
                    <a:pt x="707" y="18"/>
                    <a:pt x="709" y="19"/>
                    <a:pt x="709" y="20"/>
                  </a:cubicBezTo>
                  <a:cubicBezTo>
                    <a:pt x="709" y="20"/>
                    <a:pt x="707" y="21"/>
                    <a:pt x="707" y="22"/>
                  </a:cubicBezTo>
                  <a:cubicBezTo>
                    <a:pt x="707" y="22"/>
                    <a:pt x="709" y="23"/>
                    <a:pt x="709" y="24"/>
                  </a:cubicBezTo>
                  <a:cubicBezTo>
                    <a:pt x="709" y="24"/>
                    <a:pt x="708" y="25"/>
                    <a:pt x="708" y="26"/>
                  </a:cubicBezTo>
                  <a:cubicBezTo>
                    <a:pt x="707" y="26"/>
                    <a:pt x="706" y="28"/>
                    <a:pt x="706" y="28"/>
                  </a:cubicBezTo>
                  <a:cubicBezTo>
                    <a:pt x="706" y="29"/>
                    <a:pt x="708" y="29"/>
                    <a:pt x="708" y="30"/>
                  </a:cubicBezTo>
                  <a:cubicBezTo>
                    <a:pt x="709" y="28"/>
                    <a:pt x="710" y="27"/>
                    <a:pt x="712" y="25"/>
                  </a:cubicBezTo>
                  <a:cubicBezTo>
                    <a:pt x="712" y="25"/>
                    <a:pt x="713" y="23"/>
                    <a:pt x="713" y="23"/>
                  </a:cubicBezTo>
                  <a:cubicBezTo>
                    <a:pt x="713" y="23"/>
                    <a:pt x="711" y="22"/>
                    <a:pt x="711" y="21"/>
                  </a:cubicBezTo>
                  <a:cubicBezTo>
                    <a:pt x="711" y="21"/>
                    <a:pt x="709" y="20"/>
                    <a:pt x="709" y="20"/>
                  </a:cubicBezTo>
                  <a:cubicBezTo>
                    <a:pt x="709" y="19"/>
                    <a:pt x="710" y="18"/>
                    <a:pt x="711" y="17"/>
                  </a:cubicBezTo>
                  <a:cubicBezTo>
                    <a:pt x="711" y="17"/>
                    <a:pt x="712" y="16"/>
                    <a:pt x="712" y="15"/>
                  </a:cubicBezTo>
                  <a:cubicBezTo>
                    <a:pt x="712" y="15"/>
                    <a:pt x="710" y="14"/>
                    <a:pt x="710" y="14"/>
                  </a:cubicBezTo>
                  <a:cubicBezTo>
                    <a:pt x="711" y="12"/>
                    <a:pt x="712" y="11"/>
                    <a:pt x="713" y="9"/>
                  </a:cubicBezTo>
                  <a:cubicBezTo>
                    <a:pt x="714" y="10"/>
                    <a:pt x="715" y="10"/>
                    <a:pt x="716" y="11"/>
                  </a:cubicBezTo>
                  <a:cubicBezTo>
                    <a:pt x="716" y="11"/>
                    <a:pt x="718" y="12"/>
                    <a:pt x="718" y="12"/>
                  </a:cubicBezTo>
                  <a:cubicBezTo>
                    <a:pt x="718" y="13"/>
                    <a:pt x="716" y="14"/>
                    <a:pt x="716" y="15"/>
                  </a:cubicBezTo>
                  <a:cubicBezTo>
                    <a:pt x="716" y="15"/>
                    <a:pt x="714" y="13"/>
                    <a:pt x="714" y="13"/>
                  </a:cubicBezTo>
                  <a:cubicBezTo>
                    <a:pt x="713" y="13"/>
                    <a:pt x="713" y="15"/>
                    <a:pt x="712" y="15"/>
                  </a:cubicBezTo>
                  <a:cubicBezTo>
                    <a:pt x="714" y="16"/>
                    <a:pt x="715" y="17"/>
                    <a:pt x="717" y="19"/>
                  </a:cubicBezTo>
                  <a:cubicBezTo>
                    <a:pt x="717" y="18"/>
                    <a:pt x="718" y="17"/>
                    <a:pt x="718" y="16"/>
                  </a:cubicBezTo>
                  <a:cubicBezTo>
                    <a:pt x="719" y="16"/>
                    <a:pt x="719" y="15"/>
                    <a:pt x="720" y="14"/>
                  </a:cubicBezTo>
                  <a:cubicBezTo>
                    <a:pt x="721" y="14"/>
                    <a:pt x="721" y="12"/>
                    <a:pt x="722" y="12"/>
                  </a:cubicBezTo>
                  <a:cubicBezTo>
                    <a:pt x="722" y="12"/>
                    <a:pt x="724" y="14"/>
                    <a:pt x="724" y="14"/>
                  </a:cubicBezTo>
                  <a:cubicBezTo>
                    <a:pt x="724" y="13"/>
                    <a:pt x="726" y="12"/>
                    <a:pt x="726" y="11"/>
                  </a:cubicBezTo>
                  <a:cubicBezTo>
                    <a:pt x="726" y="11"/>
                    <a:pt x="723" y="10"/>
                    <a:pt x="724" y="10"/>
                  </a:cubicBezTo>
                  <a:cubicBezTo>
                    <a:pt x="724" y="9"/>
                    <a:pt x="725" y="8"/>
                    <a:pt x="725" y="7"/>
                  </a:cubicBezTo>
                  <a:cubicBezTo>
                    <a:pt x="726" y="7"/>
                    <a:pt x="727" y="9"/>
                    <a:pt x="727" y="9"/>
                  </a:cubicBezTo>
                  <a:cubicBezTo>
                    <a:pt x="728" y="10"/>
                    <a:pt x="730" y="10"/>
                    <a:pt x="730" y="11"/>
                  </a:cubicBezTo>
                  <a:cubicBezTo>
                    <a:pt x="730" y="11"/>
                    <a:pt x="728" y="13"/>
                    <a:pt x="728" y="13"/>
                  </a:cubicBezTo>
                  <a:cubicBezTo>
                    <a:pt x="727" y="14"/>
                    <a:pt x="727" y="15"/>
                    <a:pt x="726" y="15"/>
                  </a:cubicBezTo>
                  <a:cubicBezTo>
                    <a:pt x="726" y="15"/>
                    <a:pt x="725" y="14"/>
                    <a:pt x="724" y="14"/>
                  </a:cubicBezTo>
                  <a:cubicBezTo>
                    <a:pt x="724" y="14"/>
                    <a:pt x="722" y="16"/>
                    <a:pt x="722" y="16"/>
                  </a:cubicBezTo>
                  <a:cubicBezTo>
                    <a:pt x="722" y="16"/>
                    <a:pt x="725" y="17"/>
                    <a:pt x="725" y="18"/>
                  </a:cubicBezTo>
                  <a:cubicBezTo>
                    <a:pt x="725" y="18"/>
                    <a:pt x="723" y="19"/>
                    <a:pt x="723" y="20"/>
                  </a:cubicBezTo>
                  <a:cubicBezTo>
                    <a:pt x="724" y="20"/>
                    <a:pt x="724" y="21"/>
                    <a:pt x="725" y="22"/>
                  </a:cubicBezTo>
                  <a:cubicBezTo>
                    <a:pt x="726" y="22"/>
                    <a:pt x="727" y="23"/>
                    <a:pt x="727" y="23"/>
                  </a:cubicBezTo>
                  <a:cubicBezTo>
                    <a:pt x="728" y="23"/>
                    <a:pt x="729" y="21"/>
                    <a:pt x="729" y="21"/>
                  </a:cubicBezTo>
                  <a:cubicBezTo>
                    <a:pt x="730" y="20"/>
                    <a:pt x="730" y="19"/>
                    <a:pt x="731" y="19"/>
                  </a:cubicBezTo>
                  <a:cubicBezTo>
                    <a:pt x="731" y="18"/>
                    <a:pt x="732" y="17"/>
                    <a:pt x="732" y="17"/>
                  </a:cubicBezTo>
                  <a:cubicBezTo>
                    <a:pt x="733" y="16"/>
                    <a:pt x="734" y="14"/>
                    <a:pt x="734" y="14"/>
                  </a:cubicBezTo>
                  <a:cubicBezTo>
                    <a:pt x="735" y="14"/>
                    <a:pt x="736" y="16"/>
                    <a:pt x="736" y="16"/>
                  </a:cubicBezTo>
                  <a:cubicBezTo>
                    <a:pt x="737" y="16"/>
                    <a:pt x="738" y="17"/>
                    <a:pt x="739" y="18"/>
                  </a:cubicBezTo>
                  <a:cubicBezTo>
                    <a:pt x="739" y="18"/>
                    <a:pt x="737" y="20"/>
                    <a:pt x="737" y="20"/>
                  </a:cubicBezTo>
                  <a:cubicBezTo>
                    <a:pt x="737" y="20"/>
                    <a:pt x="739" y="22"/>
                    <a:pt x="739" y="22"/>
                  </a:cubicBezTo>
                  <a:cubicBezTo>
                    <a:pt x="739" y="21"/>
                    <a:pt x="741" y="20"/>
                    <a:pt x="741" y="19"/>
                  </a:cubicBezTo>
                  <a:cubicBezTo>
                    <a:pt x="741" y="19"/>
                    <a:pt x="739" y="18"/>
                    <a:pt x="739" y="18"/>
                  </a:cubicBezTo>
                  <a:cubicBezTo>
                    <a:pt x="739" y="17"/>
                    <a:pt x="740" y="16"/>
                    <a:pt x="740" y="15"/>
                  </a:cubicBezTo>
                  <a:cubicBezTo>
                    <a:pt x="741" y="15"/>
                    <a:pt x="742" y="14"/>
                    <a:pt x="742" y="13"/>
                  </a:cubicBezTo>
                  <a:cubicBezTo>
                    <a:pt x="742" y="13"/>
                    <a:pt x="744" y="12"/>
                    <a:pt x="744" y="11"/>
                  </a:cubicBezTo>
                  <a:cubicBezTo>
                    <a:pt x="744" y="11"/>
                    <a:pt x="741" y="10"/>
                    <a:pt x="742" y="9"/>
                  </a:cubicBezTo>
                  <a:cubicBezTo>
                    <a:pt x="742" y="9"/>
                    <a:pt x="743" y="8"/>
                    <a:pt x="743" y="7"/>
                  </a:cubicBezTo>
                  <a:cubicBezTo>
                    <a:pt x="744" y="6"/>
                    <a:pt x="744" y="5"/>
                    <a:pt x="745" y="5"/>
                  </a:cubicBezTo>
                  <a:cubicBezTo>
                    <a:pt x="745" y="5"/>
                    <a:pt x="747" y="7"/>
                    <a:pt x="747" y="7"/>
                  </a:cubicBezTo>
                  <a:cubicBezTo>
                    <a:pt x="748" y="6"/>
                    <a:pt x="748" y="5"/>
                    <a:pt x="749" y="4"/>
                  </a:cubicBezTo>
                  <a:cubicBezTo>
                    <a:pt x="750" y="5"/>
                    <a:pt x="750" y="5"/>
                    <a:pt x="751" y="6"/>
                  </a:cubicBezTo>
                  <a:cubicBezTo>
                    <a:pt x="752" y="7"/>
                    <a:pt x="753" y="7"/>
                    <a:pt x="753" y="8"/>
                  </a:cubicBezTo>
                  <a:cubicBezTo>
                    <a:pt x="754" y="8"/>
                    <a:pt x="755" y="9"/>
                    <a:pt x="756" y="9"/>
                  </a:cubicBezTo>
                  <a:cubicBezTo>
                    <a:pt x="756" y="10"/>
                    <a:pt x="754" y="11"/>
                    <a:pt x="754" y="12"/>
                  </a:cubicBezTo>
                  <a:cubicBezTo>
                    <a:pt x="754" y="12"/>
                    <a:pt x="756" y="13"/>
                    <a:pt x="756" y="13"/>
                  </a:cubicBezTo>
                  <a:cubicBezTo>
                    <a:pt x="756" y="14"/>
                    <a:pt x="758" y="15"/>
                    <a:pt x="758" y="15"/>
                  </a:cubicBezTo>
                  <a:cubicBezTo>
                    <a:pt x="758" y="15"/>
                    <a:pt x="756" y="17"/>
                    <a:pt x="757" y="17"/>
                  </a:cubicBezTo>
                  <a:cubicBezTo>
                    <a:pt x="757" y="18"/>
                    <a:pt x="758" y="19"/>
                    <a:pt x="759" y="19"/>
                  </a:cubicBezTo>
                  <a:cubicBezTo>
                    <a:pt x="759" y="19"/>
                    <a:pt x="760" y="17"/>
                    <a:pt x="761" y="17"/>
                  </a:cubicBezTo>
                  <a:cubicBezTo>
                    <a:pt x="761" y="17"/>
                    <a:pt x="762" y="18"/>
                    <a:pt x="763" y="18"/>
                  </a:cubicBezTo>
                  <a:cubicBezTo>
                    <a:pt x="763" y="18"/>
                    <a:pt x="765" y="20"/>
                    <a:pt x="765" y="20"/>
                  </a:cubicBezTo>
                  <a:cubicBezTo>
                    <a:pt x="766" y="20"/>
                    <a:pt x="766" y="19"/>
                    <a:pt x="767" y="18"/>
                  </a:cubicBezTo>
                  <a:cubicBezTo>
                    <a:pt x="767" y="17"/>
                    <a:pt x="768" y="16"/>
                    <a:pt x="768" y="16"/>
                  </a:cubicBezTo>
                  <a:cubicBezTo>
                    <a:pt x="769" y="15"/>
                    <a:pt x="770" y="14"/>
                    <a:pt x="770" y="13"/>
                  </a:cubicBezTo>
                  <a:cubicBezTo>
                    <a:pt x="771" y="13"/>
                    <a:pt x="771" y="12"/>
                    <a:pt x="772" y="11"/>
                  </a:cubicBezTo>
                  <a:cubicBezTo>
                    <a:pt x="772" y="11"/>
                    <a:pt x="774" y="13"/>
                    <a:pt x="774" y="13"/>
                  </a:cubicBezTo>
                  <a:cubicBezTo>
                    <a:pt x="775" y="13"/>
                    <a:pt x="775" y="11"/>
                    <a:pt x="776" y="11"/>
                  </a:cubicBezTo>
                  <a:cubicBezTo>
                    <a:pt x="776" y="11"/>
                    <a:pt x="778" y="13"/>
                    <a:pt x="778" y="12"/>
                  </a:cubicBezTo>
                  <a:cubicBezTo>
                    <a:pt x="779" y="12"/>
                    <a:pt x="779" y="11"/>
                    <a:pt x="780" y="10"/>
                  </a:cubicBezTo>
                  <a:cubicBezTo>
                    <a:pt x="780" y="10"/>
                    <a:pt x="781" y="8"/>
                    <a:pt x="781" y="8"/>
                  </a:cubicBezTo>
                  <a:cubicBezTo>
                    <a:pt x="782" y="8"/>
                    <a:pt x="783" y="9"/>
                    <a:pt x="784" y="10"/>
                  </a:cubicBezTo>
                  <a:cubicBezTo>
                    <a:pt x="784" y="10"/>
                    <a:pt x="785" y="11"/>
                    <a:pt x="786" y="11"/>
                  </a:cubicBezTo>
                  <a:cubicBezTo>
                    <a:pt x="786" y="11"/>
                    <a:pt x="787" y="9"/>
                    <a:pt x="788" y="9"/>
                  </a:cubicBezTo>
                  <a:cubicBezTo>
                    <a:pt x="788" y="9"/>
                    <a:pt x="790" y="11"/>
                    <a:pt x="790" y="11"/>
                  </a:cubicBezTo>
                  <a:cubicBezTo>
                    <a:pt x="790" y="11"/>
                    <a:pt x="788" y="13"/>
                    <a:pt x="788" y="13"/>
                  </a:cubicBezTo>
                  <a:cubicBezTo>
                    <a:pt x="788" y="13"/>
                    <a:pt x="786" y="11"/>
                    <a:pt x="786" y="11"/>
                  </a:cubicBezTo>
                  <a:cubicBezTo>
                    <a:pt x="785" y="11"/>
                    <a:pt x="784" y="13"/>
                    <a:pt x="784" y="14"/>
                  </a:cubicBezTo>
                  <a:cubicBezTo>
                    <a:pt x="784" y="14"/>
                    <a:pt x="783" y="15"/>
                    <a:pt x="782" y="16"/>
                  </a:cubicBezTo>
                  <a:cubicBezTo>
                    <a:pt x="782" y="17"/>
                    <a:pt x="781" y="17"/>
                    <a:pt x="781" y="18"/>
                  </a:cubicBezTo>
                  <a:cubicBezTo>
                    <a:pt x="780" y="19"/>
                    <a:pt x="780" y="20"/>
                    <a:pt x="779" y="20"/>
                  </a:cubicBezTo>
                  <a:cubicBezTo>
                    <a:pt x="781" y="21"/>
                    <a:pt x="782" y="23"/>
                    <a:pt x="784" y="24"/>
                  </a:cubicBezTo>
                  <a:cubicBezTo>
                    <a:pt x="784" y="23"/>
                    <a:pt x="785" y="22"/>
                    <a:pt x="785" y="21"/>
                  </a:cubicBezTo>
                  <a:cubicBezTo>
                    <a:pt x="785" y="21"/>
                    <a:pt x="787" y="19"/>
                    <a:pt x="787" y="19"/>
                  </a:cubicBezTo>
                  <a:cubicBezTo>
                    <a:pt x="788" y="19"/>
                    <a:pt x="789" y="21"/>
                    <a:pt x="789" y="21"/>
                  </a:cubicBezTo>
                  <a:cubicBezTo>
                    <a:pt x="790" y="21"/>
                    <a:pt x="790" y="19"/>
                    <a:pt x="791" y="19"/>
                  </a:cubicBezTo>
                  <a:cubicBezTo>
                    <a:pt x="791" y="19"/>
                    <a:pt x="793" y="21"/>
                    <a:pt x="793" y="20"/>
                  </a:cubicBezTo>
                  <a:cubicBezTo>
                    <a:pt x="794" y="20"/>
                    <a:pt x="794" y="19"/>
                    <a:pt x="795" y="18"/>
                  </a:cubicBezTo>
                  <a:cubicBezTo>
                    <a:pt x="795" y="17"/>
                    <a:pt x="796" y="17"/>
                    <a:pt x="797" y="16"/>
                  </a:cubicBezTo>
                  <a:cubicBezTo>
                    <a:pt x="797" y="15"/>
                    <a:pt x="798" y="14"/>
                    <a:pt x="798" y="14"/>
                  </a:cubicBezTo>
                  <a:cubicBezTo>
                    <a:pt x="799" y="13"/>
                    <a:pt x="799" y="12"/>
                    <a:pt x="800" y="11"/>
                  </a:cubicBezTo>
                  <a:cubicBezTo>
                    <a:pt x="800" y="11"/>
                    <a:pt x="802" y="13"/>
                    <a:pt x="802" y="13"/>
                  </a:cubicBezTo>
                  <a:cubicBezTo>
                    <a:pt x="803" y="13"/>
                    <a:pt x="803" y="11"/>
                    <a:pt x="804" y="11"/>
                  </a:cubicBezTo>
                  <a:cubicBezTo>
                    <a:pt x="805" y="12"/>
                    <a:pt x="805" y="12"/>
                    <a:pt x="806" y="13"/>
                  </a:cubicBezTo>
                  <a:cubicBezTo>
                    <a:pt x="806" y="13"/>
                    <a:pt x="808" y="14"/>
                    <a:pt x="808" y="14"/>
                  </a:cubicBezTo>
                  <a:cubicBezTo>
                    <a:pt x="808" y="15"/>
                    <a:pt x="806" y="16"/>
                    <a:pt x="807" y="17"/>
                  </a:cubicBezTo>
                  <a:cubicBezTo>
                    <a:pt x="807" y="17"/>
                    <a:pt x="808" y="18"/>
                    <a:pt x="809" y="18"/>
                  </a:cubicBezTo>
                  <a:cubicBezTo>
                    <a:pt x="810" y="19"/>
                    <a:pt x="810" y="19"/>
                    <a:pt x="811" y="20"/>
                  </a:cubicBezTo>
                  <a:cubicBezTo>
                    <a:pt x="812" y="20"/>
                    <a:pt x="812" y="18"/>
                    <a:pt x="813" y="18"/>
                  </a:cubicBezTo>
                  <a:cubicBezTo>
                    <a:pt x="813" y="18"/>
                    <a:pt x="815" y="20"/>
                    <a:pt x="815" y="19"/>
                  </a:cubicBezTo>
                  <a:cubicBezTo>
                    <a:pt x="815" y="19"/>
                    <a:pt x="817" y="17"/>
                    <a:pt x="817" y="17"/>
                  </a:cubicBezTo>
                  <a:cubicBezTo>
                    <a:pt x="817" y="17"/>
                    <a:pt x="815" y="15"/>
                    <a:pt x="814" y="16"/>
                  </a:cubicBezTo>
                  <a:cubicBezTo>
                    <a:pt x="814" y="16"/>
                    <a:pt x="813" y="18"/>
                    <a:pt x="813" y="18"/>
                  </a:cubicBezTo>
                  <a:cubicBezTo>
                    <a:pt x="812" y="17"/>
                    <a:pt x="811" y="16"/>
                    <a:pt x="811" y="16"/>
                  </a:cubicBezTo>
                  <a:cubicBezTo>
                    <a:pt x="811" y="16"/>
                    <a:pt x="812" y="14"/>
                    <a:pt x="812" y="14"/>
                  </a:cubicBezTo>
                  <a:cubicBezTo>
                    <a:pt x="813" y="13"/>
                    <a:pt x="813" y="12"/>
                    <a:pt x="814" y="12"/>
                  </a:cubicBezTo>
                  <a:cubicBezTo>
                    <a:pt x="814" y="11"/>
                    <a:pt x="815" y="9"/>
                    <a:pt x="816" y="9"/>
                  </a:cubicBezTo>
                  <a:cubicBezTo>
                    <a:pt x="816" y="9"/>
                    <a:pt x="817" y="11"/>
                    <a:pt x="818" y="11"/>
                  </a:cubicBezTo>
                  <a:cubicBezTo>
                    <a:pt x="818" y="11"/>
                    <a:pt x="816" y="13"/>
                    <a:pt x="816" y="13"/>
                  </a:cubicBezTo>
                  <a:cubicBezTo>
                    <a:pt x="816" y="14"/>
                    <a:pt x="818" y="15"/>
                    <a:pt x="818" y="15"/>
                  </a:cubicBezTo>
                  <a:cubicBezTo>
                    <a:pt x="819" y="16"/>
                    <a:pt x="820" y="16"/>
                    <a:pt x="821" y="17"/>
                  </a:cubicBezTo>
                  <a:cubicBezTo>
                    <a:pt x="821" y="16"/>
                    <a:pt x="822" y="15"/>
                    <a:pt x="822" y="14"/>
                  </a:cubicBezTo>
                  <a:cubicBezTo>
                    <a:pt x="823" y="14"/>
                    <a:pt x="824" y="13"/>
                    <a:pt x="824" y="12"/>
                  </a:cubicBezTo>
                  <a:cubicBezTo>
                    <a:pt x="824" y="12"/>
                    <a:pt x="822" y="11"/>
                    <a:pt x="822" y="11"/>
                  </a:cubicBezTo>
                  <a:cubicBezTo>
                    <a:pt x="822" y="10"/>
                    <a:pt x="823" y="9"/>
                    <a:pt x="824" y="8"/>
                  </a:cubicBezTo>
                  <a:cubicBezTo>
                    <a:pt x="824" y="8"/>
                    <a:pt x="825" y="7"/>
                    <a:pt x="825" y="6"/>
                  </a:cubicBezTo>
                  <a:cubicBezTo>
                    <a:pt x="825" y="5"/>
                    <a:pt x="827" y="4"/>
                    <a:pt x="827" y="4"/>
                  </a:cubicBezTo>
                  <a:cubicBezTo>
                    <a:pt x="827" y="5"/>
                    <a:pt x="829" y="5"/>
                    <a:pt x="829" y="6"/>
                  </a:cubicBezTo>
                  <a:cubicBezTo>
                    <a:pt x="829" y="6"/>
                    <a:pt x="827" y="7"/>
                    <a:pt x="827" y="8"/>
                  </a:cubicBezTo>
                  <a:cubicBezTo>
                    <a:pt x="828" y="8"/>
                    <a:pt x="830" y="9"/>
                    <a:pt x="830" y="9"/>
                  </a:cubicBezTo>
                  <a:cubicBezTo>
                    <a:pt x="830" y="10"/>
                    <a:pt x="828" y="11"/>
                    <a:pt x="828" y="12"/>
                  </a:cubicBezTo>
                  <a:cubicBezTo>
                    <a:pt x="827" y="12"/>
                    <a:pt x="827" y="13"/>
                    <a:pt x="826" y="14"/>
                  </a:cubicBezTo>
                  <a:cubicBezTo>
                    <a:pt x="826" y="14"/>
                    <a:pt x="825" y="16"/>
                    <a:pt x="825" y="16"/>
                  </a:cubicBezTo>
                  <a:cubicBezTo>
                    <a:pt x="825" y="16"/>
                    <a:pt x="827" y="18"/>
                    <a:pt x="827" y="18"/>
                  </a:cubicBezTo>
                  <a:cubicBezTo>
                    <a:pt x="827" y="18"/>
                    <a:pt x="828" y="16"/>
                    <a:pt x="829" y="16"/>
                  </a:cubicBezTo>
                  <a:cubicBezTo>
                    <a:pt x="829" y="16"/>
                    <a:pt x="830" y="17"/>
                    <a:pt x="831" y="17"/>
                  </a:cubicBezTo>
                  <a:cubicBezTo>
                    <a:pt x="831" y="18"/>
                    <a:pt x="832" y="18"/>
                    <a:pt x="833" y="19"/>
                  </a:cubicBezTo>
                  <a:cubicBezTo>
                    <a:pt x="833" y="19"/>
                    <a:pt x="831" y="21"/>
                    <a:pt x="831" y="21"/>
                  </a:cubicBezTo>
                  <a:cubicBezTo>
                    <a:pt x="831" y="22"/>
                    <a:pt x="834" y="22"/>
                    <a:pt x="834" y="23"/>
                  </a:cubicBezTo>
                  <a:cubicBezTo>
                    <a:pt x="833" y="24"/>
                    <a:pt x="832" y="24"/>
                    <a:pt x="832" y="25"/>
                  </a:cubicBezTo>
                  <a:cubicBezTo>
                    <a:pt x="832" y="26"/>
                    <a:pt x="834" y="26"/>
                    <a:pt x="834" y="27"/>
                  </a:cubicBezTo>
                  <a:cubicBezTo>
                    <a:pt x="834" y="27"/>
                    <a:pt x="833" y="29"/>
                    <a:pt x="832" y="29"/>
                  </a:cubicBezTo>
                  <a:cubicBezTo>
                    <a:pt x="832" y="29"/>
                    <a:pt x="831" y="31"/>
                    <a:pt x="831" y="31"/>
                  </a:cubicBezTo>
                  <a:cubicBezTo>
                    <a:pt x="831" y="32"/>
                    <a:pt x="833" y="32"/>
                    <a:pt x="833" y="33"/>
                  </a:cubicBezTo>
                  <a:cubicBezTo>
                    <a:pt x="833" y="32"/>
                    <a:pt x="834" y="32"/>
                    <a:pt x="835" y="31"/>
                  </a:cubicBezTo>
                  <a:cubicBezTo>
                    <a:pt x="835" y="30"/>
                    <a:pt x="836" y="29"/>
                    <a:pt x="836" y="29"/>
                  </a:cubicBezTo>
                  <a:cubicBezTo>
                    <a:pt x="836" y="28"/>
                    <a:pt x="838" y="27"/>
                    <a:pt x="838" y="26"/>
                  </a:cubicBezTo>
                  <a:cubicBezTo>
                    <a:pt x="838" y="26"/>
                    <a:pt x="836" y="25"/>
                    <a:pt x="836" y="25"/>
                  </a:cubicBezTo>
                  <a:cubicBezTo>
                    <a:pt x="836" y="24"/>
                    <a:pt x="837" y="23"/>
                    <a:pt x="837" y="22"/>
                  </a:cubicBezTo>
                  <a:cubicBezTo>
                    <a:pt x="838" y="22"/>
                    <a:pt x="839" y="20"/>
                    <a:pt x="839" y="20"/>
                  </a:cubicBezTo>
                  <a:cubicBezTo>
                    <a:pt x="839" y="20"/>
                    <a:pt x="841" y="22"/>
                    <a:pt x="841" y="22"/>
                  </a:cubicBezTo>
                  <a:cubicBezTo>
                    <a:pt x="842" y="21"/>
                    <a:pt x="843" y="20"/>
                    <a:pt x="843" y="20"/>
                  </a:cubicBezTo>
                  <a:cubicBezTo>
                    <a:pt x="843" y="19"/>
                    <a:pt x="841" y="19"/>
                    <a:pt x="841" y="18"/>
                  </a:cubicBezTo>
                  <a:cubicBezTo>
                    <a:pt x="841" y="17"/>
                    <a:pt x="843" y="16"/>
                    <a:pt x="843" y="16"/>
                  </a:cubicBezTo>
                  <a:cubicBezTo>
                    <a:pt x="842" y="15"/>
                    <a:pt x="840" y="15"/>
                    <a:pt x="840" y="14"/>
                  </a:cubicBezTo>
                  <a:cubicBezTo>
                    <a:pt x="840" y="14"/>
                    <a:pt x="842" y="12"/>
                    <a:pt x="842" y="12"/>
                  </a:cubicBezTo>
                  <a:cubicBezTo>
                    <a:pt x="842" y="12"/>
                    <a:pt x="844" y="10"/>
                    <a:pt x="844" y="10"/>
                  </a:cubicBezTo>
                  <a:cubicBezTo>
                    <a:pt x="844" y="9"/>
                    <a:pt x="842" y="9"/>
                    <a:pt x="842" y="8"/>
                  </a:cubicBezTo>
                  <a:cubicBezTo>
                    <a:pt x="843" y="6"/>
                    <a:pt x="844" y="5"/>
                    <a:pt x="845" y="3"/>
                  </a:cubicBezTo>
                  <a:cubicBezTo>
                    <a:pt x="846" y="5"/>
                    <a:pt x="848" y="6"/>
                    <a:pt x="849" y="7"/>
                  </a:cubicBezTo>
                  <a:cubicBezTo>
                    <a:pt x="849" y="8"/>
                    <a:pt x="848" y="8"/>
                    <a:pt x="848" y="9"/>
                  </a:cubicBezTo>
                  <a:cubicBezTo>
                    <a:pt x="848" y="10"/>
                    <a:pt x="850" y="10"/>
                    <a:pt x="850" y="11"/>
                  </a:cubicBezTo>
                  <a:cubicBezTo>
                    <a:pt x="850" y="11"/>
                    <a:pt x="848" y="13"/>
                    <a:pt x="848" y="13"/>
                  </a:cubicBezTo>
                  <a:cubicBezTo>
                    <a:pt x="848" y="14"/>
                    <a:pt x="850" y="14"/>
                    <a:pt x="850" y="15"/>
                  </a:cubicBezTo>
                  <a:cubicBezTo>
                    <a:pt x="851" y="15"/>
                    <a:pt x="852" y="16"/>
                    <a:pt x="853" y="16"/>
                  </a:cubicBezTo>
                  <a:cubicBezTo>
                    <a:pt x="853" y="17"/>
                    <a:pt x="855" y="18"/>
                    <a:pt x="855" y="18"/>
                  </a:cubicBezTo>
                  <a:cubicBezTo>
                    <a:pt x="855" y="18"/>
                    <a:pt x="853" y="20"/>
                    <a:pt x="853" y="20"/>
                  </a:cubicBezTo>
                  <a:cubicBezTo>
                    <a:pt x="853" y="21"/>
                    <a:pt x="851" y="22"/>
                    <a:pt x="851" y="23"/>
                  </a:cubicBezTo>
                  <a:cubicBezTo>
                    <a:pt x="852" y="23"/>
                    <a:pt x="853" y="24"/>
                    <a:pt x="854" y="24"/>
                  </a:cubicBezTo>
                  <a:cubicBezTo>
                    <a:pt x="854" y="24"/>
                    <a:pt x="855" y="23"/>
                    <a:pt x="855" y="22"/>
                  </a:cubicBezTo>
                  <a:cubicBezTo>
                    <a:pt x="856" y="22"/>
                    <a:pt x="857" y="20"/>
                    <a:pt x="857" y="20"/>
                  </a:cubicBezTo>
                  <a:cubicBezTo>
                    <a:pt x="857" y="19"/>
                    <a:pt x="855" y="19"/>
                    <a:pt x="855" y="18"/>
                  </a:cubicBezTo>
                  <a:cubicBezTo>
                    <a:pt x="855" y="17"/>
                    <a:pt x="857" y="17"/>
                    <a:pt x="857" y="16"/>
                  </a:cubicBezTo>
                  <a:cubicBezTo>
                    <a:pt x="857" y="15"/>
                    <a:pt x="854" y="15"/>
                    <a:pt x="854" y="14"/>
                  </a:cubicBezTo>
                  <a:cubicBezTo>
                    <a:pt x="854" y="14"/>
                    <a:pt x="856" y="13"/>
                    <a:pt x="856" y="12"/>
                  </a:cubicBezTo>
                  <a:cubicBezTo>
                    <a:pt x="856" y="11"/>
                    <a:pt x="854" y="11"/>
                    <a:pt x="854" y="10"/>
                  </a:cubicBezTo>
                  <a:cubicBezTo>
                    <a:pt x="854" y="10"/>
                    <a:pt x="856" y="9"/>
                    <a:pt x="856" y="8"/>
                  </a:cubicBezTo>
                  <a:cubicBezTo>
                    <a:pt x="855" y="7"/>
                    <a:pt x="853" y="7"/>
                    <a:pt x="853" y="6"/>
                  </a:cubicBezTo>
                  <a:cubicBezTo>
                    <a:pt x="853" y="6"/>
                    <a:pt x="855" y="4"/>
                    <a:pt x="855" y="4"/>
                  </a:cubicBezTo>
                  <a:cubicBezTo>
                    <a:pt x="856" y="4"/>
                    <a:pt x="857" y="6"/>
                    <a:pt x="857" y="6"/>
                  </a:cubicBezTo>
                  <a:cubicBezTo>
                    <a:pt x="857" y="6"/>
                    <a:pt x="859" y="7"/>
                    <a:pt x="859" y="7"/>
                  </a:cubicBezTo>
                  <a:cubicBezTo>
                    <a:pt x="860" y="8"/>
                    <a:pt x="858" y="9"/>
                    <a:pt x="858" y="10"/>
                  </a:cubicBezTo>
                  <a:cubicBezTo>
                    <a:pt x="858" y="10"/>
                    <a:pt x="860" y="11"/>
                    <a:pt x="860" y="11"/>
                  </a:cubicBezTo>
                  <a:cubicBezTo>
                    <a:pt x="860" y="12"/>
                    <a:pt x="859" y="13"/>
                    <a:pt x="858" y="14"/>
                  </a:cubicBezTo>
                  <a:cubicBezTo>
                    <a:pt x="858" y="14"/>
                    <a:pt x="857" y="16"/>
                    <a:pt x="857" y="16"/>
                  </a:cubicBezTo>
                  <a:cubicBezTo>
                    <a:pt x="857" y="16"/>
                    <a:pt x="859" y="18"/>
                    <a:pt x="859" y="18"/>
                  </a:cubicBezTo>
                  <a:cubicBezTo>
                    <a:pt x="859" y="18"/>
                    <a:pt x="860" y="16"/>
                    <a:pt x="861" y="15"/>
                  </a:cubicBezTo>
                  <a:cubicBezTo>
                    <a:pt x="861" y="15"/>
                    <a:pt x="862" y="13"/>
                    <a:pt x="862" y="13"/>
                  </a:cubicBezTo>
                  <a:cubicBezTo>
                    <a:pt x="862" y="13"/>
                    <a:pt x="864" y="15"/>
                    <a:pt x="864" y="15"/>
                  </a:cubicBezTo>
                  <a:cubicBezTo>
                    <a:pt x="865" y="15"/>
                    <a:pt x="863" y="17"/>
                    <a:pt x="863" y="17"/>
                  </a:cubicBezTo>
                  <a:cubicBezTo>
                    <a:pt x="863" y="18"/>
                    <a:pt x="865" y="18"/>
                    <a:pt x="865" y="19"/>
                  </a:cubicBezTo>
                  <a:cubicBezTo>
                    <a:pt x="865" y="19"/>
                    <a:pt x="863" y="20"/>
                    <a:pt x="863" y="21"/>
                  </a:cubicBezTo>
                  <a:cubicBezTo>
                    <a:pt x="863" y="21"/>
                    <a:pt x="865" y="22"/>
                    <a:pt x="866" y="23"/>
                  </a:cubicBezTo>
                  <a:cubicBezTo>
                    <a:pt x="866" y="23"/>
                    <a:pt x="867" y="24"/>
                    <a:pt x="868" y="24"/>
                  </a:cubicBezTo>
                  <a:cubicBezTo>
                    <a:pt x="869" y="23"/>
                    <a:pt x="870" y="21"/>
                    <a:pt x="871" y="20"/>
                  </a:cubicBezTo>
                  <a:cubicBezTo>
                    <a:pt x="872" y="19"/>
                    <a:pt x="872" y="18"/>
                    <a:pt x="873" y="18"/>
                  </a:cubicBezTo>
                  <a:cubicBezTo>
                    <a:pt x="874" y="16"/>
                    <a:pt x="875" y="15"/>
                    <a:pt x="876" y="13"/>
                  </a:cubicBezTo>
                  <a:cubicBezTo>
                    <a:pt x="877" y="12"/>
                    <a:pt x="877" y="12"/>
                    <a:pt x="878" y="11"/>
                  </a:cubicBezTo>
                  <a:cubicBezTo>
                    <a:pt x="879" y="12"/>
                    <a:pt x="881" y="13"/>
                    <a:pt x="882" y="14"/>
                  </a:cubicBezTo>
                  <a:cubicBezTo>
                    <a:pt x="882" y="15"/>
                    <a:pt x="881" y="16"/>
                    <a:pt x="881" y="17"/>
                  </a:cubicBezTo>
                  <a:cubicBezTo>
                    <a:pt x="881" y="17"/>
                    <a:pt x="879" y="19"/>
                    <a:pt x="879" y="19"/>
                  </a:cubicBezTo>
                  <a:cubicBezTo>
                    <a:pt x="879" y="19"/>
                    <a:pt x="881" y="20"/>
                    <a:pt x="881" y="21"/>
                  </a:cubicBezTo>
                  <a:cubicBezTo>
                    <a:pt x="882" y="21"/>
                    <a:pt x="883" y="22"/>
                    <a:pt x="884" y="22"/>
                  </a:cubicBezTo>
                  <a:cubicBezTo>
                    <a:pt x="884" y="22"/>
                    <a:pt x="885" y="20"/>
                    <a:pt x="885" y="20"/>
                  </a:cubicBezTo>
                  <a:cubicBezTo>
                    <a:pt x="885" y="20"/>
                    <a:pt x="887" y="22"/>
                    <a:pt x="887" y="22"/>
                  </a:cubicBezTo>
                  <a:cubicBezTo>
                    <a:pt x="888" y="21"/>
                    <a:pt x="889" y="20"/>
                    <a:pt x="889" y="20"/>
                  </a:cubicBezTo>
                  <a:cubicBezTo>
                    <a:pt x="889" y="19"/>
                    <a:pt x="887" y="18"/>
                    <a:pt x="887" y="18"/>
                  </a:cubicBezTo>
                  <a:cubicBezTo>
                    <a:pt x="887" y="17"/>
                    <a:pt x="889" y="16"/>
                    <a:pt x="889" y="16"/>
                  </a:cubicBezTo>
                  <a:cubicBezTo>
                    <a:pt x="889" y="15"/>
                    <a:pt x="886" y="14"/>
                    <a:pt x="886" y="14"/>
                  </a:cubicBezTo>
                  <a:cubicBezTo>
                    <a:pt x="886" y="14"/>
                    <a:pt x="888" y="12"/>
                    <a:pt x="888" y="12"/>
                  </a:cubicBezTo>
                  <a:cubicBezTo>
                    <a:pt x="889" y="11"/>
                    <a:pt x="889" y="10"/>
                    <a:pt x="890" y="9"/>
                  </a:cubicBezTo>
                  <a:cubicBezTo>
                    <a:pt x="890" y="10"/>
                    <a:pt x="892" y="11"/>
                    <a:pt x="892" y="11"/>
                  </a:cubicBezTo>
                  <a:cubicBezTo>
                    <a:pt x="892" y="12"/>
                    <a:pt x="890" y="13"/>
                    <a:pt x="890" y="13"/>
                  </a:cubicBezTo>
                  <a:cubicBezTo>
                    <a:pt x="891" y="14"/>
                    <a:pt x="892" y="14"/>
                    <a:pt x="893" y="15"/>
                  </a:cubicBezTo>
                  <a:cubicBezTo>
                    <a:pt x="893" y="15"/>
                    <a:pt x="891" y="17"/>
                    <a:pt x="891" y="17"/>
                  </a:cubicBezTo>
                  <a:cubicBezTo>
                    <a:pt x="891" y="17"/>
                    <a:pt x="893" y="19"/>
                    <a:pt x="893" y="19"/>
                  </a:cubicBezTo>
                  <a:cubicBezTo>
                    <a:pt x="893" y="19"/>
                    <a:pt x="895" y="17"/>
                    <a:pt x="895" y="17"/>
                  </a:cubicBezTo>
                  <a:cubicBezTo>
                    <a:pt x="895" y="17"/>
                    <a:pt x="896" y="15"/>
                    <a:pt x="896" y="15"/>
                  </a:cubicBezTo>
                  <a:cubicBezTo>
                    <a:pt x="897" y="15"/>
                    <a:pt x="898" y="16"/>
                    <a:pt x="899" y="16"/>
                  </a:cubicBezTo>
                  <a:cubicBezTo>
                    <a:pt x="899" y="17"/>
                    <a:pt x="901" y="17"/>
                    <a:pt x="901" y="18"/>
                  </a:cubicBezTo>
                  <a:cubicBezTo>
                    <a:pt x="901" y="18"/>
                    <a:pt x="899" y="20"/>
                    <a:pt x="899" y="20"/>
                  </a:cubicBezTo>
                  <a:cubicBezTo>
                    <a:pt x="899" y="20"/>
                    <a:pt x="901" y="22"/>
                    <a:pt x="901" y="22"/>
                  </a:cubicBezTo>
                  <a:cubicBezTo>
                    <a:pt x="902" y="22"/>
                    <a:pt x="903" y="20"/>
                    <a:pt x="903" y="20"/>
                  </a:cubicBezTo>
                  <a:cubicBezTo>
                    <a:pt x="903" y="19"/>
                    <a:pt x="905" y="18"/>
                    <a:pt x="905" y="17"/>
                  </a:cubicBezTo>
                  <a:cubicBezTo>
                    <a:pt x="905" y="17"/>
                    <a:pt x="903" y="16"/>
                    <a:pt x="903" y="16"/>
                  </a:cubicBezTo>
                  <a:cubicBezTo>
                    <a:pt x="903" y="15"/>
                    <a:pt x="904" y="14"/>
                    <a:pt x="904" y="13"/>
                  </a:cubicBezTo>
                  <a:cubicBezTo>
                    <a:pt x="905" y="14"/>
                    <a:pt x="906" y="15"/>
                    <a:pt x="907" y="15"/>
                  </a:cubicBezTo>
                  <a:cubicBezTo>
                    <a:pt x="907" y="15"/>
                    <a:pt x="909" y="17"/>
                    <a:pt x="909" y="17"/>
                  </a:cubicBezTo>
                  <a:cubicBezTo>
                    <a:pt x="909" y="18"/>
                    <a:pt x="907" y="18"/>
                    <a:pt x="907" y="19"/>
                  </a:cubicBezTo>
                  <a:cubicBezTo>
                    <a:pt x="907" y="20"/>
                    <a:pt x="909" y="20"/>
                    <a:pt x="909" y="21"/>
                  </a:cubicBezTo>
                  <a:cubicBezTo>
                    <a:pt x="909" y="21"/>
                    <a:pt x="908" y="22"/>
                    <a:pt x="908" y="23"/>
                  </a:cubicBezTo>
                  <a:cubicBezTo>
                    <a:pt x="908" y="24"/>
                    <a:pt x="910" y="24"/>
                    <a:pt x="910" y="25"/>
                  </a:cubicBezTo>
                  <a:cubicBezTo>
                    <a:pt x="911" y="23"/>
                    <a:pt x="912" y="22"/>
                    <a:pt x="913" y="20"/>
                  </a:cubicBezTo>
                  <a:cubicBezTo>
                    <a:pt x="914" y="20"/>
                    <a:pt x="914" y="19"/>
                    <a:pt x="915" y="18"/>
                  </a:cubicBezTo>
                  <a:cubicBezTo>
                    <a:pt x="916" y="17"/>
                    <a:pt x="916" y="17"/>
                    <a:pt x="917" y="16"/>
                  </a:cubicBezTo>
                  <a:cubicBezTo>
                    <a:pt x="917" y="16"/>
                    <a:pt x="914" y="14"/>
                    <a:pt x="914" y="14"/>
                  </a:cubicBezTo>
                  <a:cubicBezTo>
                    <a:pt x="914" y="14"/>
                    <a:pt x="916" y="12"/>
                    <a:pt x="916" y="12"/>
                  </a:cubicBezTo>
                  <a:cubicBezTo>
                    <a:pt x="917" y="12"/>
                    <a:pt x="918" y="13"/>
                    <a:pt x="918" y="14"/>
                  </a:cubicBezTo>
                  <a:cubicBezTo>
                    <a:pt x="918" y="13"/>
                    <a:pt x="920" y="12"/>
                    <a:pt x="920" y="11"/>
                  </a:cubicBezTo>
                  <a:cubicBezTo>
                    <a:pt x="920" y="12"/>
                    <a:pt x="922" y="12"/>
                    <a:pt x="922" y="13"/>
                  </a:cubicBezTo>
                  <a:cubicBezTo>
                    <a:pt x="922" y="13"/>
                    <a:pt x="921" y="15"/>
                    <a:pt x="921" y="15"/>
                  </a:cubicBezTo>
                  <a:cubicBezTo>
                    <a:pt x="920" y="16"/>
                    <a:pt x="919" y="17"/>
                    <a:pt x="919" y="18"/>
                  </a:cubicBezTo>
                  <a:cubicBezTo>
                    <a:pt x="919" y="18"/>
                    <a:pt x="921" y="19"/>
                    <a:pt x="921" y="19"/>
                  </a:cubicBezTo>
                  <a:cubicBezTo>
                    <a:pt x="921" y="20"/>
                    <a:pt x="920" y="21"/>
                    <a:pt x="919" y="21"/>
                  </a:cubicBezTo>
                  <a:cubicBezTo>
                    <a:pt x="919" y="22"/>
                    <a:pt x="918" y="23"/>
                    <a:pt x="918" y="24"/>
                  </a:cubicBezTo>
                  <a:cubicBezTo>
                    <a:pt x="918" y="24"/>
                    <a:pt x="920" y="25"/>
                    <a:pt x="920" y="25"/>
                  </a:cubicBezTo>
                  <a:cubicBezTo>
                    <a:pt x="921" y="25"/>
                    <a:pt x="921" y="24"/>
                    <a:pt x="922" y="23"/>
                  </a:cubicBezTo>
                  <a:cubicBezTo>
                    <a:pt x="922" y="23"/>
                    <a:pt x="923" y="21"/>
                    <a:pt x="923" y="21"/>
                  </a:cubicBezTo>
                  <a:cubicBezTo>
                    <a:pt x="924" y="21"/>
                    <a:pt x="925" y="22"/>
                    <a:pt x="926" y="23"/>
                  </a:cubicBezTo>
                  <a:cubicBezTo>
                    <a:pt x="926" y="23"/>
                    <a:pt x="927" y="24"/>
                    <a:pt x="928" y="24"/>
                  </a:cubicBezTo>
                  <a:cubicBezTo>
                    <a:pt x="928" y="24"/>
                    <a:pt x="929" y="22"/>
                    <a:pt x="930" y="22"/>
                  </a:cubicBezTo>
                  <a:cubicBezTo>
                    <a:pt x="930" y="22"/>
                    <a:pt x="931" y="24"/>
                    <a:pt x="932" y="24"/>
                  </a:cubicBezTo>
                  <a:cubicBezTo>
                    <a:pt x="932" y="24"/>
                    <a:pt x="934" y="22"/>
                    <a:pt x="933" y="22"/>
                  </a:cubicBezTo>
                  <a:cubicBezTo>
                    <a:pt x="933" y="21"/>
                    <a:pt x="931" y="20"/>
                    <a:pt x="931" y="20"/>
                  </a:cubicBezTo>
                  <a:cubicBezTo>
                    <a:pt x="931" y="19"/>
                    <a:pt x="933" y="18"/>
                    <a:pt x="933" y="18"/>
                  </a:cubicBezTo>
                  <a:cubicBezTo>
                    <a:pt x="933" y="17"/>
                    <a:pt x="934" y="16"/>
                    <a:pt x="935" y="15"/>
                  </a:cubicBezTo>
                  <a:cubicBezTo>
                    <a:pt x="935" y="15"/>
                    <a:pt x="936" y="17"/>
                    <a:pt x="937" y="17"/>
                  </a:cubicBezTo>
                  <a:cubicBezTo>
                    <a:pt x="937" y="17"/>
                    <a:pt x="938" y="15"/>
                    <a:pt x="939" y="15"/>
                  </a:cubicBezTo>
                  <a:cubicBezTo>
                    <a:pt x="939" y="15"/>
                    <a:pt x="940" y="16"/>
                    <a:pt x="941" y="17"/>
                  </a:cubicBezTo>
                  <a:cubicBezTo>
                    <a:pt x="941" y="16"/>
                    <a:pt x="943" y="14"/>
                    <a:pt x="943" y="14"/>
                  </a:cubicBezTo>
                  <a:cubicBezTo>
                    <a:pt x="943" y="15"/>
                    <a:pt x="945" y="16"/>
                    <a:pt x="945" y="16"/>
                  </a:cubicBezTo>
                  <a:cubicBezTo>
                    <a:pt x="945" y="16"/>
                    <a:pt x="943" y="18"/>
                    <a:pt x="943" y="18"/>
                  </a:cubicBezTo>
                  <a:cubicBezTo>
                    <a:pt x="943" y="19"/>
                    <a:pt x="942" y="20"/>
                    <a:pt x="941" y="21"/>
                  </a:cubicBezTo>
                  <a:cubicBezTo>
                    <a:pt x="941" y="21"/>
                    <a:pt x="939" y="19"/>
                    <a:pt x="939" y="19"/>
                  </a:cubicBezTo>
                  <a:cubicBezTo>
                    <a:pt x="939" y="19"/>
                    <a:pt x="938" y="21"/>
                    <a:pt x="937" y="21"/>
                  </a:cubicBezTo>
                  <a:cubicBezTo>
                    <a:pt x="937" y="22"/>
                    <a:pt x="936" y="23"/>
                    <a:pt x="936" y="23"/>
                  </a:cubicBezTo>
                  <a:cubicBezTo>
                    <a:pt x="936" y="23"/>
                    <a:pt x="937" y="25"/>
                    <a:pt x="938" y="25"/>
                  </a:cubicBezTo>
                  <a:cubicBezTo>
                    <a:pt x="938" y="25"/>
                    <a:pt x="939" y="23"/>
                    <a:pt x="940" y="23"/>
                  </a:cubicBezTo>
                  <a:cubicBezTo>
                    <a:pt x="940" y="22"/>
                    <a:pt x="941" y="21"/>
                    <a:pt x="941" y="21"/>
                  </a:cubicBezTo>
                  <a:cubicBezTo>
                    <a:pt x="942" y="20"/>
                    <a:pt x="943" y="22"/>
                    <a:pt x="944" y="22"/>
                  </a:cubicBezTo>
                  <a:cubicBezTo>
                    <a:pt x="944" y="22"/>
                    <a:pt x="945" y="20"/>
                    <a:pt x="945" y="20"/>
                  </a:cubicBezTo>
                  <a:cubicBezTo>
                    <a:pt x="946" y="20"/>
                    <a:pt x="947" y="22"/>
                    <a:pt x="948" y="22"/>
                  </a:cubicBezTo>
                  <a:cubicBezTo>
                    <a:pt x="948" y="22"/>
                    <a:pt x="949" y="20"/>
                    <a:pt x="949" y="19"/>
                  </a:cubicBezTo>
                  <a:cubicBezTo>
                    <a:pt x="950" y="19"/>
                    <a:pt x="951" y="21"/>
                    <a:pt x="951" y="21"/>
                  </a:cubicBezTo>
                  <a:cubicBezTo>
                    <a:pt x="952" y="21"/>
                    <a:pt x="953" y="19"/>
                    <a:pt x="953" y="19"/>
                  </a:cubicBezTo>
                  <a:cubicBezTo>
                    <a:pt x="954" y="19"/>
                    <a:pt x="955" y="21"/>
                    <a:pt x="955" y="21"/>
                  </a:cubicBezTo>
                  <a:cubicBezTo>
                    <a:pt x="956" y="21"/>
                    <a:pt x="957" y="18"/>
                    <a:pt x="957" y="18"/>
                  </a:cubicBezTo>
                  <a:cubicBezTo>
                    <a:pt x="957" y="18"/>
                    <a:pt x="959" y="20"/>
                    <a:pt x="959" y="20"/>
                  </a:cubicBezTo>
                  <a:cubicBezTo>
                    <a:pt x="960" y="20"/>
                    <a:pt x="961" y="18"/>
                    <a:pt x="961" y="18"/>
                  </a:cubicBezTo>
                  <a:cubicBezTo>
                    <a:pt x="962" y="17"/>
                    <a:pt x="962" y="16"/>
                    <a:pt x="963" y="16"/>
                  </a:cubicBezTo>
                  <a:cubicBezTo>
                    <a:pt x="963" y="15"/>
                    <a:pt x="965" y="14"/>
                    <a:pt x="964" y="13"/>
                  </a:cubicBezTo>
                  <a:cubicBezTo>
                    <a:pt x="964" y="13"/>
                    <a:pt x="962" y="12"/>
                    <a:pt x="962" y="12"/>
                  </a:cubicBezTo>
                  <a:cubicBezTo>
                    <a:pt x="963" y="11"/>
                    <a:pt x="964" y="10"/>
                    <a:pt x="964" y="9"/>
                  </a:cubicBezTo>
                  <a:cubicBezTo>
                    <a:pt x="965" y="9"/>
                    <a:pt x="965" y="11"/>
                    <a:pt x="966" y="11"/>
                  </a:cubicBezTo>
                  <a:cubicBezTo>
                    <a:pt x="966" y="12"/>
                    <a:pt x="968" y="12"/>
                    <a:pt x="968" y="13"/>
                  </a:cubicBezTo>
                  <a:cubicBezTo>
                    <a:pt x="968" y="13"/>
                    <a:pt x="967" y="15"/>
                    <a:pt x="967" y="15"/>
                  </a:cubicBezTo>
                  <a:cubicBezTo>
                    <a:pt x="966" y="16"/>
                    <a:pt x="965" y="17"/>
                    <a:pt x="965" y="17"/>
                  </a:cubicBezTo>
                  <a:cubicBezTo>
                    <a:pt x="965" y="18"/>
                    <a:pt x="964" y="19"/>
                    <a:pt x="963" y="20"/>
                  </a:cubicBezTo>
                  <a:cubicBezTo>
                    <a:pt x="963" y="20"/>
                    <a:pt x="962" y="21"/>
                    <a:pt x="962" y="22"/>
                  </a:cubicBezTo>
                  <a:cubicBezTo>
                    <a:pt x="962" y="22"/>
                    <a:pt x="964" y="23"/>
                    <a:pt x="964" y="24"/>
                  </a:cubicBezTo>
                  <a:cubicBezTo>
                    <a:pt x="964" y="24"/>
                    <a:pt x="962" y="25"/>
                    <a:pt x="962" y="26"/>
                  </a:cubicBezTo>
                  <a:cubicBezTo>
                    <a:pt x="962" y="26"/>
                    <a:pt x="964" y="27"/>
                    <a:pt x="964" y="27"/>
                  </a:cubicBezTo>
                  <a:cubicBezTo>
                    <a:pt x="965" y="26"/>
                    <a:pt x="967" y="24"/>
                    <a:pt x="968" y="23"/>
                  </a:cubicBezTo>
                  <a:cubicBezTo>
                    <a:pt x="968" y="22"/>
                    <a:pt x="969" y="22"/>
                    <a:pt x="969" y="21"/>
                  </a:cubicBezTo>
                  <a:cubicBezTo>
                    <a:pt x="971" y="19"/>
                    <a:pt x="972" y="18"/>
                    <a:pt x="973" y="16"/>
                  </a:cubicBezTo>
                  <a:cubicBezTo>
                    <a:pt x="974" y="17"/>
                    <a:pt x="976" y="19"/>
                    <a:pt x="977" y="20"/>
                  </a:cubicBezTo>
                  <a:cubicBezTo>
                    <a:pt x="977" y="20"/>
                    <a:pt x="976" y="21"/>
                    <a:pt x="976" y="22"/>
                  </a:cubicBezTo>
                  <a:cubicBezTo>
                    <a:pt x="976" y="22"/>
                    <a:pt x="978" y="23"/>
                    <a:pt x="978" y="24"/>
                  </a:cubicBezTo>
                  <a:cubicBezTo>
                    <a:pt x="978" y="24"/>
                    <a:pt x="976" y="26"/>
                    <a:pt x="976" y="26"/>
                  </a:cubicBezTo>
                  <a:cubicBezTo>
                    <a:pt x="976" y="26"/>
                    <a:pt x="974" y="24"/>
                    <a:pt x="974" y="24"/>
                  </a:cubicBezTo>
                  <a:cubicBezTo>
                    <a:pt x="974" y="24"/>
                    <a:pt x="972" y="26"/>
                    <a:pt x="972" y="26"/>
                  </a:cubicBezTo>
                  <a:cubicBezTo>
                    <a:pt x="972" y="27"/>
                    <a:pt x="971" y="28"/>
                    <a:pt x="971" y="29"/>
                  </a:cubicBezTo>
                  <a:cubicBezTo>
                    <a:pt x="972" y="30"/>
                    <a:pt x="973" y="31"/>
                    <a:pt x="975" y="32"/>
                  </a:cubicBezTo>
                  <a:cubicBezTo>
                    <a:pt x="976" y="33"/>
                    <a:pt x="976" y="33"/>
                    <a:pt x="977" y="34"/>
                  </a:cubicBezTo>
                  <a:cubicBezTo>
                    <a:pt x="978" y="32"/>
                    <a:pt x="979" y="31"/>
                    <a:pt x="981" y="29"/>
                  </a:cubicBezTo>
                  <a:cubicBezTo>
                    <a:pt x="981" y="29"/>
                    <a:pt x="982" y="28"/>
                    <a:pt x="982" y="27"/>
                  </a:cubicBezTo>
                  <a:cubicBezTo>
                    <a:pt x="983" y="27"/>
                    <a:pt x="984" y="25"/>
                    <a:pt x="984" y="25"/>
                  </a:cubicBezTo>
                  <a:cubicBezTo>
                    <a:pt x="984" y="25"/>
                    <a:pt x="982" y="23"/>
                    <a:pt x="982" y="23"/>
                  </a:cubicBezTo>
                  <a:cubicBezTo>
                    <a:pt x="982" y="23"/>
                    <a:pt x="983" y="21"/>
                    <a:pt x="983" y="21"/>
                  </a:cubicBezTo>
                  <a:cubicBezTo>
                    <a:pt x="984" y="21"/>
                    <a:pt x="985" y="23"/>
                    <a:pt x="986" y="23"/>
                  </a:cubicBezTo>
                  <a:cubicBezTo>
                    <a:pt x="986" y="22"/>
                    <a:pt x="987" y="21"/>
                    <a:pt x="987" y="20"/>
                  </a:cubicBezTo>
                  <a:cubicBezTo>
                    <a:pt x="989" y="19"/>
                    <a:pt x="990" y="17"/>
                    <a:pt x="991" y="16"/>
                  </a:cubicBezTo>
                  <a:cubicBezTo>
                    <a:pt x="991" y="15"/>
                    <a:pt x="992" y="14"/>
                    <a:pt x="993" y="14"/>
                  </a:cubicBezTo>
                  <a:cubicBezTo>
                    <a:pt x="993" y="13"/>
                    <a:pt x="994" y="12"/>
                    <a:pt x="994" y="11"/>
                  </a:cubicBezTo>
                  <a:cubicBezTo>
                    <a:pt x="994" y="12"/>
                    <a:pt x="996" y="12"/>
                    <a:pt x="996" y="13"/>
                  </a:cubicBezTo>
                  <a:cubicBezTo>
                    <a:pt x="997" y="14"/>
                    <a:pt x="995" y="15"/>
                    <a:pt x="995" y="15"/>
                  </a:cubicBezTo>
                  <a:cubicBezTo>
                    <a:pt x="994" y="16"/>
                    <a:pt x="994" y="17"/>
                    <a:pt x="993" y="18"/>
                  </a:cubicBezTo>
                  <a:cubicBezTo>
                    <a:pt x="993" y="18"/>
                    <a:pt x="992" y="19"/>
                    <a:pt x="991" y="20"/>
                  </a:cubicBezTo>
                  <a:cubicBezTo>
                    <a:pt x="991" y="21"/>
                    <a:pt x="990" y="21"/>
                    <a:pt x="990" y="22"/>
                  </a:cubicBezTo>
                  <a:cubicBezTo>
                    <a:pt x="989" y="23"/>
                    <a:pt x="988" y="24"/>
                    <a:pt x="988" y="24"/>
                  </a:cubicBezTo>
                  <a:cubicBezTo>
                    <a:pt x="988" y="25"/>
                    <a:pt x="990" y="26"/>
                    <a:pt x="990" y="26"/>
                  </a:cubicBezTo>
                  <a:cubicBezTo>
                    <a:pt x="990" y="26"/>
                    <a:pt x="988" y="28"/>
                    <a:pt x="988" y="28"/>
                  </a:cubicBezTo>
                  <a:cubicBezTo>
                    <a:pt x="989" y="28"/>
                    <a:pt x="990" y="30"/>
                    <a:pt x="991" y="30"/>
                  </a:cubicBezTo>
                  <a:cubicBezTo>
                    <a:pt x="991" y="30"/>
                    <a:pt x="992" y="28"/>
                    <a:pt x="992" y="28"/>
                  </a:cubicBezTo>
                  <a:cubicBezTo>
                    <a:pt x="993" y="28"/>
                    <a:pt x="994" y="29"/>
                    <a:pt x="995" y="29"/>
                  </a:cubicBezTo>
                  <a:cubicBezTo>
                    <a:pt x="995" y="30"/>
                    <a:pt x="996" y="31"/>
                    <a:pt x="997" y="31"/>
                  </a:cubicBezTo>
                  <a:cubicBezTo>
                    <a:pt x="997" y="30"/>
                    <a:pt x="998" y="30"/>
                    <a:pt x="999" y="29"/>
                  </a:cubicBezTo>
                  <a:cubicBezTo>
                    <a:pt x="999" y="29"/>
                    <a:pt x="1000" y="27"/>
                    <a:pt x="1000" y="27"/>
                  </a:cubicBezTo>
                  <a:cubicBezTo>
                    <a:pt x="1000" y="26"/>
                    <a:pt x="998" y="25"/>
                    <a:pt x="998" y="25"/>
                  </a:cubicBezTo>
                  <a:cubicBezTo>
                    <a:pt x="997" y="24"/>
                    <a:pt x="997" y="24"/>
                    <a:pt x="996" y="23"/>
                  </a:cubicBezTo>
                  <a:cubicBezTo>
                    <a:pt x="997" y="22"/>
                    <a:pt x="998" y="20"/>
                    <a:pt x="999" y="19"/>
                  </a:cubicBezTo>
                  <a:cubicBezTo>
                    <a:pt x="1000" y="18"/>
                    <a:pt x="1000" y="17"/>
                    <a:pt x="1001" y="17"/>
                  </a:cubicBezTo>
                  <a:cubicBezTo>
                    <a:pt x="1001" y="16"/>
                    <a:pt x="1002" y="14"/>
                    <a:pt x="1003" y="14"/>
                  </a:cubicBezTo>
                  <a:cubicBezTo>
                    <a:pt x="1003" y="14"/>
                    <a:pt x="1005" y="16"/>
                    <a:pt x="1005" y="16"/>
                  </a:cubicBezTo>
                  <a:cubicBezTo>
                    <a:pt x="1005" y="16"/>
                    <a:pt x="1003" y="18"/>
                    <a:pt x="1003" y="18"/>
                  </a:cubicBezTo>
                  <a:cubicBezTo>
                    <a:pt x="1003" y="19"/>
                    <a:pt x="1002" y="20"/>
                    <a:pt x="1001" y="20"/>
                  </a:cubicBezTo>
                  <a:cubicBezTo>
                    <a:pt x="1001" y="21"/>
                    <a:pt x="1000" y="22"/>
                    <a:pt x="1000" y="23"/>
                  </a:cubicBezTo>
                  <a:cubicBezTo>
                    <a:pt x="1000" y="23"/>
                    <a:pt x="1002" y="24"/>
                    <a:pt x="1002" y="24"/>
                  </a:cubicBezTo>
                  <a:cubicBezTo>
                    <a:pt x="1002" y="25"/>
                    <a:pt x="1000" y="26"/>
                    <a:pt x="1000" y="27"/>
                  </a:cubicBezTo>
                  <a:cubicBezTo>
                    <a:pt x="1001" y="27"/>
                    <a:pt x="1002" y="28"/>
                    <a:pt x="1003" y="28"/>
                  </a:cubicBezTo>
                  <a:cubicBezTo>
                    <a:pt x="1003" y="29"/>
                    <a:pt x="1005" y="30"/>
                    <a:pt x="1005" y="30"/>
                  </a:cubicBezTo>
                  <a:cubicBezTo>
                    <a:pt x="1005" y="31"/>
                    <a:pt x="1003" y="32"/>
                    <a:pt x="1003" y="32"/>
                  </a:cubicBezTo>
                  <a:cubicBezTo>
                    <a:pt x="1003" y="33"/>
                    <a:pt x="1005" y="33"/>
                    <a:pt x="1005" y="34"/>
                  </a:cubicBezTo>
                  <a:cubicBezTo>
                    <a:pt x="1005" y="35"/>
                    <a:pt x="1003" y="36"/>
                    <a:pt x="1004" y="36"/>
                  </a:cubicBezTo>
                  <a:cubicBezTo>
                    <a:pt x="1004" y="37"/>
                    <a:pt x="1006" y="37"/>
                    <a:pt x="1006" y="38"/>
                  </a:cubicBezTo>
                  <a:cubicBezTo>
                    <a:pt x="1006" y="37"/>
                    <a:pt x="1007" y="36"/>
                    <a:pt x="1008" y="36"/>
                  </a:cubicBezTo>
                  <a:cubicBezTo>
                    <a:pt x="1008" y="35"/>
                    <a:pt x="1009" y="34"/>
                    <a:pt x="1009" y="33"/>
                  </a:cubicBezTo>
                  <a:cubicBezTo>
                    <a:pt x="1009" y="33"/>
                    <a:pt x="1007" y="32"/>
                    <a:pt x="1007" y="32"/>
                  </a:cubicBezTo>
                  <a:cubicBezTo>
                    <a:pt x="1007" y="31"/>
                    <a:pt x="1005" y="31"/>
                    <a:pt x="1005" y="30"/>
                  </a:cubicBezTo>
                  <a:cubicBezTo>
                    <a:pt x="1005" y="30"/>
                    <a:pt x="1006" y="28"/>
                    <a:pt x="1006" y="28"/>
                  </a:cubicBezTo>
                  <a:cubicBezTo>
                    <a:pt x="1007" y="27"/>
                    <a:pt x="1008" y="26"/>
                    <a:pt x="1008" y="26"/>
                  </a:cubicBezTo>
                  <a:cubicBezTo>
                    <a:pt x="1009" y="26"/>
                    <a:pt x="1010" y="27"/>
                    <a:pt x="1010" y="27"/>
                  </a:cubicBezTo>
                  <a:cubicBezTo>
                    <a:pt x="1011" y="28"/>
                    <a:pt x="1012" y="29"/>
                    <a:pt x="1013" y="29"/>
                  </a:cubicBezTo>
                  <a:cubicBezTo>
                    <a:pt x="1013" y="29"/>
                    <a:pt x="1014" y="31"/>
                    <a:pt x="1015" y="31"/>
                  </a:cubicBezTo>
                  <a:cubicBezTo>
                    <a:pt x="1015" y="31"/>
                    <a:pt x="1016" y="29"/>
                    <a:pt x="1017" y="28"/>
                  </a:cubicBezTo>
                  <a:cubicBezTo>
                    <a:pt x="1017" y="28"/>
                    <a:pt x="1018" y="27"/>
                    <a:pt x="1018" y="26"/>
                  </a:cubicBezTo>
                  <a:cubicBezTo>
                    <a:pt x="1019" y="26"/>
                    <a:pt x="1020" y="28"/>
                    <a:pt x="1021" y="28"/>
                  </a:cubicBezTo>
                  <a:cubicBezTo>
                    <a:pt x="1021" y="28"/>
                    <a:pt x="1022" y="26"/>
                    <a:pt x="1022" y="26"/>
                  </a:cubicBezTo>
                  <a:cubicBezTo>
                    <a:pt x="1022" y="26"/>
                    <a:pt x="1024" y="23"/>
                    <a:pt x="1024" y="23"/>
                  </a:cubicBezTo>
                  <a:cubicBezTo>
                    <a:pt x="1024" y="24"/>
                    <a:pt x="1026" y="25"/>
                    <a:pt x="1026" y="25"/>
                  </a:cubicBezTo>
                  <a:cubicBezTo>
                    <a:pt x="1026" y="26"/>
                    <a:pt x="1024" y="27"/>
                    <a:pt x="1024" y="27"/>
                  </a:cubicBezTo>
                  <a:cubicBezTo>
                    <a:pt x="1025" y="28"/>
                    <a:pt x="1027" y="28"/>
                    <a:pt x="1027" y="29"/>
                  </a:cubicBezTo>
                  <a:cubicBezTo>
                    <a:pt x="1027" y="30"/>
                    <a:pt x="1025" y="31"/>
                    <a:pt x="1025" y="31"/>
                  </a:cubicBezTo>
                  <a:cubicBezTo>
                    <a:pt x="1025" y="32"/>
                    <a:pt x="1027" y="32"/>
                    <a:pt x="1027" y="33"/>
                  </a:cubicBezTo>
                  <a:cubicBezTo>
                    <a:pt x="1028" y="32"/>
                    <a:pt x="1028" y="32"/>
                    <a:pt x="1029" y="31"/>
                  </a:cubicBezTo>
                  <a:cubicBezTo>
                    <a:pt x="1029" y="31"/>
                    <a:pt x="1030" y="29"/>
                    <a:pt x="1031" y="29"/>
                  </a:cubicBezTo>
                  <a:cubicBezTo>
                    <a:pt x="1031" y="29"/>
                    <a:pt x="1033" y="30"/>
                    <a:pt x="1033" y="30"/>
                  </a:cubicBezTo>
                  <a:cubicBezTo>
                    <a:pt x="1033" y="30"/>
                    <a:pt x="1034" y="29"/>
                    <a:pt x="1035" y="28"/>
                  </a:cubicBezTo>
                  <a:cubicBezTo>
                    <a:pt x="1035" y="27"/>
                    <a:pt x="1036" y="27"/>
                    <a:pt x="1036" y="26"/>
                  </a:cubicBezTo>
                  <a:cubicBezTo>
                    <a:pt x="1037" y="25"/>
                    <a:pt x="1037" y="24"/>
                    <a:pt x="1038" y="24"/>
                  </a:cubicBezTo>
                  <a:cubicBezTo>
                    <a:pt x="1038" y="23"/>
                    <a:pt x="1039" y="21"/>
                    <a:pt x="1040" y="21"/>
                  </a:cubicBezTo>
                  <a:cubicBezTo>
                    <a:pt x="1040" y="21"/>
                    <a:pt x="1041" y="23"/>
                    <a:pt x="1042" y="23"/>
                  </a:cubicBezTo>
                  <a:cubicBezTo>
                    <a:pt x="1042" y="24"/>
                    <a:pt x="1044" y="24"/>
                    <a:pt x="1044" y="25"/>
                  </a:cubicBezTo>
                  <a:cubicBezTo>
                    <a:pt x="1044" y="25"/>
                    <a:pt x="1043" y="27"/>
                    <a:pt x="1042" y="27"/>
                  </a:cubicBezTo>
                  <a:cubicBezTo>
                    <a:pt x="1042" y="28"/>
                    <a:pt x="1041" y="28"/>
                    <a:pt x="1041" y="29"/>
                  </a:cubicBezTo>
                  <a:cubicBezTo>
                    <a:pt x="1040" y="29"/>
                    <a:pt x="1039" y="27"/>
                    <a:pt x="1038" y="28"/>
                  </a:cubicBezTo>
                  <a:cubicBezTo>
                    <a:pt x="1038" y="28"/>
                    <a:pt x="1037" y="29"/>
                    <a:pt x="1037" y="30"/>
                  </a:cubicBezTo>
                  <a:cubicBezTo>
                    <a:pt x="1036" y="30"/>
                    <a:pt x="1035" y="32"/>
                    <a:pt x="1035" y="32"/>
                  </a:cubicBezTo>
                  <a:cubicBezTo>
                    <a:pt x="1035" y="33"/>
                    <a:pt x="1037" y="33"/>
                    <a:pt x="1037" y="34"/>
                  </a:cubicBezTo>
                  <a:cubicBezTo>
                    <a:pt x="1037" y="34"/>
                    <a:pt x="1036" y="36"/>
                    <a:pt x="1036" y="36"/>
                  </a:cubicBezTo>
                  <a:cubicBezTo>
                    <a:pt x="1035" y="37"/>
                    <a:pt x="1034" y="37"/>
                    <a:pt x="1034" y="38"/>
                  </a:cubicBezTo>
                  <a:cubicBezTo>
                    <a:pt x="1035" y="38"/>
                    <a:pt x="1035" y="40"/>
                    <a:pt x="1036" y="40"/>
                  </a:cubicBezTo>
                  <a:cubicBezTo>
                    <a:pt x="1036" y="40"/>
                    <a:pt x="1038" y="38"/>
                    <a:pt x="1038" y="38"/>
                  </a:cubicBezTo>
                  <a:cubicBezTo>
                    <a:pt x="1038" y="37"/>
                    <a:pt x="1039" y="35"/>
                    <a:pt x="1040" y="35"/>
                  </a:cubicBezTo>
                  <a:cubicBezTo>
                    <a:pt x="1040" y="35"/>
                    <a:pt x="1041" y="37"/>
                    <a:pt x="1042" y="37"/>
                  </a:cubicBezTo>
                  <a:cubicBezTo>
                    <a:pt x="1042" y="38"/>
                    <a:pt x="1043" y="39"/>
                    <a:pt x="1044" y="39"/>
                  </a:cubicBezTo>
                  <a:cubicBezTo>
                    <a:pt x="1044" y="39"/>
                    <a:pt x="1046" y="41"/>
                    <a:pt x="1046" y="41"/>
                  </a:cubicBezTo>
                  <a:cubicBezTo>
                    <a:pt x="1047" y="40"/>
                    <a:pt x="1048" y="39"/>
                    <a:pt x="1048" y="38"/>
                  </a:cubicBezTo>
                  <a:cubicBezTo>
                    <a:pt x="1049" y="38"/>
                    <a:pt x="1049" y="37"/>
                    <a:pt x="1050" y="36"/>
                  </a:cubicBezTo>
                  <a:cubicBezTo>
                    <a:pt x="1051" y="37"/>
                    <a:pt x="1053" y="38"/>
                    <a:pt x="1054" y="39"/>
                  </a:cubicBezTo>
                  <a:cubicBezTo>
                    <a:pt x="1053" y="41"/>
                    <a:pt x="1052" y="42"/>
                    <a:pt x="1051" y="44"/>
                  </a:cubicBezTo>
                  <a:cubicBezTo>
                    <a:pt x="1050" y="44"/>
                    <a:pt x="1050" y="46"/>
                    <a:pt x="1049" y="46"/>
                  </a:cubicBezTo>
                  <a:cubicBezTo>
                    <a:pt x="1048" y="46"/>
                    <a:pt x="1047" y="44"/>
                    <a:pt x="1047" y="44"/>
                  </a:cubicBezTo>
                  <a:cubicBezTo>
                    <a:pt x="1046" y="45"/>
                    <a:pt x="1046" y="47"/>
                    <a:pt x="1045" y="47"/>
                  </a:cubicBezTo>
                  <a:cubicBezTo>
                    <a:pt x="1044" y="47"/>
                    <a:pt x="1043" y="45"/>
                    <a:pt x="1043" y="45"/>
                  </a:cubicBezTo>
                  <a:cubicBezTo>
                    <a:pt x="1042" y="45"/>
                    <a:pt x="1042" y="47"/>
                    <a:pt x="1041" y="47"/>
                  </a:cubicBezTo>
                  <a:cubicBezTo>
                    <a:pt x="1041" y="48"/>
                    <a:pt x="1043" y="48"/>
                    <a:pt x="1043" y="49"/>
                  </a:cubicBezTo>
                  <a:cubicBezTo>
                    <a:pt x="1043" y="49"/>
                    <a:pt x="1041" y="51"/>
                    <a:pt x="1042" y="51"/>
                  </a:cubicBezTo>
                  <a:cubicBezTo>
                    <a:pt x="1042" y="51"/>
                    <a:pt x="1044" y="53"/>
                    <a:pt x="1044" y="53"/>
                  </a:cubicBezTo>
                  <a:cubicBezTo>
                    <a:pt x="1044" y="53"/>
                    <a:pt x="1045" y="51"/>
                    <a:pt x="1046" y="51"/>
                  </a:cubicBezTo>
                  <a:cubicBezTo>
                    <a:pt x="1046" y="51"/>
                    <a:pt x="1047" y="52"/>
                    <a:pt x="1048" y="52"/>
                  </a:cubicBezTo>
                  <a:cubicBezTo>
                    <a:pt x="1048" y="52"/>
                    <a:pt x="1049" y="50"/>
                    <a:pt x="1050" y="50"/>
                  </a:cubicBezTo>
                  <a:cubicBezTo>
                    <a:pt x="1050" y="50"/>
                    <a:pt x="1051" y="52"/>
                    <a:pt x="1052" y="52"/>
                  </a:cubicBezTo>
                  <a:cubicBezTo>
                    <a:pt x="1052" y="52"/>
                    <a:pt x="1053" y="50"/>
                    <a:pt x="1053" y="50"/>
                  </a:cubicBezTo>
                  <a:cubicBezTo>
                    <a:pt x="1054" y="49"/>
                    <a:pt x="1055" y="48"/>
                    <a:pt x="1055" y="47"/>
                  </a:cubicBezTo>
                  <a:cubicBezTo>
                    <a:pt x="1056" y="47"/>
                    <a:pt x="1057" y="46"/>
                    <a:pt x="1057" y="45"/>
                  </a:cubicBezTo>
                  <a:cubicBezTo>
                    <a:pt x="1057" y="45"/>
                    <a:pt x="1055" y="44"/>
                    <a:pt x="1055" y="43"/>
                  </a:cubicBezTo>
                  <a:cubicBezTo>
                    <a:pt x="1055" y="43"/>
                    <a:pt x="1056" y="42"/>
                    <a:pt x="1056" y="41"/>
                  </a:cubicBezTo>
                  <a:cubicBezTo>
                    <a:pt x="1056" y="41"/>
                    <a:pt x="1054" y="40"/>
                    <a:pt x="1054" y="39"/>
                  </a:cubicBezTo>
                  <a:cubicBezTo>
                    <a:pt x="1054" y="39"/>
                    <a:pt x="1056" y="38"/>
                    <a:pt x="1056" y="37"/>
                  </a:cubicBezTo>
                  <a:cubicBezTo>
                    <a:pt x="1056" y="36"/>
                    <a:pt x="1057" y="36"/>
                    <a:pt x="1058" y="35"/>
                  </a:cubicBezTo>
                  <a:cubicBezTo>
                    <a:pt x="1058" y="35"/>
                    <a:pt x="1060" y="37"/>
                    <a:pt x="1060" y="37"/>
                  </a:cubicBezTo>
                  <a:cubicBezTo>
                    <a:pt x="1060" y="37"/>
                    <a:pt x="1062" y="38"/>
                    <a:pt x="1062" y="38"/>
                  </a:cubicBezTo>
                  <a:cubicBezTo>
                    <a:pt x="1062" y="38"/>
                    <a:pt x="1064" y="36"/>
                    <a:pt x="1064" y="36"/>
                  </a:cubicBezTo>
                  <a:cubicBezTo>
                    <a:pt x="1064" y="36"/>
                    <a:pt x="1061" y="35"/>
                    <a:pt x="1061" y="34"/>
                  </a:cubicBezTo>
                  <a:cubicBezTo>
                    <a:pt x="1061" y="34"/>
                    <a:pt x="1063" y="33"/>
                    <a:pt x="1063" y="32"/>
                  </a:cubicBezTo>
                  <a:cubicBezTo>
                    <a:pt x="1064" y="31"/>
                    <a:pt x="1065" y="29"/>
                    <a:pt x="1067" y="28"/>
                  </a:cubicBezTo>
                  <a:cubicBezTo>
                    <a:pt x="1067" y="28"/>
                    <a:pt x="1069" y="29"/>
                    <a:pt x="1069" y="29"/>
                  </a:cubicBezTo>
                  <a:cubicBezTo>
                    <a:pt x="1069" y="30"/>
                    <a:pt x="1067" y="31"/>
                    <a:pt x="1067" y="32"/>
                  </a:cubicBezTo>
                  <a:cubicBezTo>
                    <a:pt x="1067" y="32"/>
                    <a:pt x="1069" y="33"/>
                    <a:pt x="1069" y="33"/>
                  </a:cubicBezTo>
                  <a:cubicBezTo>
                    <a:pt x="1069" y="34"/>
                    <a:pt x="1068" y="35"/>
                    <a:pt x="1068" y="36"/>
                  </a:cubicBezTo>
                  <a:cubicBezTo>
                    <a:pt x="1067" y="36"/>
                    <a:pt x="1066" y="37"/>
                    <a:pt x="1066" y="38"/>
                  </a:cubicBezTo>
                  <a:cubicBezTo>
                    <a:pt x="1065" y="39"/>
                    <a:pt x="1065" y="40"/>
                    <a:pt x="1064" y="40"/>
                  </a:cubicBezTo>
                  <a:cubicBezTo>
                    <a:pt x="1064" y="40"/>
                    <a:pt x="1063" y="42"/>
                    <a:pt x="1063" y="42"/>
                  </a:cubicBezTo>
                  <a:cubicBezTo>
                    <a:pt x="1062" y="42"/>
                    <a:pt x="1060" y="41"/>
                    <a:pt x="1060" y="41"/>
                  </a:cubicBezTo>
                  <a:cubicBezTo>
                    <a:pt x="1060" y="41"/>
                    <a:pt x="1058" y="42"/>
                    <a:pt x="1059" y="43"/>
                  </a:cubicBezTo>
                  <a:cubicBezTo>
                    <a:pt x="1059" y="43"/>
                    <a:pt x="1060" y="44"/>
                    <a:pt x="1061" y="45"/>
                  </a:cubicBezTo>
                  <a:cubicBezTo>
                    <a:pt x="1061" y="45"/>
                    <a:pt x="1063" y="46"/>
                    <a:pt x="1063" y="46"/>
                  </a:cubicBezTo>
                  <a:cubicBezTo>
                    <a:pt x="1063" y="47"/>
                    <a:pt x="1062" y="48"/>
                    <a:pt x="1061" y="49"/>
                  </a:cubicBezTo>
                  <a:cubicBezTo>
                    <a:pt x="1061" y="49"/>
                    <a:pt x="1060" y="50"/>
                    <a:pt x="1060" y="51"/>
                  </a:cubicBezTo>
                  <a:cubicBezTo>
                    <a:pt x="1059" y="51"/>
                    <a:pt x="1058" y="53"/>
                    <a:pt x="1058" y="53"/>
                  </a:cubicBezTo>
                  <a:cubicBezTo>
                    <a:pt x="1058" y="54"/>
                    <a:pt x="1056" y="55"/>
                    <a:pt x="1056" y="55"/>
                  </a:cubicBezTo>
                  <a:cubicBezTo>
                    <a:pt x="1056" y="55"/>
                    <a:pt x="1058" y="57"/>
                    <a:pt x="1058" y="57"/>
                  </a:cubicBezTo>
                  <a:cubicBezTo>
                    <a:pt x="1059" y="57"/>
                    <a:pt x="1060" y="55"/>
                    <a:pt x="1060" y="55"/>
                  </a:cubicBezTo>
                  <a:cubicBezTo>
                    <a:pt x="1061" y="55"/>
                    <a:pt x="1062" y="56"/>
                    <a:pt x="1062" y="56"/>
                  </a:cubicBezTo>
                  <a:cubicBezTo>
                    <a:pt x="1063" y="57"/>
                    <a:pt x="1065" y="58"/>
                    <a:pt x="1065" y="58"/>
                  </a:cubicBezTo>
                  <a:cubicBezTo>
                    <a:pt x="1065" y="59"/>
                    <a:pt x="1063" y="60"/>
                    <a:pt x="1063" y="60"/>
                  </a:cubicBezTo>
                  <a:cubicBezTo>
                    <a:pt x="1062" y="62"/>
                    <a:pt x="1061" y="63"/>
                    <a:pt x="1060" y="65"/>
                  </a:cubicBezTo>
                  <a:cubicBezTo>
                    <a:pt x="1058" y="64"/>
                    <a:pt x="1057" y="63"/>
                    <a:pt x="1055" y="61"/>
                  </a:cubicBezTo>
                  <a:cubicBezTo>
                    <a:pt x="1055" y="61"/>
                    <a:pt x="1057" y="60"/>
                    <a:pt x="1057" y="59"/>
                  </a:cubicBezTo>
                  <a:cubicBezTo>
                    <a:pt x="1057" y="59"/>
                    <a:pt x="1054" y="58"/>
                    <a:pt x="1055" y="57"/>
                  </a:cubicBezTo>
                  <a:cubicBezTo>
                    <a:pt x="1055" y="57"/>
                    <a:pt x="1056" y="56"/>
                    <a:pt x="1056" y="55"/>
                  </a:cubicBezTo>
                  <a:cubicBezTo>
                    <a:pt x="1056" y="55"/>
                    <a:pt x="1055" y="54"/>
                    <a:pt x="1054" y="53"/>
                  </a:cubicBezTo>
                  <a:cubicBezTo>
                    <a:pt x="1053" y="53"/>
                    <a:pt x="1052" y="52"/>
                    <a:pt x="1052" y="52"/>
                  </a:cubicBezTo>
                  <a:cubicBezTo>
                    <a:pt x="1051" y="53"/>
                    <a:pt x="1049" y="55"/>
                    <a:pt x="1048" y="56"/>
                  </a:cubicBezTo>
                  <a:cubicBezTo>
                    <a:pt x="1049" y="57"/>
                    <a:pt x="1050" y="57"/>
                    <a:pt x="1051" y="58"/>
                  </a:cubicBezTo>
                  <a:cubicBezTo>
                    <a:pt x="1051" y="58"/>
                    <a:pt x="1053" y="59"/>
                    <a:pt x="1053" y="60"/>
                  </a:cubicBezTo>
                  <a:cubicBezTo>
                    <a:pt x="1053" y="60"/>
                    <a:pt x="1051" y="62"/>
                    <a:pt x="1051" y="62"/>
                  </a:cubicBezTo>
                  <a:cubicBezTo>
                    <a:pt x="1051" y="62"/>
                    <a:pt x="1049" y="64"/>
                    <a:pt x="1049" y="64"/>
                  </a:cubicBezTo>
                  <a:cubicBezTo>
                    <a:pt x="1049" y="64"/>
                    <a:pt x="1051" y="66"/>
                    <a:pt x="1052" y="66"/>
                  </a:cubicBezTo>
                  <a:cubicBezTo>
                    <a:pt x="1052" y="66"/>
                    <a:pt x="1054" y="67"/>
                    <a:pt x="1054" y="68"/>
                  </a:cubicBezTo>
                  <a:cubicBezTo>
                    <a:pt x="1054" y="68"/>
                    <a:pt x="1052" y="70"/>
                    <a:pt x="1052" y="70"/>
                  </a:cubicBezTo>
                  <a:cubicBezTo>
                    <a:pt x="1052" y="70"/>
                    <a:pt x="1050" y="68"/>
                    <a:pt x="1050" y="68"/>
                  </a:cubicBezTo>
                  <a:cubicBezTo>
                    <a:pt x="1049" y="68"/>
                    <a:pt x="1049" y="70"/>
                    <a:pt x="1048" y="70"/>
                  </a:cubicBezTo>
                  <a:cubicBezTo>
                    <a:pt x="1048" y="71"/>
                    <a:pt x="1047" y="72"/>
                    <a:pt x="1047" y="73"/>
                  </a:cubicBezTo>
                  <a:cubicBezTo>
                    <a:pt x="1047" y="73"/>
                    <a:pt x="1048" y="74"/>
                    <a:pt x="1049" y="74"/>
                  </a:cubicBezTo>
                  <a:cubicBezTo>
                    <a:pt x="1049" y="74"/>
                    <a:pt x="1047" y="76"/>
                    <a:pt x="1047" y="76"/>
                  </a:cubicBezTo>
                  <a:cubicBezTo>
                    <a:pt x="1047" y="76"/>
                    <a:pt x="1045" y="75"/>
                    <a:pt x="1045" y="75"/>
                  </a:cubicBezTo>
                  <a:cubicBezTo>
                    <a:pt x="1045" y="74"/>
                    <a:pt x="1047" y="73"/>
                    <a:pt x="1047" y="73"/>
                  </a:cubicBezTo>
                  <a:cubicBezTo>
                    <a:pt x="1046" y="72"/>
                    <a:pt x="1044" y="71"/>
                    <a:pt x="1044" y="71"/>
                  </a:cubicBezTo>
                  <a:cubicBezTo>
                    <a:pt x="1044" y="70"/>
                    <a:pt x="1046" y="69"/>
                    <a:pt x="1046" y="69"/>
                  </a:cubicBezTo>
                  <a:cubicBezTo>
                    <a:pt x="1046" y="68"/>
                    <a:pt x="1044" y="68"/>
                    <a:pt x="1044" y="67"/>
                  </a:cubicBezTo>
                  <a:cubicBezTo>
                    <a:pt x="1044" y="66"/>
                    <a:pt x="1046" y="65"/>
                    <a:pt x="1045" y="65"/>
                  </a:cubicBezTo>
                  <a:cubicBezTo>
                    <a:pt x="1045" y="64"/>
                    <a:pt x="1043" y="64"/>
                    <a:pt x="1043" y="63"/>
                  </a:cubicBezTo>
                  <a:cubicBezTo>
                    <a:pt x="1043" y="62"/>
                    <a:pt x="1045" y="61"/>
                    <a:pt x="1045" y="61"/>
                  </a:cubicBezTo>
                  <a:cubicBezTo>
                    <a:pt x="1045" y="60"/>
                    <a:pt x="1043" y="60"/>
                    <a:pt x="1043" y="59"/>
                  </a:cubicBezTo>
                  <a:cubicBezTo>
                    <a:pt x="1042" y="61"/>
                    <a:pt x="1040" y="62"/>
                    <a:pt x="1039" y="63"/>
                  </a:cubicBezTo>
                  <a:cubicBezTo>
                    <a:pt x="1039" y="64"/>
                    <a:pt x="1038" y="65"/>
                    <a:pt x="1038" y="66"/>
                  </a:cubicBezTo>
                  <a:cubicBezTo>
                    <a:pt x="1037" y="66"/>
                    <a:pt x="1036" y="68"/>
                    <a:pt x="1036" y="68"/>
                  </a:cubicBezTo>
                  <a:cubicBezTo>
                    <a:pt x="1036" y="68"/>
                    <a:pt x="1034" y="66"/>
                    <a:pt x="1034" y="66"/>
                  </a:cubicBezTo>
                  <a:cubicBezTo>
                    <a:pt x="1033" y="67"/>
                    <a:pt x="1032" y="68"/>
                    <a:pt x="1032" y="68"/>
                  </a:cubicBezTo>
                  <a:cubicBezTo>
                    <a:pt x="1032" y="69"/>
                    <a:pt x="1034" y="70"/>
                    <a:pt x="1034" y="70"/>
                  </a:cubicBezTo>
                  <a:cubicBezTo>
                    <a:pt x="1034" y="71"/>
                    <a:pt x="1033" y="72"/>
                    <a:pt x="1032" y="72"/>
                  </a:cubicBezTo>
                  <a:cubicBezTo>
                    <a:pt x="1032" y="73"/>
                    <a:pt x="1031" y="74"/>
                    <a:pt x="1031" y="75"/>
                  </a:cubicBezTo>
                  <a:cubicBezTo>
                    <a:pt x="1030" y="75"/>
                    <a:pt x="1030" y="76"/>
                    <a:pt x="1029" y="77"/>
                  </a:cubicBezTo>
                  <a:cubicBezTo>
                    <a:pt x="1028" y="76"/>
                    <a:pt x="1026" y="75"/>
                    <a:pt x="1025" y="73"/>
                  </a:cubicBezTo>
                  <a:cubicBezTo>
                    <a:pt x="1025" y="73"/>
                    <a:pt x="1026" y="72"/>
                    <a:pt x="1026" y="71"/>
                  </a:cubicBezTo>
                  <a:cubicBezTo>
                    <a:pt x="1027" y="71"/>
                    <a:pt x="1028" y="69"/>
                    <a:pt x="1028" y="69"/>
                  </a:cubicBezTo>
                  <a:cubicBezTo>
                    <a:pt x="1028" y="69"/>
                    <a:pt x="1026" y="68"/>
                    <a:pt x="1026" y="67"/>
                  </a:cubicBezTo>
                  <a:cubicBezTo>
                    <a:pt x="1025" y="67"/>
                    <a:pt x="1024" y="66"/>
                    <a:pt x="1024" y="66"/>
                  </a:cubicBezTo>
                  <a:cubicBezTo>
                    <a:pt x="1023" y="66"/>
                    <a:pt x="1022" y="68"/>
                    <a:pt x="1022" y="68"/>
                  </a:cubicBezTo>
                  <a:cubicBezTo>
                    <a:pt x="1022" y="68"/>
                    <a:pt x="1020" y="70"/>
                    <a:pt x="1020" y="70"/>
                  </a:cubicBezTo>
                  <a:cubicBezTo>
                    <a:pt x="1020" y="70"/>
                    <a:pt x="1018" y="69"/>
                    <a:pt x="1018" y="68"/>
                  </a:cubicBezTo>
                  <a:cubicBezTo>
                    <a:pt x="1018" y="68"/>
                    <a:pt x="1016" y="67"/>
                    <a:pt x="1016" y="67"/>
                  </a:cubicBezTo>
                  <a:cubicBezTo>
                    <a:pt x="1016" y="66"/>
                    <a:pt x="1018" y="65"/>
                    <a:pt x="1017" y="64"/>
                  </a:cubicBezTo>
                  <a:cubicBezTo>
                    <a:pt x="1017" y="64"/>
                    <a:pt x="1016" y="63"/>
                    <a:pt x="1015" y="63"/>
                  </a:cubicBezTo>
                  <a:cubicBezTo>
                    <a:pt x="1014" y="62"/>
                    <a:pt x="1014" y="62"/>
                    <a:pt x="1013" y="61"/>
                  </a:cubicBezTo>
                  <a:cubicBezTo>
                    <a:pt x="1013" y="62"/>
                    <a:pt x="1011" y="63"/>
                    <a:pt x="1011" y="63"/>
                  </a:cubicBezTo>
                  <a:cubicBezTo>
                    <a:pt x="1011" y="64"/>
                    <a:pt x="1013" y="65"/>
                    <a:pt x="1013" y="65"/>
                  </a:cubicBezTo>
                  <a:cubicBezTo>
                    <a:pt x="1014" y="65"/>
                    <a:pt x="1016" y="66"/>
                    <a:pt x="1016" y="67"/>
                  </a:cubicBezTo>
                  <a:cubicBezTo>
                    <a:pt x="1016" y="67"/>
                    <a:pt x="1014" y="68"/>
                    <a:pt x="1014" y="69"/>
                  </a:cubicBezTo>
                  <a:cubicBezTo>
                    <a:pt x="1014" y="69"/>
                    <a:pt x="1013" y="71"/>
                    <a:pt x="1012" y="71"/>
                  </a:cubicBezTo>
                  <a:cubicBezTo>
                    <a:pt x="1012" y="71"/>
                    <a:pt x="1010" y="69"/>
                    <a:pt x="1010" y="69"/>
                  </a:cubicBezTo>
                  <a:cubicBezTo>
                    <a:pt x="1009" y="70"/>
                    <a:pt x="1009" y="71"/>
                    <a:pt x="1008" y="72"/>
                  </a:cubicBezTo>
                  <a:cubicBezTo>
                    <a:pt x="1009" y="72"/>
                    <a:pt x="1010" y="73"/>
                    <a:pt x="1011" y="73"/>
                  </a:cubicBezTo>
                  <a:cubicBezTo>
                    <a:pt x="1010" y="73"/>
                    <a:pt x="1009" y="76"/>
                    <a:pt x="1009" y="76"/>
                  </a:cubicBezTo>
                  <a:cubicBezTo>
                    <a:pt x="1008" y="76"/>
                    <a:pt x="1007" y="74"/>
                    <a:pt x="1007" y="74"/>
                  </a:cubicBezTo>
                  <a:cubicBezTo>
                    <a:pt x="1006" y="74"/>
                    <a:pt x="1004" y="72"/>
                    <a:pt x="1004" y="72"/>
                  </a:cubicBezTo>
                  <a:cubicBezTo>
                    <a:pt x="1004" y="72"/>
                    <a:pt x="1006" y="70"/>
                    <a:pt x="1006" y="70"/>
                  </a:cubicBezTo>
                  <a:cubicBezTo>
                    <a:pt x="1006" y="70"/>
                    <a:pt x="1008" y="68"/>
                    <a:pt x="1008" y="68"/>
                  </a:cubicBezTo>
                  <a:cubicBezTo>
                    <a:pt x="1008" y="67"/>
                    <a:pt x="1006" y="67"/>
                    <a:pt x="1006" y="66"/>
                  </a:cubicBezTo>
                  <a:cubicBezTo>
                    <a:pt x="1005" y="65"/>
                    <a:pt x="1007" y="64"/>
                    <a:pt x="1007" y="64"/>
                  </a:cubicBezTo>
                  <a:cubicBezTo>
                    <a:pt x="1007" y="63"/>
                    <a:pt x="1009" y="62"/>
                    <a:pt x="1009" y="62"/>
                  </a:cubicBezTo>
                  <a:cubicBezTo>
                    <a:pt x="1009" y="61"/>
                    <a:pt x="1007" y="60"/>
                    <a:pt x="1007" y="60"/>
                  </a:cubicBezTo>
                  <a:cubicBezTo>
                    <a:pt x="1007" y="59"/>
                    <a:pt x="1005" y="59"/>
                    <a:pt x="1005" y="58"/>
                  </a:cubicBezTo>
                  <a:cubicBezTo>
                    <a:pt x="1003" y="60"/>
                    <a:pt x="1002" y="61"/>
                    <a:pt x="1001" y="63"/>
                  </a:cubicBezTo>
                  <a:cubicBezTo>
                    <a:pt x="1001" y="63"/>
                    <a:pt x="1000" y="64"/>
                    <a:pt x="999" y="65"/>
                  </a:cubicBezTo>
                  <a:cubicBezTo>
                    <a:pt x="999" y="65"/>
                    <a:pt x="998" y="67"/>
                    <a:pt x="998" y="67"/>
                  </a:cubicBezTo>
                  <a:cubicBezTo>
                    <a:pt x="998" y="68"/>
                    <a:pt x="1000" y="68"/>
                    <a:pt x="1000" y="69"/>
                  </a:cubicBezTo>
                  <a:cubicBezTo>
                    <a:pt x="1000" y="70"/>
                    <a:pt x="998" y="70"/>
                    <a:pt x="998" y="71"/>
                  </a:cubicBezTo>
                  <a:cubicBezTo>
                    <a:pt x="997" y="70"/>
                    <a:pt x="997" y="70"/>
                    <a:pt x="996" y="69"/>
                  </a:cubicBezTo>
                  <a:cubicBezTo>
                    <a:pt x="996" y="69"/>
                    <a:pt x="994" y="68"/>
                    <a:pt x="994" y="68"/>
                  </a:cubicBezTo>
                  <a:cubicBezTo>
                    <a:pt x="994" y="67"/>
                    <a:pt x="996" y="66"/>
                    <a:pt x="995" y="65"/>
                  </a:cubicBezTo>
                  <a:cubicBezTo>
                    <a:pt x="995" y="65"/>
                    <a:pt x="994" y="64"/>
                    <a:pt x="993" y="64"/>
                  </a:cubicBezTo>
                  <a:cubicBezTo>
                    <a:pt x="993" y="63"/>
                    <a:pt x="991" y="62"/>
                    <a:pt x="991" y="62"/>
                  </a:cubicBezTo>
                  <a:cubicBezTo>
                    <a:pt x="991" y="61"/>
                    <a:pt x="993" y="60"/>
                    <a:pt x="993" y="60"/>
                  </a:cubicBezTo>
                  <a:cubicBezTo>
                    <a:pt x="993" y="59"/>
                    <a:pt x="991" y="59"/>
                    <a:pt x="990" y="58"/>
                  </a:cubicBezTo>
                  <a:cubicBezTo>
                    <a:pt x="990" y="57"/>
                    <a:pt x="992" y="56"/>
                    <a:pt x="992" y="56"/>
                  </a:cubicBezTo>
                  <a:cubicBezTo>
                    <a:pt x="992" y="55"/>
                    <a:pt x="990" y="55"/>
                    <a:pt x="990" y="54"/>
                  </a:cubicBezTo>
                  <a:cubicBezTo>
                    <a:pt x="990" y="55"/>
                    <a:pt x="988" y="56"/>
                    <a:pt x="988" y="56"/>
                  </a:cubicBezTo>
                  <a:cubicBezTo>
                    <a:pt x="988" y="57"/>
                    <a:pt x="991" y="58"/>
                    <a:pt x="990" y="58"/>
                  </a:cubicBezTo>
                  <a:cubicBezTo>
                    <a:pt x="990" y="59"/>
                    <a:pt x="989" y="60"/>
                    <a:pt x="989" y="60"/>
                  </a:cubicBezTo>
                  <a:cubicBezTo>
                    <a:pt x="988" y="61"/>
                    <a:pt x="987" y="62"/>
                    <a:pt x="987" y="62"/>
                  </a:cubicBezTo>
                  <a:cubicBezTo>
                    <a:pt x="987" y="63"/>
                    <a:pt x="985" y="64"/>
                    <a:pt x="985" y="65"/>
                  </a:cubicBezTo>
                  <a:cubicBezTo>
                    <a:pt x="985" y="65"/>
                    <a:pt x="988" y="66"/>
                    <a:pt x="988" y="66"/>
                  </a:cubicBezTo>
                  <a:cubicBezTo>
                    <a:pt x="987" y="67"/>
                    <a:pt x="986" y="68"/>
                    <a:pt x="986" y="69"/>
                  </a:cubicBezTo>
                  <a:cubicBezTo>
                    <a:pt x="985" y="69"/>
                    <a:pt x="985" y="70"/>
                    <a:pt x="984" y="71"/>
                  </a:cubicBezTo>
                  <a:cubicBezTo>
                    <a:pt x="984" y="71"/>
                    <a:pt x="982" y="69"/>
                    <a:pt x="982" y="69"/>
                  </a:cubicBezTo>
                  <a:cubicBezTo>
                    <a:pt x="981" y="69"/>
                    <a:pt x="981" y="71"/>
                    <a:pt x="980" y="71"/>
                  </a:cubicBezTo>
                  <a:cubicBezTo>
                    <a:pt x="979" y="71"/>
                    <a:pt x="979" y="70"/>
                    <a:pt x="978" y="70"/>
                  </a:cubicBezTo>
                  <a:cubicBezTo>
                    <a:pt x="977" y="70"/>
                    <a:pt x="977" y="71"/>
                    <a:pt x="976" y="72"/>
                  </a:cubicBezTo>
                  <a:cubicBezTo>
                    <a:pt x="976" y="72"/>
                    <a:pt x="974" y="70"/>
                    <a:pt x="974" y="70"/>
                  </a:cubicBezTo>
                  <a:cubicBezTo>
                    <a:pt x="974" y="70"/>
                    <a:pt x="976" y="68"/>
                    <a:pt x="976" y="68"/>
                  </a:cubicBezTo>
                  <a:cubicBezTo>
                    <a:pt x="976" y="68"/>
                    <a:pt x="977" y="66"/>
                    <a:pt x="977" y="66"/>
                  </a:cubicBezTo>
                  <a:cubicBezTo>
                    <a:pt x="978" y="66"/>
                    <a:pt x="980" y="68"/>
                    <a:pt x="980" y="67"/>
                  </a:cubicBezTo>
                  <a:cubicBezTo>
                    <a:pt x="980" y="67"/>
                    <a:pt x="981" y="66"/>
                    <a:pt x="981" y="65"/>
                  </a:cubicBezTo>
                  <a:cubicBezTo>
                    <a:pt x="982" y="64"/>
                    <a:pt x="983" y="64"/>
                    <a:pt x="983" y="63"/>
                  </a:cubicBezTo>
                  <a:cubicBezTo>
                    <a:pt x="983" y="63"/>
                    <a:pt x="985" y="61"/>
                    <a:pt x="985" y="61"/>
                  </a:cubicBezTo>
                  <a:cubicBezTo>
                    <a:pt x="985" y="61"/>
                    <a:pt x="983" y="59"/>
                    <a:pt x="983" y="59"/>
                  </a:cubicBezTo>
                  <a:cubicBezTo>
                    <a:pt x="982" y="59"/>
                    <a:pt x="981" y="61"/>
                    <a:pt x="981" y="61"/>
                  </a:cubicBezTo>
                  <a:cubicBezTo>
                    <a:pt x="980" y="61"/>
                    <a:pt x="979" y="60"/>
                    <a:pt x="979" y="60"/>
                  </a:cubicBezTo>
                  <a:cubicBezTo>
                    <a:pt x="978" y="59"/>
                    <a:pt x="977" y="58"/>
                    <a:pt x="976" y="58"/>
                  </a:cubicBezTo>
                  <a:cubicBezTo>
                    <a:pt x="976" y="58"/>
                    <a:pt x="975" y="56"/>
                    <a:pt x="974" y="56"/>
                  </a:cubicBezTo>
                  <a:cubicBezTo>
                    <a:pt x="974" y="56"/>
                    <a:pt x="973" y="58"/>
                    <a:pt x="972" y="58"/>
                  </a:cubicBezTo>
                  <a:cubicBezTo>
                    <a:pt x="972" y="58"/>
                    <a:pt x="971" y="57"/>
                    <a:pt x="970" y="57"/>
                  </a:cubicBezTo>
                  <a:cubicBezTo>
                    <a:pt x="970" y="57"/>
                    <a:pt x="969" y="58"/>
                    <a:pt x="969" y="59"/>
                  </a:cubicBezTo>
                  <a:cubicBezTo>
                    <a:pt x="968" y="60"/>
                    <a:pt x="967" y="60"/>
                    <a:pt x="967" y="61"/>
                  </a:cubicBezTo>
                  <a:cubicBezTo>
                    <a:pt x="966" y="62"/>
                    <a:pt x="966" y="63"/>
                    <a:pt x="965" y="63"/>
                  </a:cubicBezTo>
                  <a:cubicBezTo>
                    <a:pt x="965" y="64"/>
                    <a:pt x="964" y="65"/>
                    <a:pt x="963" y="66"/>
                  </a:cubicBezTo>
                  <a:cubicBezTo>
                    <a:pt x="963" y="66"/>
                    <a:pt x="962" y="68"/>
                    <a:pt x="962" y="68"/>
                  </a:cubicBezTo>
                  <a:cubicBezTo>
                    <a:pt x="961" y="68"/>
                    <a:pt x="961" y="70"/>
                    <a:pt x="960" y="70"/>
                  </a:cubicBezTo>
                  <a:cubicBezTo>
                    <a:pt x="960" y="70"/>
                    <a:pt x="958" y="69"/>
                    <a:pt x="958" y="68"/>
                  </a:cubicBezTo>
                  <a:cubicBezTo>
                    <a:pt x="958" y="68"/>
                    <a:pt x="959" y="67"/>
                    <a:pt x="960" y="66"/>
                  </a:cubicBezTo>
                  <a:cubicBezTo>
                    <a:pt x="960" y="65"/>
                    <a:pt x="961" y="65"/>
                    <a:pt x="961" y="64"/>
                  </a:cubicBezTo>
                  <a:cubicBezTo>
                    <a:pt x="962" y="63"/>
                    <a:pt x="962" y="62"/>
                    <a:pt x="963" y="62"/>
                  </a:cubicBezTo>
                  <a:cubicBezTo>
                    <a:pt x="962" y="61"/>
                    <a:pt x="961" y="61"/>
                    <a:pt x="961" y="60"/>
                  </a:cubicBezTo>
                  <a:cubicBezTo>
                    <a:pt x="960" y="60"/>
                    <a:pt x="959" y="58"/>
                    <a:pt x="958" y="58"/>
                  </a:cubicBezTo>
                  <a:cubicBezTo>
                    <a:pt x="958" y="58"/>
                    <a:pt x="957" y="60"/>
                    <a:pt x="957" y="61"/>
                  </a:cubicBezTo>
                  <a:cubicBezTo>
                    <a:pt x="956" y="61"/>
                    <a:pt x="955" y="59"/>
                    <a:pt x="955" y="59"/>
                  </a:cubicBezTo>
                  <a:cubicBezTo>
                    <a:pt x="954" y="59"/>
                    <a:pt x="953" y="61"/>
                    <a:pt x="953" y="61"/>
                  </a:cubicBezTo>
                  <a:cubicBezTo>
                    <a:pt x="952" y="61"/>
                    <a:pt x="951" y="60"/>
                    <a:pt x="951" y="59"/>
                  </a:cubicBezTo>
                  <a:cubicBezTo>
                    <a:pt x="950" y="59"/>
                    <a:pt x="949" y="58"/>
                    <a:pt x="948" y="58"/>
                  </a:cubicBezTo>
                  <a:cubicBezTo>
                    <a:pt x="948" y="58"/>
                    <a:pt x="947" y="56"/>
                    <a:pt x="946" y="56"/>
                  </a:cubicBezTo>
                  <a:cubicBezTo>
                    <a:pt x="946" y="56"/>
                    <a:pt x="945" y="58"/>
                    <a:pt x="944" y="58"/>
                  </a:cubicBezTo>
                  <a:cubicBezTo>
                    <a:pt x="944" y="58"/>
                    <a:pt x="943" y="56"/>
                    <a:pt x="942" y="56"/>
                  </a:cubicBezTo>
                  <a:cubicBezTo>
                    <a:pt x="942" y="57"/>
                    <a:pt x="941" y="59"/>
                    <a:pt x="940" y="59"/>
                  </a:cubicBezTo>
                  <a:cubicBezTo>
                    <a:pt x="940" y="59"/>
                    <a:pt x="939" y="57"/>
                    <a:pt x="938" y="57"/>
                  </a:cubicBezTo>
                  <a:cubicBezTo>
                    <a:pt x="938" y="57"/>
                    <a:pt x="937" y="59"/>
                    <a:pt x="937" y="59"/>
                  </a:cubicBezTo>
                  <a:cubicBezTo>
                    <a:pt x="936" y="59"/>
                    <a:pt x="935" y="57"/>
                    <a:pt x="934" y="58"/>
                  </a:cubicBezTo>
                  <a:cubicBezTo>
                    <a:pt x="934" y="58"/>
                    <a:pt x="933" y="60"/>
                    <a:pt x="933" y="60"/>
                  </a:cubicBezTo>
                  <a:cubicBezTo>
                    <a:pt x="932" y="60"/>
                    <a:pt x="931" y="58"/>
                    <a:pt x="930" y="58"/>
                  </a:cubicBezTo>
                  <a:cubicBezTo>
                    <a:pt x="930" y="58"/>
                    <a:pt x="929" y="60"/>
                    <a:pt x="929" y="60"/>
                  </a:cubicBezTo>
                  <a:cubicBezTo>
                    <a:pt x="929" y="61"/>
                    <a:pt x="931" y="61"/>
                    <a:pt x="931" y="62"/>
                  </a:cubicBezTo>
                  <a:cubicBezTo>
                    <a:pt x="931" y="62"/>
                    <a:pt x="929" y="64"/>
                    <a:pt x="929" y="64"/>
                  </a:cubicBezTo>
                  <a:cubicBezTo>
                    <a:pt x="929" y="64"/>
                    <a:pt x="927" y="62"/>
                    <a:pt x="927" y="63"/>
                  </a:cubicBezTo>
                  <a:cubicBezTo>
                    <a:pt x="926" y="63"/>
                    <a:pt x="926" y="65"/>
                    <a:pt x="925" y="65"/>
                  </a:cubicBezTo>
                  <a:cubicBezTo>
                    <a:pt x="925" y="64"/>
                    <a:pt x="923" y="64"/>
                    <a:pt x="923" y="63"/>
                  </a:cubicBezTo>
                  <a:cubicBezTo>
                    <a:pt x="923" y="63"/>
                    <a:pt x="925" y="61"/>
                    <a:pt x="925" y="61"/>
                  </a:cubicBezTo>
                  <a:cubicBezTo>
                    <a:pt x="925" y="60"/>
                    <a:pt x="926" y="59"/>
                    <a:pt x="926" y="59"/>
                  </a:cubicBezTo>
                  <a:cubicBezTo>
                    <a:pt x="927" y="58"/>
                    <a:pt x="928" y="57"/>
                    <a:pt x="928" y="56"/>
                  </a:cubicBezTo>
                  <a:cubicBezTo>
                    <a:pt x="928" y="56"/>
                    <a:pt x="926" y="55"/>
                    <a:pt x="926" y="55"/>
                  </a:cubicBezTo>
                  <a:cubicBezTo>
                    <a:pt x="926" y="54"/>
                    <a:pt x="928" y="53"/>
                    <a:pt x="928" y="52"/>
                  </a:cubicBezTo>
                  <a:cubicBezTo>
                    <a:pt x="928" y="52"/>
                    <a:pt x="925" y="51"/>
                    <a:pt x="925" y="51"/>
                  </a:cubicBezTo>
                  <a:cubicBezTo>
                    <a:pt x="926" y="50"/>
                    <a:pt x="927" y="49"/>
                    <a:pt x="927" y="48"/>
                  </a:cubicBezTo>
                  <a:cubicBezTo>
                    <a:pt x="928" y="48"/>
                    <a:pt x="928" y="47"/>
                    <a:pt x="929" y="46"/>
                  </a:cubicBezTo>
                  <a:cubicBezTo>
                    <a:pt x="929" y="46"/>
                    <a:pt x="930" y="44"/>
                    <a:pt x="930" y="44"/>
                  </a:cubicBezTo>
                  <a:cubicBezTo>
                    <a:pt x="930" y="44"/>
                    <a:pt x="929" y="42"/>
                    <a:pt x="928" y="42"/>
                  </a:cubicBezTo>
                  <a:cubicBezTo>
                    <a:pt x="928" y="42"/>
                    <a:pt x="927" y="44"/>
                    <a:pt x="927" y="45"/>
                  </a:cubicBezTo>
                  <a:cubicBezTo>
                    <a:pt x="926" y="45"/>
                    <a:pt x="924" y="43"/>
                    <a:pt x="924" y="43"/>
                  </a:cubicBezTo>
                  <a:cubicBezTo>
                    <a:pt x="924" y="43"/>
                    <a:pt x="923" y="45"/>
                    <a:pt x="923" y="45"/>
                  </a:cubicBezTo>
                  <a:cubicBezTo>
                    <a:pt x="923" y="46"/>
                    <a:pt x="925" y="46"/>
                    <a:pt x="925" y="47"/>
                  </a:cubicBezTo>
                  <a:cubicBezTo>
                    <a:pt x="925" y="47"/>
                    <a:pt x="923" y="48"/>
                    <a:pt x="923" y="49"/>
                  </a:cubicBezTo>
                  <a:cubicBezTo>
                    <a:pt x="923" y="50"/>
                    <a:pt x="925" y="50"/>
                    <a:pt x="925" y="51"/>
                  </a:cubicBezTo>
                  <a:cubicBezTo>
                    <a:pt x="925" y="51"/>
                    <a:pt x="924" y="52"/>
                    <a:pt x="924" y="53"/>
                  </a:cubicBezTo>
                  <a:cubicBezTo>
                    <a:pt x="924" y="53"/>
                    <a:pt x="926" y="54"/>
                    <a:pt x="926" y="55"/>
                  </a:cubicBezTo>
                  <a:cubicBezTo>
                    <a:pt x="926" y="55"/>
                    <a:pt x="925" y="56"/>
                    <a:pt x="924" y="57"/>
                  </a:cubicBezTo>
                  <a:cubicBezTo>
                    <a:pt x="924" y="57"/>
                    <a:pt x="923" y="59"/>
                    <a:pt x="923" y="59"/>
                  </a:cubicBezTo>
                  <a:cubicBezTo>
                    <a:pt x="922" y="59"/>
                    <a:pt x="920" y="58"/>
                    <a:pt x="920" y="57"/>
                  </a:cubicBezTo>
                  <a:cubicBezTo>
                    <a:pt x="920" y="57"/>
                    <a:pt x="919" y="56"/>
                    <a:pt x="918" y="56"/>
                  </a:cubicBezTo>
                  <a:cubicBezTo>
                    <a:pt x="918" y="56"/>
                    <a:pt x="916" y="54"/>
                    <a:pt x="916" y="54"/>
                  </a:cubicBezTo>
                  <a:cubicBezTo>
                    <a:pt x="915" y="54"/>
                    <a:pt x="914" y="56"/>
                    <a:pt x="914" y="56"/>
                  </a:cubicBezTo>
                  <a:cubicBezTo>
                    <a:pt x="914" y="57"/>
                    <a:pt x="913" y="58"/>
                    <a:pt x="912" y="58"/>
                  </a:cubicBezTo>
                  <a:cubicBezTo>
                    <a:pt x="912" y="59"/>
                    <a:pt x="910" y="57"/>
                    <a:pt x="910" y="57"/>
                  </a:cubicBezTo>
                  <a:cubicBezTo>
                    <a:pt x="910" y="57"/>
                    <a:pt x="908" y="55"/>
                    <a:pt x="908" y="55"/>
                  </a:cubicBezTo>
                  <a:cubicBezTo>
                    <a:pt x="908" y="55"/>
                    <a:pt x="906" y="57"/>
                    <a:pt x="906" y="57"/>
                  </a:cubicBezTo>
                  <a:cubicBezTo>
                    <a:pt x="906" y="57"/>
                    <a:pt x="905" y="60"/>
                    <a:pt x="905" y="60"/>
                  </a:cubicBezTo>
                  <a:cubicBezTo>
                    <a:pt x="904" y="59"/>
                    <a:pt x="903" y="58"/>
                    <a:pt x="902" y="58"/>
                  </a:cubicBezTo>
                  <a:cubicBezTo>
                    <a:pt x="902" y="57"/>
                    <a:pt x="901" y="57"/>
                    <a:pt x="900" y="56"/>
                  </a:cubicBezTo>
                  <a:cubicBezTo>
                    <a:pt x="900" y="56"/>
                    <a:pt x="898" y="55"/>
                    <a:pt x="898" y="54"/>
                  </a:cubicBezTo>
                  <a:cubicBezTo>
                    <a:pt x="898" y="54"/>
                    <a:pt x="899" y="52"/>
                    <a:pt x="900" y="52"/>
                  </a:cubicBezTo>
                  <a:cubicBezTo>
                    <a:pt x="899" y="52"/>
                    <a:pt x="898" y="50"/>
                    <a:pt x="897" y="50"/>
                  </a:cubicBezTo>
                  <a:cubicBezTo>
                    <a:pt x="897" y="51"/>
                    <a:pt x="896" y="52"/>
                    <a:pt x="896" y="53"/>
                  </a:cubicBezTo>
                  <a:cubicBezTo>
                    <a:pt x="895" y="53"/>
                    <a:pt x="895" y="54"/>
                    <a:pt x="894" y="55"/>
                  </a:cubicBezTo>
                  <a:cubicBezTo>
                    <a:pt x="893" y="56"/>
                    <a:pt x="893" y="56"/>
                    <a:pt x="892" y="57"/>
                  </a:cubicBezTo>
                  <a:cubicBezTo>
                    <a:pt x="892" y="58"/>
                    <a:pt x="891" y="59"/>
                    <a:pt x="890" y="59"/>
                  </a:cubicBezTo>
                  <a:cubicBezTo>
                    <a:pt x="890" y="59"/>
                    <a:pt x="889" y="58"/>
                    <a:pt x="888" y="58"/>
                  </a:cubicBezTo>
                  <a:cubicBezTo>
                    <a:pt x="888" y="58"/>
                    <a:pt x="886" y="56"/>
                    <a:pt x="886" y="56"/>
                  </a:cubicBezTo>
                  <a:cubicBezTo>
                    <a:pt x="886" y="56"/>
                    <a:pt x="888" y="54"/>
                    <a:pt x="888" y="54"/>
                  </a:cubicBezTo>
                  <a:cubicBezTo>
                    <a:pt x="887" y="54"/>
                    <a:pt x="886" y="52"/>
                    <a:pt x="885" y="52"/>
                  </a:cubicBezTo>
                  <a:cubicBezTo>
                    <a:pt x="885" y="52"/>
                    <a:pt x="884" y="54"/>
                    <a:pt x="884" y="54"/>
                  </a:cubicBezTo>
                  <a:cubicBezTo>
                    <a:pt x="883" y="55"/>
                    <a:pt x="883" y="56"/>
                    <a:pt x="882" y="57"/>
                  </a:cubicBezTo>
                  <a:cubicBezTo>
                    <a:pt x="882" y="57"/>
                    <a:pt x="881" y="59"/>
                    <a:pt x="880" y="59"/>
                  </a:cubicBezTo>
                  <a:cubicBezTo>
                    <a:pt x="880" y="59"/>
                    <a:pt x="878" y="57"/>
                    <a:pt x="878" y="57"/>
                  </a:cubicBezTo>
                  <a:cubicBezTo>
                    <a:pt x="878" y="57"/>
                    <a:pt x="876" y="59"/>
                    <a:pt x="876" y="59"/>
                  </a:cubicBezTo>
                  <a:cubicBezTo>
                    <a:pt x="877" y="60"/>
                    <a:pt x="879" y="61"/>
                    <a:pt x="879" y="61"/>
                  </a:cubicBezTo>
                  <a:cubicBezTo>
                    <a:pt x="879" y="62"/>
                    <a:pt x="877" y="63"/>
                    <a:pt x="877" y="63"/>
                  </a:cubicBezTo>
                  <a:cubicBezTo>
                    <a:pt x="876" y="64"/>
                    <a:pt x="876" y="65"/>
                    <a:pt x="875" y="65"/>
                  </a:cubicBezTo>
                  <a:cubicBezTo>
                    <a:pt x="875" y="66"/>
                    <a:pt x="874" y="68"/>
                    <a:pt x="874" y="68"/>
                  </a:cubicBezTo>
                  <a:cubicBezTo>
                    <a:pt x="873" y="68"/>
                    <a:pt x="872" y="66"/>
                    <a:pt x="871" y="66"/>
                  </a:cubicBezTo>
                  <a:cubicBezTo>
                    <a:pt x="871" y="66"/>
                    <a:pt x="870" y="68"/>
                    <a:pt x="870" y="68"/>
                  </a:cubicBezTo>
                  <a:cubicBezTo>
                    <a:pt x="868" y="67"/>
                    <a:pt x="867" y="66"/>
                    <a:pt x="865" y="65"/>
                  </a:cubicBezTo>
                  <a:cubicBezTo>
                    <a:pt x="866" y="64"/>
                    <a:pt x="866" y="63"/>
                    <a:pt x="867" y="63"/>
                  </a:cubicBezTo>
                  <a:cubicBezTo>
                    <a:pt x="867" y="62"/>
                    <a:pt x="869" y="61"/>
                    <a:pt x="869" y="60"/>
                  </a:cubicBezTo>
                  <a:cubicBezTo>
                    <a:pt x="869" y="60"/>
                    <a:pt x="866" y="59"/>
                    <a:pt x="866" y="59"/>
                  </a:cubicBezTo>
                  <a:cubicBezTo>
                    <a:pt x="867" y="58"/>
                    <a:pt x="868" y="56"/>
                    <a:pt x="868" y="56"/>
                  </a:cubicBezTo>
                  <a:cubicBezTo>
                    <a:pt x="869" y="56"/>
                    <a:pt x="870" y="58"/>
                    <a:pt x="870" y="58"/>
                  </a:cubicBezTo>
                  <a:cubicBezTo>
                    <a:pt x="871" y="58"/>
                    <a:pt x="872" y="59"/>
                    <a:pt x="873" y="60"/>
                  </a:cubicBezTo>
                  <a:cubicBezTo>
                    <a:pt x="873" y="60"/>
                    <a:pt x="874" y="61"/>
                    <a:pt x="875" y="62"/>
                  </a:cubicBezTo>
                  <a:cubicBezTo>
                    <a:pt x="875" y="61"/>
                    <a:pt x="877" y="60"/>
                    <a:pt x="876" y="59"/>
                  </a:cubicBezTo>
                  <a:cubicBezTo>
                    <a:pt x="876" y="59"/>
                    <a:pt x="874" y="58"/>
                    <a:pt x="874" y="58"/>
                  </a:cubicBezTo>
                  <a:cubicBezTo>
                    <a:pt x="874" y="57"/>
                    <a:pt x="876" y="56"/>
                    <a:pt x="876" y="55"/>
                  </a:cubicBezTo>
                  <a:cubicBezTo>
                    <a:pt x="876" y="55"/>
                    <a:pt x="874" y="54"/>
                    <a:pt x="874" y="54"/>
                  </a:cubicBezTo>
                  <a:cubicBezTo>
                    <a:pt x="874" y="53"/>
                    <a:pt x="876" y="52"/>
                    <a:pt x="875" y="51"/>
                  </a:cubicBezTo>
                  <a:cubicBezTo>
                    <a:pt x="875" y="51"/>
                    <a:pt x="874" y="50"/>
                    <a:pt x="873" y="50"/>
                  </a:cubicBezTo>
                  <a:cubicBezTo>
                    <a:pt x="873" y="50"/>
                    <a:pt x="872" y="52"/>
                    <a:pt x="871" y="52"/>
                  </a:cubicBezTo>
                  <a:cubicBezTo>
                    <a:pt x="871" y="52"/>
                    <a:pt x="870" y="50"/>
                    <a:pt x="869" y="50"/>
                  </a:cubicBezTo>
                  <a:cubicBezTo>
                    <a:pt x="869" y="51"/>
                    <a:pt x="868" y="52"/>
                    <a:pt x="868" y="52"/>
                  </a:cubicBezTo>
                  <a:cubicBezTo>
                    <a:pt x="867" y="53"/>
                    <a:pt x="866" y="55"/>
                    <a:pt x="866" y="55"/>
                  </a:cubicBezTo>
                  <a:cubicBezTo>
                    <a:pt x="865" y="55"/>
                    <a:pt x="864" y="53"/>
                    <a:pt x="864" y="53"/>
                  </a:cubicBezTo>
                  <a:cubicBezTo>
                    <a:pt x="863" y="52"/>
                    <a:pt x="862" y="52"/>
                    <a:pt x="861" y="51"/>
                  </a:cubicBezTo>
                  <a:cubicBezTo>
                    <a:pt x="861" y="51"/>
                    <a:pt x="859" y="50"/>
                    <a:pt x="859" y="50"/>
                  </a:cubicBezTo>
                  <a:cubicBezTo>
                    <a:pt x="859" y="50"/>
                    <a:pt x="858" y="51"/>
                    <a:pt x="857" y="52"/>
                  </a:cubicBezTo>
                  <a:cubicBezTo>
                    <a:pt x="857" y="53"/>
                    <a:pt x="856" y="53"/>
                    <a:pt x="856" y="54"/>
                  </a:cubicBezTo>
                  <a:cubicBezTo>
                    <a:pt x="855" y="55"/>
                    <a:pt x="855" y="56"/>
                    <a:pt x="854" y="56"/>
                  </a:cubicBezTo>
                  <a:cubicBezTo>
                    <a:pt x="853" y="57"/>
                    <a:pt x="853" y="58"/>
                    <a:pt x="852" y="59"/>
                  </a:cubicBezTo>
                  <a:cubicBezTo>
                    <a:pt x="852" y="59"/>
                    <a:pt x="851" y="61"/>
                    <a:pt x="851" y="61"/>
                  </a:cubicBezTo>
                  <a:cubicBezTo>
                    <a:pt x="850" y="61"/>
                    <a:pt x="849" y="59"/>
                    <a:pt x="848" y="59"/>
                  </a:cubicBezTo>
                  <a:cubicBezTo>
                    <a:pt x="848" y="58"/>
                    <a:pt x="847" y="58"/>
                    <a:pt x="846" y="57"/>
                  </a:cubicBezTo>
                  <a:cubicBezTo>
                    <a:pt x="846" y="57"/>
                    <a:pt x="844" y="56"/>
                    <a:pt x="844" y="56"/>
                  </a:cubicBezTo>
                  <a:cubicBezTo>
                    <a:pt x="843" y="56"/>
                    <a:pt x="842" y="54"/>
                    <a:pt x="842" y="54"/>
                  </a:cubicBezTo>
                  <a:cubicBezTo>
                    <a:pt x="841" y="54"/>
                    <a:pt x="840" y="56"/>
                    <a:pt x="840" y="56"/>
                  </a:cubicBezTo>
                  <a:cubicBezTo>
                    <a:pt x="840" y="57"/>
                    <a:pt x="839" y="58"/>
                    <a:pt x="838" y="58"/>
                  </a:cubicBezTo>
                  <a:cubicBezTo>
                    <a:pt x="838" y="59"/>
                    <a:pt x="837" y="57"/>
                    <a:pt x="836" y="57"/>
                  </a:cubicBezTo>
                  <a:cubicBezTo>
                    <a:pt x="835" y="57"/>
                    <a:pt x="835" y="59"/>
                    <a:pt x="834" y="59"/>
                  </a:cubicBezTo>
                  <a:cubicBezTo>
                    <a:pt x="834" y="59"/>
                    <a:pt x="833" y="57"/>
                    <a:pt x="832" y="57"/>
                  </a:cubicBezTo>
                  <a:cubicBezTo>
                    <a:pt x="832" y="57"/>
                    <a:pt x="831" y="59"/>
                    <a:pt x="830" y="59"/>
                  </a:cubicBezTo>
                  <a:cubicBezTo>
                    <a:pt x="830" y="60"/>
                    <a:pt x="829" y="62"/>
                    <a:pt x="829" y="62"/>
                  </a:cubicBezTo>
                  <a:cubicBezTo>
                    <a:pt x="828" y="62"/>
                    <a:pt x="827" y="60"/>
                    <a:pt x="826" y="60"/>
                  </a:cubicBezTo>
                  <a:cubicBezTo>
                    <a:pt x="826" y="60"/>
                    <a:pt x="825" y="62"/>
                    <a:pt x="825" y="62"/>
                  </a:cubicBezTo>
                  <a:cubicBezTo>
                    <a:pt x="824" y="62"/>
                    <a:pt x="823" y="60"/>
                    <a:pt x="823" y="61"/>
                  </a:cubicBezTo>
                  <a:cubicBezTo>
                    <a:pt x="822" y="61"/>
                    <a:pt x="822" y="62"/>
                    <a:pt x="821" y="63"/>
                  </a:cubicBezTo>
                  <a:cubicBezTo>
                    <a:pt x="820" y="63"/>
                    <a:pt x="820" y="64"/>
                    <a:pt x="819" y="65"/>
                  </a:cubicBezTo>
                  <a:cubicBezTo>
                    <a:pt x="819" y="65"/>
                    <a:pt x="817" y="63"/>
                    <a:pt x="817" y="63"/>
                  </a:cubicBezTo>
                  <a:cubicBezTo>
                    <a:pt x="817" y="63"/>
                    <a:pt x="818" y="61"/>
                    <a:pt x="819" y="61"/>
                  </a:cubicBezTo>
                  <a:cubicBezTo>
                    <a:pt x="819" y="61"/>
                    <a:pt x="820" y="59"/>
                    <a:pt x="820" y="59"/>
                  </a:cubicBezTo>
                  <a:cubicBezTo>
                    <a:pt x="821" y="59"/>
                    <a:pt x="822" y="61"/>
                    <a:pt x="823" y="61"/>
                  </a:cubicBezTo>
                  <a:cubicBezTo>
                    <a:pt x="823" y="60"/>
                    <a:pt x="824" y="59"/>
                    <a:pt x="824" y="58"/>
                  </a:cubicBezTo>
                  <a:cubicBezTo>
                    <a:pt x="825" y="58"/>
                    <a:pt x="825" y="57"/>
                    <a:pt x="826" y="56"/>
                  </a:cubicBezTo>
                  <a:cubicBezTo>
                    <a:pt x="826" y="55"/>
                    <a:pt x="827" y="55"/>
                    <a:pt x="828" y="54"/>
                  </a:cubicBezTo>
                  <a:cubicBezTo>
                    <a:pt x="828" y="53"/>
                    <a:pt x="829" y="52"/>
                    <a:pt x="829" y="52"/>
                  </a:cubicBezTo>
                  <a:cubicBezTo>
                    <a:pt x="830" y="52"/>
                    <a:pt x="831" y="53"/>
                    <a:pt x="832" y="53"/>
                  </a:cubicBezTo>
                  <a:cubicBezTo>
                    <a:pt x="832" y="53"/>
                    <a:pt x="834" y="55"/>
                    <a:pt x="834" y="55"/>
                  </a:cubicBezTo>
                  <a:cubicBezTo>
                    <a:pt x="834" y="54"/>
                    <a:pt x="835" y="53"/>
                    <a:pt x="836" y="53"/>
                  </a:cubicBezTo>
                  <a:cubicBezTo>
                    <a:pt x="836" y="53"/>
                    <a:pt x="837" y="51"/>
                    <a:pt x="837" y="51"/>
                  </a:cubicBezTo>
                  <a:cubicBezTo>
                    <a:pt x="837" y="50"/>
                    <a:pt x="835" y="49"/>
                    <a:pt x="835" y="49"/>
                  </a:cubicBezTo>
                  <a:cubicBezTo>
                    <a:pt x="835" y="48"/>
                    <a:pt x="836" y="47"/>
                    <a:pt x="837" y="47"/>
                  </a:cubicBezTo>
                  <a:cubicBezTo>
                    <a:pt x="837" y="46"/>
                    <a:pt x="838" y="45"/>
                    <a:pt x="838" y="44"/>
                  </a:cubicBezTo>
                  <a:cubicBezTo>
                    <a:pt x="839" y="44"/>
                    <a:pt x="840" y="43"/>
                    <a:pt x="840" y="42"/>
                  </a:cubicBezTo>
                  <a:cubicBezTo>
                    <a:pt x="839" y="41"/>
                    <a:pt x="837" y="40"/>
                    <a:pt x="836" y="39"/>
                  </a:cubicBezTo>
                  <a:cubicBezTo>
                    <a:pt x="835" y="38"/>
                    <a:pt x="834" y="38"/>
                    <a:pt x="833" y="37"/>
                  </a:cubicBezTo>
                  <a:cubicBezTo>
                    <a:pt x="833" y="38"/>
                    <a:pt x="832" y="39"/>
                    <a:pt x="832" y="39"/>
                  </a:cubicBezTo>
                  <a:cubicBezTo>
                    <a:pt x="832" y="40"/>
                    <a:pt x="834" y="40"/>
                    <a:pt x="834" y="41"/>
                  </a:cubicBezTo>
                  <a:cubicBezTo>
                    <a:pt x="834" y="42"/>
                    <a:pt x="832" y="43"/>
                    <a:pt x="832" y="43"/>
                  </a:cubicBezTo>
                  <a:cubicBezTo>
                    <a:pt x="832" y="43"/>
                    <a:pt x="834" y="45"/>
                    <a:pt x="834" y="45"/>
                  </a:cubicBezTo>
                  <a:cubicBezTo>
                    <a:pt x="834" y="45"/>
                    <a:pt x="833" y="47"/>
                    <a:pt x="833" y="47"/>
                  </a:cubicBezTo>
                  <a:cubicBezTo>
                    <a:pt x="832" y="47"/>
                    <a:pt x="831" y="46"/>
                    <a:pt x="831" y="45"/>
                  </a:cubicBezTo>
                  <a:cubicBezTo>
                    <a:pt x="830" y="45"/>
                    <a:pt x="829" y="44"/>
                    <a:pt x="828" y="44"/>
                  </a:cubicBezTo>
                  <a:cubicBezTo>
                    <a:pt x="828" y="44"/>
                    <a:pt x="827" y="46"/>
                    <a:pt x="827" y="46"/>
                  </a:cubicBezTo>
                  <a:cubicBezTo>
                    <a:pt x="826" y="46"/>
                    <a:pt x="825" y="44"/>
                    <a:pt x="824" y="44"/>
                  </a:cubicBezTo>
                  <a:cubicBezTo>
                    <a:pt x="824" y="44"/>
                    <a:pt x="823" y="46"/>
                    <a:pt x="823" y="46"/>
                  </a:cubicBezTo>
                  <a:cubicBezTo>
                    <a:pt x="822" y="47"/>
                    <a:pt x="821" y="49"/>
                    <a:pt x="821" y="49"/>
                  </a:cubicBezTo>
                  <a:cubicBezTo>
                    <a:pt x="821" y="49"/>
                    <a:pt x="819" y="47"/>
                    <a:pt x="819" y="47"/>
                  </a:cubicBezTo>
                  <a:cubicBezTo>
                    <a:pt x="818" y="47"/>
                    <a:pt x="817" y="49"/>
                    <a:pt x="817" y="49"/>
                  </a:cubicBezTo>
                  <a:cubicBezTo>
                    <a:pt x="816" y="50"/>
                    <a:pt x="816" y="51"/>
                    <a:pt x="815" y="51"/>
                  </a:cubicBezTo>
                  <a:cubicBezTo>
                    <a:pt x="815" y="52"/>
                    <a:pt x="814" y="53"/>
                    <a:pt x="814" y="54"/>
                  </a:cubicBezTo>
                  <a:cubicBezTo>
                    <a:pt x="813" y="54"/>
                    <a:pt x="812" y="56"/>
                    <a:pt x="812" y="56"/>
                  </a:cubicBezTo>
                  <a:cubicBezTo>
                    <a:pt x="811" y="56"/>
                    <a:pt x="810" y="54"/>
                    <a:pt x="810" y="54"/>
                  </a:cubicBezTo>
                  <a:cubicBezTo>
                    <a:pt x="809" y="54"/>
                    <a:pt x="809" y="56"/>
                    <a:pt x="808" y="56"/>
                  </a:cubicBezTo>
                  <a:cubicBezTo>
                    <a:pt x="808" y="57"/>
                    <a:pt x="806" y="55"/>
                    <a:pt x="806" y="55"/>
                  </a:cubicBezTo>
                  <a:cubicBezTo>
                    <a:pt x="805" y="55"/>
                    <a:pt x="804" y="53"/>
                    <a:pt x="803" y="53"/>
                  </a:cubicBezTo>
                  <a:cubicBezTo>
                    <a:pt x="803" y="53"/>
                    <a:pt x="805" y="51"/>
                    <a:pt x="805" y="51"/>
                  </a:cubicBezTo>
                  <a:cubicBezTo>
                    <a:pt x="806" y="50"/>
                    <a:pt x="806" y="49"/>
                    <a:pt x="807" y="49"/>
                  </a:cubicBezTo>
                  <a:cubicBezTo>
                    <a:pt x="807" y="48"/>
                    <a:pt x="808" y="47"/>
                    <a:pt x="809" y="46"/>
                  </a:cubicBezTo>
                  <a:cubicBezTo>
                    <a:pt x="808" y="46"/>
                    <a:pt x="807" y="45"/>
                    <a:pt x="806" y="45"/>
                  </a:cubicBezTo>
                  <a:cubicBezTo>
                    <a:pt x="806" y="45"/>
                    <a:pt x="805" y="47"/>
                    <a:pt x="805" y="47"/>
                  </a:cubicBezTo>
                  <a:cubicBezTo>
                    <a:pt x="804" y="47"/>
                    <a:pt x="803" y="45"/>
                    <a:pt x="802" y="45"/>
                  </a:cubicBezTo>
                  <a:cubicBezTo>
                    <a:pt x="802" y="45"/>
                    <a:pt x="801" y="47"/>
                    <a:pt x="801" y="47"/>
                  </a:cubicBezTo>
                  <a:cubicBezTo>
                    <a:pt x="800" y="48"/>
                    <a:pt x="800" y="49"/>
                    <a:pt x="799" y="50"/>
                  </a:cubicBezTo>
                  <a:cubicBezTo>
                    <a:pt x="798" y="50"/>
                    <a:pt x="798" y="51"/>
                    <a:pt x="797" y="52"/>
                  </a:cubicBezTo>
                  <a:cubicBezTo>
                    <a:pt x="797" y="51"/>
                    <a:pt x="796" y="51"/>
                    <a:pt x="795" y="50"/>
                  </a:cubicBezTo>
                  <a:cubicBezTo>
                    <a:pt x="795" y="50"/>
                    <a:pt x="793" y="48"/>
                    <a:pt x="793" y="48"/>
                  </a:cubicBezTo>
                  <a:cubicBezTo>
                    <a:pt x="792" y="49"/>
                    <a:pt x="792" y="50"/>
                    <a:pt x="791" y="51"/>
                  </a:cubicBezTo>
                  <a:cubicBezTo>
                    <a:pt x="793" y="52"/>
                    <a:pt x="794" y="53"/>
                    <a:pt x="796" y="54"/>
                  </a:cubicBezTo>
                  <a:cubicBezTo>
                    <a:pt x="796" y="55"/>
                    <a:pt x="797" y="55"/>
                    <a:pt x="798" y="56"/>
                  </a:cubicBezTo>
                  <a:cubicBezTo>
                    <a:pt x="799" y="56"/>
                    <a:pt x="799" y="57"/>
                    <a:pt x="800" y="58"/>
                  </a:cubicBezTo>
                  <a:cubicBezTo>
                    <a:pt x="800" y="58"/>
                    <a:pt x="802" y="59"/>
                    <a:pt x="802" y="59"/>
                  </a:cubicBezTo>
                  <a:cubicBezTo>
                    <a:pt x="802" y="59"/>
                    <a:pt x="804" y="57"/>
                    <a:pt x="804" y="57"/>
                  </a:cubicBezTo>
                  <a:cubicBezTo>
                    <a:pt x="804" y="57"/>
                    <a:pt x="806" y="58"/>
                    <a:pt x="806" y="59"/>
                  </a:cubicBezTo>
                  <a:cubicBezTo>
                    <a:pt x="806" y="59"/>
                    <a:pt x="805" y="61"/>
                    <a:pt x="805" y="61"/>
                  </a:cubicBezTo>
                  <a:cubicBezTo>
                    <a:pt x="804" y="61"/>
                    <a:pt x="803" y="63"/>
                    <a:pt x="803" y="63"/>
                  </a:cubicBezTo>
                  <a:cubicBezTo>
                    <a:pt x="802" y="63"/>
                    <a:pt x="801" y="62"/>
                    <a:pt x="801" y="61"/>
                  </a:cubicBezTo>
                  <a:cubicBezTo>
                    <a:pt x="800" y="62"/>
                    <a:pt x="799" y="63"/>
                    <a:pt x="799" y="64"/>
                  </a:cubicBezTo>
                  <a:cubicBezTo>
                    <a:pt x="799" y="64"/>
                    <a:pt x="797" y="66"/>
                    <a:pt x="797" y="66"/>
                  </a:cubicBezTo>
                  <a:cubicBezTo>
                    <a:pt x="796" y="66"/>
                    <a:pt x="796" y="64"/>
                    <a:pt x="795" y="64"/>
                  </a:cubicBezTo>
                  <a:cubicBezTo>
                    <a:pt x="795" y="64"/>
                    <a:pt x="793" y="67"/>
                    <a:pt x="793" y="66"/>
                  </a:cubicBezTo>
                  <a:cubicBezTo>
                    <a:pt x="793" y="66"/>
                    <a:pt x="791" y="65"/>
                    <a:pt x="791" y="65"/>
                  </a:cubicBezTo>
                  <a:cubicBezTo>
                    <a:pt x="791" y="64"/>
                    <a:pt x="793" y="63"/>
                    <a:pt x="793" y="63"/>
                  </a:cubicBezTo>
                  <a:cubicBezTo>
                    <a:pt x="793" y="62"/>
                    <a:pt x="795" y="60"/>
                    <a:pt x="794" y="60"/>
                  </a:cubicBezTo>
                  <a:cubicBezTo>
                    <a:pt x="794" y="60"/>
                    <a:pt x="792" y="59"/>
                    <a:pt x="792" y="59"/>
                  </a:cubicBezTo>
                  <a:cubicBezTo>
                    <a:pt x="792" y="59"/>
                    <a:pt x="791" y="61"/>
                    <a:pt x="791" y="61"/>
                  </a:cubicBezTo>
                  <a:cubicBezTo>
                    <a:pt x="790" y="61"/>
                    <a:pt x="789" y="60"/>
                    <a:pt x="788" y="59"/>
                  </a:cubicBezTo>
                  <a:cubicBezTo>
                    <a:pt x="788" y="59"/>
                    <a:pt x="786" y="58"/>
                    <a:pt x="786" y="57"/>
                  </a:cubicBezTo>
                  <a:cubicBezTo>
                    <a:pt x="786" y="57"/>
                    <a:pt x="788" y="55"/>
                    <a:pt x="788" y="55"/>
                  </a:cubicBezTo>
                  <a:cubicBezTo>
                    <a:pt x="788" y="54"/>
                    <a:pt x="789" y="54"/>
                    <a:pt x="789" y="53"/>
                  </a:cubicBezTo>
                  <a:cubicBezTo>
                    <a:pt x="790" y="52"/>
                    <a:pt x="791" y="51"/>
                    <a:pt x="791" y="51"/>
                  </a:cubicBezTo>
                  <a:cubicBezTo>
                    <a:pt x="791" y="50"/>
                    <a:pt x="789" y="49"/>
                    <a:pt x="789" y="49"/>
                  </a:cubicBezTo>
                  <a:cubicBezTo>
                    <a:pt x="789" y="48"/>
                    <a:pt x="791" y="47"/>
                    <a:pt x="791" y="47"/>
                  </a:cubicBezTo>
                  <a:cubicBezTo>
                    <a:pt x="791" y="46"/>
                    <a:pt x="788" y="46"/>
                    <a:pt x="788" y="45"/>
                  </a:cubicBezTo>
                  <a:cubicBezTo>
                    <a:pt x="788" y="46"/>
                    <a:pt x="787" y="47"/>
                    <a:pt x="787" y="47"/>
                  </a:cubicBezTo>
                  <a:cubicBezTo>
                    <a:pt x="786" y="48"/>
                    <a:pt x="785" y="49"/>
                    <a:pt x="785" y="50"/>
                  </a:cubicBezTo>
                  <a:cubicBezTo>
                    <a:pt x="785" y="50"/>
                    <a:pt x="787" y="51"/>
                    <a:pt x="787" y="51"/>
                  </a:cubicBezTo>
                  <a:cubicBezTo>
                    <a:pt x="787" y="52"/>
                    <a:pt x="786" y="53"/>
                    <a:pt x="786" y="53"/>
                  </a:cubicBezTo>
                  <a:cubicBezTo>
                    <a:pt x="785" y="54"/>
                    <a:pt x="784" y="52"/>
                    <a:pt x="783" y="52"/>
                  </a:cubicBezTo>
                  <a:cubicBezTo>
                    <a:pt x="782" y="53"/>
                    <a:pt x="781" y="55"/>
                    <a:pt x="780" y="56"/>
                  </a:cubicBezTo>
                  <a:cubicBezTo>
                    <a:pt x="778" y="55"/>
                    <a:pt x="777" y="54"/>
                    <a:pt x="775" y="53"/>
                  </a:cubicBezTo>
                  <a:cubicBezTo>
                    <a:pt x="777" y="51"/>
                    <a:pt x="778" y="50"/>
                    <a:pt x="779" y="48"/>
                  </a:cubicBezTo>
                  <a:cubicBezTo>
                    <a:pt x="779" y="48"/>
                    <a:pt x="780" y="50"/>
                    <a:pt x="781" y="50"/>
                  </a:cubicBezTo>
                  <a:cubicBezTo>
                    <a:pt x="781" y="50"/>
                    <a:pt x="783" y="48"/>
                    <a:pt x="783" y="48"/>
                  </a:cubicBezTo>
                  <a:cubicBezTo>
                    <a:pt x="783" y="48"/>
                    <a:pt x="781" y="46"/>
                    <a:pt x="781" y="46"/>
                  </a:cubicBezTo>
                  <a:cubicBezTo>
                    <a:pt x="780" y="46"/>
                    <a:pt x="782" y="44"/>
                    <a:pt x="782" y="44"/>
                  </a:cubicBezTo>
                  <a:cubicBezTo>
                    <a:pt x="782" y="43"/>
                    <a:pt x="780" y="43"/>
                    <a:pt x="780" y="42"/>
                  </a:cubicBezTo>
                  <a:cubicBezTo>
                    <a:pt x="779" y="44"/>
                    <a:pt x="778" y="45"/>
                    <a:pt x="777" y="47"/>
                  </a:cubicBezTo>
                  <a:cubicBezTo>
                    <a:pt x="776" y="47"/>
                    <a:pt x="776" y="48"/>
                    <a:pt x="775" y="49"/>
                  </a:cubicBezTo>
                  <a:cubicBezTo>
                    <a:pt x="775" y="49"/>
                    <a:pt x="773" y="47"/>
                    <a:pt x="773" y="47"/>
                  </a:cubicBezTo>
                  <a:cubicBezTo>
                    <a:pt x="772" y="47"/>
                    <a:pt x="771" y="49"/>
                    <a:pt x="771" y="49"/>
                  </a:cubicBezTo>
                  <a:cubicBezTo>
                    <a:pt x="771" y="50"/>
                    <a:pt x="770" y="52"/>
                    <a:pt x="769" y="52"/>
                  </a:cubicBezTo>
                  <a:cubicBezTo>
                    <a:pt x="769" y="52"/>
                    <a:pt x="767" y="50"/>
                    <a:pt x="767" y="50"/>
                  </a:cubicBezTo>
                  <a:cubicBezTo>
                    <a:pt x="767" y="50"/>
                    <a:pt x="765" y="48"/>
                    <a:pt x="765" y="48"/>
                  </a:cubicBezTo>
                  <a:cubicBezTo>
                    <a:pt x="765" y="48"/>
                    <a:pt x="763" y="50"/>
                    <a:pt x="763" y="50"/>
                  </a:cubicBezTo>
                  <a:cubicBezTo>
                    <a:pt x="763" y="51"/>
                    <a:pt x="765" y="52"/>
                    <a:pt x="765" y="52"/>
                  </a:cubicBezTo>
                  <a:cubicBezTo>
                    <a:pt x="765" y="53"/>
                    <a:pt x="764" y="54"/>
                    <a:pt x="764" y="54"/>
                  </a:cubicBezTo>
                  <a:cubicBezTo>
                    <a:pt x="763" y="55"/>
                    <a:pt x="763" y="56"/>
                    <a:pt x="762" y="57"/>
                  </a:cubicBezTo>
                  <a:cubicBezTo>
                    <a:pt x="762" y="57"/>
                    <a:pt x="760" y="55"/>
                    <a:pt x="760" y="55"/>
                  </a:cubicBezTo>
                  <a:cubicBezTo>
                    <a:pt x="759" y="55"/>
                    <a:pt x="758" y="57"/>
                    <a:pt x="758" y="57"/>
                  </a:cubicBezTo>
                  <a:cubicBezTo>
                    <a:pt x="758" y="58"/>
                    <a:pt x="756" y="59"/>
                    <a:pt x="756" y="59"/>
                  </a:cubicBezTo>
                  <a:cubicBezTo>
                    <a:pt x="756" y="60"/>
                    <a:pt x="759" y="61"/>
                    <a:pt x="758" y="61"/>
                  </a:cubicBezTo>
                  <a:cubicBezTo>
                    <a:pt x="758" y="62"/>
                    <a:pt x="757" y="63"/>
                    <a:pt x="757" y="63"/>
                  </a:cubicBezTo>
                  <a:cubicBezTo>
                    <a:pt x="756" y="64"/>
                    <a:pt x="756" y="65"/>
                    <a:pt x="755" y="66"/>
                  </a:cubicBezTo>
                  <a:cubicBezTo>
                    <a:pt x="755" y="66"/>
                    <a:pt x="753" y="64"/>
                    <a:pt x="753" y="64"/>
                  </a:cubicBezTo>
                  <a:cubicBezTo>
                    <a:pt x="753" y="64"/>
                    <a:pt x="754" y="62"/>
                    <a:pt x="755" y="62"/>
                  </a:cubicBezTo>
                  <a:cubicBezTo>
                    <a:pt x="755" y="61"/>
                    <a:pt x="756" y="60"/>
                    <a:pt x="756" y="59"/>
                  </a:cubicBezTo>
                  <a:cubicBezTo>
                    <a:pt x="756" y="59"/>
                    <a:pt x="754" y="58"/>
                    <a:pt x="754" y="58"/>
                  </a:cubicBezTo>
                  <a:cubicBezTo>
                    <a:pt x="754" y="57"/>
                    <a:pt x="756" y="56"/>
                    <a:pt x="756" y="55"/>
                  </a:cubicBezTo>
                  <a:cubicBezTo>
                    <a:pt x="756" y="55"/>
                    <a:pt x="754" y="54"/>
                    <a:pt x="753" y="54"/>
                  </a:cubicBezTo>
                  <a:cubicBezTo>
                    <a:pt x="753" y="53"/>
                    <a:pt x="752" y="53"/>
                    <a:pt x="751" y="52"/>
                  </a:cubicBezTo>
                  <a:cubicBezTo>
                    <a:pt x="751" y="53"/>
                    <a:pt x="749" y="54"/>
                    <a:pt x="750" y="54"/>
                  </a:cubicBezTo>
                  <a:cubicBezTo>
                    <a:pt x="750" y="55"/>
                    <a:pt x="752" y="55"/>
                    <a:pt x="752" y="56"/>
                  </a:cubicBezTo>
                  <a:cubicBezTo>
                    <a:pt x="752" y="56"/>
                    <a:pt x="750" y="58"/>
                    <a:pt x="750" y="58"/>
                  </a:cubicBezTo>
                  <a:cubicBezTo>
                    <a:pt x="750" y="58"/>
                    <a:pt x="748" y="56"/>
                    <a:pt x="748" y="57"/>
                  </a:cubicBezTo>
                  <a:cubicBezTo>
                    <a:pt x="747" y="57"/>
                    <a:pt x="747" y="59"/>
                    <a:pt x="746" y="59"/>
                  </a:cubicBezTo>
                  <a:cubicBezTo>
                    <a:pt x="747" y="59"/>
                    <a:pt x="748" y="61"/>
                    <a:pt x="748" y="60"/>
                  </a:cubicBezTo>
                  <a:cubicBezTo>
                    <a:pt x="748" y="61"/>
                    <a:pt x="747" y="63"/>
                    <a:pt x="747" y="63"/>
                  </a:cubicBezTo>
                  <a:cubicBezTo>
                    <a:pt x="746" y="63"/>
                    <a:pt x="745" y="61"/>
                    <a:pt x="744" y="61"/>
                  </a:cubicBezTo>
                  <a:cubicBezTo>
                    <a:pt x="744" y="61"/>
                    <a:pt x="742" y="60"/>
                    <a:pt x="742" y="59"/>
                  </a:cubicBezTo>
                  <a:cubicBezTo>
                    <a:pt x="742" y="59"/>
                    <a:pt x="744" y="58"/>
                    <a:pt x="744" y="57"/>
                  </a:cubicBezTo>
                  <a:cubicBezTo>
                    <a:pt x="744" y="56"/>
                    <a:pt x="742" y="56"/>
                    <a:pt x="742" y="55"/>
                  </a:cubicBezTo>
                  <a:cubicBezTo>
                    <a:pt x="742" y="55"/>
                    <a:pt x="744" y="54"/>
                    <a:pt x="743" y="53"/>
                  </a:cubicBezTo>
                  <a:cubicBezTo>
                    <a:pt x="743" y="52"/>
                    <a:pt x="742" y="52"/>
                    <a:pt x="741" y="51"/>
                  </a:cubicBezTo>
                  <a:cubicBezTo>
                    <a:pt x="740" y="53"/>
                    <a:pt x="739" y="54"/>
                    <a:pt x="738" y="56"/>
                  </a:cubicBezTo>
                  <a:cubicBezTo>
                    <a:pt x="737" y="57"/>
                    <a:pt x="736" y="57"/>
                    <a:pt x="736" y="58"/>
                  </a:cubicBezTo>
                  <a:cubicBezTo>
                    <a:pt x="736" y="58"/>
                    <a:pt x="738" y="59"/>
                    <a:pt x="738" y="60"/>
                  </a:cubicBezTo>
                  <a:cubicBezTo>
                    <a:pt x="738" y="60"/>
                    <a:pt x="737" y="62"/>
                    <a:pt x="737" y="62"/>
                  </a:cubicBezTo>
                  <a:cubicBezTo>
                    <a:pt x="736" y="63"/>
                    <a:pt x="735" y="64"/>
                    <a:pt x="735" y="64"/>
                  </a:cubicBezTo>
                  <a:cubicBezTo>
                    <a:pt x="732" y="62"/>
                    <a:pt x="729" y="60"/>
                    <a:pt x="726" y="57"/>
                  </a:cubicBezTo>
                  <a:cubicBezTo>
                    <a:pt x="727" y="57"/>
                    <a:pt x="727" y="55"/>
                    <a:pt x="728" y="55"/>
                  </a:cubicBezTo>
                  <a:cubicBezTo>
                    <a:pt x="728" y="55"/>
                    <a:pt x="729" y="57"/>
                    <a:pt x="730" y="57"/>
                  </a:cubicBezTo>
                  <a:cubicBezTo>
                    <a:pt x="730" y="57"/>
                    <a:pt x="731" y="55"/>
                    <a:pt x="732" y="55"/>
                  </a:cubicBezTo>
                  <a:cubicBezTo>
                    <a:pt x="732" y="54"/>
                    <a:pt x="733" y="53"/>
                    <a:pt x="733" y="52"/>
                  </a:cubicBezTo>
                  <a:cubicBezTo>
                    <a:pt x="734" y="52"/>
                    <a:pt x="734" y="51"/>
                    <a:pt x="735" y="50"/>
                  </a:cubicBezTo>
                  <a:cubicBezTo>
                    <a:pt x="735" y="50"/>
                    <a:pt x="737" y="49"/>
                    <a:pt x="737" y="48"/>
                  </a:cubicBezTo>
                  <a:cubicBezTo>
                    <a:pt x="737" y="48"/>
                    <a:pt x="735" y="47"/>
                    <a:pt x="734" y="46"/>
                  </a:cubicBezTo>
                  <a:cubicBezTo>
                    <a:pt x="734" y="47"/>
                    <a:pt x="733" y="48"/>
                    <a:pt x="733" y="49"/>
                  </a:cubicBezTo>
                  <a:cubicBezTo>
                    <a:pt x="733" y="49"/>
                    <a:pt x="731" y="51"/>
                    <a:pt x="731" y="51"/>
                  </a:cubicBezTo>
                  <a:cubicBezTo>
                    <a:pt x="731" y="51"/>
                    <a:pt x="729" y="49"/>
                    <a:pt x="729" y="49"/>
                  </a:cubicBezTo>
                  <a:cubicBezTo>
                    <a:pt x="729" y="49"/>
                    <a:pt x="731" y="47"/>
                    <a:pt x="731" y="47"/>
                  </a:cubicBezTo>
                  <a:cubicBezTo>
                    <a:pt x="730" y="47"/>
                    <a:pt x="729" y="45"/>
                    <a:pt x="728" y="45"/>
                  </a:cubicBezTo>
                  <a:cubicBezTo>
                    <a:pt x="728" y="45"/>
                    <a:pt x="727" y="47"/>
                    <a:pt x="727" y="47"/>
                  </a:cubicBezTo>
                  <a:cubicBezTo>
                    <a:pt x="726" y="47"/>
                    <a:pt x="725" y="46"/>
                    <a:pt x="724" y="46"/>
                  </a:cubicBezTo>
                  <a:cubicBezTo>
                    <a:pt x="724" y="46"/>
                    <a:pt x="723" y="44"/>
                    <a:pt x="722" y="44"/>
                  </a:cubicBezTo>
                  <a:cubicBezTo>
                    <a:pt x="722" y="44"/>
                    <a:pt x="721" y="46"/>
                    <a:pt x="720" y="46"/>
                  </a:cubicBezTo>
                  <a:cubicBezTo>
                    <a:pt x="720" y="46"/>
                    <a:pt x="719" y="44"/>
                    <a:pt x="718" y="44"/>
                  </a:cubicBezTo>
                  <a:cubicBezTo>
                    <a:pt x="718" y="45"/>
                    <a:pt x="717" y="47"/>
                    <a:pt x="716" y="47"/>
                  </a:cubicBezTo>
                  <a:cubicBezTo>
                    <a:pt x="716" y="47"/>
                    <a:pt x="715" y="45"/>
                    <a:pt x="714" y="45"/>
                  </a:cubicBezTo>
                  <a:cubicBezTo>
                    <a:pt x="714" y="45"/>
                    <a:pt x="713" y="47"/>
                    <a:pt x="713" y="47"/>
                  </a:cubicBezTo>
                  <a:cubicBezTo>
                    <a:pt x="713" y="48"/>
                    <a:pt x="715" y="48"/>
                    <a:pt x="715" y="49"/>
                  </a:cubicBezTo>
                  <a:cubicBezTo>
                    <a:pt x="715" y="50"/>
                    <a:pt x="713" y="50"/>
                    <a:pt x="713" y="51"/>
                  </a:cubicBezTo>
                  <a:cubicBezTo>
                    <a:pt x="715" y="52"/>
                    <a:pt x="716" y="53"/>
                    <a:pt x="718" y="55"/>
                  </a:cubicBezTo>
                  <a:cubicBezTo>
                    <a:pt x="718" y="55"/>
                    <a:pt x="719" y="56"/>
                    <a:pt x="720" y="56"/>
                  </a:cubicBezTo>
                  <a:cubicBezTo>
                    <a:pt x="719" y="58"/>
                    <a:pt x="717" y="59"/>
                    <a:pt x="716" y="61"/>
                  </a:cubicBezTo>
                  <a:cubicBezTo>
                    <a:pt x="715" y="60"/>
                    <a:pt x="713" y="58"/>
                    <a:pt x="712" y="57"/>
                  </a:cubicBezTo>
                  <a:cubicBezTo>
                    <a:pt x="712" y="57"/>
                    <a:pt x="714" y="56"/>
                    <a:pt x="714" y="55"/>
                  </a:cubicBezTo>
                  <a:cubicBezTo>
                    <a:pt x="714" y="55"/>
                    <a:pt x="712" y="54"/>
                    <a:pt x="711" y="53"/>
                  </a:cubicBezTo>
                  <a:cubicBezTo>
                    <a:pt x="711" y="53"/>
                    <a:pt x="710" y="52"/>
                    <a:pt x="709" y="52"/>
                  </a:cubicBezTo>
                  <a:cubicBezTo>
                    <a:pt x="708" y="53"/>
                    <a:pt x="707" y="55"/>
                    <a:pt x="706" y="56"/>
                  </a:cubicBezTo>
                  <a:cubicBezTo>
                    <a:pt x="705" y="57"/>
                    <a:pt x="705" y="58"/>
                    <a:pt x="704" y="58"/>
                  </a:cubicBezTo>
                  <a:cubicBezTo>
                    <a:pt x="704" y="58"/>
                    <a:pt x="702" y="57"/>
                    <a:pt x="702" y="57"/>
                  </a:cubicBezTo>
                  <a:cubicBezTo>
                    <a:pt x="702" y="56"/>
                    <a:pt x="700" y="55"/>
                    <a:pt x="700" y="55"/>
                  </a:cubicBezTo>
                  <a:cubicBezTo>
                    <a:pt x="699" y="55"/>
                    <a:pt x="698" y="57"/>
                    <a:pt x="698" y="57"/>
                  </a:cubicBezTo>
                  <a:cubicBezTo>
                    <a:pt x="698" y="57"/>
                    <a:pt x="696" y="56"/>
                    <a:pt x="696" y="56"/>
                  </a:cubicBezTo>
                  <a:cubicBezTo>
                    <a:pt x="696" y="55"/>
                    <a:pt x="697" y="53"/>
                    <a:pt x="697" y="53"/>
                  </a:cubicBezTo>
                  <a:cubicBezTo>
                    <a:pt x="698" y="53"/>
                    <a:pt x="699" y="55"/>
                    <a:pt x="700" y="55"/>
                  </a:cubicBezTo>
                  <a:cubicBezTo>
                    <a:pt x="700" y="54"/>
                    <a:pt x="701" y="53"/>
                    <a:pt x="701" y="53"/>
                  </a:cubicBezTo>
                  <a:cubicBezTo>
                    <a:pt x="701" y="52"/>
                    <a:pt x="699" y="51"/>
                    <a:pt x="699" y="51"/>
                  </a:cubicBezTo>
                  <a:cubicBezTo>
                    <a:pt x="699" y="50"/>
                    <a:pt x="697" y="50"/>
                    <a:pt x="697" y="49"/>
                  </a:cubicBezTo>
                  <a:cubicBezTo>
                    <a:pt x="696" y="49"/>
                    <a:pt x="695" y="48"/>
                    <a:pt x="695" y="48"/>
                  </a:cubicBezTo>
                  <a:cubicBezTo>
                    <a:pt x="694" y="47"/>
                    <a:pt x="693" y="47"/>
                    <a:pt x="692" y="46"/>
                  </a:cubicBezTo>
                  <a:cubicBezTo>
                    <a:pt x="692" y="47"/>
                    <a:pt x="691" y="47"/>
                    <a:pt x="691" y="48"/>
                  </a:cubicBezTo>
                  <a:cubicBezTo>
                    <a:pt x="690" y="48"/>
                    <a:pt x="689" y="50"/>
                    <a:pt x="689" y="50"/>
                  </a:cubicBezTo>
                  <a:cubicBezTo>
                    <a:pt x="689" y="51"/>
                    <a:pt x="691" y="52"/>
                    <a:pt x="691" y="52"/>
                  </a:cubicBezTo>
                  <a:cubicBezTo>
                    <a:pt x="691" y="52"/>
                    <a:pt x="690" y="54"/>
                    <a:pt x="689" y="54"/>
                  </a:cubicBezTo>
                  <a:cubicBezTo>
                    <a:pt x="689" y="54"/>
                    <a:pt x="688" y="53"/>
                    <a:pt x="687" y="53"/>
                  </a:cubicBezTo>
                  <a:cubicBezTo>
                    <a:pt x="686" y="52"/>
                    <a:pt x="686" y="51"/>
                    <a:pt x="685" y="51"/>
                  </a:cubicBezTo>
                  <a:cubicBezTo>
                    <a:pt x="685" y="51"/>
                    <a:pt x="683" y="49"/>
                    <a:pt x="683" y="49"/>
                  </a:cubicBezTo>
                  <a:cubicBezTo>
                    <a:pt x="682" y="49"/>
                    <a:pt x="681" y="51"/>
                    <a:pt x="681" y="51"/>
                  </a:cubicBezTo>
                  <a:cubicBezTo>
                    <a:pt x="680" y="52"/>
                    <a:pt x="680" y="53"/>
                    <a:pt x="679" y="54"/>
                  </a:cubicBezTo>
                  <a:cubicBezTo>
                    <a:pt x="679" y="54"/>
                    <a:pt x="678" y="56"/>
                    <a:pt x="678" y="56"/>
                  </a:cubicBezTo>
                  <a:cubicBezTo>
                    <a:pt x="677" y="56"/>
                    <a:pt x="676" y="54"/>
                    <a:pt x="675" y="54"/>
                  </a:cubicBezTo>
                  <a:cubicBezTo>
                    <a:pt x="675" y="54"/>
                    <a:pt x="674" y="53"/>
                    <a:pt x="673" y="53"/>
                  </a:cubicBezTo>
                  <a:cubicBezTo>
                    <a:pt x="673" y="52"/>
                    <a:pt x="672" y="55"/>
                    <a:pt x="671" y="55"/>
                  </a:cubicBezTo>
                  <a:cubicBezTo>
                    <a:pt x="671" y="55"/>
                    <a:pt x="670" y="53"/>
                    <a:pt x="669" y="53"/>
                  </a:cubicBezTo>
                  <a:cubicBezTo>
                    <a:pt x="669" y="54"/>
                    <a:pt x="668" y="55"/>
                    <a:pt x="668" y="55"/>
                  </a:cubicBezTo>
                  <a:cubicBezTo>
                    <a:pt x="668" y="55"/>
                    <a:pt x="665" y="54"/>
                    <a:pt x="665" y="54"/>
                  </a:cubicBezTo>
                  <a:cubicBezTo>
                    <a:pt x="665" y="53"/>
                    <a:pt x="667" y="52"/>
                    <a:pt x="667" y="51"/>
                  </a:cubicBezTo>
                  <a:cubicBezTo>
                    <a:pt x="667" y="51"/>
                    <a:pt x="668" y="50"/>
                    <a:pt x="669" y="49"/>
                  </a:cubicBezTo>
                  <a:cubicBezTo>
                    <a:pt x="669" y="49"/>
                    <a:pt x="670" y="47"/>
                    <a:pt x="670" y="47"/>
                  </a:cubicBezTo>
                  <a:cubicBezTo>
                    <a:pt x="670" y="46"/>
                    <a:pt x="668" y="46"/>
                    <a:pt x="668" y="45"/>
                  </a:cubicBezTo>
                  <a:cubicBezTo>
                    <a:pt x="668" y="45"/>
                    <a:pt x="670" y="43"/>
                    <a:pt x="670" y="43"/>
                  </a:cubicBezTo>
                  <a:cubicBezTo>
                    <a:pt x="670" y="42"/>
                    <a:pt x="668" y="42"/>
                    <a:pt x="668" y="41"/>
                  </a:cubicBezTo>
                  <a:cubicBezTo>
                    <a:pt x="668" y="41"/>
                    <a:pt x="666" y="40"/>
                    <a:pt x="665" y="40"/>
                  </a:cubicBezTo>
                  <a:cubicBezTo>
                    <a:pt x="665" y="40"/>
                    <a:pt x="664" y="41"/>
                    <a:pt x="664" y="42"/>
                  </a:cubicBezTo>
                  <a:cubicBezTo>
                    <a:pt x="664" y="42"/>
                    <a:pt x="666" y="43"/>
                    <a:pt x="666" y="43"/>
                  </a:cubicBezTo>
                  <a:cubicBezTo>
                    <a:pt x="666" y="44"/>
                    <a:pt x="665" y="45"/>
                    <a:pt x="664" y="46"/>
                  </a:cubicBezTo>
                  <a:cubicBezTo>
                    <a:pt x="664" y="46"/>
                    <a:pt x="663" y="47"/>
                    <a:pt x="663" y="48"/>
                  </a:cubicBezTo>
                  <a:cubicBezTo>
                    <a:pt x="662" y="48"/>
                    <a:pt x="665" y="49"/>
                    <a:pt x="665" y="50"/>
                  </a:cubicBezTo>
                  <a:cubicBezTo>
                    <a:pt x="665" y="50"/>
                    <a:pt x="663" y="51"/>
                    <a:pt x="663" y="52"/>
                  </a:cubicBezTo>
                  <a:cubicBezTo>
                    <a:pt x="663" y="53"/>
                    <a:pt x="661" y="53"/>
                    <a:pt x="661" y="54"/>
                  </a:cubicBezTo>
                  <a:cubicBezTo>
                    <a:pt x="661" y="55"/>
                    <a:pt x="663" y="55"/>
                    <a:pt x="664" y="56"/>
                  </a:cubicBezTo>
                  <a:cubicBezTo>
                    <a:pt x="662" y="57"/>
                    <a:pt x="661" y="59"/>
                    <a:pt x="660" y="60"/>
                  </a:cubicBezTo>
                  <a:cubicBezTo>
                    <a:pt x="660" y="61"/>
                    <a:pt x="659" y="62"/>
                    <a:pt x="659" y="63"/>
                  </a:cubicBezTo>
                  <a:cubicBezTo>
                    <a:pt x="657" y="61"/>
                    <a:pt x="656" y="60"/>
                    <a:pt x="654" y="59"/>
                  </a:cubicBezTo>
                  <a:cubicBezTo>
                    <a:pt x="655" y="58"/>
                    <a:pt x="655" y="58"/>
                    <a:pt x="656" y="57"/>
                  </a:cubicBezTo>
                  <a:cubicBezTo>
                    <a:pt x="656" y="56"/>
                    <a:pt x="657" y="55"/>
                    <a:pt x="657" y="55"/>
                  </a:cubicBezTo>
                  <a:cubicBezTo>
                    <a:pt x="657" y="54"/>
                    <a:pt x="655" y="53"/>
                    <a:pt x="655" y="53"/>
                  </a:cubicBezTo>
                  <a:cubicBezTo>
                    <a:pt x="655" y="53"/>
                    <a:pt x="653" y="52"/>
                    <a:pt x="653" y="51"/>
                  </a:cubicBezTo>
                  <a:cubicBezTo>
                    <a:pt x="653" y="51"/>
                    <a:pt x="655" y="50"/>
                    <a:pt x="655" y="49"/>
                  </a:cubicBezTo>
                  <a:cubicBezTo>
                    <a:pt x="654" y="48"/>
                    <a:pt x="653" y="48"/>
                    <a:pt x="652" y="47"/>
                  </a:cubicBezTo>
                  <a:cubicBezTo>
                    <a:pt x="652" y="47"/>
                    <a:pt x="651" y="46"/>
                    <a:pt x="650" y="46"/>
                  </a:cubicBezTo>
                  <a:cubicBezTo>
                    <a:pt x="650" y="46"/>
                    <a:pt x="649" y="47"/>
                    <a:pt x="649" y="48"/>
                  </a:cubicBezTo>
                  <a:cubicBezTo>
                    <a:pt x="648" y="48"/>
                    <a:pt x="647" y="50"/>
                    <a:pt x="647" y="50"/>
                  </a:cubicBezTo>
                  <a:cubicBezTo>
                    <a:pt x="647" y="50"/>
                    <a:pt x="649" y="51"/>
                    <a:pt x="649" y="52"/>
                  </a:cubicBezTo>
                  <a:cubicBezTo>
                    <a:pt x="649" y="52"/>
                    <a:pt x="648" y="53"/>
                    <a:pt x="647" y="54"/>
                  </a:cubicBezTo>
                  <a:cubicBezTo>
                    <a:pt x="647" y="54"/>
                    <a:pt x="646" y="56"/>
                    <a:pt x="646" y="56"/>
                  </a:cubicBezTo>
                  <a:cubicBezTo>
                    <a:pt x="646" y="57"/>
                    <a:pt x="648" y="57"/>
                    <a:pt x="648" y="58"/>
                  </a:cubicBezTo>
                  <a:cubicBezTo>
                    <a:pt x="648" y="59"/>
                    <a:pt x="646" y="59"/>
                    <a:pt x="646" y="60"/>
                  </a:cubicBezTo>
                  <a:cubicBezTo>
                    <a:pt x="646" y="60"/>
                    <a:pt x="644" y="59"/>
                    <a:pt x="644" y="58"/>
                  </a:cubicBezTo>
                  <a:cubicBezTo>
                    <a:pt x="644" y="58"/>
                    <a:pt x="646" y="57"/>
                    <a:pt x="646" y="56"/>
                  </a:cubicBezTo>
                  <a:cubicBezTo>
                    <a:pt x="645" y="56"/>
                    <a:pt x="644" y="55"/>
                    <a:pt x="643" y="55"/>
                  </a:cubicBezTo>
                  <a:cubicBezTo>
                    <a:pt x="643" y="54"/>
                    <a:pt x="642" y="53"/>
                    <a:pt x="641" y="53"/>
                  </a:cubicBezTo>
                  <a:cubicBezTo>
                    <a:pt x="641" y="53"/>
                    <a:pt x="639" y="51"/>
                    <a:pt x="639" y="51"/>
                  </a:cubicBezTo>
                  <a:cubicBezTo>
                    <a:pt x="638" y="51"/>
                    <a:pt x="638" y="53"/>
                    <a:pt x="637" y="53"/>
                  </a:cubicBezTo>
                  <a:cubicBezTo>
                    <a:pt x="637" y="53"/>
                    <a:pt x="636" y="51"/>
                    <a:pt x="635" y="52"/>
                  </a:cubicBezTo>
                  <a:cubicBezTo>
                    <a:pt x="634" y="52"/>
                    <a:pt x="634" y="54"/>
                    <a:pt x="633" y="54"/>
                  </a:cubicBezTo>
                  <a:cubicBezTo>
                    <a:pt x="634" y="55"/>
                    <a:pt x="635" y="55"/>
                    <a:pt x="636" y="56"/>
                  </a:cubicBezTo>
                  <a:cubicBezTo>
                    <a:pt x="636" y="56"/>
                    <a:pt x="634" y="57"/>
                    <a:pt x="634" y="58"/>
                  </a:cubicBezTo>
                  <a:cubicBezTo>
                    <a:pt x="633" y="58"/>
                    <a:pt x="632" y="59"/>
                    <a:pt x="632" y="60"/>
                  </a:cubicBezTo>
                  <a:cubicBezTo>
                    <a:pt x="632" y="60"/>
                    <a:pt x="634" y="61"/>
                    <a:pt x="634" y="62"/>
                  </a:cubicBezTo>
                  <a:cubicBezTo>
                    <a:pt x="634" y="62"/>
                    <a:pt x="633" y="64"/>
                    <a:pt x="633" y="64"/>
                  </a:cubicBezTo>
                  <a:cubicBezTo>
                    <a:pt x="632" y="65"/>
                    <a:pt x="631" y="65"/>
                    <a:pt x="631" y="66"/>
                  </a:cubicBezTo>
                  <a:cubicBezTo>
                    <a:pt x="631" y="66"/>
                    <a:pt x="629" y="65"/>
                    <a:pt x="629" y="64"/>
                  </a:cubicBezTo>
                  <a:cubicBezTo>
                    <a:pt x="629" y="64"/>
                    <a:pt x="631" y="63"/>
                    <a:pt x="630" y="62"/>
                  </a:cubicBezTo>
                  <a:cubicBezTo>
                    <a:pt x="630" y="62"/>
                    <a:pt x="628" y="61"/>
                    <a:pt x="628" y="61"/>
                  </a:cubicBezTo>
                  <a:cubicBezTo>
                    <a:pt x="628" y="60"/>
                    <a:pt x="626" y="60"/>
                    <a:pt x="626" y="59"/>
                  </a:cubicBezTo>
                  <a:cubicBezTo>
                    <a:pt x="626" y="58"/>
                    <a:pt x="628" y="57"/>
                    <a:pt x="628" y="57"/>
                  </a:cubicBezTo>
                  <a:cubicBezTo>
                    <a:pt x="628" y="56"/>
                    <a:pt x="629" y="55"/>
                    <a:pt x="629" y="54"/>
                  </a:cubicBezTo>
                  <a:cubicBezTo>
                    <a:pt x="629" y="54"/>
                    <a:pt x="627" y="53"/>
                    <a:pt x="627" y="53"/>
                  </a:cubicBezTo>
                  <a:cubicBezTo>
                    <a:pt x="627" y="52"/>
                    <a:pt x="629" y="51"/>
                    <a:pt x="629" y="50"/>
                  </a:cubicBezTo>
                  <a:cubicBezTo>
                    <a:pt x="629" y="50"/>
                    <a:pt x="627" y="49"/>
                    <a:pt x="627" y="49"/>
                  </a:cubicBezTo>
                  <a:cubicBezTo>
                    <a:pt x="626" y="48"/>
                    <a:pt x="625" y="48"/>
                    <a:pt x="624" y="47"/>
                  </a:cubicBezTo>
                  <a:cubicBezTo>
                    <a:pt x="624" y="48"/>
                    <a:pt x="623" y="49"/>
                    <a:pt x="623" y="49"/>
                  </a:cubicBezTo>
                  <a:cubicBezTo>
                    <a:pt x="623" y="50"/>
                    <a:pt x="625" y="51"/>
                    <a:pt x="625" y="51"/>
                  </a:cubicBezTo>
                  <a:cubicBezTo>
                    <a:pt x="625" y="52"/>
                    <a:pt x="624" y="53"/>
                    <a:pt x="623" y="53"/>
                  </a:cubicBezTo>
                  <a:cubicBezTo>
                    <a:pt x="623" y="54"/>
                    <a:pt x="622" y="55"/>
                    <a:pt x="621" y="55"/>
                  </a:cubicBezTo>
                  <a:cubicBezTo>
                    <a:pt x="621" y="56"/>
                    <a:pt x="624" y="57"/>
                    <a:pt x="624" y="57"/>
                  </a:cubicBezTo>
                  <a:cubicBezTo>
                    <a:pt x="624" y="58"/>
                    <a:pt x="622" y="59"/>
                    <a:pt x="622" y="59"/>
                  </a:cubicBezTo>
                  <a:cubicBezTo>
                    <a:pt x="622" y="60"/>
                    <a:pt x="621" y="61"/>
                    <a:pt x="620" y="62"/>
                  </a:cubicBezTo>
                  <a:cubicBezTo>
                    <a:pt x="620" y="62"/>
                    <a:pt x="618" y="60"/>
                    <a:pt x="618" y="60"/>
                  </a:cubicBezTo>
                  <a:cubicBezTo>
                    <a:pt x="618" y="60"/>
                    <a:pt x="620" y="58"/>
                    <a:pt x="620" y="58"/>
                  </a:cubicBezTo>
                  <a:cubicBezTo>
                    <a:pt x="619" y="57"/>
                    <a:pt x="618" y="56"/>
                    <a:pt x="618" y="56"/>
                  </a:cubicBezTo>
                  <a:cubicBezTo>
                    <a:pt x="617" y="56"/>
                    <a:pt x="616" y="54"/>
                    <a:pt x="615" y="54"/>
                  </a:cubicBezTo>
                  <a:cubicBezTo>
                    <a:pt x="615" y="54"/>
                    <a:pt x="614" y="56"/>
                    <a:pt x="614" y="57"/>
                  </a:cubicBezTo>
                  <a:cubicBezTo>
                    <a:pt x="613" y="57"/>
                    <a:pt x="612" y="58"/>
                    <a:pt x="612" y="59"/>
                  </a:cubicBezTo>
                  <a:cubicBezTo>
                    <a:pt x="612" y="59"/>
                    <a:pt x="614" y="60"/>
                    <a:pt x="614" y="60"/>
                  </a:cubicBezTo>
                  <a:cubicBezTo>
                    <a:pt x="614" y="61"/>
                    <a:pt x="616" y="62"/>
                    <a:pt x="616" y="62"/>
                  </a:cubicBezTo>
                  <a:cubicBezTo>
                    <a:pt x="616" y="62"/>
                    <a:pt x="615" y="64"/>
                    <a:pt x="615" y="64"/>
                  </a:cubicBezTo>
                  <a:cubicBezTo>
                    <a:pt x="614" y="64"/>
                    <a:pt x="613" y="62"/>
                    <a:pt x="612" y="63"/>
                  </a:cubicBezTo>
                  <a:cubicBezTo>
                    <a:pt x="612" y="63"/>
                    <a:pt x="611" y="65"/>
                    <a:pt x="611" y="65"/>
                  </a:cubicBezTo>
                  <a:cubicBezTo>
                    <a:pt x="610" y="64"/>
                    <a:pt x="609" y="64"/>
                    <a:pt x="609" y="63"/>
                  </a:cubicBezTo>
                  <a:cubicBezTo>
                    <a:pt x="608" y="63"/>
                    <a:pt x="606" y="62"/>
                    <a:pt x="606" y="62"/>
                  </a:cubicBezTo>
                  <a:cubicBezTo>
                    <a:pt x="606" y="61"/>
                    <a:pt x="608" y="60"/>
                    <a:pt x="608" y="59"/>
                  </a:cubicBezTo>
                  <a:cubicBezTo>
                    <a:pt x="608" y="59"/>
                    <a:pt x="606" y="58"/>
                    <a:pt x="606" y="58"/>
                  </a:cubicBezTo>
                  <a:cubicBezTo>
                    <a:pt x="606" y="57"/>
                    <a:pt x="608" y="56"/>
                    <a:pt x="607" y="55"/>
                  </a:cubicBezTo>
                  <a:cubicBezTo>
                    <a:pt x="607" y="55"/>
                    <a:pt x="605" y="54"/>
                    <a:pt x="605" y="54"/>
                  </a:cubicBezTo>
                  <a:cubicBezTo>
                    <a:pt x="605" y="53"/>
                    <a:pt x="607" y="52"/>
                    <a:pt x="607" y="51"/>
                  </a:cubicBezTo>
                  <a:cubicBezTo>
                    <a:pt x="607" y="51"/>
                    <a:pt x="609" y="49"/>
                    <a:pt x="609" y="49"/>
                  </a:cubicBezTo>
                  <a:cubicBezTo>
                    <a:pt x="609" y="49"/>
                    <a:pt x="606" y="48"/>
                    <a:pt x="606" y="47"/>
                  </a:cubicBezTo>
                  <a:cubicBezTo>
                    <a:pt x="607" y="47"/>
                    <a:pt x="608" y="46"/>
                    <a:pt x="608" y="45"/>
                  </a:cubicBezTo>
                  <a:cubicBezTo>
                    <a:pt x="609" y="44"/>
                    <a:pt x="609" y="44"/>
                    <a:pt x="610" y="43"/>
                  </a:cubicBezTo>
                  <a:cubicBezTo>
                    <a:pt x="609" y="43"/>
                    <a:pt x="608" y="41"/>
                    <a:pt x="608" y="41"/>
                  </a:cubicBezTo>
                  <a:cubicBezTo>
                    <a:pt x="607" y="41"/>
                    <a:pt x="607" y="43"/>
                    <a:pt x="606" y="44"/>
                  </a:cubicBezTo>
                  <a:cubicBezTo>
                    <a:pt x="605" y="44"/>
                    <a:pt x="604" y="42"/>
                    <a:pt x="604" y="42"/>
                  </a:cubicBezTo>
                  <a:cubicBezTo>
                    <a:pt x="603" y="42"/>
                    <a:pt x="602" y="44"/>
                    <a:pt x="602" y="44"/>
                  </a:cubicBezTo>
                  <a:cubicBezTo>
                    <a:pt x="602" y="44"/>
                    <a:pt x="604" y="46"/>
                    <a:pt x="604" y="46"/>
                  </a:cubicBezTo>
                  <a:cubicBezTo>
                    <a:pt x="604" y="46"/>
                    <a:pt x="603" y="48"/>
                    <a:pt x="602" y="48"/>
                  </a:cubicBezTo>
                  <a:cubicBezTo>
                    <a:pt x="602" y="49"/>
                    <a:pt x="601" y="50"/>
                    <a:pt x="601" y="50"/>
                  </a:cubicBezTo>
                  <a:cubicBezTo>
                    <a:pt x="600" y="51"/>
                    <a:pt x="600" y="52"/>
                    <a:pt x="599" y="52"/>
                  </a:cubicBezTo>
                  <a:cubicBezTo>
                    <a:pt x="599" y="53"/>
                    <a:pt x="597" y="51"/>
                    <a:pt x="597" y="51"/>
                  </a:cubicBezTo>
                  <a:cubicBezTo>
                    <a:pt x="596" y="51"/>
                    <a:pt x="596" y="53"/>
                    <a:pt x="595" y="53"/>
                  </a:cubicBezTo>
                  <a:cubicBezTo>
                    <a:pt x="594" y="53"/>
                    <a:pt x="594" y="55"/>
                    <a:pt x="593" y="55"/>
                  </a:cubicBezTo>
                  <a:cubicBezTo>
                    <a:pt x="593" y="55"/>
                    <a:pt x="591" y="53"/>
                    <a:pt x="591" y="54"/>
                  </a:cubicBezTo>
                  <a:cubicBezTo>
                    <a:pt x="591" y="54"/>
                    <a:pt x="590" y="55"/>
                    <a:pt x="589" y="56"/>
                  </a:cubicBezTo>
                  <a:cubicBezTo>
                    <a:pt x="589" y="56"/>
                    <a:pt x="588" y="57"/>
                    <a:pt x="588" y="58"/>
                  </a:cubicBezTo>
                  <a:cubicBezTo>
                    <a:pt x="587" y="59"/>
                    <a:pt x="587" y="59"/>
                    <a:pt x="586" y="60"/>
                  </a:cubicBezTo>
                  <a:cubicBezTo>
                    <a:pt x="586" y="61"/>
                    <a:pt x="585" y="62"/>
                    <a:pt x="584" y="62"/>
                  </a:cubicBezTo>
                  <a:cubicBezTo>
                    <a:pt x="584" y="62"/>
                    <a:pt x="586" y="64"/>
                    <a:pt x="587" y="64"/>
                  </a:cubicBezTo>
                  <a:cubicBezTo>
                    <a:pt x="587" y="64"/>
                    <a:pt x="588" y="62"/>
                    <a:pt x="588" y="62"/>
                  </a:cubicBezTo>
                  <a:cubicBezTo>
                    <a:pt x="588" y="62"/>
                    <a:pt x="590" y="63"/>
                    <a:pt x="591" y="64"/>
                  </a:cubicBezTo>
                  <a:cubicBezTo>
                    <a:pt x="591" y="64"/>
                    <a:pt x="589" y="66"/>
                    <a:pt x="589" y="66"/>
                  </a:cubicBezTo>
                  <a:cubicBezTo>
                    <a:pt x="589" y="66"/>
                    <a:pt x="587" y="64"/>
                    <a:pt x="587" y="64"/>
                  </a:cubicBezTo>
                  <a:cubicBezTo>
                    <a:pt x="586" y="64"/>
                    <a:pt x="586" y="66"/>
                    <a:pt x="585" y="66"/>
                  </a:cubicBezTo>
                  <a:cubicBezTo>
                    <a:pt x="584" y="66"/>
                    <a:pt x="583" y="65"/>
                    <a:pt x="583" y="65"/>
                  </a:cubicBezTo>
                  <a:cubicBezTo>
                    <a:pt x="582" y="64"/>
                    <a:pt x="580" y="63"/>
                    <a:pt x="580" y="63"/>
                  </a:cubicBezTo>
                  <a:cubicBezTo>
                    <a:pt x="580" y="63"/>
                    <a:pt x="582" y="61"/>
                    <a:pt x="582" y="61"/>
                  </a:cubicBezTo>
                  <a:cubicBezTo>
                    <a:pt x="582" y="61"/>
                    <a:pt x="584" y="59"/>
                    <a:pt x="584" y="59"/>
                  </a:cubicBezTo>
                  <a:cubicBezTo>
                    <a:pt x="584" y="58"/>
                    <a:pt x="582" y="57"/>
                    <a:pt x="582" y="57"/>
                  </a:cubicBezTo>
                  <a:cubicBezTo>
                    <a:pt x="581" y="57"/>
                    <a:pt x="580" y="59"/>
                    <a:pt x="580" y="59"/>
                  </a:cubicBezTo>
                  <a:cubicBezTo>
                    <a:pt x="579" y="59"/>
                    <a:pt x="578" y="58"/>
                    <a:pt x="578" y="57"/>
                  </a:cubicBezTo>
                  <a:cubicBezTo>
                    <a:pt x="577" y="57"/>
                    <a:pt x="576" y="56"/>
                    <a:pt x="575" y="56"/>
                  </a:cubicBezTo>
                  <a:cubicBezTo>
                    <a:pt x="575" y="55"/>
                    <a:pt x="577" y="54"/>
                    <a:pt x="577" y="53"/>
                  </a:cubicBezTo>
                  <a:cubicBezTo>
                    <a:pt x="577" y="53"/>
                    <a:pt x="579" y="51"/>
                    <a:pt x="579" y="51"/>
                  </a:cubicBezTo>
                  <a:cubicBezTo>
                    <a:pt x="579" y="50"/>
                    <a:pt x="577" y="50"/>
                    <a:pt x="577" y="49"/>
                  </a:cubicBezTo>
                  <a:cubicBezTo>
                    <a:pt x="576" y="49"/>
                    <a:pt x="575" y="48"/>
                    <a:pt x="574" y="48"/>
                  </a:cubicBezTo>
                  <a:cubicBezTo>
                    <a:pt x="573" y="49"/>
                    <a:pt x="572" y="51"/>
                    <a:pt x="571" y="52"/>
                  </a:cubicBezTo>
                  <a:cubicBezTo>
                    <a:pt x="570" y="54"/>
                    <a:pt x="569" y="55"/>
                    <a:pt x="568" y="57"/>
                  </a:cubicBezTo>
                  <a:cubicBezTo>
                    <a:pt x="566" y="58"/>
                    <a:pt x="565" y="60"/>
                    <a:pt x="564" y="61"/>
                  </a:cubicBezTo>
                  <a:cubicBezTo>
                    <a:pt x="564" y="62"/>
                    <a:pt x="563" y="63"/>
                    <a:pt x="562" y="63"/>
                  </a:cubicBezTo>
                  <a:cubicBezTo>
                    <a:pt x="562" y="64"/>
                    <a:pt x="561" y="65"/>
                    <a:pt x="561" y="66"/>
                  </a:cubicBezTo>
                  <a:cubicBezTo>
                    <a:pt x="561" y="66"/>
                    <a:pt x="559" y="64"/>
                    <a:pt x="559" y="64"/>
                  </a:cubicBezTo>
                  <a:cubicBezTo>
                    <a:pt x="558" y="63"/>
                    <a:pt x="560" y="62"/>
                    <a:pt x="560" y="62"/>
                  </a:cubicBezTo>
                  <a:cubicBezTo>
                    <a:pt x="559" y="61"/>
                    <a:pt x="559" y="60"/>
                    <a:pt x="558" y="60"/>
                  </a:cubicBezTo>
                  <a:cubicBezTo>
                    <a:pt x="557" y="60"/>
                    <a:pt x="556" y="58"/>
                    <a:pt x="556" y="58"/>
                  </a:cubicBezTo>
                  <a:cubicBezTo>
                    <a:pt x="555" y="58"/>
                    <a:pt x="555" y="61"/>
                    <a:pt x="554" y="60"/>
                  </a:cubicBezTo>
                  <a:cubicBezTo>
                    <a:pt x="553" y="60"/>
                    <a:pt x="553" y="59"/>
                    <a:pt x="552" y="59"/>
                  </a:cubicBezTo>
                  <a:cubicBezTo>
                    <a:pt x="551" y="59"/>
                    <a:pt x="551" y="61"/>
                    <a:pt x="550" y="61"/>
                  </a:cubicBezTo>
                  <a:cubicBezTo>
                    <a:pt x="550" y="61"/>
                    <a:pt x="548" y="60"/>
                    <a:pt x="548" y="59"/>
                  </a:cubicBezTo>
                  <a:cubicBezTo>
                    <a:pt x="547" y="59"/>
                    <a:pt x="546" y="58"/>
                    <a:pt x="546" y="58"/>
                  </a:cubicBezTo>
                  <a:cubicBezTo>
                    <a:pt x="546" y="58"/>
                    <a:pt x="547" y="56"/>
                    <a:pt x="547" y="55"/>
                  </a:cubicBezTo>
                  <a:cubicBezTo>
                    <a:pt x="548" y="55"/>
                    <a:pt x="549" y="54"/>
                    <a:pt x="549" y="53"/>
                  </a:cubicBezTo>
                  <a:cubicBezTo>
                    <a:pt x="549" y="53"/>
                    <a:pt x="547" y="51"/>
                    <a:pt x="547" y="51"/>
                  </a:cubicBezTo>
                  <a:cubicBezTo>
                    <a:pt x="546" y="51"/>
                    <a:pt x="546" y="54"/>
                    <a:pt x="545" y="54"/>
                  </a:cubicBezTo>
                  <a:cubicBezTo>
                    <a:pt x="544" y="54"/>
                    <a:pt x="544" y="52"/>
                    <a:pt x="543" y="52"/>
                  </a:cubicBezTo>
                  <a:cubicBezTo>
                    <a:pt x="541" y="51"/>
                    <a:pt x="540" y="50"/>
                    <a:pt x="538" y="49"/>
                  </a:cubicBezTo>
                  <a:cubicBezTo>
                    <a:pt x="538" y="49"/>
                    <a:pt x="537" y="50"/>
                    <a:pt x="537" y="51"/>
                  </a:cubicBezTo>
                  <a:cubicBezTo>
                    <a:pt x="537" y="51"/>
                    <a:pt x="539" y="52"/>
                    <a:pt x="539" y="53"/>
                  </a:cubicBezTo>
                  <a:cubicBezTo>
                    <a:pt x="539" y="53"/>
                    <a:pt x="541" y="54"/>
                    <a:pt x="541" y="54"/>
                  </a:cubicBezTo>
                  <a:cubicBezTo>
                    <a:pt x="541" y="55"/>
                    <a:pt x="540" y="56"/>
                    <a:pt x="539" y="56"/>
                  </a:cubicBezTo>
                  <a:cubicBezTo>
                    <a:pt x="540" y="57"/>
                    <a:pt x="541" y="58"/>
                    <a:pt x="542" y="58"/>
                  </a:cubicBezTo>
                  <a:cubicBezTo>
                    <a:pt x="542" y="58"/>
                    <a:pt x="540" y="60"/>
                    <a:pt x="540" y="60"/>
                  </a:cubicBezTo>
                  <a:cubicBezTo>
                    <a:pt x="540" y="60"/>
                    <a:pt x="538" y="59"/>
                    <a:pt x="538" y="59"/>
                  </a:cubicBezTo>
                  <a:cubicBezTo>
                    <a:pt x="537" y="58"/>
                    <a:pt x="536" y="57"/>
                    <a:pt x="536" y="57"/>
                  </a:cubicBezTo>
                  <a:cubicBezTo>
                    <a:pt x="535" y="56"/>
                    <a:pt x="534" y="56"/>
                    <a:pt x="533" y="55"/>
                  </a:cubicBezTo>
                  <a:cubicBezTo>
                    <a:pt x="533" y="55"/>
                    <a:pt x="531" y="53"/>
                    <a:pt x="531" y="54"/>
                  </a:cubicBezTo>
                  <a:cubicBezTo>
                    <a:pt x="531" y="54"/>
                    <a:pt x="529" y="56"/>
                    <a:pt x="529" y="56"/>
                  </a:cubicBezTo>
                  <a:cubicBezTo>
                    <a:pt x="529" y="56"/>
                    <a:pt x="532" y="57"/>
                    <a:pt x="532" y="57"/>
                  </a:cubicBezTo>
                  <a:cubicBezTo>
                    <a:pt x="532" y="58"/>
                    <a:pt x="530" y="59"/>
                    <a:pt x="530" y="60"/>
                  </a:cubicBezTo>
                  <a:cubicBezTo>
                    <a:pt x="530" y="60"/>
                    <a:pt x="529" y="61"/>
                    <a:pt x="528" y="62"/>
                  </a:cubicBezTo>
                  <a:cubicBezTo>
                    <a:pt x="528" y="63"/>
                    <a:pt x="527" y="63"/>
                    <a:pt x="526" y="64"/>
                  </a:cubicBezTo>
                  <a:cubicBezTo>
                    <a:pt x="526" y="64"/>
                    <a:pt x="525" y="66"/>
                    <a:pt x="525" y="66"/>
                  </a:cubicBezTo>
                  <a:cubicBezTo>
                    <a:pt x="525" y="66"/>
                    <a:pt x="523" y="65"/>
                    <a:pt x="523" y="65"/>
                  </a:cubicBezTo>
                  <a:cubicBezTo>
                    <a:pt x="522" y="64"/>
                    <a:pt x="524" y="63"/>
                    <a:pt x="524" y="62"/>
                  </a:cubicBezTo>
                  <a:cubicBezTo>
                    <a:pt x="524" y="62"/>
                    <a:pt x="526" y="61"/>
                    <a:pt x="526" y="60"/>
                  </a:cubicBezTo>
                  <a:cubicBezTo>
                    <a:pt x="526" y="60"/>
                    <a:pt x="524" y="59"/>
                    <a:pt x="524" y="59"/>
                  </a:cubicBezTo>
                  <a:cubicBezTo>
                    <a:pt x="523" y="58"/>
                    <a:pt x="522" y="57"/>
                    <a:pt x="522" y="57"/>
                  </a:cubicBezTo>
                  <a:cubicBezTo>
                    <a:pt x="521" y="57"/>
                    <a:pt x="520" y="59"/>
                    <a:pt x="520" y="59"/>
                  </a:cubicBezTo>
                  <a:cubicBezTo>
                    <a:pt x="519" y="60"/>
                    <a:pt x="519" y="61"/>
                    <a:pt x="518" y="61"/>
                  </a:cubicBezTo>
                  <a:cubicBezTo>
                    <a:pt x="517" y="63"/>
                    <a:pt x="516" y="64"/>
                    <a:pt x="515" y="66"/>
                  </a:cubicBezTo>
                  <a:cubicBezTo>
                    <a:pt x="513" y="65"/>
                    <a:pt x="512" y="64"/>
                    <a:pt x="510" y="62"/>
                  </a:cubicBezTo>
                  <a:cubicBezTo>
                    <a:pt x="511" y="61"/>
                    <a:pt x="512" y="59"/>
                    <a:pt x="514" y="58"/>
                  </a:cubicBezTo>
                  <a:cubicBezTo>
                    <a:pt x="515" y="56"/>
                    <a:pt x="516" y="55"/>
                    <a:pt x="517" y="53"/>
                  </a:cubicBezTo>
                  <a:cubicBezTo>
                    <a:pt x="516" y="53"/>
                    <a:pt x="515" y="52"/>
                    <a:pt x="515" y="52"/>
                  </a:cubicBezTo>
                  <a:cubicBezTo>
                    <a:pt x="514" y="52"/>
                    <a:pt x="514" y="54"/>
                    <a:pt x="513" y="54"/>
                  </a:cubicBezTo>
                  <a:cubicBezTo>
                    <a:pt x="512" y="54"/>
                    <a:pt x="512" y="52"/>
                    <a:pt x="511" y="52"/>
                  </a:cubicBezTo>
                  <a:cubicBezTo>
                    <a:pt x="510" y="52"/>
                    <a:pt x="510" y="54"/>
                    <a:pt x="509" y="54"/>
                  </a:cubicBezTo>
                  <a:cubicBezTo>
                    <a:pt x="509" y="55"/>
                    <a:pt x="508" y="53"/>
                    <a:pt x="507" y="53"/>
                  </a:cubicBezTo>
                  <a:cubicBezTo>
                    <a:pt x="506" y="53"/>
                    <a:pt x="506" y="55"/>
                    <a:pt x="505" y="55"/>
                  </a:cubicBezTo>
                  <a:cubicBezTo>
                    <a:pt x="505" y="55"/>
                    <a:pt x="503" y="53"/>
                    <a:pt x="503" y="53"/>
                  </a:cubicBezTo>
                  <a:cubicBezTo>
                    <a:pt x="502" y="54"/>
                    <a:pt x="502" y="55"/>
                    <a:pt x="501" y="56"/>
                  </a:cubicBezTo>
                  <a:cubicBezTo>
                    <a:pt x="501" y="56"/>
                    <a:pt x="500" y="57"/>
                    <a:pt x="500" y="58"/>
                  </a:cubicBezTo>
                  <a:cubicBezTo>
                    <a:pt x="499" y="57"/>
                    <a:pt x="498" y="57"/>
                    <a:pt x="497" y="56"/>
                  </a:cubicBezTo>
                  <a:cubicBezTo>
                    <a:pt x="497" y="56"/>
                    <a:pt x="495" y="55"/>
                    <a:pt x="495" y="54"/>
                  </a:cubicBezTo>
                  <a:cubicBezTo>
                    <a:pt x="495" y="54"/>
                    <a:pt x="497" y="53"/>
                    <a:pt x="497" y="52"/>
                  </a:cubicBezTo>
                  <a:cubicBezTo>
                    <a:pt x="497" y="52"/>
                    <a:pt x="495" y="51"/>
                    <a:pt x="495" y="50"/>
                  </a:cubicBezTo>
                  <a:cubicBezTo>
                    <a:pt x="495" y="50"/>
                    <a:pt x="496" y="49"/>
                    <a:pt x="496" y="48"/>
                  </a:cubicBezTo>
                  <a:cubicBezTo>
                    <a:pt x="496" y="47"/>
                    <a:pt x="494" y="47"/>
                    <a:pt x="494" y="47"/>
                  </a:cubicBezTo>
                  <a:cubicBezTo>
                    <a:pt x="493" y="48"/>
                    <a:pt x="492" y="49"/>
                    <a:pt x="491" y="51"/>
                  </a:cubicBezTo>
                  <a:cubicBezTo>
                    <a:pt x="491" y="52"/>
                    <a:pt x="492" y="52"/>
                    <a:pt x="493" y="53"/>
                  </a:cubicBezTo>
                  <a:cubicBezTo>
                    <a:pt x="493" y="53"/>
                    <a:pt x="495" y="54"/>
                    <a:pt x="495" y="54"/>
                  </a:cubicBezTo>
                  <a:cubicBezTo>
                    <a:pt x="495" y="55"/>
                    <a:pt x="493" y="56"/>
                    <a:pt x="493" y="57"/>
                  </a:cubicBezTo>
                  <a:cubicBezTo>
                    <a:pt x="493" y="57"/>
                    <a:pt x="496" y="58"/>
                    <a:pt x="496" y="58"/>
                  </a:cubicBezTo>
                  <a:cubicBezTo>
                    <a:pt x="496" y="59"/>
                    <a:pt x="494" y="61"/>
                    <a:pt x="494" y="61"/>
                  </a:cubicBezTo>
                  <a:cubicBezTo>
                    <a:pt x="493" y="61"/>
                    <a:pt x="492" y="59"/>
                    <a:pt x="492" y="59"/>
                  </a:cubicBezTo>
                  <a:cubicBezTo>
                    <a:pt x="492" y="58"/>
                    <a:pt x="490" y="58"/>
                    <a:pt x="489" y="57"/>
                  </a:cubicBezTo>
                  <a:cubicBezTo>
                    <a:pt x="489" y="57"/>
                    <a:pt x="491" y="55"/>
                    <a:pt x="491" y="55"/>
                  </a:cubicBezTo>
                  <a:cubicBezTo>
                    <a:pt x="491" y="54"/>
                    <a:pt x="490" y="54"/>
                    <a:pt x="489" y="53"/>
                  </a:cubicBezTo>
                  <a:cubicBezTo>
                    <a:pt x="489" y="53"/>
                    <a:pt x="487" y="51"/>
                    <a:pt x="487" y="52"/>
                  </a:cubicBezTo>
                  <a:cubicBezTo>
                    <a:pt x="486" y="52"/>
                    <a:pt x="485" y="54"/>
                    <a:pt x="485" y="54"/>
                  </a:cubicBezTo>
                  <a:cubicBezTo>
                    <a:pt x="484" y="54"/>
                    <a:pt x="483" y="52"/>
                    <a:pt x="483" y="52"/>
                  </a:cubicBezTo>
                  <a:cubicBezTo>
                    <a:pt x="482" y="52"/>
                    <a:pt x="481" y="51"/>
                    <a:pt x="481" y="50"/>
                  </a:cubicBezTo>
                  <a:cubicBezTo>
                    <a:pt x="481" y="50"/>
                    <a:pt x="482" y="48"/>
                    <a:pt x="482" y="48"/>
                  </a:cubicBezTo>
                  <a:cubicBezTo>
                    <a:pt x="483" y="47"/>
                    <a:pt x="483" y="47"/>
                    <a:pt x="484" y="46"/>
                  </a:cubicBezTo>
                  <a:cubicBezTo>
                    <a:pt x="484" y="45"/>
                    <a:pt x="486" y="44"/>
                    <a:pt x="486" y="44"/>
                  </a:cubicBezTo>
                  <a:cubicBezTo>
                    <a:pt x="486" y="43"/>
                    <a:pt x="484" y="42"/>
                    <a:pt x="483" y="42"/>
                  </a:cubicBezTo>
                  <a:cubicBezTo>
                    <a:pt x="483" y="43"/>
                    <a:pt x="482" y="43"/>
                    <a:pt x="482" y="44"/>
                  </a:cubicBezTo>
                  <a:cubicBezTo>
                    <a:pt x="481" y="44"/>
                    <a:pt x="480" y="46"/>
                    <a:pt x="480" y="46"/>
                  </a:cubicBezTo>
                  <a:cubicBezTo>
                    <a:pt x="480" y="46"/>
                    <a:pt x="478" y="45"/>
                    <a:pt x="478" y="45"/>
                  </a:cubicBezTo>
                  <a:cubicBezTo>
                    <a:pt x="478" y="45"/>
                    <a:pt x="476" y="43"/>
                    <a:pt x="476" y="43"/>
                  </a:cubicBezTo>
                  <a:cubicBezTo>
                    <a:pt x="475" y="43"/>
                    <a:pt x="474" y="45"/>
                    <a:pt x="474" y="45"/>
                  </a:cubicBezTo>
                  <a:cubicBezTo>
                    <a:pt x="473" y="46"/>
                    <a:pt x="473" y="47"/>
                    <a:pt x="472" y="47"/>
                  </a:cubicBezTo>
                  <a:cubicBezTo>
                    <a:pt x="472" y="48"/>
                    <a:pt x="471" y="49"/>
                    <a:pt x="470" y="50"/>
                  </a:cubicBezTo>
                  <a:cubicBezTo>
                    <a:pt x="470" y="50"/>
                    <a:pt x="473" y="51"/>
                    <a:pt x="473" y="51"/>
                  </a:cubicBezTo>
                  <a:cubicBezTo>
                    <a:pt x="473" y="52"/>
                    <a:pt x="471" y="53"/>
                    <a:pt x="471" y="54"/>
                  </a:cubicBezTo>
                  <a:cubicBezTo>
                    <a:pt x="470" y="54"/>
                    <a:pt x="470" y="55"/>
                    <a:pt x="469" y="56"/>
                  </a:cubicBezTo>
                  <a:cubicBezTo>
                    <a:pt x="469" y="57"/>
                    <a:pt x="468" y="57"/>
                    <a:pt x="468" y="58"/>
                  </a:cubicBezTo>
                  <a:cubicBezTo>
                    <a:pt x="467" y="58"/>
                    <a:pt x="466" y="60"/>
                    <a:pt x="466" y="60"/>
                  </a:cubicBezTo>
                  <a:cubicBezTo>
                    <a:pt x="466" y="60"/>
                    <a:pt x="464" y="59"/>
                    <a:pt x="464" y="59"/>
                  </a:cubicBezTo>
                  <a:cubicBezTo>
                    <a:pt x="464" y="58"/>
                    <a:pt x="466" y="57"/>
                    <a:pt x="465" y="56"/>
                  </a:cubicBezTo>
                  <a:cubicBezTo>
                    <a:pt x="465" y="56"/>
                    <a:pt x="463" y="55"/>
                    <a:pt x="463" y="55"/>
                  </a:cubicBezTo>
                  <a:cubicBezTo>
                    <a:pt x="464" y="54"/>
                    <a:pt x="464" y="53"/>
                    <a:pt x="465" y="52"/>
                  </a:cubicBezTo>
                  <a:cubicBezTo>
                    <a:pt x="465" y="52"/>
                    <a:pt x="466" y="51"/>
                    <a:pt x="467" y="50"/>
                  </a:cubicBezTo>
                  <a:cubicBezTo>
                    <a:pt x="467" y="50"/>
                    <a:pt x="468" y="48"/>
                    <a:pt x="468" y="48"/>
                  </a:cubicBezTo>
                  <a:cubicBezTo>
                    <a:pt x="468" y="48"/>
                    <a:pt x="466" y="47"/>
                    <a:pt x="466" y="46"/>
                  </a:cubicBezTo>
                  <a:cubicBezTo>
                    <a:pt x="465" y="46"/>
                    <a:pt x="464" y="45"/>
                    <a:pt x="464" y="45"/>
                  </a:cubicBezTo>
                  <a:cubicBezTo>
                    <a:pt x="464" y="45"/>
                    <a:pt x="462" y="46"/>
                    <a:pt x="462" y="47"/>
                  </a:cubicBezTo>
                  <a:cubicBezTo>
                    <a:pt x="462" y="47"/>
                    <a:pt x="464" y="48"/>
                    <a:pt x="464" y="49"/>
                  </a:cubicBezTo>
                  <a:cubicBezTo>
                    <a:pt x="464" y="49"/>
                    <a:pt x="463" y="51"/>
                    <a:pt x="463" y="51"/>
                  </a:cubicBezTo>
                  <a:cubicBezTo>
                    <a:pt x="462" y="51"/>
                    <a:pt x="460" y="49"/>
                    <a:pt x="460" y="49"/>
                  </a:cubicBezTo>
                  <a:cubicBezTo>
                    <a:pt x="460" y="49"/>
                    <a:pt x="459" y="51"/>
                    <a:pt x="459" y="51"/>
                  </a:cubicBezTo>
                  <a:cubicBezTo>
                    <a:pt x="459" y="52"/>
                    <a:pt x="461" y="52"/>
                    <a:pt x="461" y="53"/>
                  </a:cubicBezTo>
                  <a:cubicBezTo>
                    <a:pt x="461" y="54"/>
                    <a:pt x="459" y="54"/>
                    <a:pt x="459" y="55"/>
                  </a:cubicBezTo>
                  <a:cubicBezTo>
                    <a:pt x="458" y="57"/>
                    <a:pt x="457" y="58"/>
                    <a:pt x="456" y="60"/>
                  </a:cubicBezTo>
                  <a:cubicBezTo>
                    <a:pt x="455" y="60"/>
                    <a:pt x="454" y="62"/>
                    <a:pt x="454" y="62"/>
                  </a:cubicBezTo>
                  <a:cubicBezTo>
                    <a:pt x="454" y="62"/>
                    <a:pt x="452" y="60"/>
                    <a:pt x="452" y="60"/>
                  </a:cubicBezTo>
                  <a:cubicBezTo>
                    <a:pt x="452" y="60"/>
                    <a:pt x="453" y="58"/>
                    <a:pt x="454" y="58"/>
                  </a:cubicBezTo>
                  <a:cubicBezTo>
                    <a:pt x="454" y="57"/>
                    <a:pt x="455" y="56"/>
                    <a:pt x="455" y="56"/>
                  </a:cubicBezTo>
                  <a:cubicBezTo>
                    <a:pt x="456" y="55"/>
                    <a:pt x="456" y="54"/>
                    <a:pt x="457" y="53"/>
                  </a:cubicBezTo>
                  <a:cubicBezTo>
                    <a:pt x="456" y="53"/>
                    <a:pt x="455" y="52"/>
                    <a:pt x="455" y="52"/>
                  </a:cubicBezTo>
                  <a:cubicBezTo>
                    <a:pt x="454" y="52"/>
                    <a:pt x="453" y="50"/>
                    <a:pt x="452" y="50"/>
                  </a:cubicBezTo>
                  <a:cubicBezTo>
                    <a:pt x="452" y="50"/>
                    <a:pt x="454" y="48"/>
                    <a:pt x="454" y="48"/>
                  </a:cubicBezTo>
                  <a:cubicBezTo>
                    <a:pt x="455" y="47"/>
                    <a:pt x="455" y="46"/>
                    <a:pt x="456" y="46"/>
                  </a:cubicBezTo>
                  <a:cubicBezTo>
                    <a:pt x="456" y="45"/>
                    <a:pt x="457" y="44"/>
                    <a:pt x="458" y="43"/>
                  </a:cubicBezTo>
                  <a:cubicBezTo>
                    <a:pt x="458" y="43"/>
                    <a:pt x="455" y="42"/>
                    <a:pt x="455" y="42"/>
                  </a:cubicBezTo>
                  <a:cubicBezTo>
                    <a:pt x="455" y="41"/>
                    <a:pt x="457" y="40"/>
                    <a:pt x="457" y="39"/>
                  </a:cubicBezTo>
                  <a:cubicBezTo>
                    <a:pt x="457" y="39"/>
                    <a:pt x="455" y="38"/>
                    <a:pt x="455" y="38"/>
                  </a:cubicBezTo>
                  <a:cubicBezTo>
                    <a:pt x="455" y="38"/>
                    <a:pt x="453" y="39"/>
                    <a:pt x="453" y="40"/>
                  </a:cubicBezTo>
                  <a:cubicBezTo>
                    <a:pt x="453" y="41"/>
                    <a:pt x="455" y="41"/>
                    <a:pt x="455" y="42"/>
                  </a:cubicBezTo>
                  <a:cubicBezTo>
                    <a:pt x="455" y="42"/>
                    <a:pt x="454" y="43"/>
                    <a:pt x="454" y="44"/>
                  </a:cubicBezTo>
                  <a:cubicBezTo>
                    <a:pt x="453" y="45"/>
                    <a:pt x="453" y="45"/>
                    <a:pt x="452" y="46"/>
                  </a:cubicBezTo>
                  <a:cubicBezTo>
                    <a:pt x="452" y="46"/>
                    <a:pt x="451" y="48"/>
                    <a:pt x="450" y="48"/>
                  </a:cubicBezTo>
                  <a:cubicBezTo>
                    <a:pt x="450" y="48"/>
                    <a:pt x="448" y="47"/>
                    <a:pt x="448" y="47"/>
                  </a:cubicBezTo>
                  <a:cubicBezTo>
                    <a:pt x="448" y="47"/>
                    <a:pt x="446" y="49"/>
                    <a:pt x="446" y="49"/>
                  </a:cubicBezTo>
                  <a:cubicBezTo>
                    <a:pt x="446" y="49"/>
                    <a:pt x="449" y="50"/>
                    <a:pt x="449" y="51"/>
                  </a:cubicBezTo>
                  <a:cubicBezTo>
                    <a:pt x="448" y="51"/>
                    <a:pt x="447" y="52"/>
                    <a:pt x="447" y="53"/>
                  </a:cubicBezTo>
                  <a:cubicBezTo>
                    <a:pt x="447" y="53"/>
                    <a:pt x="445" y="55"/>
                    <a:pt x="445" y="55"/>
                  </a:cubicBezTo>
                  <a:cubicBezTo>
                    <a:pt x="445" y="55"/>
                    <a:pt x="443" y="53"/>
                    <a:pt x="443" y="53"/>
                  </a:cubicBezTo>
                  <a:cubicBezTo>
                    <a:pt x="443" y="54"/>
                    <a:pt x="441" y="55"/>
                    <a:pt x="441" y="56"/>
                  </a:cubicBezTo>
                  <a:cubicBezTo>
                    <a:pt x="441" y="56"/>
                    <a:pt x="443" y="57"/>
                    <a:pt x="443" y="57"/>
                  </a:cubicBezTo>
                  <a:cubicBezTo>
                    <a:pt x="444" y="58"/>
                    <a:pt x="442" y="59"/>
                    <a:pt x="442" y="60"/>
                  </a:cubicBezTo>
                  <a:cubicBezTo>
                    <a:pt x="442" y="60"/>
                    <a:pt x="444" y="61"/>
                    <a:pt x="444" y="61"/>
                  </a:cubicBezTo>
                  <a:cubicBezTo>
                    <a:pt x="444" y="62"/>
                    <a:pt x="443" y="63"/>
                    <a:pt x="442" y="63"/>
                  </a:cubicBezTo>
                  <a:cubicBezTo>
                    <a:pt x="442" y="64"/>
                    <a:pt x="441" y="62"/>
                    <a:pt x="440" y="62"/>
                  </a:cubicBezTo>
                  <a:cubicBezTo>
                    <a:pt x="439" y="62"/>
                    <a:pt x="439" y="64"/>
                    <a:pt x="438" y="64"/>
                  </a:cubicBezTo>
                  <a:cubicBezTo>
                    <a:pt x="438" y="64"/>
                    <a:pt x="437" y="62"/>
                    <a:pt x="436" y="62"/>
                  </a:cubicBezTo>
                  <a:cubicBezTo>
                    <a:pt x="436" y="62"/>
                    <a:pt x="435" y="64"/>
                    <a:pt x="434" y="65"/>
                  </a:cubicBezTo>
                  <a:cubicBezTo>
                    <a:pt x="434" y="65"/>
                    <a:pt x="432" y="63"/>
                    <a:pt x="432" y="63"/>
                  </a:cubicBezTo>
                  <a:cubicBezTo>
                    <a:pt x="432" y="63"/>
                    <a:pt x="434" y="61"/>
                    <a:pt x="434" y="61"/>
                  </a:cubicBezTo>
                  <a:cubicBezTo>
                    <a:pt x="434" y="60"/>
                    <a:pt x="432" y="59"/>
                    <a:pt x="432" y="59"/>
                  </a:cubicBezTo>
                  <a:cubicBezTo>
                    <a:pt x="432" y="59"/>
                    <a:pt x="430" y="61"/>
                    <a:pt x="430" y="61"/>
                  </a:cubicBezTo>
                  <a:cubicBezTo>
                    <a:pt x="430" y="62"/>
                    <a:pt x="432" y="62"/>
                    <a:pt x="432" y="63"/>
                  </a:cubicBezTo>
                  <a:cubicBezTo>
                    <a:pt x="432" y="63"/>
                    <a:pt x="430" y="64"/>
                    <a:pt x="430" y="65"/>
                  </a:cubicBezTo>
                  <a:cubicBezTo>
                    <a:pt x="430" y="65"/>
                    <a:pt x="433" y="67"/>
                    <a:pt x="433" y="67"/>
                  </a:cubicBezTo>
                  <a:cubicBezTo>
                    <a:pt x="432" y="67"/>
                    <a:pt x="432" y="69"/>
                    <a:pt x="431" y="69"/>
                  </a:cubicBezTo>
                  <a:cubicBezTo>
                    <a:pt x="430" y="69"/>
                    <a:pt x="429" y="67"/>
                    <a:pt x="429" y="67"/>
                  </a:cubicBezTo>
                  <a:cubicBezTo>
                    <a:pt x="429" y="67"/>
                    <a:pt x="427" y="66"/>
                    <a:pt x="427" y="66"/>
                  </a:cubicBezTo>
                  <a:cubicBezTo>
                    <a:pt x="426" y="65"/>
                    <a:pt x="428" y="64"/>
                    <a:pt x="428" y="63"/>
                  </a:cubicBezTo>
                  <a:cubicBezTo>
                    <a:pt x="428" y="63"/>
                    <a:pt x="426" y="62"/>
                    <a:pt x="426" y="62"/>
                  </a:cubicBezTo>
                  <a:cubicBezTo>
                    <a:pt x="426" y="61"/>
                    <a:pt x="428" y="60"/>
                    <a:pt x="428" y="59"/>
                  </a:cubicBezTo>
                  <a:cubicBezTo>
                    <a:pt x="428" y="59"/>
                    <a:pt x="426" y="58"/>
                    <a:pt x="425" y="58"/>
                  </a:cubicBezTo>
                  <a:cubicBezTo>
                    <a:pt x="425" y="58"/>
                    <a:pt x="423" y="56"/>
                    <a:pt x="423" y="56"/>
                  </a:cubicBezTo>
                  <a:cubicBezTo>
                    <a:pt x="423" y="56"/>
                    <a:pt x="425" y="54"/>
                    <a:pt x="425" y="54"/>
                  </a:cubicBezTo>
                  <a:cubicBezTo>
                    <a:pt x="425" y="53"/>
                    <a:pt x="423" y="52"/>
                    <a:pt x="423" y="52"/>
                  </a:cubicBezTo>
                  <a:cubicBezTo>
                    <a:pt x="422" y="52"/>
                    <a:pt x="421" y="51"/>
                    <a:pt x="420" y="50"/>
                  </a:cubicBezTo>
                  <a:cubicBezTo>
                    <a:pt x="420" y="50"/>
                    <a:pt x="418" y="49"/>
                    <a:pt x="418" y="49"/>
                  </a:cubicBezTo>
                  <a:cubicBezTo>
                    <a:pt x="418" y="48"/>
                    <a:pt x="420" y="47"/>
                    <a:pt x="420" y="46"/>
                  </a:cubicBezTo>
                  <a:cubicBezTo>
                    <a:pt x="420" y="46"/>
                    <a:pt x="418" y="45"/>
                    <a:pt x="418" y="45"/>
                  </a:cubicBezTo>
                  <a:cubicBezTo>
                    <a:pt x="417" y="45"/>
                    <a:pt x="416" y="47"/>
                    <a:pt x="416" y="47"/>
                  </a:cubicBezTo>
                  <a:cubicBezTo>
                    <a:pt x="416" y="47"/>
                    <a:pt x="418" y="48"/>
                    <a:pt x="418" y="49"/>
                  </a:cubicBezTo>
                  <a:cubicBezTo>
                    <a:pt x="418" y="49"/>
                    <a:pt x="417" y="50"/>
                    <a:pt x="417" y="51"/>
                  </a:cubicBezTo>
                  <a:cubicBezTo>
                    <a:pt x="416" y="51"/>
                    <a:pt x="415" y="52"/>
                    <a:pt x="415" y="53"/>
                  </a:cubicBezTo>
                  <a:cubicBezTo>
                    <a:pt x="415" y="54"/>
                    <a:pt x="413" y="55"/>
                    <a:pt x="413" y="55"/>
                  </a:cubicBezTo>
                  <a:cubicBezTo>
                    <a:pt x="413" y="56"/>
                    <a:pt x="415" y="57"/>
                    <a:pt x="415" y="57"/>
                  </a:cubicBezTo>
                  <a:cubicBezTo>
                    <a:pt x="415" y="58"/>
                    <a:pt x="414" y="59"/>
                    <a:pt x="414" y="59"/>
                  </a:cubicBezTo>
                  <a:cubicBezTo>
                    <a:pt x="413" y="60"/>
                    <a:pt x="413" y="61"/>
                    <a:pt x="412" y="62"/>
                  </a:cubicBezTo>
                  <a:cubicBezTo>
                    <a:pt x="411" y="63"/>
                    <a:pt x="410" y="65"/>
                    <a:pt x="409" y="66"/>
                  </a:cubicBezTo>
                  <a:cubicBezTo>
                    <a:pt x="407" y="65"/>
                    <a:pt x="406" y="64"/>
                    <a:pt x="404" y="63"/>
                  </a:cubicBezTo>
                  <a:cubicBezTo>
                    <a:pt x="404" y="62"/>
                    <a:pt x="402" y="62"/>
                    <a:pt x="402" y="61"/>
                  </a:cubicBezTo>
                  <a:cubicBezTo>
                    <a:pt x="402" y="60"/>
                    <a:pt x="404" y="59"/>
                    <a:pt x="404" y="59"/>
                  </a:cubicBezTo>
                  <a:cubicBezTo>
                    <a:pt x="403" y="58"/>
                    <a:pt x="401" y="58"/>
                    <a:pt x="401" y="57"/>
                  </a:cubicBezTo>
                  <a:cubicBezTo>
                    <a:pt x="401" y="57"/>
                    <a:pt x="403" y="55"/>
                    <a:pt x="403" y="55"/>
                  </a:cubicBezTo>
                  <a:cubicBezTo>
                    <a:pt x="403" y="54"/>
                    <a:pt x="401" y="53"/>
                    <a:pt x="401" y="53"/>
                  </a:cubicBezTo>
                  <a:cubicBezTo>
                    <a:pt x="400" y="53"/>
                    <a:pt x="399" y="55"/>
                    <a:pt x="399" y="55"/>
                  </a:cubicBezTo>
                  <a:cubicBezTo>
                    <a:pt x="399" y="55"/>
                    <a:pt x="398" y="58"/>
                    <a:pt x="397" y="57"/>
                  </a:cubicBezTo>
                  <a:cubicBezTo>
                    <a:pt x="397" y="57"/>
                    <a:pt x="395" y="56"/>
                    <a:pt x="395" y="56"/>
                  </a:cubicBezTo>
                  <a:cubicBezTo>
                    <a:pt x="395" y="55"/>
                    <a:pt x="397" y="54"/>
                    <a:pt x="397" y="54"/>
                  </a:cubicBezTo>
                  <a:cubicBezTo>
                    <a:pt x="397" y="53"/>
                    <a:pt x="395" y="53"/>
                    <a:pt x="395" y="52"/>
                  </a:cubicBezTo>
                  <a:cubicBezTo>
                    <a:pt x="393" y="53"/>
                    <a:pt x="392" y="55"/>
                    <a:pt x="391" y="56"/>
                  </a:cubicBezTo>
                  <a:cubicBezTo>
                    <a:pt x="391" y="57"/>
                    <a:pt x="390" y="58"/>
                    <a:pt x="390" y="59"/>
                  </a:cubicBezTo>
                  <a:cubicBezTo>
                    <a:pt x="389" y="59"/>
                    <a:pt x="392" y="60"/>
                    <a:pt x="392" y="60"/>
                  </a:cubicBezTo>
                  <a:cubicBezTo>
                    <a:pt x="392" y="61"/>
                    <a:pt x="390" y="62"/>
                    <a:pt x="390" y="62"/>
                  </a:cubicBezTo>
                  <a:cubicBezTo>
                    <a:pt x="390" y="63"/>
                    <a:pt x="389" y="65"/>
                    <a:pt x="388" y="65"/>
                  </a:cubicBezTo>
                  <a:cubicBezTo>
                    <a:pt x="388" y="65"/>
                    <a:pt x="386" y="63"/>
                    <a:pt x="386" y="63"/>
                  </a:cubicBezTo>
                  <a:cubicBezTo>
                    <a:pt x="386" y="62"/>
                    <a:pt x="388" y="61"/>
                    <a:pt x="388" y="61"/>
                  </a:cubicBezTo>
                  <a:cubicBezTo>
                    <a:pt x="387" y="60"/>
                    <a:pt x="386" y="60"/>
                    <a:pt x="386" y="59"/>
                  </a:cubicBezTo>
                  <a:cubicBezTo>
                    <a:pt x="385" y="59"/>
                    <a:pt x="383" y="58"/>
                    <a:pt x="383" y="57"/>
                  </a:cubicBezTo>
                  <a:cubicBezTo>
                    <a:pt x="383" y="57"/>
                    <a:pt x="385" y="55"/>
                    <a:pt x="385" y="55"/>
                  </a:cubicBezTo>
                  <a:cubicBezTo>
                    <a:pt x="385" y="55"/>
                    <a:pt x="383" y="54"/>
                    <a:pt x="383" y="53"/>
                  </a:cubicBezTo>
                  <a:cubicBezTo>
                    <a:pt x="382" y="53"/>
                    <a:pt x="381" y="52"/>
                    <a:pt x="381" y="52"/>
                  </a:cubicBezTo>
                  <a:cubicBezTo>
                    <a:pt x="381" y="51"/>
                    <a:pt x="382" y="50"/>
                    <a:pt x="382" y="49"/>
                  </a:cubicBezTo>
                  <a:cubicBezTo>
                    <a:pt x="383" y="49"/>
                    <a:pt x="384" y="48"/>
                    <a:pt x="384" y="47"/>
                  </a:cubicBezTo>
                  <a:cubicBezTo>
                    <a:pt x="384" y="47"/>
                    <a:pt x="382" y="46"/>
                    <a:pt x="382" y="46"/>
                  </a:cubicBezTo>
                  <a:cubicBezTo>
                    <a:pt x="382" y="45"/>
                    <a:pt x="383" y="44"/>
                    <a:pt x="383" y="43"/>
                  </a:cubicBezTo>
                  <a:cubicBezTo>
                    <a:pt x="384" y="43"/>
                    <a:pt x="381" y="42"/>
                    <a:pt x="381" y="42"/>
                  </a:cubicBezTo>
                  <a:cubicBezTo>
                    <a:pt x="381" y="42"/>
                    <a:pt x="379" y="43"/>
                    <a:pt x="380" y="44"/>
                  </a:cubicBezTo>
                  <a:cubicBezTo>
                    <a:pt x="380" y="44"/>
                    <a:pt x="382" y="45"/>
                    <a:pt x="382" y="46"/>
                  </a:cubicBezTo>
                  <a:cubicBezTo>
                    <a:pt x="382" y="46"/>
                    <a:pt x="380" y="47"/>
                    <a:pt x="380" y="48"/>
                  </a:cubicBezTo>
                  <a:cubicBezTo>
                    <a:pt x="380" y="49"/>
                    <a:pt x="379" y="49"/>
                    <a:pt x="378" y="50"/>
                  </a:cubicBezTo>
                  <a:cubicBezTo>
                    <a:pt x="378" y="51"/>
                    <a:pt x="377" y="52"/>
                    <a:pt x="377" y="52"/>
                  </a:cubicBezTo>
                  <a:cubicBezTo>
                    <a:pt x="376" y="54"/>
                    <a:pt x="374" y="55"/>
                    <a:pt x="373" y="57"/>
                  </a:cubicBezTo>
                  <a:cubicBezTo>
                    <a:pt x="372" y="58"/>
                    <a:pt x="371" y="60"/>
                    <a:pt x="370" y="61"/>
                  </a:cubicBezTo>
                  <a:cubicBezTo>
                    <a:pt x="369" y="62"/>
                    <a:pt x="369" y="63"/>
                    <a:pt x="368" y="63"/>
                  </a:cubicBezTo>
                  <a:cubicBezTo>
                    <a:pt x="368" y="64"/>
                    <a:pt x="367" y="65"/>
                    <a:pt x="366" y="66"/>
                  </a:cubicBezTo>
                  <a:cubicBezTo>
                    <a:pt x="366" y="66"/>
                    <a:pt x="364" y="64"/>
                    <a:pt x="364" y="64"/>
                  </a:cubicBezTo>
                  <a:cubicBezTo>
                    <a:pt x="364" y="64"/>
                    <a:pt x="362" y="62"/>
                    <a:pt x="362" y="62"/>
                  </a:cubicBezTo>
                  <a:cubicBezTo>
                    <a:pt x="361" y="62"/>
                    <a:pt x="361" y="64"/>
                    <a:pt x="360" y="64"/>
                  </a:cubicBezTo>
                  <a:cubicBezTo>
                    <a:pt x="360" y="64"/>
                    <a:pt x="359" y="63"/>
                    <a:pt x="358" y="63"/>
                  </a:cubicBezTo>
                  <a:cubicBezTo>
                    <a:pt x="358" y="63"/>
                    <a:pt x="356" y="65"/>
                    <a:pt x="356" y="65"/>
                  </a:cubicBezTo>
                  <a:cubicBezTo>
                    <a:pt x="356" y="65"/>
                    <a:pt x="354" y="64"/>
                    <a:pt x="354" y="63"/>
                  </a:cubicBezTo>
                  <a:cubicBezTo>
                    <a:pt x="354" y="63"/>
                    <a:pt x="356" y="62"/>
                    <a:pt x="356" y="61"/>
                  </a:cubicBezTo>
                  <a:cubicBezTo>
                    <a:pt x="356" y="60"/>
                    <a:pt x="357" y="59"/>
                    <a:pt x="357" y="59"/>
                  </a:cubicBezTo>
                  <a:cubicBezTo>
                    <a:pt x="358" y="58"/>
                    <a:pt x="359" y="57"/>
                    <a:pt x="359" y="57"/>
                  </a:cubicBezTo>
                  <a:cubicBezTo>
                    <a:pt x="360" y="56"/>
                    <a:pt x="360" y="55"/>
                    <a:pt x="361" y="54"/>
                  </a:cubicBezTo>
                  <a:cubicBezTo>
                    <a:pt x="361" y="54"/>
                    <a:pt x="362" y="52"/>
                    <a:pt x="363" y="52"/>
                  </a:cubicBezTo>
                  <a:cubicBezTo>
                    <a:pt x="363" y="52"/>
                    <a:pt x="365" y="54"/>
                    <a:pt x="365" y="54"/>
                  </a:cubicBezTo>
                  <a:cubicBezTo>
                    <a:pt x="365" y="53"/>
                    <a:pt x="367" y="52"/>
                    <a:pt x="367" y="52"/>
                  </a:cubicBezTo>
                  <a:cubicBezTo>
                    <a:pt x="366" y="51"/>
                    <a:pt x="365" y="51"/>
                    <a:pt x="364" y="50"/>
                  </a:cubicBezTo>
                  <a:cubicBezTo>
                    <a:pt x="364" y="49"/>
                    <a:pt x="362" y="49"/>
                    <a:pt x="362" y="48"/>
                  </a:cubicBezTo>
                  <a:cubicBezTo>
                    <a:pt x="362" y="48"/>
                    <a:pt x="364" y="47"/>
                    <a:pt x="364" y="46"/>
                  </a:cubicBezTo>
                  <a:cubicBezTo>
                    <a:pt x="363" y="46"/>
                    <a:pt x="362" y="44"/>
                    <a:pt x="362" y="44"/>
                  </a:cubicBezTo>
                  <a:cubicBezTo>
                    <a:pt x="361" y="44"/>
                    <a:pt x="360" y="46"/>
                    <a:pt x="360" y="46"/>
                  </a:cubicBezTo>
                  <a:cubicBezTo>
                    <a:pt x="360" y="47"/>
                    <a:pt x="358" y="48"/>
                    <a:pt x="358" y="49"/>
                  </a:cubicBezTo>
                  <a:cubicBezTo>
                    <a:pt x="358" y="49"/>
                    <a:pt x="360" y="50"/>
                    <a:pt x="360" y="50"/>
                  </a:cubicBezTo>
                  <a:cubicBezTo>
                    <a:pt x="360" y="51"/>
                    <a:pt x="359" y="53"/>
                    <a:pt x="359" y="53"/>
                  </a:cubicBezTo>
                  <a:cubicBezTo>
                    <a:pt x="358" y="53"/>
                    <a:pt x="357" y="51"/>
                    <a:pt x="356" y="51"/>
                  </a:cubicBezTo>
                  <a:cubicBezTo>
                    <a:pt x="356" y="51"/>
                    <a:pt x="355" y="53"/>
                    <a:pt x="355" y="53"/>
                  </a:cubicBezTo>
                  <a:cubicBezTo>
                    <a:pt x="354" y="54"/>
                    <a:pt x="354" y="55"/>
                    <a:pt x="353" y="55"/>
                  </a:cubicBezTo>
                  <a:cubicBezTo>
                    <a:pt x="353" y="56"/>
                    <a:pt x="352" y="58"/>
                    <a:pt x="351" y="58"/>
                  </a:cubicBezTo>
                  <a:cubicBezTo>
                    <a:pt x="351" y="58"/>
                    <a:pt x="349" y="56"/>
                    <a:pt x="349" y="56"/>
                  </a:cubicBezTo>
                  <a:cubicBezTo>
                    <a:pt x="348" y="56"/>
                    <a:pt x="348" y="58"/>
                    <a:pt x="347" y="58"/>
                  </a:cubicBezTo>
                  <a:cubicBezTo>
                    <a:pt x="347" y="59"/>
                    <a:pt x="346" y="60"/>
                    <a:pt x="346" y="60"/>
                  </a:cubicBezTo>
                  <a:cubicBezTo>
                    <a:pt x="346" y="60"/>
                    <a:pt x="343" y="59"/>
                    <a:pt x="343" y="59"/>
                  </a:cubicBezTo>
                  <a:cubicBezTo>
                    <a:pt x="343" y="58"/>
                    <a:pt x="345" y="57"/>
                    <a:pt x="345" y="56"/>
                  </a:cubicBezTo>
                  <a:cubicBezTo>
                    <a:pt x="345" y="56"/>
                    <a:pt x="343" y="55"/>
                    <a:pt x="343" y="55"/>
                  </a:cubicBezTo>
                  <a:cubicBezTo>
                    <a:pt x="342" y="55"/>
                    <a:pt x="342" y="57"/>
                    <a:pt x="341" y="57"/>
                  </a:cubicBezTo>
                  <a:cubicBezTo>
                    <a:pt x="341" y="57"/>
                    <a:pt x="340" y="55"/>
                    <a:pt x="339" y="55"/>
                  </a:cubicBezTo>
                  <a:cubicBezTo>
                    <a:pt x="338" y="55"/>
                    <a:pt x="338" y="57"/>
                    <a:pt x="337" y="58"/>
                  </a:cubicBezTo>
                  <a:cubicBezTo>
                    <a:pt x="337" y="58"/>
                    <a:pt x="336" y="56"/>
                    <a:pt x="335" y="56"/>
                  </a:cubicBezTo>
                  <a:cubicBezTo>
                    <a:pt x="334" y="56"/>
                    <a:pt x="334" y="58"/>
                    <a:pt x="333" y="58"/>
                  </a:cubicBezTo>
                  <a:cubicBezTo>
                    <a:pt x="332" y="57"/>
                    <a:pt x="330" y="56"/>
                    <a:pt x="329" y="55"/>
                  </a:cubicBezTo>
                  <a:cubicBezTo>
                    <a:pt x="330" y="53"/>
                    <a:pt x="331" y="52"/>
                    <a:pt x="332" y="50"/>
                  </a:cubicBezTo>
                  <a:cubicBezTo>
                    <a:pt x="333" y="49"/>
                    <a:pt x="333" y="49"/>
                    <a:pt x="334" y="48"/>
                  </a:cubicBezTo>
                  <a:cubicBezTo>
                    <a:pt x="334" y="48"/>
                    <a:pt x="336" y="46"/>
                    <a:pt x="336" y="46"/>
                  </a:cubicBezTo>
                  <a:cubicBezTo>
                    <a:pt x="336" y="46"/>
                    <a:pt x="334" y="44"/>
                    <a:pt x="333" y="44"/>
                  </a:cubicBezTo>
                  <a:cubicBezTo>
                    <a:pt x="333" y="44"/>
                    <a:pt x="332" y="46"/>
                    <a:pt x="332" y="46"/>
                  </a:cubicBezTo>
                  <a:cubicBezTo>
                    <a:pt x="331" y="47"/>
                    <a:pt x="331" y="48"/>
                    <a:pt x="330" y="48"/>
                  </a:cubicBezTo>
                  <a:cubicBezTo>
                    <a:pt x="329" y="49"/>
                    <a:pt x="329" y="50"/>
                    <a:pt x="328" y="51"/>
                  </a:cubicBezTo>
                  <a:cubicBezTo>
                    <a:pt x="328" y="51"/>
                    <a:pt x="327" y="52"/>
                    <a:pt x="327" y="53"/>
                  </a:cubicBezTo>
                  <a:cubicBezTo>
                    <a:pt x="326" y="54"/>
                    <a:pt x="325" y="55"/>
                    <a:pt x="325" y="55"/>
                  </a:cubicBezTo>
                  <a:cubicBezTo>
                    <a:pt x="325" y="56"/>
                    <a:pt x="327" y="57"/>
                    <a:pt x="327" y="57"/>
                  </a:cubicBezTo>
                  <a:cubicBezTo>
                    <a:pt x="328" y="57"/>
                    <a:pt x="329" y="58"/>
                    <a:pt x="329" y="59"/>
                  </a:cubicBezTo>
                  <a:cubicBezTo>
                    <a:pt x="330" y="59"/>
                    <a:pt x="328" y="60"/>
                    <a:pt x="328" y="61"/>
                  </a:cubicBezTo>
                  <a:cubicBezTo>
                    <a:pt x="327" y="60"/>
                    <a:pt x="326" y="60"/>
                    <a:pt x="325" y="59"/>
                  </a:cubicBezTo>
                  <a:cubicBezTo>
                    <a:pt x="325" y="59"/>
                    <a:pt x="324" y="57"/>
                    <a:pt x="323" y="57"/>
                  </a:cubicBezTo>
                  <a:cubicBezTo>
                    <a:pt x="323" y="57"/>
                    <a:pt x="322" y="59"/>
                    <a:pt x="322" y="60"/>
                  </a:cubicBezTo>
                  <a:cubicBezTo>
                    <a:pt x="321" y="60"/>
                    <a:pt x="320" y="61"/>
                    <a:pt x="320" y="62"/>
                  </a:cubicBezTo>
                  <a:cubicBezTo>
                    <a:pt x="320" y="61"/>
                    <a:pt x="318" y="61"/>
                    <a:pt x="318" y="60"/>
                  </a:cubicBezTo>
                  <a:cubicBezTo>
                    <a:pt x="318" y="60"/>
                    <a:pt x="319" y="58"/>
                    <a:pt x="319" y="58"/>
                  </a:cubicBezTo>
                  <a:cubicBezTo>
                    <a:pt x="320" y="57"/>
                    <a:pt x="320" y="56"/>
                    <a:pt x="321" y="56"/>
                  </a:cubicBezTo>
                  <a:cubicBezTo>
                    <a:pt x="322" y="55"/>
                    <a:pt x="322" y="54"/>
                    <a:pt x="323" y="53"/>
                  </a:cubicBezTo>
                  <a:cubicBezTo>
                    <a:pt x="323" y="53"/>
                    <a:pt x="324" y="52"/>
                    <a:pt x="324" y="51"/>
                  </a:cubicBezTo>
                  <a:cubicBezTo>
                    <a:pt x="324" y="51"/>
                    <a:pt x="323" y="49"/>
                    <a:pt x="322" y="50"/>
                  </a:cubicBezTo>
                  <a:cubicBezTo>
                    <a:pt x="322" y="50"/>
                    <a:pt x="321" y="52"/>
                    <a:pt x="320" y="52"/>
                  </a:cubicBezTo>
                  <a:cubicBezTo>
                    <a:pt x="320" y="52"/>
                    <a:pt x="319" y="50"/>
                    <a:pt x="318" y="50"/>
                  </a:cubicBezTo>
                  <a:cubicBezTo>
                    <a:pt x="318" y="50"/>
                    <a:pt x="317" y="52"/>
                    <a:pt x="317" y="52"/>
                  </a:cubicBezTo>
                  <a:cubicBezTo>
                    <a:pt x="316" y="53"/>
                    <a:pt x="315" y="54"/>
                    <a:pt x="315" y="55"/>
                  </a:cubicBezTo>
                  <a:cubicBezTo>
                    <a:pt x="315" y="55"/>
                    <a:pt x="314" y="57"/>
                    <a:pt x="313" y="57"/>
                  </a:cubicBezTo>
                  <a:cubicBezTo>
                    <a:pt x="313" y="57"/>
                    <a:pt x="311" y="55"/>
                    <a:pt x="311" y="55"/>
                  </a:cubicBezTo>
                  <a:cubicBezTo>
                    <a:pt x="310" y="55"/>
                    <a:pt x="310" y="57"/>
                    <a:pt x="309" y="57"/>
                  </a:cubicBezTo>
                  <a:cubicBezTo>
                    <a:pt x="309" y="57"/>
                    <a:pt x="308" y="56"/>
                    <a:pt x="307" y="56"/>
                  </a:cubicBezTo>
                  <a:cubicBezTo>
                    <a:pt x="306" y="56"/>
                    <a:pt x="306" y="58"/>
                    <a:pt x="305" y="58"/>
                  </a:cubicBezTo>
                  <a:cubicBezTo>
                    <a:pt x="305" y="58"/>
                    <a:pt x="304" y="56"/>
                    <a:pt x="303" y="56"/>
                  </a:cubicBezTo>
                  <a:cubicBezTo>
                    <a:pt x="302" y="56"/>
                    <a:pt x="302" y="58"/>
                    <a:pt x="301" y="58"/>
                  </a:cubicBezTo>
                  <a:cubicBezTo>
                    <a:pt x="301" y="58"/>
                    <a:pt x="300" y="57"/>
                    <a:pt x="299" y="57"/>
                  </a:cubicBezTo>
                  <a:cubicBezTo>
                    <a:pt x="299" y="57"/>
                    <a:pt x="298" y="59"/>
                    <a:pt x="297" y="59"/>
                  </a:cubicBezTo>
                  <a:cubicBezTo>
                    <a:pt x="297" y="59"/>
                    <a:pt x="295" y="57"/>
                    <a:pt x="295" y="57"/>
                  </a:cubicBezTo>
                  <a:cubicBezTo>
                    <a:pt x="295" y="57"/>
                    <a:pt x="294" y="59"/>
                    <a:pt x="293" y="59"/>
                  </a:cubicBezTo>
                  <a:cubicBezTo>
                    <a:pt x="293" y="60"/>
                    <a:pt x="292" y="61"/>
                    <a:pt x="292" y="62"/>
                  </a:cubicBezTo>
                  <a:cubicBezTo>
                    <a:pt x="291" y="61"/>
                    <a:pt x="290" y="61"/>
                    <a:pt x="290" y="60"/>
                  </a:cubicBezTo>
                  <a:cubicBezTo>
                    <a:pt x="289" y="60"/>
                    <a:pt x="287" y="59"/>
                    <a:pt x="287" y="58"/>
                  </a:cubicBezTo>
                  <a:cubicBezTo>
                    <a:pt x="287" y="58"/>
                    <a:pt x="289" y="56"/>
                    <a:pt x="289" y="56"/>
                  </a:cubicBezTo>
                  <a:cubicBezTo>
                    <a:pt x="290" y="55"/>
                    <a:pt x="290" y="55"/>
                    <a:pt x="291" y="54"/>
                  </a:cubicBezTo>
                  <a:cubicBezTo>
                    <a:pt x="291" y="54"/>
                    <a:pt x="292" y="55"/>
                    <a:pt x="293" y="55"/>
                  </a:cubicBezTo>
                  <a:cubicBezTo>
                    <a:pt x="293" y="56"/>
                    <a:pt x="295" y="57"/>
                    <a:pt x="295" y="57"/>
                  </a:cubicBezTo>
                  <a:cubicBezTo>
                    <a:pt x="296" y="57"/>
                    <a:pt x="296" y="55"/>
                    <a:pt x="297" y="55"/>
                  </a:cubicBezTo>
                  <a:cubicBezTo>
                    <a:pt x="298" y="55"/>
                    <a:pt x="298" y="57"/>
                    <a:pt x="299" y="57"/>
                  </a:cubicBezTo>
                  <a:cubicBezTo>
                    <a:pt x="300" y="57"/>
                    <a:pt x="300" y="54"/>
                    <a:pt x="301" y="54"/>
                  </a:cubicBezTo>
                  <a:cubicBezTo>
                    <a:pt x="301" y="54"/>
                    <a:pt x="303" y="56"/>
                    <a:pt x="303" y="56"/>
                  </a:cubicBezTo>
                  <a:cubicBezTo>
                    <a:pt x="304" y="56"/>
                    <a:pt x="304" y="54"/>
                    <a:pt x="305" y="54"/>
                  </a:cubicBezTo>
                  <a:cubicBezTo>
                    <a:pt x="304" y="53"/>
                    <a:pt x="303" y="53"/>
                    <a:pt x="303" y="52"/>
                  </a:cubicBezTo>
                  <a:cubicBezTo>
                    <a:pt x="302" y="52"/>
                    <a:pt x="300" y="51"/>
                    <a:pt x="300" y="50"/>
                  </a:cubicBezTo>
                  <a:cubicBezTo>
                    <a:pt x="300" y="50"/>
                    <a:pt x="302" y="49"/>
                    <a:pt x="302" y="48"/>
                  </a:cubicBezTo>
                  <a:cubicBezTo>
                    <a:pt x="303" y="48"/>
                    <a:pt x="303" y="47"/>
                    <a:pt x="304" y="46"/>
                  </a:cubicBezTo>
                  <a:cubicBezTo>
                    <a:pt x="304" y="45"/>
                    <a:pt x="305" y="45"/>
                    <a:pt x="305" y="44"/>
                  </a:cubicBezTo>
                  <a:cubicBezTo>
                    <a:pt x="305" y="44"/>
                    <a:pt x="304" y="42"/>
                    <a:pt x="303" y="42"/>
                  </a:cubicBezTo>
                  <a:cubicBezTo>
                    <a:pt x="303" y="42"/>
                    <a:pt x="302" y="44"/>
                    <a:pt x="301" y="44"/>
                  </a:cubicBezTo>
                  <a:cubicBezTo>
                    <a:pt x="301" y="45"/>
                    <a:pt x="300" y="46"/>
                    <a:pt x="300" y="47"/>
                  </a:cubicBezTo>
                  <a:cubicBezTo>
                    <a:pt x="299" y="47"/>
                    <a:pt x="299" y="48"/>
                    <a:pt x="298" y="49"/>
                  </a:cubicBezTo>
                  <a:cubicBezTo>
                    <a:pt x="298" y="49"/>
                    <a:pt x="297" y="51"/>
                    <a:pt x="296" y="51"/>
                  </a:cubicBezTo>
                  <a:cubicBezTo>
                    <a:pt x="296" y="51"/>
                    <a:pt x="295" y="49"/>
                    <a:pt x="294" y="49"/>
                  </a:cubicBezTo>
                  <a:cubicBezTo>
                    <a:pt x="294" y="49"/>
                    <a:pt x="293" y="52"/>
                    <a:pt x="292" y="52"/>
                  </a:cubicBezTo>
                  <a:cubicBezTo>
                    <a:pt x="292" y="52"/>
                    <a:pt x="290" y="50"/>
                    <a:pt x="290" y="50"/>
                  </a:cubicBezTo>
                  <a:cubicBezTo>
                    <a:pt x="290" y="50"/>
                    <a:pt x="289" y="51"/>
                    <a:pt x="288" y="52"/>
                  </a:cubicBezTo>
                  <a:cubicBezTo>
                    <a:pt x="288" y="53"/>
                    <a:pt x="287" y="54"/>
                    <a:pt x="287" y="54"/>
                  </a:cubicBezTo>
                  <a:cubicBezTo>
                    <a:pt x="286" y="55"/>
                    <a:pt x="286" y="56"/>
                    <a:pt x="285" y="57"/>
                  </a:cubicBezTo>
                  <a:cubicBezTo>
                    <a:pt x="284" y="57"/>
                    <a:pt x="284" y="58"/>
                    <a:pt x="283" y="59"/>
                  </a:cubicBezTo>
                  <a:cubicBezTo>
                    <a:pt x="283" y="60"/>
                    <a:pt x="282" y="60"/>
                    <a:pt x="282" y="61"/>
                  </a:cubicBezTo>
                  <a:cubicBezTo>
                    <a:pt x="281" y="62"/>
                    <a:pt x="280" y="63"/>
                    <a:pt x="280" y="63"/>
                  </a:cubicBezTo>
                  <a:cubicBezTo>
                    <a:pt x="280" y="64"/>
                    <a:pt x="282" y="65"/>
                    <a:pt x="282" y="65"/>
                  </a:cubicBezTo>
                  <a:cubicBezTo>
                    <a:pt x="282" y="65"/>
                    <a:pt x="281" y="67"/>
                    <a:pt x="280" y="67"/>
                  </a:cubicBezTo>
                  <a:cubicBezTo>
                    <a:pt x="280" y="67"/>
                    <a:pt x="279" y="69"/>
                    <a:pt x="279" y="69"/>
                  </a:cubicBezTo>
                  <a:cubicBezTo>
                    <a:pt x="278" y="69"/>
                    <a:pt x="277" y="68"/>
                    <a:pt x="277" y="68"/>
                  </a:cubicBezTo>
                  <a:cubicBezTo>
                    <a:pt x="276" y="68"/>
                    <a:pt x="275" y="70"/>
                    <a:pt x="275" y="70"/>
                  </a:cubicBezTo>
                  <a:cubicBezTo>
                    <a:pt x="275" y="70"/>
                    <a:pt x="273" y="68"/>
                    <a:pt x="273" y="68"/>
                  </a:cubicBezTo>
                  <a:cubicBezTo>
                    <a:pt x="273" y="67"/>
                    <a:pt x="274" y="67"/>
                    <a:pt x="274" y="66"/>
                  </a:cubicBezTo>
                  <a:cubicBezTo>
                    <a:pt x="275" y="65"/>
                    <a:pt x="276" y="64"/>
                    <a:pt x="276" y="64"/>
                  </a:cubicBezTo>
                  <a:cubicBezTo>
                    <a:pt x="276" y="63"/>
                    <a:pt x="274" y="62"/>
                    <a:pt x="274" y="62"/>
                  </a:cubicBezTo>
                  <a:cubicBezTo>
                    <a:pt x="274" y="62"/>
                    <a:pt x="275" y="60"/>
                    <a:pt x="275" y="60"/>
                  </a:cubicBezTo>
                  <a:cubicBezTo>
                    <a:pt x="276" y="59"/>
                    <a:pt x="277" y="58"/>
                    <a:pt x="277" y="58"/>
                  </a:cubicBezTo>
                  <a:cubicBezTo>
                    <a:pt x="278" y="57"/>
                    <a:pt x="278" y="56"/>
                    <a:pt x="279" y="55"/>
                  </a:cubicBezTo>
                  <a:cubicBezTo>
                    <a:pt x="279" y="55"/>
                    <a:pt x="280" y="54"/>
                    <a:pt x="281" y="53"/>
                  </a:cubicBezTo>
                  <a:cubicBezTo>
                    <a:pt x="281" y="54"/>
                    <a:pt x="282" y="54"/>
                    <a:pt x="283" y="55"/>
                  </a:cubicBezTo>
                  <a:cubicBezTo>
                    <a:pt x="283" y="55"/>
                    <a:pt x="285" y="53"/>
                    <a:pt x="285" y="53"/>
                  </a:cubicBezTo>
                  <a:cubicBezTo>
                    <a:pt x="285" y="52"/>
                    <a:pt x="282" y="51"/>
                    <a:pt x="282" y="51"/>
                  </a:cubicBezTo>
                  <a:cubicBezTo>
                    <a:pt x="282" y="51"/>
                    <a:pt x="281" y="53"/>
                    <a:pt x="281" y="53"/>
                  </a:cubicBezTo>
                  <a:cubicBezTo>
                    <a:pt x="280" y="53"/>
                    <a:pt x="279" y="51"/>
                    <a:pt x="278" y="51"/>
                  </a:cubicBezTo>
                  <a:cubicBezTo>
                    <a:pt x="278" y="51"/>
                    <a:pt x="277" y="54"/>
                    <a:pt x="277" y="54"/>
                  </a:cubicBezTo>
                  <a:cubicBezTo>
                    <a:pt x="276" y="54"/>
                    <a:pt x="274" y="52"/>
                    <a:pt x="274" y="52"/>
                  </a:cubicBezTo>
                  <a:cubicBezTo>
                    <a:pt x="274" y="51"/>
                    <a:pt x="276" y="50"/>
                    <a:pt x="276" y="50"/>
                  </a:cubicBezTo>
                  <a:cubicBezTo>
                    <a:pt x="276" y="50"/>
                    <a:pt x="274" y="48"/>
                    <a:pt x="274" y="48"/>
                  </a:cubicBezTo>
                  <a:cubicBezTo>
                    <a:pt x="274" y="48"/>
                    <a:pt x="272" y="50"/>
                    <a:pt x="272" y="50"/>
                  </a:cubicBezTo>
                  <a:cubicBezTo>
                    <a:pt x="272" y="51"/>
                    <a:pt x="275" y="52"/>
                    <a:pt x="274" y="52"/>
                  </a:cubicBezTo>
                  <a:cubicBezTo>
                    <a:pt x="274" y="52"/>
                    <a:pt x="273" y="54"/>
                    <a:pt x="273" y="54"/>
                  </a:cubicBezTo>
                  <a:cubicBezTo>
                    <a:pt x="272" y="54"/>
                    <a:pt x="271" y="52"/>
                    <a:pt x="270" y="52"/>
                  </a:cubicBezTo>
                  <a:cubicBezTo>
                    <a:pt x="270" y="53"/>
                    <a:pt x="269" y="55"/>
                    <a:pt x="269" y="55"/>
                  </a:cubicBezTo>
                  <a:cubicBezTo>
                    <a:pt x="268" y="55"/>
                    <a:pt x="267" y="53"/>
                    <a:pt x="267" y="53"/>
                  </a:cubicBezTo>
                  <a:cubicBezTo>
                    <a:pt x="266" y="54"/>
                    <a:pt x="265" y="54"/>
                    <a:pt x="265" y="55"/>
                  </a:cubicBezTo>
                  <a:cubicBezTo>
                    <a:pt x="265" y="56"/>
                    <a:pt x="263" y="57"/>
                    <a:pt x="263" y="57"/>
                  </a:cubicBezTo>
                  <a:cubicBezTo>
                    <a:pt x="263" y="58"/>
                    <a:pt x="265" y="59"/>
                    <a:pt x="265" y="59"/>
                  </a:cubicBezTo>
                  <a:cubicBezTo>
                    <a:pt x="265" y="60"/>
                    <a:pt x="264" y="61"/>
                    <a:pt x="264" y="61"/>
                  </a:cubicBezTo>
                  <a:cubicBezTo>
                    <a:pt x="264" y="62"/>
                    <a:pt x="266" y="63"/>
                    <a:pt x="266" y="63"/>
                  </a:cubicBezTo>
                  <a:cubicBezTo>
                    <a:pt x="266" y="64"/>
                    <a:pt x="264" y="65"/>
                    <a:pt x="264" y="65"/>
                  </a:cubicBezTo>
                  <a:cubicBezTo>
                    <a:pt x="264" y="66"/>
                    <a:pt x="262" y="67"/>
                    <a:pt x="262" y="68"/>
                  </a:cubicBezTo>
                  <a:cubicBezTo>
                    <a:pt x="262" y="67"/>
                    <a:pt x="260" y="67"/>
                    <a:pt x="260" y="66"/>
                  </a:cubicBezTo>
                  <a:cubicBezTo>
                    <a:pt x="260" y="65"/>
                    <a:pt x="262" y="64"/>
                    <a:pt x="262" y="64"/>
                  </a:cubicBezTo>
                  <a:cubicBezTo>
                    <a:pt x="262" y="63"/>
                    <a:pt x="260" y="63"/>
                    <a:pt x="260" y="62"/>
                  </a:cubicBezTo>
                  <a:cubicBezTo>
                    <a:pt x="260" y="62"/>
                    <a:pt x="262" y="60"/>
                    <a:pt x="261" y="60"/>
                  </a:cubicBezTo>
                  <a:cubicBezTo>
                    <a:pt x="261" y="59"/>
                    <a:pt x="259" y="58"/>
                    <a:pt x="259" y="58"/>
                  </a:cubicBezTo>
                  <a:cubicBezTo>
                    <a:pt x="259" y="58"/>
                    <a:pt x="258" y="60"/>
                    <a:pt x="257" y="60"/>
                  </a:cubicBezTo>
                  <a:cubicBezTo>
                    <a:pt x="257" y="60"/>
                    <a:pt x="256" y="59"/>
                    <a:pt x="255" y="59"/>
                  </a:cubicBezTo>
                  <a:cubicBezTo>
                    <a:pt x="254" y="60"/>
                    <a:pt x="253" y="62"/>
                    <a:pt x="252" y="63"/>
                  </a:cubicBezTo>
                  <a:cubicBezTo>
                    <a:pt x="251" y="64"/>
                    <a:pt x="251" y="64"/>
                    <a:pt x="250" y="65"/>
                  </a:cubicBezTo>
                  <a:cubicBezTo>
                    <a:pt x="249" y="64"/>
                    <a:pt x="247" y="63"/>
                    <a:pt x="246" y="62"/>
                  </a:cubicBezTo>
                  <a:cubicBezTo>
                    <a:pt x="246" y="61"/>
                    <a:pt x="247" y="60"/>
                    <a:pt x="247" y="60"/>
                  </a:cubicBezTo>
                  <a:cubicBezTo>
                    <a:pt x="247" y="59"/>
                    <a:pt x="245" y="58"/>
                    <a:pt x="245" y="58"/>
                  </a:cubicBezTo>
                  <a:cubicBezTo>
                    <a:pt x="245" y="57"/>
                    <a:pt x="247" y="56"/>
                    <a:pt x="247" y="56"/>
                  </a:cubicBezTo>
                  <a:cubicBezTo>
                    <a:pt x="247" y="55"/>
                    <a:pt x="248" y="53"/>
                    <a:pt x="249" y="53"/>
                  </a:cubicBezTo>
                  <a:cubicBezTo>
                    <a:pt x="249" y="53"/>
                    <a:pt x="250" y="55"/>
                    <a:pt x="251" y="55"/>
                  </a:cubicBezTo>
                  <a:cubicBezTo>
                    <a:pt x="251" y="55"/>
                    <a:pt x="253" y="57"/>
                    <a:pt x="253" y="57"/>
                  </a:cubicBezTo>
                  <a:cubicBezTo>
                    <a:pt x="253" y="56"/>
                    <a:pt x="255" y="55"/>
                    <a:pt x="255" y="55"/>
                  </a:cubicBezTo>
                  <a:cubicBezTo>
                    <a:pt x="255" y="54"/>
                    <a:pt x="253" y="54"/>
                    <a:pt x="253" y="53"/>
                  </a:cubicBezTo>
                  <a:cubicBezTo>
                    <a:pt x="252" y="52"/>
                    <a:pt x="254" y="51"/>
                    <a:pt x="254" y="51"/>
                  </a:cubicBezTo>
                  <a:cubicBezTo>
                    <a:pt x="254" y="50"/>
                    <a:pt x="252" y="49"/>
                    <a:pt x="252" y="49"/>
                  </a:cubicBezTo>
                  <a:cubicBezTo>
                    <a:pt x="252" y="49"/>
                    <a:pt x="251" y="51"/>
                    <a:pt x="250" y="51"/>
                  </a:cubicBezTo>
                  <a:cubicBezTo>
                    <a:pt x="250" y="51"/>
                    <a:pt x="249" y="50"/>
                    <a:pt x="248" y="49"/>
                  </a:cubicBezTo>
                  <a:cubicBezTo>
                    <a:pt x="248" y="49"/>
                    <a:pt x="250" y="48"/>
                    <a:pt x="250" y="47"/>
                  </a:cubicBezTo>
                  <a:cubicBezTo>
                    <a:pt x="250" y="47"/>
                    <a:pt x="247" y="46"/>
                    <a:pt x="248" y="46"/>
                  </a:cubicBezTo>
                  <a:cubicBezTo>
                    <a:pt x="247" y="46"/>
                    <a:pt x="246" y="47"/>
                    <a:pt x="246" y="48"/>
                  </a:cubicBezTo>
                  <a:cubicBezTo>
                    <a:pt x="246" y="48"/>
                    <a:pt x="248" y="49"/>
                    <a:pt x="248" y="49"/>
                  </a:cubicBezTo>
                  <a:cubicBezTo>
                    <a:pt x="248" y="50"/>
                    <a:pt x="247" y="51"/>
                    <a:pt x="246" y="52"/>
                  </a:cubicBezTo>
                  <a:cubicBezTo>
                    <a:pt x="246" y="52"/>
                    <a:pt x="245" y="53"/>
                    <a:pt x="245" y="54"/>
                  </a:cubicBezTo>
                  <a:cubicBezTo>
                    <a:pt x="244" y="55"/>
                    <a:pt x="244" y="56"/>
                    <a:pt x="243" y="56"/>
                  </a:cubicBezTo>
                  <a:cubicBezTo>
                    <a:pt x="243" y="56"/>
                    <a:pt x="241" y="54"/>
                    <a:pt x="241" y="54"/>
                  </a:cubicBezTo>
                  <a:cubicBezTo>
                    <a:pt x="240" y="55"/>
                    <a:pt x="240" y="56"/>
                    <a:pt x="239" y="57"/>
                  </a:cubicBezTo>
                  <a:cubicBezTo>
                    <a:pt x="239" y="57"/>
                    <a:pt x="241" y="58"/>
                    <a:pt x="241" y="58"/>
                  </a:cubicBezTo>
                  <a:cubicBezTo>
                    <a:pt x="241" y="59"/>
                    <a:pt x="240" y="61"/>
                    <a:pt x="240" y="61"/>
                  </a:cubicBezTo>
                  <a:cubicBezTo>
                    <a:pt x="239" y="61"/>
                    <a:pt x="237" y="59"/>
                    <a:pt x="237" y="59"/>
                  </a:cubicBezTo>
                  <a:cubicBezTo>
                    <a:pt x="237" y="59"/>
                    <a:pt x="239" y="57"/>
                    <a:pt x="239" y="57"/>
                  </a:cubicBezTo>
                  <a:cubicBezTo>
                    <a:pt x="239" y="56"/>
                    <a:pt x="237" y="55"/>
                    <a:pt x="237" y="55"/>
                  </a:cubicBezTo>
                  <a:cubicBezTo>
                    <a:pt x="236" y="54"/>
                    <a:pt x="235" y="54"/>
                    <a:pt x="235" y="53"/>
                  </a:cubicBezTo>
                  <a:cubicBezTo>
                    <a:pt x="234" y="53"/>
                    <a:pt x="233" y="52"/>
                    <a:pt x="232" y="52"/>
                  </a:cubicBezTo>
                  <a:cubicBezTo>
                    <a:pt x="231" y="53"/>
                    <a:pt x="230" y="55"/>
                    <a:pt x="229" y="56"/>
                  </a:cubicBezTo>
                  <a:cubicBezTo>
                    <a:pt x="228" y="57"/>
                    <a:pt x="228" y="58"/>
                    <a:pt x="227" y="58"/>
                  </a:cubicBezTo>
                  <a:cubicBezTo>
                    <a:pt x="227" y="58"/>
                    <a:pt x="225" y="57"/>
                    <a:pt x="225" y="57"/>
                  </a:cubicBezTo>
                  <a:cubicBezTo>
                    <a:pt x="224" y="57"/>
                    <a:pt x="224" y="59"/>
                    <a:pt x="223" y="59"/>
                  </a:cubicBezTo>
                  <a:cubicBezTo>
                    <a:pt x="222" y="59"/>
                    <a:pt x="222" y="57"/>
                    <a:pt x="221" y="57"/>
                  </a:cubicBezTo>
                  <a:cubicBezTo>
                    <a:pt x="220" y="57"/>
                    <a:pt x="219" y="55"/>
                    <a:pt x="219" y="55"/>
                  </a:cubicBezTo>
                  <a:cubicBezTo>
                    <a:pt x="218" y="55"/>
                    <a:pt x="218" y="57"/>
                    <a:pt x="217" y="58"/>
                  </a:cubicBezTo>
                  <a:cubicBezTo>
                    <a:pt x="216" y="57"/>
                    <a:pt x="216" y="57"/>
                    <a:pt x="215" y="56"/>
                  </a:cubicBezTo>
                  <a:cubicBezTo>
                    <a:pt x="214" y="56"/>
                    <a:pt x="213" y="55"/>
                    <a:pt x="213" y="54"/>
                  </a:cubicBezTo>
                  <a:cubicBezTo>
                    <a:pt x="213" y="54"/>
                    <a:pt x="214" y="52"/>
                    <a:pt x="214" y="52"/>
                  </a:cubicBezTo>
                  <a:cubicBezTo>
                    <a:pt x="215" y="52"/>
                    <a:pt x="216" y="54"/>
                    <a:pt x="217" y="54"/>
                  </a:cubicBezTo>
                  <a:cubicBezTo>
                    <a:pt x="217" y="53"/>
                    <a:pt x="218" y="52"/>
                    <a:pt x="218" y="51"/>
                  </a:cubicBezTo>
                  <a:cubicBezTo>
                    <a:pt x="217" y="50"/>
                    <a:pt x="215" y="49"/>
                    <a:pt x="214" y="48"/>
                  </a:cubicBezTo>
                  <a:cubicBezTo>
                    <a:pt x="213" y="49"/>
                    <a:pt x="213" y="50"/>
                    <a:pt x="212" y="50"/>
                  </a:cubicBezTo>
                  <a:cubicBezTo>
                    <a:pt x="212" y="51"/>
                    <a:pt x="211" y="53"/>
                    <a:pt x="210" y="53"/>
                  </a:cubicBezTo>
                  <a:cubicBezTo>
                    <a:pt x="210" y="53"/>
                    <a:pt x="208" y="51"/>
                    <a:pt x="208" y="51"/>
                  </a:cubicBezTo>
                  <a:cubicBezTo>
                    <a:pt x="208" y="51"/>
                    <a:pt x="207" y="52"/>
                    <a:pt x="206" y="53"/>
                  </a:cubicBezTo>
                  <a:cubicBezTo>
                    <a:pt x="206" y="54"/>
                    <a:pt x="205" y="55"/>
                    <a:pt x="205" y="55"/>
                  </a:cubicBezTo>
                  <a:cubicBezTo>
                    <a:pt x="205" y="56"/>
                    <a:pt x="203" y="57"/>
                    <a:pt x="203" y="58"/>
                  </a:cubicBezTo>
                  <a:cubicBezTo>
                    <a:pt x="203" y="58"/>
                    <a:pt x="205" y="59"/>
                    <a:pt x="205" y="59"/>
                  </a:cubicBezTo>
                  <a:cubicBezTo>
                    <a:pt x="205" y="59"/>
                    <a:pt x="204" y="61"/>
                    <a:pt x="204" y="61"/>
                  </a:cubicBezTo>
                  <a:cubicBezTo>
                    <a:pt x="203" y="62"/>
                    <a:pt x="202" y="60"/>
                    <a:pt x="201" y="60"/>
                  </a:cubicBezTo>
                  <a:cubicBezTo>
                    <a:pt x="201" y="60"/>
                    <a:pt x="199" y="58"/>
                    <a:pt x="199" y="58"/>
                  </a:cubicBezTo>
                  <a:cubicBezTo>
                    <a:pt x="199" y="57"/>
                    <a:pt x="201" y="56"/>
                    <a:pt x="201" y="56"/>
                  </a:cubicBezTo>
                  <a:cubicBezTo>
                    <a:pt x="201" y="55"/>
                    <a:pt x="203" y="54"/>
                    <a:pt x="203" y="54"/>
                  </a:cubicBezTo>
                  <a:cubicBezTo>
                    <a:pt x="202" y="53"/>
                    <a:pt x="200" y="53"/>
                    <a:pt x="200" y="52"/>
                  </a:cubicBezTo>
                  <a:cubicBezTo>
                    <a:pt x="200" y="51"/>
                    <a:pt x="202" y="50"/>
                    <a:pt x="202" y="50"/>
                  </a:cubicBezTo>
                  <a:cubicBezTo>
                    <a:pt x="202" y="49"/>
                    <a:pt x="200" y="49"/>
                    <a:pt x="200" y="48"/>
                  </a:cubicBezTo>
                  <a:cubicBezTo>
                    <a:pt x="199" y="49"/>
                    <a:pt x="197" y="51"/>
                    <a:pt x="196" y="52"/>
                  </a:cubicBezTo>
                  <a:cubicBezTo>
                    <a:pt x="197" y="53"/>
                    <a:pt x="198" y="53"/>
                    <a:pt x="199" y="54"/>
                  </a:cubicBezTo>
                  <a:cubicBezTo>
                    <a:pt x="199" y="54"/>
                    <a:pt x="197" y="56"/>
                    <a:pt x="197" y="56"/>
                  </a:cubicBezTo>
                  <a:cubicBezTo>
                    <a:pt x="196" y="57"/>
                    <a:pt x="196" y="58"/>
                    <a:pt x="195" y="59"/>
                  </a:cubicBezTo>
                  <a:cubicBezTo>
                    <a:pt x="195" y="59"/>
                    <a:pt x="194" y="60"/>
                    <a:pt x="193" y="61"/>
                  </a:cubicBezTo>
                  <a:cubicBezTo>
                    <a:pt x="193" y="61"/>
                    <a:pt x="192" y="63"/>
                    <a:pt x="192" y="63"/>
                  </a:cubicBezTo>
                  <a:cubicBezTo>
                    <a:pt x="192" y="63"/>
                    <a:pt x="190" y="61"/>
                    <a:pt x="190" y="61"/>
                  </a:cubicBezTo>
                  <a:cubicBezTo>
                    <a:pt x="189" y="61"/>
                    <a:pt x="188" y="60"/>
                    <a:pt x="187" y="60"/>
                  </a:cubicBezTo>
                  <a:cubicBezTo>
                    <a:pt x="187" y="60"/>
                    <a:pt x="186" y="62"/>
                    <a:pt x="186" y="62"/>
                  </a:cubicBezTo>
                  <a:cubicBezTo>
                    <a:pt x="185" y="63"/>
                    <a:pt x="184" y="63"/>
                    <a:pt x="184" y="64"/>
                  </a:cubicBezTo>
                  <a:cubicBezTo>
                    <a:pt x="183" y="65"/>
                    <a:pt x="183" y="66"/>
                    <a:pt x="182" y="66"/>
                  </a:cubicBezTo>
                  <a:cubicBezTo>
                    <a:pt x="182" y="67"/>
                    <a:pt x="181" y="68"/>
                    <a:pt x="180" y="69"/>
                  </a:cubicBezTo>
                  <a:cubicBezTo>
                    <a:pt x="180" y="69"/>
                    <a:pt x="179" y="67"/>
                    <a:pt x="178" y="67"/>
                  </a:cubicBezTo>
                  <a:cubicBezTo>
                    <a:pt x="178" y="67"/>
                    <a:pt x="177" y="69"/>
                    <a:pt x="177" y="69"/>
                  </a:cubicBezTo>
                  <a:cubicBezTo>
                    <a:pt x="176" y="69"/>
                    <a:pt x="174" y="68"/>
                    <a:pt x="174" y="67"/>
                  </a:cubicBezTo>
                  <a:cubicBezTo>
                    <a:pt x="174" y="67"/>
                    <a:pt x="176" y="65"/>
                    <a:pt x="176" y="65"/>
                  </a:cubicBezTo>
                  <a:cubicBezTo>
                    <a:pt x="176" y="65"/>
                    <a:pt x="178" y="67"/>
                    <a:pt x="178" y="67"/>
                  </a:cubicBezTo>
                  <a:cubicBezTo>
                    <a:pt x="179" y="66"/>
                    <a:pt x="179" y="65"/>
                    <a:pt x="180" y="65"/>
                  </a:cubicBezTo>
                  <a:cubicBezTo>
                    <a:pt x="181" y="64"/>
                    <a:pt x="181" y="63"/>
                    <a:pt x="182" y="62"/>
                  </a:cubicBezTo>
                  <a:cubicBezTo>
                    <a:pt x="182" y="62"/>
                    <a:pt x="183" y="61"/>
                    <a:pt x="183" y="60"/>
                  </a:cubicBezTo>
                  <a:cubicBezTo>
                    <a:pt x="184" y="59"/>
                    <a:pt x="184" y="59"/>
                    <a:pt x="185" y="58"/>
                  </a:cubicBezTo>
                  <a:cubicBezTo>
                    <a:pt x="185" y="58"/>
                    <a:pt x="187" y="60"/>
                    <a:pt x="187" y="60"/>
                  </a:cubicBezTo>
                  <a:cubicBezTo>
                    <a:pt x="188" y="60"/>
                    <a:pt x="189" y="58"/>
                    <a:pt x="189" y="57"/>
                  </a:cubicBezTo>
                  <a:cubicBezTo>
                    <a:pt x="190" y="57"/>
                    <a:pt x="190" y="56"/>
                    <a:pt x="191" y="55"/>
                  </a:cubicBezTo>
                  <a:cubicBezTo>
                    <a:pt x="191" y="55"/>
                    <a:pt x="192" y="53"/>
                    <a:pt x="192" y="53"/>
                  </a:cubicBezTo>
                  <a:cubicBezTo>
                    <a:pt x="192" y="52"/>
                    <a:pt x="190" y="52"/>
                    <a:pt x="190" y="51"/>
                  </a:cubicBezTo>
                  <a:cubicBezTo>
                    <a:pt x="190" y="51"/>
                    <a:pt x="192" y="50"/>
                    <a:pt x="192" y="49"/>
                  </a:cubicBezTo>
                  <a:cubicBezTo>
                    <a:pt x="192" y="49"/>
                    <a:pt x="190" y="48"/>
                    <a:pt x="190" y="47"/>
                  </a:cubicBezTo>
                  <a:cubicBezTo>
                    <a:pt x="189" y="49"/>
                    <a:pt x="187" y="50"/>
                    <a:pt x="186" y="52"/>
                  </a:cubicBezTo>
                  <a:cubicBezTo>
                    <a:pt x="186" y="52"/>
                    <a:pt x="185" y="54"/>
                    <a:pt x="185" y="54"/>
                  </a:cubicBezTo>
                  <a:cubicBezTo>
                    <a:pt x="184" y="54"/>
                    <a:pt x="183" y="52"/>
                    <a:pt x="182" y="52"/>
                  </a:cubicBezTo>
                  <a:cubicBezTo>
                    <a:pt x="182" y="52"/>
                    <a:pt x="181" y="55"/>
                    <a:pt x="181" y="55"/>
                  </a:cubicBezTo>
                  <a:cubicBezTo>
                    <a:pt x="180" y="55"/>
                    <a:pt x="178" y="53"/>
                    <a:pt x="178" y="53"/>
                  </a:cubicBezTo>
                  <a:cubicBezTo>
                    <a:pt x="178" y="53"/>
                    <a:pt x="177" y="55"/>
                    <a:pt x="177" y="55"/>
                  </a:cubicBezTo>
                  <a:cubicBezTo>
                    <a:pt x="177" y="56"/>
                    <a:pt x="179" y="56"/>
                    <a:pt x="179" y="57"/>
                  </a:cubicBezTo>
                  <a:cubicBezTo>
                    <a:pt x="179" y="57"/>
                    <a:pt x="177" y="58"/>
                    <a:pt x="177" y="59"/>
                  </a:cubicBezTo>
                  <a:cubicBezTo>
                    <a:pt x="177" y="60"/>
                    <a:pt x="176" y="61"/>
                    <a:pt x="175" y="61"/>
                  </a:cubicBezTo>
                  <a:cubicBezTo>
                    <a:pt x="175" y="62"/>
                    <a:pt x="174" y="63"/>
                    <a:pt x="174" y="63"/>
                  </a:cubicBezTo>
                  <a:cubicBezTo>
                    <a:pt x="174" y="64"/>
                    <a:pt x="172" y="62"/>
                    <a:pt x="172" y="62"/>
                  </a:cubicBezTo>
                  <a:cubicBezTo>
                    <a:pt x="171" y="62"/>
                    <a:pt x="171" y="64"/>
                    <a:pt x="170" y="64"/>
                  </a:cubicBezTo>
                  <a:cubicBezTo>
                    <a:pt x="169" y="64"/>
                    <a:pt x="168" y="62"/>
                    <a:pt x="168" y="62"/>
                  </a:cubicBezTo>
                  <a:cubicBezTo>
                    <a:pt x="167" y="62"/>
                    <a:pt x="167" y="64"/>
                    <a:pt x="166" y="65"/>
                  </a:cubicBezTo>
                  <a:cubicBezTo>
                    <a:pt x="164" y="63"/>
                    <a:pt x="163" y="62"/>
                    <a:pt x="161" y="61"/>
                  </a:cubicBezTo>
                  <a:cubicBezTo>
                    <a:pt x="162" y="60"/>
                    <a:pt x="163" y="60"/>
                    <a:pt x="163" y="59"/>
                  </a:cubicBezTo>
                  <a:cubicBezTo>
                    <a:pt x="163" y="59"/>
                    <a:pt x="165" y="57"/>
                    <a:pt x="165" y="57"/>
                  </a:cubicBezTo>
                  <a:cubicBezTo>
                    <a:pt x="165" y="57"/>
                    <a:pt x="167" y="58"/>
                    <a:pt x="167" y="58"/>
                  </a:cubicBezTo>
                  <a:cubicBezTo>
                    <a:pt x="167" y="58"/>
                    <a:pt x="169" y="56"/>
                    <a:pt x="169" y="56"/>
                  </a:cubicBezTo>
                  <a:cubicBezTo>
                    <a:pt x="169" y="56"/>
                    <a:pt x="167" y="55"/>
                    <a:pt x="167" y="54"/>
                  </a:cubicBezTo>
                  <a:cubicBezTo>
                    <a:pt x="167" y="54"/>
                    <a:pt x="168" y="53"/>
                    <a:pt x="168" y="52"/>
                  </a:cubicBezTo>
                  <a:cubicBezTo>
                    <a:pt x="168" y="52"/>
                    <a:pt x="170" y="51"/>
                    <a:pt x="170" y="50"/>
                  </a:cubicBezTo>
                  <a:cubicBezTo>
                    <a:pt x="170" y="49"/>
                    <a:pt x="168" y="49"/>
                    <a:pt x="168" y="48"/>
                  </a:cubicBezTo>
                  <a:cubicBezTo>
                    <a:pt x="168" y="47"/>
                    <a:pt x="169" y="47"/>
                    <a:pt x="169" y="46"/>
                  </a:cubicBezTo>
                  <a:cubicBezTo>
                    <a:pt x="169" y="45"/>
                    <a:pt x="171" y="44"/>
                    <a:pt x="171" y="44"/>
                  </a:cubicBezTo>
                  <a:cubicBezTo>
                    <a:pt x="171" y="43"/>
                    <a:pt x="169" y="43"/>
                    <a:pt x="169" y="42"/>
                  </a:cubicBezTo>
                  <a:cubicBezTo>
                    <a:pt x="169" y="41"/>
                    <a:pt x="167" y="41"/>
                    <a:pt x="167" y="40"/>
                  </a:cubicBezTo>
                  <a:cubicBezTo>
                    <a:pt x="167" y="40"/>
                    <a:pt x="169" y="39"/>
                    <a:pt x="168" y="38"/>
                  </a:cubicBezTo>
                  <a:cubicBezTo>
                    <a:pt x="168" y="38"/>
                    <a:pt x="166" y="37"/>
                    <a:pt x="166" y="36"/>
                  </a:cubicBezTo>
                  <a:cubicBezTo>
                    <a:pt x="166" y="36"/>
                    <a:pt x="168" y="35"/>
                    <a:pt x="168" y="34"/>
                  </a:cubicBezTo>
                  <a:cubicBezTo>
                    <a:pt x="168" y="34"/>
                    <a:pt x="166" y="33"/>
                    <a:pt x="166" y="32"/>
                  </a:cubicBezTo>
                  <a:cubicBezTo>
                    <a:pt x="165" y="32"/>
                    <a:pt x="164" y="31"/>
                    <a:pt x="163" y="31"/>
                  </a:cubicBezTo>
                  <a:cubicBezTo>
                    <a:pt x="163" y="31"/>
                    <a:pt x="162" y="32"/>
                    <a:pt x="162" y="33"/>
                  </a:cubicBezTo>
                  <a:cubicBezTo>
                    <a:pt x="162" y="34"/>
                    <a:pt x="164" y="34"/>
                    <a:pt x="164" y="35"/>
                  </a:cubicBezTo>
                  <a:cubicBezTo>
                    <a:pt x="164" y="35"/>
                    <a:pt x="162" y="36"/>
                    <a:pt x="162" y="37"/>
                  </a:cubicBezTo>
                  <a:cubicBezTo>
                    <a:pt x="162" y="38"/>
                    <a:pt x="164" y="38"/>
                    <a:pt x="164" y="39"/>
                  </a:cubicBezTo>
                  <a:cubicBezTo>
                    <a:pt x="165" y="39"/>
                    <a:pt x="167" y="40"/>
                    <a:pt x="167" y="40"/>
                  </a:cubicBezTo>
                  <a:cubicBezTo>
                    <a:pt x="167" y="41"/>
                    <a:pt x="165" y="42"/>
                    <a:pt x="165" y="43"/>
                  </a:cubicBezTo>
                  <a:cubicBezTo>
                    <a:pt x="165" y="43"/>
                    <a:pt x="167" y="44"/>
                    <a:pt x="167" y="44"/>
                  </a:cubicBezTo>
                  <a:cubicBezTo>
                    <a:pt x="167" y="45"/>
                    <a:pt x="166" y="46"/>
                    <a:pt x="166" y="47"/>
                  </a:cubicBezTo>
                  <a:cubicBezTo>
                    <a:pt x="165" y="47"/>
                    <a:pt x="164" y="48"/>
                    <a:pt x="164" y="49"/>
                  </a:cubicBezTo>
                  <a:cubicBezTo>
                    <a:pt x="164" y="49"/>
                    <a:pt x="166" y="50"/>
                    <a:pt x="166" y="50"/>
                  </a:cubicBezTo>
                  <a:cubicBezTo>
                    <a:pt x="166" y="51"/>
                    <a:pt x="165" y="53"/>
                    <a:pt x="164" y="53"/>
                  </a:cubicBezTo>
                  <a:cubicBezTo>
                    <a:pt x="164" y="53"/>
                    <a:pt x="163" y="51"/>
                    <a:pt x="162" y="51"/>
                  </a:cubicBezTo>
                  <a:cubicBezTo>
                    <a:pt x="162" y="51"/>
                    <a:pt x="161" y="53"/>
                    <a:pt x="160" y="53"/>
                  </a:cubicBezTo>
                  <a:cubicBezTo>
                    <a:pt x="160" y="54"/>
                    <a:pt x="159" y="55"/>
                    <a:pt x="159" y="55"/>
                  </a:cubicBezTo>
                  <a:cubicBezTo>
                    <a:pt x="158" y="56"/>
                    <a:pt x="157" y="57"/>
                    <a:pt x="157" y="58"/>
                  </a:cubicBezTo>
                  <a:cubicBezTo>
                    <a:pt x="157" y="58"/>
                    <a:pt x="159" y="59"/>
                    <a:pt x="159" y="59"/>
                  </a:cubicBezTo>
                  <a:cubicBezTo>
                    <a:pt x="159" y="60"/>
                    <a:pt x="158" y="61"/>
                    <a:pt x="158" y="62"/>
                  </a:cubicBezTo>
                  <a:cubicBezTo>
                    <a:pt x="157" y="62"/>
                    <a:pt x="160" y="63"/>
                    <a:pt x="160" y="63"/>
                  </a:cubicBezTo>
                  <a:cubicBezTo>
                    <a:pt x="160" y="64"/>
                    <a:pt x="158" y="65"/>
                    <a:pt x="158" y="66"/>
                  </a:cubicBezTo>
                  <a:cubicBezTo>
                    <a:pt x="158" y="66"/>
                    <a:pt x="157" y="67"/>
                    <a:pt x="156" y="68"/>
                  </a:cubicBezTo>
                  <a:cubicBezTo>
                    <a:pt x="156" y="68"/>
                    <a:pt x="154" y="66"/>
                    <a:pt x="154" y="66"/>
                  </a:cubicBezTo>
                  <a:cubicBezTo>
                    <a:pt x="154" y="65"/>
                    <a:pt x="156" y="65"/>
                    <a:pt x="156" y="64"/>
                  </a:cubicBezTo>
                  <a:cubicBezTo>
                    <a:pt x="156" y="63"/>
                    <a:pt x="154" y="63"/>
                    <a:pt x="154" y="62"/>
                  </a:cubicBezTo>
                  <a:cubicBezTo>
                    <a:pt x="154" y="62"/>
                    <a:pt x="155" y="60"/>
                    <a:pt x="155" y="60"/>
                  </a:cubicBezTo>
                  <a:cubicBezTo>
                    <a:pt x="155" y="59"/>
                    <a:pt x="154" y="59"/>
                    <a:pt x="153" y="58"/>
                  </a:cubicBezTo>
                  <a:cubicBezTo>
                    <a:pt x="153" y="58"/>
                    <a:pt x="151" y="57"/>
                    <a:pt x="151" y="57"/>
                  </a:cubicBezTo>
                  <a:cubicBezTo>
                    <a:pt x="151" y="56"/>
                    <a:pt x="152" y="55"/>
                    <a:pt x="153" y="54"/>
                  </a:cubicBezTo>
                  <a:cubicBezTo>
                    <a:pt x="153" y="54"/>
                    <a:pt x="154" y="53"/>
                    <a:pt x="154" y="52"/>
                  </a:cubicBezTo>
                  <a:cubicBezTo>
                    <a:pt x="154" y="52"/>
                    <a:pt x="156" y="50"/>
                    <a:pt x="156" y="50"/>
                  </a:cubicBezTo>
                  <a:cubicBezTo>
                    <a:pt x="156" y="49"/>
                    <a:pt x="154" y="49"/>
                    <a:pt x="154" y="48"/>
                  </a:cubicBezTo>
                  <a:cubicBezTo>
                    <a:pt x="154" y="48"/>
                    <a:pt x="152" y="47"/>
                    <a:pt x="151" y="46"/>
                  </a:cubicBezTo>
                  <a:cubicBezTo>
                    <a:pt x="151" y="47"/>
                    <a:pt x="150" y="48"/>
                    <a:pt x="150" y="49"/>
                  </a:cubicBezTo>
                  <a:cubicBezTo>
                    <a:pt x="150" y="49"/>
                    <a:pt x="148" y="51"/>
                    <a:pt x="148" y="51"/>
                  </a:cubicBezTo>
                  <a:cubicBezTo>
                    <a:pt x="148" y="51"/>
                    <a:pt x="150" y="52"/>
                    <a:pt x="150" y="53"/>
                  </a:cubicBezTo>
                  <a:cubicBezTo>
                    <a:pt x="150" y="53"/>
                    <a:pt x="149" y="54"/>
                    <a:pt x="149" y="55"/>
                  </a:cubicBezTo>
                  <a:cubicBezTo>
                    <a:pt x="148" y="56"/>
                    <a:pt x="147" y="56"/>
                    <a:pt x="147" y="57"/>
                  </a:cubicBezTo>
                  <a:cubicBezTo>
                    <a:pt x="146" y="58"/>
                    <a:pt x="146" y="59"/>
                    <a:pt x="145" y="59"/>
                  </a:cubicBezTo>
                  <a:cubicBezTo>
                    <a:pt x="145" y="59"/>
                    <a:pt x="143" y="58"/>
                    <a:pt x="143" y="58"/>
                  </a:cubicBezTo>
                  <a:cubicBezTo>
                    <a:pt x="143" y="57"/>
                    <a:pt x="145" y="56"/>
                    <a:pt x="145" y="55"/>
                  </a:cubicBezTo>
                  <a:cubicBezTo>
                    <a:pt x="144" y="55"/>
                    <a:pt x="143" y="54"/>
                    <a:pt x="142" y="54"/>
                  </a:cubicBezTo>
                  <a:cubicBezTo>
                    <a:pt x="142" y="54"/>
                    <a:pt x="141" y="56"/>
                    <a:pt x="141" y="56"/>
                  </a:cubicBezTo>
                  <a:cubicBezTo>
                    <a:pt x="140" y="56"/>
                    <a:pt x="139" y="54"/>
                    <a:pt x="138" y="54"/>
                  </a:cubicBezTo>
                  <a:cubicBezTo>
                    <a:pt x="138" y="54"/>
                    <a:pt x="137" y="56"/>
                    <a:pt x="137" y="56"/>
                  </a:cubicBezTo>
                  <a:cubicBezTo>
                    <a:pt x="136" y="57"/>
                    <a:pt x="136" y="58"/>
                    <a:pt x="135" y="59"/>
                  </a:cubicBezTo>
                  <a:cubicBezTo>
                    <a:pt x="134" y="60"/>
                    <a:pt x="133" y="62"/>
                    <a:pt x="132" y="63"/>
                  </a:cubicBezTo>
                  <a:cubicBezTo>
                    <a:pt x="130" y="62"/>
                    <a:pt x="129" y="61"/>
                    <a:pt x="127" y="60"/>
                  </a:cubicBezTo>
                  <a:cubicBezTo>
                    <a:pt x="128" y="59"/>
                    <a:pt x="128" y="58"/>
                    <a:pt x="129" y="57"/>
                  </a:cubicBezTo>
                  <a:cubicBezTo>
                    <a:pt x="129" y="57"/>
                    <a:pt x="131" y="56"/>
                    <a:pt x="131" y="55"/>
                  </a:cubicBezTo>
                  <a:cubicBezTo>
                    <a:pt x="131" y="55"/>
                    <a:pt x="128" y="54"/>
                    <a:pt x="128" y="54"/>
                  </a:cubicBezTo>
                  <a:cubicBezTo>
                    <a:pt x="129" y="53"/>
                    <a:pt x="130" y="51"/>
                    <a:pt x="130" y="51"/>
                  </a:cubicBezTo>
                  <a:cubicBezTo>
                    <a:pt x="130" y="51"/>
                    <a:pt x="132" y="53"/>
                    <a:pt x="132" y="53"/>
                  </a:cubicBezTo>
                  <a:cubicBezTo>
                    <a:pt x="133" y="53"/>
                    <a:pt x="134" y="51"/>
                    <a:pt x="134" y="51"/>
                  </a:cubicBezTo>
                  <a:cubicBezTo>
                    <a:pt x="135" y="50"/>
                    <a:pt x="135" y="49"/>
                    <a:pt x="136" y="49"/>
                  </a:cubicBezTo>
                  <a:cubicBezTo>
                    <a:pt x="136" y="48"/>
                    <a:pt x="137" y="47"/>
                    <a:pt x="137" y="46"/>
                  </a:cubicBezTo>
                  <a:cubicBezTo>
                    <a:pt x="138" y="46"/>
                    <a:pt x="139" y="45"/>
                    <a:pt x="139" y="44"/>
                  </a:cubicBezTo>
                  <a:cubicBezTo>
                    <a:pt x="140" y="43"/>
                    <a:pt x="140" y="43"/>
                    <a:pt x="141" y="42"/>
                  </a:cubicBezTo>
                  <a:cubicBezTo>
                    <a:pt x="141" y="42"/>
                    <a:pt x="139" y="40"/>
                    <a:pt x="139" y="40"/>
                  </a:cubicBezTo>
                  <a:cubicBezTo>
                    <a:pt x="138" y="40"/>
                    <a:pt x="138" y="42"/>
                    <a:pt x="137" y="42"/>
                  </a:cubicBezTo>
                  <a:cubicBezTo>
                    <a:pt x="136" y="42"/>
                    <a:pt x="135" y="40"/>
                    <a:pt x="135" y="41"/>
                  </a:cubicBezTo>
                  <a:cubicBezTo>
                    <a:pt x="134" y="41"/>
                    <a:pt x="133" y="42"/>
                    <a:pt x="133" y="43"/>
                  </a:cubicBezTo>
                  <a:cubicBezTo>
                    <a:pt x="133" y="43"/>
                    <a:pt x="135" y="44"/>
                    <a:pt x="135" y="45"/>
                  </a:cubicBezTo>
                  <a:cubicBezTo>
                    <a:pt x="135" y="45"/>
                    <a:pt x="134" y="47"/>
                    <a:pt x="133" y="47"/>
                  </a:cubicBezTo>
                  <a:cubicBezTo>
                    <a:pt x="133" y="47"/>
                    <a:pt x="131" y="45"/>
                    <a:pt x="131" y="45"/>
                  </a:cubicBezTo>
                  <a:cubicBezTo>
                    <a:pt x="131" y="46"/>
                    <a:pt x="130" y="47"/>
                    <a:pt x="130" y="47"/>
                  </a:cubicBezTo>
                  <a:cubicBezTo>
                    <a:pt x="129" y="48"/>
                    <a:pt x="128" y="49"/>
                    <a:pt x="128" y="50"/>
                  </a:cubicBezTo>
                  <a:cubicBezTo>
                    <a:pt x="127" y="50"/>
                    <a:pt x="127" y="51"/>
                    <a:pt x="126" y="52"/>
                  </a:cubicBezTo>
                  <a:cubicBezTo>
                    <a:pt x="126" y="52"/>
                    <a:pt x="125" y="54"/>
                    <a:pt x="124" y="54"/>
                  </a:cubicBezTo>
                  <a:cubicBezTo>
                    <a:pt x="124" y="54"/>
                    <a:pt x="122" y="52"/>
                    <a:pt x="122" y="52"/>
                  </a:cubicBezTo>
                  <a:cubicBezTo>
                    <a:pt x="122" y="52"/>
                    <a:pt x="121" y="54"/>
                    <a:pt x="121" y="55"/>
                  </a:cubicBezTo>
                  <a:cubicBezTo>
                    <a:pt x="120" y="55"/>
                    <a:pt x="119" y="56"/>
                    <a:pt x="119" y="57"/>
                  </a:cubicBezTo>
                  <a:cubicBezTo>
                    <a:pt x="118" y="57"/>
                    <a:pt x="118" y="59"/>
                    <a:pt x="117" y="59"/>
                  </a:cubicBezTo>
                  <a:cubicBezTo>
                    <a:pt x="117" y="59"/>
                    <a:pt x="115" y="57"/>
                    <a:pt x="115" y="57"/>
                  </a:cubicBezTo>
                  <a:cubicBezTo>
                    <a:pt x="114" y="57"/>
                    <a:pt x="114" y="59"/>
                    <a:pt x="113" y="60"/>
                  </a:cubicBezTo>
                  <a:cubicBezTo>
                    <a:pt x="113" y="60"/>
                    <a:pt x="112" y="58"/>
                    <a:pt x="111" y="58"/>
                  </a:cubicBezTo>
                  <a:cubicBezTo>
                    <a:pt x="111" y="58"/>
                    <a:pt x="110" y="60"/>
                    <a:pt x="109" y="60"/>
                  </a:cubicBezTo>
                  <a:cubicBezTo>
                    <a:pt x="109" y="60"/>
                    <a:pt x="108" y="59"/>
                    <a:pt x="107" y="58"/>
                  </a:cubicBezTo>
                  <a:cubicBezTo>
                    <a:pt x="106" y="58"/>
                    <a:pt x="106" y="57"/>
                    <a:pt x="105" y="57"/>
                  </a:cubicBezTo>
                  <a:cubicBezTo>
                    <a:pt x="104" y="56"/>
                    <a:pt x="103" y="55"/>
                    <a:pt x="103" y="55"/>
                  </a:cubicBezTo>
                  <a:cubicBezTo>
                    <a:pt x="102" y="55"/>
                    <a:pt x="101" y="57"/>
                    <a:pt x="101" y="57"/>
                  </a:cubicBezTo>
                  <a:cubicBezTo>
                    <a:pt x="101" y="57"/>
                    <a:pt x="103" y="59"/>
                    <a:pt x="103" y="59"/>
                  </a:cubicBezTo>
                  <a:cubicBezTo>
                    <a:pt x="103" y="59"/>
                    <a:pt x="102" y="61"/>
                    <a:pt x="101" y="61"/>
                  </a:cubicBezTo>
                  <a:cubicBezTo>
                    <a:pt x="101" y="61"/>
                    <a:pt x="99" y="60"/>
                    <a:pt x="99" y="59"/>
                  </a:cubicBezTo>
                  <a:cubicBezTo>
                    <a:pt x="99" y="59"/>
                    <a:pt x="101" y="57"/>
                    <a:pt x="101" y="57"/>
                  </a:cubicBezTo>
                  <a:cubicBezTo>
                    <a:pt x="101" y="57"/>
                    <a:pt x="99" y="56"/>
                    <a:pt x="99" y="56"/>
                  </a:cubicBezTo>
                  <a:cubicBezTo>
                    <a:pt x="98" y="55"/>
                    <a:pt x="97" y="54"/>
                    <a:pt x="96" y="54"/>
                  </a:cubicBezTo>
                  <a:cubicBezTo>
                    <a:pt x="96" y="53"/>
                    <a:pt x="95" y="53"/>
                    <a:pt x="94" y="52"/>
                  </a:cubicBezTo>
                  <a:cubicBezTo>
                    <a:pt x="93" y="52"/>
                    <a:pt x="93" y="51"/>
                    <a:pt x="92" y="50"/>
                  </a:cubicBezTo>
                  <a:cubicBezTo>
                    <a:pt x="91" y="50"/>
                    <a:pt x="90" y="49"/>
                    <a:pt x="90" y="49"/>
                  </a:cubicBezTo>
                  <a:cubicBezTo>
                    <a:pt x="89" y="49"/>
                    <a:pt x="89" y="50"/>
                    <a:pt x="88" y="51"/>
                  </a:cubicBezTo>
                  <a:cubicBezTo>
                    <a:pt x="88" y="51"/>
                    <a:pt x="87" y="53"/>
                    <a:pt x="86" y="53"/>
                  </a:cubicBezTo>
                  <a:cubicBezTo>
                    <a:pt x="86" y="53"/>
                    <a:pt x="84" y="51"/>
                    <a:pt x="84" y="51"/>
                  </a:cubicBezTo>
                  <a:cubicBezTo>
                    <a:pt x="83" y="52"/>
                    <a:pt x="83" y="53"/>
                    <a:pt x="82" y="54"/>
                  </a:cubicBezTo>
                  <a:cubicBezTo>
                    <a:pt x="82" y="54"/>
                    <a:pt x="81" y="55"/>
                    <a:pt x="81" y="56"/>
                  </a:cubicBezTo>
                  <a:cubicBezTo>
                    <a:pt x="80" y="57"/>
                    <a:pt x="79" y="57"/>
                    <a:pt x="79" y="58"/>
                  </a:cubicBezTo>
                  <a:cubicBezTo>
                    <a:pt x="78" y="59"/>
                    <a:pt x="78" y="60"/>
                    <a:pt x="77" y="60"/>
                  </a:cubicBezTo>
                  <a:cubicBezTo>
                    <a:pt x="77" y="61"/>
                    <a:pt x="76" y="63"/>
                    <a:pt x="76" y="63"/>
                  </a:cubicBezTo>
                  <a:cubicBezTo>
                    <a:pt x="75" y="63"/>
                    <a:pt x="73" y="61"/>
                    <a:pt x="73" y="61"/>
                  </a:cubicBezTo>
                  <a:cubicBezTo>
                    <a:pt x="73" y="61"/>
                    <a:pt x="75" y="59"/>
                    <a:pt x="75" y="59"/>
                  </a:cubicBezTo>
                  <a:cubicBezTo>
                    <a:pt x="75" y="58"/>
                    <a:pt x="73" y="57"/>
                    <a:pt x="73" y="57"/>
                  </a:cubicBezTo>
                  <a:cubicBezTo>
                    <a:pt x="72" y="57"/>
                    <a:pt x="71" y="59"/>
                    <a:pt x="71" y="59"/>
                  </a:cubicBezTo>
                  <a:cubicBezTo>
                    <a:pt x="70" y="59"/>
                    <a:pt x="69" y="58"/>
                    <a:pt x="69" y="58"/>
                  </a:cubicBezTo>
                  <a:cubicBezTo>
                    <a:pt x="68" y="57"/>
                    <a:pt x="67" y="56"/>
                    <a:pt x="67" y="56"/>
                  </a:cubicBezTo>
                  <a:cubicBezTo>
                    <a:pt x="66" y="55"/>
                    <a:pt x="65" y="55"/>
                    <a:pt x="64" y="54"/>
                  </a:cubicBezTo>
                  <a:cubicBezTo>
                    <a:pt x="64" y="55"/>
                    <a:pt x="63" y="56"/>
                    <a:pt x="63" y="56"/>
                  </a:cubicBezTo>
                  <a:close/>
                  <a:moveTo>
                    <a:pt x="163" y="13"/>
                  </a:moveTo>
                  <a:cubicBezTo>
                    <a:pt x="163" y="13"/>
                    <a:pt x="162" y="15"/>
                    <a:pt x="161" y="15"/>
                  </a:cubicBezTo>
                  <a:cubicBezTo>
                    <a:pt x="161" y="16"/>
                    <a:pt x="160" y="17"/>
                    <a:pt x="160" y="17"/>
                  </a:cubicBezTo>
                  <a:cubicBezTo>
                    <a:pt x="159" y="18"/>
                    <a:pt x="162" y="19"/>
                    <a:pt x="162" y="19"/>
                  </a:cubicBezTo>
                  <a:cubicBezTo>
                    <a:pt x="162" y="19"/>
                    <a:pt x="160" y="21"/>
                    <a:pt x="160" y="21"/>
                  </a:cubicBezTo>
                  <a:cubicBezTo>
                    <a:pt x="160" y="21"/>
                    <a:pt x="162" y="23"/>
                    <a:pt x="162" y="23"/>
                  </a:cubicBezTo>
                  <a:cubicBezTo>
                    <a:pt x="163" y="23"/>
                    <a:pt x="164" y="21"/>
                    <a:pt x="164" y="21"/>
                  </a:cubicBezTo>
                  <a:cubicBezTo>
                    <a:pt x="165" y="20"/>
                    <a:pt x="165" y="19"/>
                    <a:pt x="166" y="18"/>
                  </a:cubicBezTo>
                  <a:cubicBezTo>
                    <a:pt x="166" y="18"/>
                    <a:pt x="164" y="17"/>
                    <a:pt x="164" y="17"/>
                  </a:cubicBezTo>
                  <a:cubicBezTo>
                    <a:pt x="163" y="16"/>
                    <a:pt x="165" y="15"/>
                    <a:pt x="165" y="15"/>
                  </a:cubicBezTo>
                  <a:cubicBezTo>
                    <a:pt x="165" y="15"/>
                    <a:pt x="163" y="13"/>
                    <a:pt x="163" y="13"/>
                  </a:cubicBezTo>
                  <a:close/>
                  <a:moveTo>
                    <a:pt x="367" y="24"/>
                  </a:moveTo>
                  <a:cubicBezTo>
                    <a:pt x="367" y="24"/>
                    <a:pt x="368" y="21"/>
                    <a:pt x="368" y="21"/>
                  </a:cubicBezTo>
                  <a:cubicBezTo>
                    <a:pt x="368" y="21"/>
                    <a:pt x="367" y="20"/>
                    <a:pt x="366" y="20"/>
                  </a:cubicBezTo>
                  <a:cubicBezTo>
                    <a:pt x="366" y="19"/>
                    <a:pt x="364" y="18"/>
                    <a:pt x="364" y="18"/>
                  </a:cubicBezTo>
                  <a:cubicBezTo>
                    <a:pt x="364" y="18"/>
                    <a:pt x="363" y="20"/>
                    <a:pt x="362" y="20"/>
                  </a:cubicBezTo>
                  <a:cubicBezTo>
                    <a:pt x="362" y="21"/>
                    <a:pt x="361" y="22"/>
                    <a:pt x="361" y="22"/>
                  </a:cubicBezTo>
                  <a:cubicBezTo>
                    <a:pt x="360" y="23"/>
                    <a:pt x="359" y="24"/>
                    <a:pt x="359" y="25"/>
                  </a:cubicBezTo>
                  <a:cubicBezTo>
                    <a:pt x="359" y="25"/>
                    <a:pt x="357" y="26"/>
                    <a:pt x="357" y="27"/>
                  </a:cubicBezTo>
                  <a:cubicBezTo>
                    <a:pt x="357" y="27"/>
                    <a:pt x="359" y="29"/>
                    <a:pt x="359" y="29"/>
                  </a:cubicBezTo>
                  <a:cubicBezTo>
                    <a:pt x="360" y="28"/>
                    <a:pt x="361" y="27"/>
                    <a:pt x="361" y="26"/>
                  </a:cubicBezTo>
                  <a:cubicBezTo>
                    <a:pt x="362" y="25"/>
                    <a:pt x="363" y="23"/>
                    <a:pt x="365" y="22"/>
                  </a:cubicBezTo>
                  <a:cubicBezTo>
                    <a:pt x="365" y="22"/>
                    <a:pt x="366" y="24"/>
                    <a:pt x="367" y="24"/>
                  </a:cubicBezTo>
                  <a:close/>
                  <a:moveTo>
                    <a:pt x="592" y="15"/>
                  </a:moveTo>
                  <a:cubicBezTo>
                    <a:pt x="592" y="16"/>
                    <a:pt x="591" y="17"/>
                    <a:pt x="590" y="18"/>
                  </a:cubicBezTo>
                  <a:cubicBezTo>
                    <a:pt x="590" y="18"/>
                    <a:pt x="593" y="19"/>
                    <a:pt x="593" y="19"/>
                  </a:cubicBezTo>
                  <a:cubicBezTo>
                    <a:pt x="593" y="20"/>
                    <a:pt x="591" y="21"/>
                    <a:pt x="591" y="21"/>
                  </a:cubicBezTo>
                  <a:cubicBezTo>
                    <a:pt x="591" y="22"/>
                    <a:pt x="590" y="23"/>
                    <a:pt x="589" y="24"/>
                  </a:cubicBezTo>
                  <a:cubicBezTo>
                    <a:pt x="589" y="24"/>
                    <a:pt x="588" y="25"/>
                    <a:pt x="587" y="26"/>
                  </a:cubicBezTo>
                  <a:cubicBezTo>
                    <a:pt x="588" y="26"/>
                    <a:pt x="589" y="28"/>
                    <a:pt x="590" y="28"/>
                  </a:cubicBezTo>
                  <a:cubicBezTo>
                    <a:pt x="590" y="27"/>
                    <a:pt x="591" y="26"/>
                    <a:pt x="591" y="25"/>
                  </a:cubicBezTo>
                  <a:cubicBezTo>
                    <a:pt x="592" y="25"/>
                    <a:pt x="593" y="24"/>
                    <a:pt x="593" y="23"/>
                  </a:cubicBezTo>
                  <a:cubicBezTo>
                    <a:pt x="594" y="22"/>
                    <a:pt x="594" y="22"/>
                    <a:pt x="595" y="21"/>
                  </a:cubicBezTo>
                  <a:cubicBezTo>
                    <a:pt x="596" y="19"/>
                    <a:pt x="597" y="18"/>
                    <a:pt x="598" y="16"/>
                  </a:cubicBezTo>
                  <a:cubicBezTo>
                    <a:pt x="597" y="15"/>
                    <a:pt x="595" y="14"/>
                    <a:pt x="594" y="13"/>
                  </a:cubicBezTo>
                  <a:cubicBezTo>
                    <a:pt x="593" y="14"/>
                    <a:pt x="593" y="15"/>
                    <a:pt x="592" y="15"/>
                  </a:cubicBezTo>
                  <a:close/>
                  <a:moveTo>
                    <a:pt x="554" y="57"/>
                  </a:moveTo>
                  <a:cubicBezTo>
                    <a:pt x="554" y="56"/>
                    <a:pt x="555" y="55"/>
                    <a:pt x="555" y="54"/>
                  </a:cubicBezTo>
                  <a:cubicBezTo>
                    <a:pt x="555" y="54"/>
                    <a:pt x="553" y="53"/>
                    <a:pt x="553" y="53"/>
                  </a:cubicBezTo>
                  <a:cubicBezTo>
                    <a:pt x="553" y="52"/>
                    <a:pt x="555" y="51"/>
                    <a:pt x="555" y="50"/>
                  </a:cubicBezTo>
                  <a:cubicBezTo>
                    <a:pt x="555" y="50"/>
                    <a:pt x="553" y="49"/>
                    <a:pt x="552" y="49"/>
                  </a:cubicBezTo>
                  <a:cubicBezTo>
                    <a:pt x="552" y="48"/>
                    <a:pt x="554" y="47"/>
                    <a:pt x="554" y="46"/>
                  </a:cubicBezTo>
                  <a:cubicBezTo>
                    <a:pt x="554" y="46"/>
                    <a:pt x="556" y="45"/>
                    <a:pt x="556" y="44"/>
                  </a:cubicBezTo>
                  <a:cubicBezTo>
                    <a:pt x="556" y="44"/>
                    <a:pt x="554" y="43"/>
                    <a:pt x="554" y="43"/>
                  </a:cubicBezTo>
                  <a:cubicBezTo>
                    <a:pt x="553" y="43"/>
                    <a:pt x="553" y="44"/>
                    <a:pt x="552" y="45"/>
                  </a:cubicBezTo>
                  <a:cubicBezTo>
                    <a:pt x="551" y="45"/>
                    <a:pt x="551" y="46"/>
                    <a:pt x="550" y="47"/>
                  </a:cubicBezTo>
                  <a:cubicBezTo>
                    <a:pt x="550" y="48"/>
                    <a:pt x="549" y="49"/>
                    <a:pt x="549" y="49"/>
                  </a:cubicBezTo>
                  <a:cubicBezTo>
                    <a:pt x="548" y="50"/>
                    <a:pt x="551" y="50"/>
                    <a:pt x="551" y="51"/>
                  </a:cubicBezTo>
                  <a:cubicBezTo>
                    <a:pt x="551" y="52"/>
                    <a:pt x="549" y="52"/>
                    <a:pt x="549" y="53"/>
                  </a:cubicBezTo>
                  <a:cubicBezTo>
                    <a:pt x="549" y="54"/>
                    <a:pt x="551" y="54"/>
                    <a:pt x="551" y="55"/>
                  </a:cubicBezTo>
                  <a:cubicBezTo>
                    <a:pt x="551" y="55"/>
                    <a:pt x="550" y="57"/>
                    <a:pt x="550" y="57"/>
                  </a:cubicBezTo>
                  <a:cubicBezTo>
                    <a:pt x="550" y="58"/>
                    <a:pt x="552" y="58"/>
                    <a:pt x="552" y="59"/>
                  </a:cubicBezTo>
                  <a:cubicBezTo>
                    <a:pt x="552" y="58"/>
                    <a:pt x="553" y="57"/>
                    <a:pt x="554" y="57"/>
                  </a:cubicBezTo>
                  <a:close/>
                  <a:moveTo>
                    <a:pt x="352" y="51"/>
                  </a:moveTo>
                  <a:cubicBezTo>
                    <a:pt x="351" y="50"/>
                    <a:pt x="350" y="49"/>
                    <a:pt x="348" y="48"/>
                  </a:cubicBezTo>
                  <a:cubicBezTo>
                    <a:pt x="347" y="50"/>
                    <a:pt x="346" y="51"/>
                    <a:pt x="345" y="53"/>
                  </a:cubicBezTo>
                  <a:cubicBezTo>
                    <a:pt x="346" y="54"/>
                    <a:pt x="348" y="55"/>
                    <a:pt x="349" y="56"/>
                  </a:cubicBezTo>
                  <a:cubicBezTo>
                    <a:pt x="350" y="54"/>
                    <a:pt x="351" y="53"/>
                    <a:pt x="352" y="51"/>
                  </a:cubicBezTo>
                  <a:close/>
                  <a:moveTo>
                    <a:pt x="11" y="45"/>
                  </a:moveTo>
                  <a:cubicBezTo>
                    <a:pt x="11" y="45"/>
                    <a:pt x="13" y="47"/>
                    <a:pt x="13" y="47"/>
                  </a:cubicBezTo>
                  <a:cubicBezTo>
                    <a:pt x="14" y="47"/>
                    <a:pt x="15" y="45"/>
                    <a:pt x="15" y="45"/>
                  </a:cubicBezTo>
                  <a:cubicBezTo>
                    <a:pt x="15" y="44"/>
                    <a:pt x="13" y="43"/>
                    <a:pt x="13" y="43"/>
                  </a:cubicBezTo>
                  <a:cubicBezTo>
                    <a:pt x="12" y="43"/>
                    <a:pt x="11" y="41"/>
                    <a:pt x="11" y="41"/>
                  </a:cubicBezTo>
                  <a:cubicBezTo>
                    <a:pt x="10" y="41"/>
                    <a:pt x="9" y="43"/>
                    <a:pt x="9" y="44"/>
                  </a:cubicBezTo>
                  <a:cubicBezTo>
                    <a:pt x="9" y="44"/>
                    <a:pt x="7" y="45"/>
                    <a:pt x="7" y="46"/>
                  </a:cubicBezTo>
                  <a:cubicBezTo>
                    <a:pt x="7" y="46"/>
                    <a:pt x="9" y="47"/>
                    <a:pt x="9" y="47"/>
                  </a:cubicBezTo>
                  <a:cubicBezTo>
                    <a:pt x="10" y="47"/>
                    <a:pt x="10" y="45"/>
                    <a:pt x="11" y="45"/>
                  </a:cubicBezTo>
                  <a:close/>
                  <a:moveTo>
                    <a:pt x="51" y="44"/>
                  </a:moveTo>
                  <a:cubicBezTo>
                    <a:pt x="51" y="44"/>
                    <a:pt x="52" y="42"/>
                    <a:pt x="53" y="42"/>
                  </a:cubicBezTo>
                  <a:cubicBezTo>
                    <a:pt x="53" y="42"/>
                    <a:pt x="55" y="44"/>
                    <a:pt x="55" y="43"/>
                  </a:cubicBezTo>
                  <a:cubicBezTo>
                    <a:pt x="55" y="43"/>
                    <a:pt x="56" y="42"/>
                    <a:pt x="57" y="41"/>
                  </a:cubicBezTo>
                  <a:cubicBezTo>
                    <a:pt x="57" y="40"/>
                    <a:pt x="58" y="40"/>
                    <a:pt x="58" y="39"/>
                  </a:cubicBezTo>
                  <a:cubicBezTo>
                    <a:pt x="57" y="39"/>
                    <a:pt x="57" y="37"/>
                    <a:pt x="56" y="37"/>
                  </a:cubicBezTo>
                  <a:cubicBezTo>
                    <a:pt x="56" y="37"/>
                    <a:pt x="55" y="39"/>
                    <a:pt x="54" y="39"/>
                  </a:cubicBezTo>
                  <a:cubicBezTo>
                    <a:pt x="54" y="39"/>
                    <a:pt x="52" y="38"/>
                    <a:pt x="52" y="38"/>
                  </a:cubicBezTo>
                  <a:cubicBezTo>
                    <a:pt x="52" y="38"/>
                    <a:pt x="51" y="39"/>
                    <a:pt x="50" y="40"/>
                  </a:cubicBezTo>
                  <a:cubicBezTo>
                    <a:pt x="50" y="41"/>
                    <a:pt x="49" y="41"/>
                    <a:pt x="49" y="42"/>
                  </a:cubicBezTo>
                  <a:cubicBezTo>
                    <a:pt x="50" y="42"/>
                    <a:pt x="50" y="44"/>
                    <a:pt x="51" y="44"/>
                  </a:cubicBezTo>
                  <a:close/>
                  <a:moveTo>
                    <a:pt x="63" y="28"/>
                  </a:moveTo>
                  <a:cubicBezTo>
                    <a:pt x="63" y="28"/>
                    <a:pt x="61" y="27"/>
                    <a:pt x="61" y="27"/>
                  </a:cubicBezTo>
                  <a:cubicBezTo>
                    <a:pt x="60" y="26"/>
                    <a:pt x="59" y="25"/>
                    <a:pt x="58" y="25"/>
                  </a:cubicBezTo>
                  <a:cubicBezTo>
                    <a:pt x="58" y="25"/>
                    <a:pt x="57" y="27"/>
                    <a:pt x="57" y="27"/>
                  </a:cubicBezTo>
                  <a:cubicBezTo>
                    <a:pt x="56" y="27"/>
                    <a:pt x="55" y="29"/>
                    <a:pt x="55" y="29"/>
                  </a:cubicBezTo>
                  <a:cubicBezTo>
                    <a:pt x="55" y="30"/>
                    <a:pt x="57" y="31"/>
                    <a:pt x="57" y="31"/>
                  </a:cubicBezTo>
                  <a:cubicBezTo>
                    <a:pt x="58" y="31"/>
                    <a:pt x="59" y="33"/>
                    <a:pt x="59" y="33"/>
                  </a:cubicBezTo>
                  <a:cubicBezTo>
                    <a:pt x="60" y="33"/>
                    <a:pt x="61" y="31"/>
                    <a:pt x="61" y="30"/>
                  </a:cubicBezTo>
                  <a:cubicBezTo>
                    <a:pt x="61" y="30"/>
                    <a:pt x="63" y="29"/>
                    <a:pt x="63" y="28"/>
                  </a:cubicBezTo>
                  <a:close/>
                  <a:moveTo>
                    <a:pt x="108" y="48"/>
                  </a:moveTo>
                  <a:cubicBezTo>
                    <a:pt x="108" y="48"/>
                    <a:pt x="106" y="47"/>
                    <a:pt x="105" y="47"/>
                  </a:cubicBezTo>
                  <a:cubicBezTo>
                    <a:pt x="105" y="46"/>
                    <a:pt x="103" y="45"/>
                    <a:pt x="103" y="45"/>
                  </a:cubicBezTo>
                  <a:cubicBezTo>
                    <a:pt x="103" y="45"/>
                    <a:pt x="102" y="47"/>
                    <a:pt x="101" y="47"/>
                  </a:cubicBezTo>
                  <a:cubicBezTo>
                    <a:pt x="101" y="47"/>
                    <a:pt x="100" y="49"/>
                    <a:pt x="100" y="49"/>
                  </a:cubicBezTo>
                  <a:cubicBezTo>
                    <a:pt x="100" y="50"/>
                    <a:pt x="102" y="51"/>
                    <a:pt x="102" y="51"/>
                  </a:cubicBezTo>
                  <a:cubicBezTo>
                    <a:pt x="102" y="51"/>
                    <a:pt x="104" y="53"/>
                    <a:pt x="104" y="53"/>
                  </a:cubicBezTo>
                  <a:cubicBezTo>
                    <a:pt x="105" y="53"/>
                    <a:pt x="106" y="51"/>
                    <a:pt x="106" y="51"/>
                  </a:cubicBezTo>
                  <a:cubicBezTo>
                    <a:pt x="106" y="50"/>
                    <a:pt x="108" y="49"/>
                    <a:pt x="108" y="48"/>
                  </a:cubicBezTo>
                  <a:close/>
                  <a:moveTo>
                    <a:pt x="116" y="51"/>
                  </a:moveTo>
                  <a:cubicBezTo>
                    <a:pt x="116" y="51"/>
                    <a:pt x="117" y="49"/>
                    <a:pt x="118" y="49"/>
                  </a:cubicBezTo>
                  <a:cubicBezTo>
                    <a:pt x="118" y="48"/>
                    <a:pt x="119" y="47"/>
                    <a:pt x="119" y="47"/>
                  </a:cubicBezTo>
                  <a:cubicBezTo>
                    <a:pt x="120" y="46"/>
                    <a:pt x="121" y="45"/>
                    <a:pt x="121" y="44"/>
                  </a:cubicBezTo>
                  <a:cubicBezTo>
                    <a:pt x="121" y="44"/>
                    <a:pt x="119" y="43"/>
                    <a:pt x="119" y="43"/>
                  </a:cubicBezTo>
                  <a:cubicBezTo>
                    <a:pt x="119" y="43"/>
                    <a:pt x="117" y="41"/>
                    <a:pt x="117" y="41"/>
                  </a:cubicBezTo>
                  <a:cubicBezTo>
                    <a:pt x="116" y="41"/>
                    <a:pt x="115" y="43"/>
                    <a:pt x="115" y="43"/>
                  </a:cubicBezTo>
                  <a:cubicBezTo>
                    <a:pt x="114" y="44"/>
                    <a:pt x="114" y="45"/>
                    <a:pt x="113" y="46"/>
                  </a:cubicBezTo>
                  <a:cubicBezTo>
                    <a:pt x="113" y="46"/>
                    <a:pt x="115" y="47"/>
                    <a:pt x="116" y="47"/>
                  </a:cubicBezTo>
                  <a:cubicBezTo>
                    <a:pt x="116" y="48"/>
                    <a:pt x="114" y="49"/>
                    <a:pt x="114" y="49"/>
                  </a:cubicBezTo>
                  <a:cubicBezTo>
                    <a:pt x="114" y="49"/>
                    <a:pt x="116" y="51"/>
                    <a:pt x="116" y="51"/>
                  </a:cubicBezTo>
                  <a:close/>
                  <a:moveTo>
                    <a:pt x="177" y="27"/>
                  </a:moveTo>
                  <a:cubicBezTo>
                    <a:pt x="178" y="27"/>
                    <a:pt x="178" y="29"/>
                    <a:pt x="179" y="29"/>
                  </a:cubicBezTo>
                  <a:cubicBezTo>
                    <a:pt x="180" y="29"/>
                    <a:pt x="180" y="27"/>
                    <a:pt x="181" y="26"/>
                  </a:cubicBezTo>
                  <a:cubicBezTo>
                    <a:pt x="181" y="26"/>
                    <a:pt x="182" y="24"/>
                    <a:pt x="183" y="24"/>
                  </a:cubicBezTo>
                  <a:cubicBezTo>
                    <a:pt x="183" y="24"/>
                    <a:pt x="185" y="26"/>
                    <a:pt x="185" y="26"/>
                  </a:cubicBezTo>
                  <a:cubicBezTo>
                    <a:pt x="185" y="25"/>
                    <a:pt x="186" y="24"/>
                    <a:pt x="186" y="24"/>
                  </a:cubicBezTo>
                  <a:cubicBezTo>
                    <a:pt x="188" y="22"/>
                    <a:pt x="189" y="21"/>
                    <a:pt x="190" y="19"/>
                  </a:cubicBezTo>
                  <a:cubicBezTo>
                    <a:pt x="191" y="19"/>
                    <a:pt x="191" y="21"/>
                    <a:pt x="192" y="21"/>
                  </a:cubicBezTo>
                  <a:cubicBezTo>
                    <a:pt x="192" y="21"/>
                    <a:pt x="194" y="19"/>
                    <a:pt x="194" y="19"/>
                  </a:cubicBezTo>
                  <a:cubicBezTo>
                    <a:pt x="194" y="19"/>
                    <a:pt x="192" y="17"/>
                    <a:pt x="192" y="17"/>
                  </a:cubicBezTo>
                  <a:cubicBezTo>
                    <a:pt x="191" y="17"/>
                    <a:pt x="190" y="19"/>
                    <a:pt x="190" y="19"/>
                  </a:cubicBezTo>
                  <a:cubicBezTo>
                    <a:pt x="189" y="19"/>
                    <a:pt x="188" y="17"/>
                    <a:pt x="188" y="18"/>
                  </a:cubicBezTo>
                  <a:cubicBezTo>
                    <a:pt x="187" y="18"/>
                    <a:pt x="186" y="20"/>
                    <a:pt x="186" y="20"/>
                  </a:cubicBezTo>
                  <a:cubicBezTo>
                    <a:pt x="185" y="20"/>
                    <a:pt x="184" y="18"/>
                    <a:pt x="184" y="18"/>
                  </a:cubicBezTo>
                  <a:cubicBezTo>
                    <a:pt x="183" y="18"/>
                    <a:pt x="182" y="16"/>
                    <a:pt x="181" y="16"/>
                  </a:cubicBezTo>
                  <a:cubicBezTo>
                    <a:pt x="181" y="17"/>
                    <a:pt x="180" y="18"/>
                    <a:pt x="180" y="19"/>
                  </a:cubicBezTo>
                  <a:cubicBezTo>
                    <a:pt x="179" y="19"/>
                    <a:pt x="179" y="20"/>
                    <a:pt x="178" y="21"/>
                  </a:cubicBezTo>
                  <a:cubicBezTo>
                    <a:pt x="178" y="22"/>
                    <a:pt x="177" y="22"/>
                    <a:pt x="176" y="23"/>
                  </a:cubicBezTo>
                  <a:cubicBezTo>
                    <a:pt x="176" y="24"/>
                    <a:pt x="175" y="25"/>
                    <a:pt x="175" y="25"/>
                  </a:cubicBezTo>
                  <a:cubicBezTo>
                    <a:pt x="174" y="26"/>
                    <a:pt x="173" y="27"/>
                    <a:pt x="173" y="27"/>
                  </a:cubicBezTo>
                  <a:cubicBezTo>
                    <a:pt x="173" y="28"/>
                    <a:pt x="175" y="29"/>
                    <a:pt x="175" y="29"/>
                  </a:cubicBezTo>
                  <a:cubicBezTo>
                    <a:pt x="176" y="28"/>
                    <a:pt x="176" y="28"/>
                    <a:pt x="177" y="27"/>
                  </a:cubicBezTo>
                  <a:close/>
                  <a:moveTo>
                    <a:pt x="206" y="49"/>
                  </a:moveTo>
                  <a:cubicBezTo>
                    <a:pt x="206" y="49"/>
                    <a:pt x="207" y="47"/>
                    <a:pt x="208" y="47"/>
                  </a:cubicBezTo>
                  <a:cubicBezTo>
                    <a:pt x="208" y="47"/>
                    <a:pt x="205" y="45"/>
                    <a:pt x="205" y="45"/>
                  </a:cubicBezTo>
                  <a:cubicBezTo>
                    <a:pt x="205" y="45"/>
                    <a:pt x="207" y="44"/>
                    <a:pt x="207" y="43"/>
                  </a:cubicBezTo>
                  <a:cubicBezTo>
                    <a:pt x="207" y="42"/>
                    <a:pt x="208" y="41"/>
                    <a:pt x="209" y="41"/>
                  </a:cubicBezTo>
                  <a:cubicBezTo>
                    <a:pt x="209" y="40"/>
                    <a:pt x="210" y="39"/>
                    <a:pt x="211" y="38"/>
                  </a:cubicBezTo>
                  <a:cubicBezTo>
                    <a:pt x="211" y="38"/>
                    <a:pt x="208" y="37"/>
                    <a:pt x="208" y="37"/>
                  </a:cubicBezTo>
                  <a:cubicBezTo>
                    <a:pt x="208" y="36"/>
                    <a:pt x="210" y="35"/>
                    <a:pt x="210" y="35"/>
                  </a:cubicBezTo>
                  <a:cubicBezTo>
                    <a:pt x="210" y="35"/>
                    <a:pt x="208" y="33"/>
                    <a:pt x="208" y="33"/>
                  </a:cubicBezTo>
                  <a:cubicBezTo>
                    <a:pt x="207" y="33"/>
                    <a:pt x="207" y="34"/>
                    <a:pt x="206" y="35"/>
                  </a:cubicBezTo>
                  <a:cubicBezTo>
                    <a:pt x="206" y="35"/>
                    <a:pt x="204" y="37"/>
                    <a:pt x="204" y="37"/>
                  </a:cubicBezTo>
                  <a:cubicBezTo>
                    <a:pt x="204" y="38"/>
                    <a:pt x="207" y="39"/>
                    <a:pt x="207" y="39"/>
                  </a:cubicBezTo>
                  <a:cubicBezTo>
                    <a:pt x="206" y="40"/>
                    <a:pt x="205" y="41"/>
                    <a:pt x="205" y="41"/>
                  </a:cubicBezTo>
                  <a:cubicBezTo>
                    <a:pt x="204" y="42"/>
                    <a:pt x="203" y="43"/>
                    <a:pt x="203" y="43"/>
                  </a:cubicBezTo>
                  <a:cubicBezTo>
                    <a:pt x="203" y="44"/>
                    <a:pt x="201" y="45"/>
                    <a:pt x="201" y="46"/>
                  </a:cubicBezTo>
                  <a:cubicBezTo>
                    <a:pt x="202" y="46"/>
                    <a:pt x="203" y="47"/>
                    <a:pt x="204" y="47"/>
                  </a:cubicBezTo>
                  <a:cubicBezTo>
                    <a:pt x="204" y="47"/>
                    <a:pt x="205" y="49"/>
                    <a:pt x="206" y="49"/>
                  </a:cubicBezTo>
                  <a:close/>
                  <a:moveTo>
                    <a:pt x="240" y="51"/>
                  </a:moveTo>
                  <a:cubicBezTo>
                    <a:pt x="240" y="50"/>
                    <a:pt x="242" y="52"/>
                    <a:pt x="242" y="52"/>
                  </a:cubicBezTo>
                  <a:cubicBezTo>
                    <a:pt x="243" y="52"/>
                    <a:pt x="244" y="50"/>
                    <a:pt x="244" y="50"/>
                  </a:cubicBezTo>
                  <a:cubicBezTo>
                    <a:pt x="244" y="50"/>
                    <a:pt x="242" y="48"/>
                    <a:pt x="242" y="48"/>
                  </a:cubicBezTo>
                  <a:cubicBezTo>
                    <a:pt x="241" y="48"/>
                    <a:pt x="240" y="47"/>
                    <a:pt x="240" y="47"/>
                  </a:cubicBezTo>
                  <a:cubicBezTo>
                    <a:pt x="239" y="47"/>
                    <a:pt x="238" y="49"/>
                    <a:pt x="238" y="49"/>
                  </a:cubicBezTo>
                  <a:cubicBezTo>
                    <a:pt x="238" y="49"/>
                    <a:pt x="236" y="51"/>
                    <a:pt x="236" y="51"/>
                  </a:cubicBezTo>
                  <a:cubicBezTo>
                    <a:pt x="236" y="52"/>
                    <a:pt x="238" y="52"/>
                    <a:pt x="238" y="53"/>
                  </a:cubicBezTo>
                  <a:cubicBezTo>
                    <a:pt x="239" y="53"/>
                    <a:pt x="240" y="51"/>
                    <a:pt x="240" y="51"/>
                  </a:cubicBezTo>
                  <a:close/>
                  <a:moveTo>
                    <a:pt x="233" y="45"/>
                  </a:moveTo>
                  <a:cubicBezTo>
                    <a:pt x="234" y="46"/>
                    <a:pt x="235" y="43"/>
                    <a:pt x="235" y="43"/>
                  </a:cubicBezTo>
                  <a:cubicBezTo>
                    <a:pt x="236" y="43"/>
                    <a:pt x="237" y="45"/>
                    <a:pt x="237" y="45"/>
                  </a:cubicBezTo>
                  <a:cubicBezTo>
                    <a:pt x="238" y="45"/>
                    <a:pt x="239" y="43"/>
                    <a:pt x="239" y="43"/>
                  </a:cubicBezTo>
                  <a:cubicBezTo>
                    <a:pt x="240" y="42"/>
                    <a:pt x="240" y="41"/>
                    <a:pt x="241" y="40"/>
                  </a:cubicBezTo>
                  <a:cubicBezTo>
                    <a:pt x="240" y="40"/>
                    <a:pt x="239" y="39"/>
                    <a:pt x="239" y="39"/>
                  </a:cubicBezTo>
                  <a:cubicBezTo>
                    <a:pt x="238" y="39"/>
                    <a:pt x="237" y="41"/>
                    <a:pt x="237" y="41"/>
                  </a:cubicBezTo>
                  <a:cubicBezTo>
                    <a:pt x="236" y="41"/>
                    <a:pt x="235" y="39"/>
                    <a:pt x="235" y="39"/>
                  </a:cubicBezTo>
                  <a:cubicBezTo>
                    <a:pt x="234" y="40"/>
                    <a:pt x="233" y="41"/>
                    <a:pt x="233" y="41"/>
                  </a:cubicBezTo>
                  <a:cubicBezTo>
                    <a:pt x="232" y="42"/>
                    <a:pt x="232" y="43"/>
                    <a:pt x="231" y="44"/>
                  </a:cubicBezTo>
                  <a:cubicBezTo>
                    <a:pt x="232" y="44"/>
                    <a:pt x="233" y="45"/>
                    <a:pt x="233" y="45"/>
                  </a:cubicBezTo>
                  <a:close/>
                  <a:moveTo>
                    <a:pt x="241" y="30"/>
                  </a:moveTo>
                  <a:cubicBezTo>
                    <a:pt x="242" y="30"/>
                    <a:pt x="243" y="32"/>
                    <a:pt x="244" y="32"/>
                  </a:cubicBezTo>
                  <a:cubicBezTo>
                    <a:pt x="244" y="32"/>
                    <a:pt x="245" y="30"/>
                    <a:pt x="245" y="30"/>
                  </a:cubicBezTo>
                  <a:cubicBezTo>
                    <a:pt x="246" y="30"/>
                    <a:pt x="247" y="32"/>
                    <a:pt x="248" y="32"/>
                  </a:cubicBezTo>
                  <a:cubicBezTo>
                    <a:pt x="248" y="31"/>
                    <a:pt x="249" y="29"/>
                    <a:pt x="249" y="29"/>
                  </a:cubicBezTo>
                  <a:cubicBezTo>
                    <a:pt x="248" y="28"/>
                    <a:pt x="246" y="27"/>
                    <a:pt x="245" y="26"/>
                  </a:cubicBezTo>
                  <a:cubicBezTo>
                    <a:pt x="244" y="25"/>
                    <a:pt x="243" y="25"/>
                    <a:pt x="243" y="24"/>
                  </a:cubicBezTo>
                  <a:cubicBezTo>
                    <a:pt x="242" y="25"/>
                    <a:pt x="242" y="26"/>
                    <a:pt x="241" y="26"/>
                  </a:cubicBezTo>
                  <a:cubicBezTo>
                    <a:pt x="240" y="27"/>
                    <a:pt x="240" y="28"/>
                    <a:pt x="239" y="29"/>
                  </a:cubicBezTo>
                  <a:cubicBezTo>
                    <a:pt x="239" y="29"/>
                    <a:pt x="237" y="30"/>
                    <a:pt x="238" y="31"/>
                  </a:cubicBezTo>
                  <a:cubicBezTo>
                    <a:pt x="238" y="32"/>
                    <a:pt x="240" y="32"/>
                    <a:pt x="240" y="33"/>
                  </a:cubicBezTo>
                  <a:cubicBezTo>
                    <a:pt x="240" y="32"/>
                    <a:pt x="241" y="30"/>
                    <a:pt x="241" y="30"/>
                  </a:cubicBezTo>
                  <a:close/>
                  <a:moveTo>
                    <a:pt x="283" y="41"/>
                  </a:moveTo>
                  <a:cubicBezTo>
                    <a:pt x="284" y="40"/>
                    <a:pt x="284" y="39"/>
                    <a:pt x="285" y="39"/>
                  </a:cubicBezTo>
                  <a:cubicBezTo>
                    <a:pt x="285" y="38"/>
                    <a:pt x="286" y="37"/>
                    <a:pt x="286" y="36"/>
                  </a:cubicBezTo>
                  <a:cubicBezTo>
                    <a:pt x="286" y="36"/>
                    <a:pt x="284" y="35"/>
                    <a:pt x="284" y="35"/>
                  </a:cubicBezTo>
                  <a:cubicBezTo>
                    <a:pt x="284" y="34"/>
                    <a:pt x="286" y="33"/>
                    <a:pt x="286" y="32"/>
                  </a:cubicBezTo>
                  <a:cubicBezTo>
                    <a:pt x="286" y="32"/>
                    <a:pt x="287" y="31"/>
                    <a:pt x="288" y="30"/>
                  </a:cubicBezTo>
                  <a:cubicBezTo>
                    <a:pt x="288" y="30"/>
                    <a:pt x="285" y="29"/>
                    <a:pt x="285" y="28"/>
                  </a:cubicBezTo>
                  <a:cubicBezTo>
                    <a:pt x="285" y="28"/>
                    <a:pt x="287" y="27"/>
                    <a:pt x="287" y="26"/>
                  </a:cubicBezTo>
                  <a:cubicBezTo>
                    <a:pt x="287" y="26"/>
                    <a:pt x="289" y="25"/>
                    <a:pt x="289" y="24"/>
                  </a:cubicBezTo>
                  <a:cubicBezTo>
                    <a:pt x="289" y="23"/>
                    <a:pt x="287" y="23"/>
                    <a:pt x="286" y="22"/>
                  </a:cubicBezTo>
                  <a:cubicBezTo>
                    <a:pt x="286" y="23"/>
                    <a:pt x="285" y="24"/>
                    <a:pt x="285" y="25"/>
                  </a:cubicBezTo>
                  <a:cubicBezTo>
                    <a:pt x="285" y="25"/>
                    <a:pt x="283" y="26"/>
                    <a:pt x="283" y="27"/>
                  </a:cubicBezTo>
                  <a:cubicBezTo>
                    <a:pt x="283" y="27"/>
                    <a:pt x="285" y="28"/>
                    <a:pt x="285" y="28"/>
                  </a:cubicBezTo>
                  <a:cubicBezTo>
                    <a:pt x="285" y="29"/>
                    <a:pt x="284" y="30"/>
                    <a:pt x="284" y="31"/>
                  </a:cubicBezTo>
                  <a:cubicBezTo>
                    <a:pt x="283" y="31"/>
                    <a:pt x="282" y="32"/>
                    <a:pt x="282" y="33"/>
                  </a:cubicBezTo>
                  <a:cubicBezTo>
                    <a:pt x="282" y="33"/>
                    <a:pt x="284" y="34"/>
                    <a:pt x="284" y="35"/>
                  </a:cubicBezTo>
                  <a:cubicBezTo>
                    <a:pt x="284" y="35"/>
                    <a:pt x="283" y="37"/>
                    <a:pt x="282" y="37"/>
                  </a:cubicBezTo>
                  <a:cubicBezTo>
                    <a:pt x="282" y="37"/>
                    <a:pt x="281" y="38"/>
                    <a:pt x="281" y="39"/>
                  </a:cubicBezTo>
                  <a:cubicBezTo>
                    <a:pt x="281" y="40"/>
                    <a:pt x="279" y="41"/>
                    <a:pt x="279" y="41"/>
                  </a:cubicBezTo>
                  <a:cubicBezTo>
                    <a:pt x="279" y="42"/>
                    <a:pt x="281" y="42"/>
                    <a:pt x="281" y="43"/>
                  </a:cubicBezTo>
                  <a:cubicBezTo>
                    <a:pt x="282" y="42"/>
                    <a:pt x="282" y="42"/>
                    <a:pt x="283" y="41"/>
                  </a:cubicBezTo>
                  <a:close/>
                  <a:moveTo>
                    <a:pt x="270" y="34"/>
                  </a:moveTo>
                  <a:cubicBezTo>
                    <a:pt x="270" y="35"/>
                    <a:pt x="271" y="32"/>
                    <a:pt x="272" y="32"/>
                  </a:cubicBezTo>
                  <a:cubicBezTo>
                    <a:pt x="272" y="32"/>
                    <a:pt x="274" y="34"/>
                    <a:pt x="274" y="34"/>
                  </a:cubicBezTo>
                  <a:cubicBezTo>
                    <a:pt x="275" y="34"/>
                    <a:pt x="275" y="32"/>
                    <a:pt x="276" y="32"/>
                  </a:cubicBezTo>
                  <a:cubicBezTo>
                    <a:pt x="276" y="31"/>
                    <a:pt x="277" y="30"/>
                    <a:pt x="277" y="30"/>
                  </a:cubicBezTo>
                  <a:cubicBezTo>
                    <a:pt x="277" y="29"/>
                    <a:pt x="276" y="28"/>
                    <a:pt x="275" y="28"/>
                  </a:cubicBezTo>
                  <a:cubicBezTo>
                    <a:pt x="275" y="28"/>
                    <a:pt x="273" y="26"/>
                    <a:pt x="273" y="26"/>
                  </a:cubicBezTo>
                  <a:cubicBezTo>
                    <a:pt x="273" y="26"/>
                    <a:pt x="271" y="28"/>
                    <a:pt x="271" y="28"/>
                  </a:cubicBezTo>
                  <a:cubicBezTo>
                    <a:pt x="271" y="29"/>
                    <a:pt x="270" y="30"/>
                    <a:pt x="270" y="31"/>
                  </a:cubicBezTo>
                  <a:cubicBezTo>
                    <a:pt x="269" y="31"/>
                    <a:pt x="268" y="32"/>
                    <a:pt x="268" y="33"/>
                  </a:cubicBezTo>
                  <a:cubicBezTo>
                    <a:pt x="269" y="33"/>
                    <a:pt x="269" y="34"/>
                    <a:pt x="270" y="34"/>
                  </a:cubicBezTo>
                  <a:close/>
                  <a:moveTo>
                    <a:pt x="295" y="25"/>
                  </a:moveTo>
                  <a:cubicBezTo>
                    <a:pt x="295" y="25"/>
                    <a:pt x="293" y="27"/>
                    <a:pt x="293" y="27"/>
                  </a:cubicBezTo>
                  <a:cubicBezTo>
                    <a:pt x="293" y="28"/>
                    <a:pt x="295" y="29"/>
                    <a:pt x="295" y="29"/>
                  </a:cubicBezTo>
                  <a:cubicBezTo>
                    <a:pt x="296" y="29"/>
                    <a:pt x="297" y="31"/>
                    <a:pt x="298" y="31"/>
                  </a:cubicBezTo>
                  <a:cubicBezTo>
                    <a:pt x="298" y="31"/>
                    <a:pt x="299" y="29"/>
                    <a:pt x="299" y="29"/>
                  </a:cubicBezTo>
                  <a:cubicBezTo>
                    <a:pt x="300" y="28"/>
                    <a:pt x="301" y="27"/>
                    <a:pt x="301" y="26"/>
                  </a:cubicBezTo>
                  <a:cubicBezTo>
                    <a:pt x="301" y="26"/>
                    <a:pt x="303" y="25"/>
                    <a:pt x="303" y="24"/>
                  </a:cubicBezTo>
                  <a:cubicBezTo>
                    <a:pt x="303" y="23"/>
                    <a:pt x="301" y="23"/>
                    <a:pt x="301" y="22"/>
                  </a:cubicBezTo>
                  <a:cubicBezTo>
                    <a:pt x="299" y="24"/>
                    <a:pt x="298" y="25"/>
                    <a:pt x="297" y="27"/>
                  </a:cubicBezTo>
                  <a:cubicBezTo>
                    <a:pt x="296" y="27"/>
                    <a:pt x="296" y="25"/>
                    <a:pt x="295" y="25"/>
                  </a:cubicBezTo>
                  <a:close/>
                  <a:moveTo>
                    <a:pt x="373" y="39"/>
                  </a:moveTo>
                  <a:cubicBezTo>
                    <a:pt x="373" y="38"/>
                    <a:pt x="374" y="37"/>
                    <a:pt x="375" y="37"/>
                  </a:cubicBezTo>
                  <a:cubicBezTo>
                    <a:pt x="375" y="36"/>
                    <a:pt x="376" y="38"/>
                    <a:pt x="377" y="38"/>
                  </a:cubicBezTo>
                  <a:cubicBezTo>
                    <a:pt x="377" y="38"/>
                    <a:pt x="378" y="36"/>
                    <a:pt x="378" y="36"/>
                  </a:cubicBezTo>
                  <a:cubicBezTo>
                    <a:pt x="379" y="36"/>
                    <a:pt x="380" y="37"/>
                    <a:pt x="381" y="38"/>
                  </a:cubicBezTo>
                  <a:cubicBezTo>
                    <a:pt x="381" y="38"/>
                    <a:pt x="383" y="39"/>
                    <a:pt x="383" y="39"/>
                  </a:cubicBezTo>
                  <a:cubicBezTo>
                    <a:pt x="384" y="39"/>
                    <a:pt x="384" y="37"/>
                    <a:pt x="385" y="37"/>
                  </a:cubicBezTo>
                  <a:cubicBezTo>
                    <a:pt x="384" y="37"/>
                    <a:pt x="383" y="36"/>
                    <a:pt x="382" y="35"/>
                  </a:cubicBezTo>
                  <a:cubicBezTo>
                    <a:pt x="382" y="35"/>
                    <a:pt x="381" y="34"/>
                    <a:pt x="380" y="34"/>
                  </a:cubicBezTo>
                  <a:cubicBezTo>
                    <a:pt x="380" y="33"/>
                    <a:pt x="379" y="32"/>
                    <a:pt x="378" y="32"/>
                  </a:cubicBezTo>
                  <a:cubicBezTo>
                    <a:pt x="378" y="32"/>
                    <a:pt x="377" y="34"/>
                    <a:pt x="376" y="34"/>
                  </a:cubicBezTo>
                  <a:cubicBezTo>
                    <a:pt x="376" y="34"/>
                    <a:pt x="374" y="32"/>
                    <a:pt x="374" y="33"/>
                  </a:cubicBezTo>
                  <a:cubicBezTo>
                    <a:pt x="373" y="33"/>
                    <a:pt x="373" y="34"/>
                    <a:pt x="372" y="35"/>
                  </a:cubicBezTo>
                  <a:cubicBezTo>
                    <a:pt x="372" y="35"/>
                    <a:pt x="371" y="36"/>
                    <a:pt x="371" y="37"/>
                  </a:cubicBezTo>
                  <a:cubicBezTo>
                    <a:pt x="370" y="38"/>
                    <a:pt x="369" y="39"/>
                    <a:pt x="369" y="39"/>
                  </a:cubicBezTo>
                  <a:cubicBezTo>
                    <a:pt x="369" y="40"/>
                    <a:pt x="371" y="40"/>
                    <a:pt x="371" y="41"/>
                  </a:cubicBezTo>
                  <a:cubicBezTo>
                    <a:pt x="372" y="40"/>
                    <a:pt x="372" y="39"/>
                    <a:pt x="373" y="39"/>
                  </a:cubicBezTo>
                  <a:close/>
                  <a:moveTo>
                    <a:pt x="410" y="50"/>
                  </a:moveTo>
                  <a:cubicBezTo>
                    <a:pt x="411" y="49"/>
                    <a:pt x="412" y="48"/>
                    <a:pt x="412" y="47"/>
                  </a:cubicBezTo>
                  <a:cubicBezTo>
                    <a:pt x="412" y="47"/>
                    <a:pt x="410" y="46"/>
                    <a:pt x="410" y="46"/>
                  </a:cubicBezTo>
                  <a:cubicBezTo>
                    <a:pt x="410" y="46"/>
                    <a:pt x="408" y="44"/>
                    <a:pt x="408" y="44"/>
                  </a:cubicBezTo>
                  <a:cubicBezTo>
                    <a:pt x="407" y="44"/>
                    <a:pt x="406" y="46"/>
                    <a:pt x="406" y="46"/>
                  </a:cubicBezTo>
                  <a:cubicBezTo>
                    <a:pt x="405" y="47"/>
                    <a:pt x="405" y="48"/>
                    <a:pt x="404" y="49"/>
                  </a:cubicBezTo>
                  <a:cubicBezTo>
                    <a:pt x="404" y="49"/>
                    <a:pt x="402" y="50"/>
                    <a:pt x="402" y="51"/>
                  </a:cubicBezTo>
                  <a:cubicBezTo>
                    <a:pt x="402" y="51"/>
                    <a:pt x="404" y="52"/>
                    <a:pt x="405" y="52"/>
                  </a:cubicBezTo>
                  <a:cubicBezTo>
                    <a:pt x="405" y="53"/>
                    <a:pt x="406" y="54"/>
                    <a:pt x="407" y="54"/>
                  </a:cubicBezTo>
                  <a:cubicBezTo>
                    <a:pt x="408" y="53"/>
                    <a:pt x="409" y="51"/>
                    <a:pt x="410" y="50"/>
                  </a:cubicBezTo>
                  <a:close/>
                  <a:moveTo>
                    <a:pt x="399" y="41"/>
                  </a:moveTo>
                  <a:cubicBezTo>
                    <a:pt x="400" y="40"/>
                    <a:pt x="400" y="40"/>
                    <a:pt x="401" y="39"/>
                  </a:cubicBezTo>
                  <a:cubicBezTo>
                    <a:pt x="402" y="37"/>
                    <a:pt x="403" y="36"/>
                    <a:pt x="404" y="35"/>
                  </a:cubicBezTo>
                  <a:cubicBezTo>
                    <a:pt x="403" y="33"/>
                    <a:pt x="401" y="32"/>
                    <a:pt x="400" y="31"/>
                  </a:cubicBezTo>
                  <a:cubicBezTo>
                    <a:pt x="399" y="32"/>
                    <a:pt x="399" y="33"/>
                    <a:pt x="398" y="33"/>
                  </a:cubicBezTo>
                  <a:cubicBezTo>
                    <a:pt x="397" y="35"/>
                    <a:pt x="396" y="36"/>
                    <a:pt x="395" y="38"/>
                  </a:cubicBezTo>
                  <a:cubicBezTo>
                    <a:pt x="394" y="39"/>
                    <a:pt x="392" y="41"/>
                    <a:pt x="391" y="42"/>
                  </a:cubicBezTo>
                  <a:cubicBezTo>
                    <a:pt x="393" y="43"/>
                    <a:pt x="394" y="45"/>
                    <a:pt x="396" y="46"/>
                  </a:cubicBezTo>
                  <a:cubicBezTo>
                    <a:pt x="397" y="44"/>
                    <a:pt x="398" y="43"/>
                    <a:pt x="399" y="41"/>
                  </a:cubicBezTo>
                  <a:close/>
                  <a:moveTo>
                    <a:pt x="433" y="53"/>
                  </a:moveTo>
                  <a:cubicBezTo>
                    <a:pt x="434" y="53"/>
                    <a:pt x="434" y="54"/>
                    <a:pt x="435" y="54"/>
                  </a:cubicBezTo>
                  <a:cubicBezTo>
                    <a:pt x="436" y="55"/>
                    <a:pt x="437" y="56"/>
                    <a:pt x="437" y="56"/>
                  </a:cubicBezTo>
                  <a:cubicBezTo>
                    <a:pt x="438" y="56"/>
                    <a:pt x="439" y="54"/>
                    <a:pt x="439" y="54"/>
                  </a:cubicBezTo>
                  <a:cubicBezTo>
                    <a:pt x="440" y="53"/>
                    <a:pt x="440" y="52"/>
                    <a:pt x="441" y="52"/>
                  </a:cubicBezTo>
                  <a:cubicBezTo>
                    <a:pt x="441" y="51"/>
                    <a:pt x="442" y="50"/>
                    <a:pt x="442" y="49"/>
                  </a:cubicBezTo>
                  <a:cubicBezTo>
                    <a:pt x="442" y="49"/>
                    <a:pt x="440" y="48"/>
                    <a:pt x="440" y="48"/>
                  </a:cubicBezTo>
                  <a:cubicBezTo>
                    <a:pt x="440" y="48"/>
                    <a:pt x="439" y="50"/>
                    <a:pt x="438" y="50"/>
                  </a:cubicBezTo>
                  <a:cubicBezTo>
                    <a:pt x="438" y="50"/>
                    <a:pt x="437" y="48"/>
                    <a:pt x="436" y="48"/>
                  </a:cubicBezTo>
                  <a:cubicBezTo>
                    <a:pt x="436" y="48"/>
                    <a:pt x="435" y="46"/>
                    <a:pt x="434" y="47"/>
                  </a:cubicBezTo>
                  <a:cubicBezTo>
                    <a:pt x="433" y="47"/>
                    <a:pt x="433" y="48"/>
                    <a:pt x="432" y="49"/>
                  </a:cubicBezTo>
                  <a:cubicBezTo>
                    <a:pt x="432" y="49"/>
                    <a:pt x="431" y="50"/>
                    <a:pt x="431" y="51"/>
                  </a:cubicBezTo>
                  <a:cubicBezTo>
                    <a:pt x="430" y="51"/>
                    <a:pt x="429" y="53"/>
                    <a:pt x="429" y="53"/>
                  </a:cubicBezTo>
                  <a:cubicBezTo>
                    <a:pt x="429" y="54"/>
                    <a:pt x="431" y="54"/>
                    <a:pt x="431" y="55"/>
                  </a:cubicBezTo>
                  <a:cubicBezTo>
                    <a:pt x="432" y="54"/>
                    <a:pt x="432" y="53"/>
                    <a:pt x="433" y="53"/>
                  </a:cubicBezTo>
                  <a:close/>
                  <a:moveTo>
                    <a:pt x="464" y="31"/>
                  </a:moveTo>
                  <a:cubicBezTo>
                    <a:pt x="464" y="30"/>
                    <a:pt x="466" y="32"/>
                    <a:pt x="466" y="32"/>
                  </a:cubicBezTo>
                  <a:cubicBezTo>
                    <a:pt x="466" y="32"/>
                    <a:pt x="468" y="30"/>
                    <a:pt x="468" y="30"/>
                  </a:cubicBezTo>
                  <a:cubicBezTo>
                    <a:pt x="468" y="30"/>
                    <a:pt x="466" y="28"/>
                    <a:pt x="466" y="28"/>
                  </a:cubicBezTo>
                  <a:cubicBezTo>
                    <a:pt x="465" y="28"/>
                    <a:pt x="463" y="27"/>
                    <a:pt x="463" y="27"/>
                  </a:cubicBezTo>
                  <a:cubicBezTo>
                    <a:pt x="463" y="26"/>
                    <a:pt x="465" y="25"/>
                    <a:pt x="465" y="24"/>
                  </a:cubicBezTo>
                  <a:cubicBezTo>
                    <a:pt x="465" y="24"/>
                    <a:pt x="466" y="23"/>
                    <a:pt x="467" y="22"/>
                  </a:cubicBezTo>
                  <a:cubicBezTo>
                    <a:pt x="467" y="22"/>
                    <a:pt x="469" y="20"/>
                    <a:pt x="468" y="20"/>
                  </a:cubicBezTo>
                  <a:cubicBezTo>
                    <a:pt x="468" y="19"/>
                    <a:pt x="467" y="19"/>
                    <a:pt x="466" y="18"/>
                  </a:cubicBezTo>
                  <a:cubicBezTo>
                    <a:pt x="466" y="18"/>
                    <a:pt x="465" y="20"/>
                    <a:pt x="465" y="20"/>
                  </a:cubicBezTo>
                  <a:cubicBezTo>
                    <a:pt x="464" y="21"/>
                    <a:pt x="463" y="19"/>
                    <a:pt x="462" y="19"/>
                  </a:cubicBezTo>
                  <a:cubicBezTo>
                    <a:pt x="462" y="19"/>
                    <a:pt x="461" y="20"/>
                    <a:pt x="461" y="21"/>
                  </a:cubicBezTo>
                  <a:cubicBezTo>
                    <a:pt x="461" y="21"/>
                    <a:pt x="463" y="22"/>
                    <a:pt x="463" y="23"/>
                  </a:cubicBezTo>
                  <a:cubicBezTo>
                    <a:pt x="463" y="23"/>
                    <a:pt x="461" y="24"/>
                    <a:pt x="461" y="25"/>
                  </a:cubicBezTo>
                  <a:cubicBezTo>
                    <a:pt x="461" y="25"/>
                    <a:pt x="463" y="26"/>
                    <a:pt x="463" y="27"/>
                  </a:cubicBezTo>
                  <a:cubicBezTo>
                    <a:pt x="463" y="27"/>
                    <a:pt x="462" y="28"/>
                    <a:pt x="462" y="29"/>
                  </a:cubicBezTo>
                  <a:cubicBezTo>
                    <a:pt x="462" y="29"/>
                    <a:pt x="460" y="30"/>
                    <a:pt x="460" y="31"/>
                  </a:cubicBezTo>
                  <a:cubicBezTo>
                    <a:pt x="460" y="32"/>
                    <a:pt x="462" y="32"/>
                    <a:pt x="462" y="33"/>
                  </a:cubicBezTo>
                  <a:cubicBezTo>
                    <a:pt x="463" y="32"/>
                    <a:pt x="463" y="31"/>
                    <a:pt x="464" y="31"/>
                  </a:cubicBezTo>
                  <a:close/>
                  <a:moveTo>
                    <a:pt x="483" y="38"/>
                  </a:moveTo>
                  <a:cubicBezTo>
                    <a:pt x="483" y="38"/>
                    <a:pt x="485" y="40"/>
                    <a:pt x="485" y="40"/>
                  </a:cubicBezTo>
                  <a:cubicBezTo>
                    <a:pt x="485" y="39"/>
                    <a:pt x="487" y="38"/>
                    <a:pt x="487" y="37"/>
                  </a:cubicBezTo>
                  <a:cubicBezTo>
                    <a:pt x="487" y="37"/>
                    <a:pt x="485" y="36"/>
                    <a:pt x="485" y="36"/>
                  </a:cubicBezTo>
                  <a:cubicBezTo>
                    <a:pt x="484" y="36"/>
                    <a:pt x="483" y="34"/>
                    <a:pt x="482" y="34"/>
                  </a:cubicBezTo>
                  <a:cubicBezTo>
                    <a:pt x="482" y="34"/>
                    <a:pt x="481" y="36"/>
                    <a:pt x="481" y="36"/>
                  </a:cubicBezTo>
                  <a:cubicBezTo>
                    <a:pt x="480" y="37"/>
                    <a:pt x="479" y="38"/>
                    <a:pt x="479" y="39"/>
                  </a:cubicBezTo>
                  <a:cubicBezTo>
                    <a:pt x="479" y="39"/>
                    <a:pt x="481" y="40"/>
                    <a:pt x="481" y="40"/>
                  </a:cubicBezTo>
                  <a:cubicBezTo>
                    <a:pt x="482" y="40"/>
                    <a:pt x="482" y="38"/>
                    <a:pt x="483" y="38"/>
                  </a:cubicBezTo>
                  <a:close/>
                  <a:moveTo>
                    <a:pt x="498" y="32"/>
                  </a:moveTo>
                  <a:cubicBezTo>
                    <a:pt x="499" y="32"/>
                    <a:pt x="500" y="34"/>
                    <a:pt x="500" y="34"/>
                  </a:cubicBezTo>
                  <a:cubicBezTo>
                    <a:pt x="501" y="34"/>
                    <a:pt x="502" y="32"/>
                    <a:pt x="502" y="31"/>
                  </a:cubicBezTo>
                  <a:cubicBezTo>
                    <a:pt x="502" y="31"/>
                    <a:pt x="500" y="30"/>
                    <a:pt x="500" y="30"/>
                  </a:cubicBezTo>
                  <a:cubicBezTo>
                    <a:pt x="500" y="29"/>
                    <a:pt x="501" y="28"/>
                    <a:pt x="502" y="27"/>
                  </a:cubicBezTo>
                  <a:cubicBezTo>
                    <a:pt x="501" y="27"/>
                    <a:pt x="500" y="26"/>
                    <a:pt x="499" y="26"/>
                  </a:cubicBezTo>
                  <a:cubicBezTo>
                    <a:pt x="499" y="26"/>
                    <a:pt x="498" y="28"/>
                    <a:pt x="498" y="28"/>
                  </a:cubicBezTo>
                  <a:cubicBezTo>
                    <a:pt x="497" y="29"/>
                    <a:pt x="496" y="29"/>
                    <a:pt x="496" y="30"/>
                  </a:cubicBezTo>
                  <a:cubicBezTo>
                    <a:pt x="496" y="31"/>
                    <a:pt x="494" y="32"/>
                    <a:pt x="494" y="32"/>
                  </a:cubicBezTo>
                  <a:cubicBezTo>
                    <a:pt x="494" y="33"/>
                    <a:pt x="496" y="34"/>
                    <a:pt x="496" y="34"/>
                  </a:cubicBezTo>
                  <a:cubicBezTo>
                    <a:pt x="497" y="34"/>
                    <a:pt x="497" y="32"/>
                    <a:pt x="498" y="32"/>
                  </a:cubicBezTo>
                  <a:close/>
                  <a:moveTo>
                    <a:pt x="527" y="36"/>
                  </a:moveTo>
                  <a:cubicBezTo>
                    <a:pt x="526" y="36"/>
                    <a:pt x="525" y="34"/>
                    <a:pt x="525" y="34"/>
                  </a:cubicBezTo>
                  <a:cubicBezTo>
                    <a:pt x="524" y="34"/>
                    <a:pt x="523" y="36"/>
                    <a:pt x="523" y="37"/>
                  </a:cubicBezTo>
                  <a:cubicBezTo>
                    <a:pt x="523" y="37"/>
                    <a:pt x="525" y="38"/>
                    <a:pt x="525" y="38"/>
                  </a:cubicBezTo>
                  <a:cubicBezTo>
                    <a:pt x="525" y="39"/>
                    <a:pt x="527" y="40"/>
                    <a:pt x="527" y="40"/>
                  </a:cubicBezTo>
                  <a:cubicBezTo>
                    <a:pt x="528" y="40"/>
                    <a:pt x="529" y="38"/>
                    <a:pt x="529" y="38"/>
                  </a:cubicBezTo>
                  <a:cubicBezTo>
                    <a:pt x="530" y="37"/>
                    <a:pt x="530" y="36"/>
                    <a:pt x="531" y="36"/>
                  </a:cubicBezTo>
                  <a:cubicBezTo>
                    <a:pt x="530" y="35"/>
                    <a:pt x="529" y="35"/>
                    <a:pt x="528" y="34"/>
                  </a:cubicBezTo>
                  <a:cubicBezTo>
                    <a:pt x="528" y="34"/>
                    <a:pt x="530" y="32"/>
                    <a:pt x="530" y="32"/>
                  </a:cubicBezTo>
                  <a:cubicBezTo>
                    <a:pt x="530" y="31"/>
                    <a:pt x="528" y="30"/>
                    <a:pt x="528" y="30"/>
                  </a:cubicBezTo>
                  <a:cubicBezTo>
                    <a:pt x="528" y="30"/>
                    <a:pt x="526" y="32"/>
                    <a:pt x="526" y="32"/>
                  </a:cubicBezTo>
                  <a:cubicBezTo>
                    <a:pt x="526" y="33"/>
                    <a:pt x="528" y="33"/>
                    <a:pt x="528" y="34"/>
                  </a:cubicBezTo>
                  <a:cubicBezTo>
                    <a:pt x="528" y="34"/>
                    <a:pt x="527" y="36"/>
                    <a:pt x="527" y="36"/>
                  </a:cubicBezTo>
                  <a:close/>
                  <a:moveTo>
                    <a:pt x="567" y="49"/>
                  </a:moveTo>
                  <a:cubicBezTo>
                    <a:pt x="567" y="49"/>
                    <a:pt x="568" y="47"/>
                    <a:pt x="568" y="47"/>
                  </a:cubicBezTo>
                  <a:cubicBezTo>
                    <a:pt x="569" y="46"/>
                    <a:pt x="569" y="45"/>
                    <a:pt x="570" y="44"/>
                  </a:cubicBezTo>
                  <a:cubicBezTo>
                    <a:pt x="571" y="43"/>
                    <a:pt x="572" y="41"/>
                    <a:pt x="573" y="40"/>
                  </a:cubicBezTo>
                  <a:cubicBezTo>
                    <a:pt x="573" y="40"/>
                    <a:pt x="572" y="38"/>
                    <a:pt x="571" y="38"/>
                  </a:cubicBezTo>
                  <a:cubicBezTo>
                    <a:pt x="571" y="38"/>
                    <a:pt x="570" y="40"/>
                    <a:pt x="569" y="40"/>
                  </a:cubicBezTo>
                  <a:cubicBezTo>
                    <a:pt x="569" y="41"/>
                    <a:pt x="568" y="42"/>
                    <a:pt x="568" y="43"/>
                  </a:cubicBezTo>
                  <a:cubicBezTo>
                    <a:pt x="567" y="44"/>
                    <a:pt x="565" y="46"/>
                    <a:pt x="564" y="47"/>
                  </a:cubicBezTo>
                  <a:cubicBezTo>
                    <a:pt x="565" y="47"/>
                    <a:pt x="566" y="49"/>
                    <a:pt x="567" y="49"/>
                  </a:cubicBezTo>
                  <a:close/>
                  <a:moveTo>
                    <a:pt x="614" y="28"/>
                  </a:moveTo>
                  <a:cubicBezTo>
                    <a:pt x="614" y="28"/>
                    <a:pt x="615" y="26"/>
                    <a:pt x="616" y="26"/>
                  </a:cubicBezTo>
                  <a:cubicBezTo>
                    <a:pt x="616" y="26"/>
                    <a:pt x="618" y="28"/>
                    <a:pt x="618" y="28"/>
                  </a:cubicBezTo>
                  <a:cubicBezTo>
                    <a:pt x="618" y="28"/>
                    <a:pt x="620" y="30"/>
                    <a:pt x="620" y="30"/>
                  </a:cubicBezTo>
                  <a:cubicBezTo>
                    <a:pt x="620" y="30"/>
                    <a:pt x="622" y="28"/>
                    <a:pt x="622" y="27"/>
                  </a:cubicBezTo>
                  <a:cubicBezTo>
                    <a:pt x="622" y="27"/>
                    <a:pt x="620" y="26"/>
                    <a:pt x="619" y="26"/>
                  </a:cubicBezTo>
                  <a:cubicBezTo>
                    <a:pt x="619" y="25"/>
                    <a:pt x="621" y="24"/>
                    <a:pt x="621" y="23"/>
                  </a:cubicBezTo>
                  <a:cubicBezTo>
                    <a:pt x="621" y="23"/>
                    <a:pt x="620" y="22"/>
                    <a:pt x="619" y="22"/>
                  </a:cubicBezTo>
                  <a:cubicBezTo>
                    <a:pt x="618" y="22"/>
                    <a:pt x="618" y="24"/>
                    <a:pt x="617" y="24"/>
                  </a:cubicBezTo>
                  <a:cubicBezTo>
                    <a:pt x="617" y="24"/>
                    <a:pt x="616" y="22"/>
                    <a:pt x="615" y="22"/>
                  </a:cubicBezTo>
                  <a:cubicBezTo>
                    <a:pt x="615" y="22"/>
                    <a:pt x="614" y="24"/>
                    <a:pt x="613" y="24"/>
                  </a:cubicBezTo>
                  <a:cubicBezTo>
                    <a:pt x="613" y="25"/>
                    <a:pt x="612" y="26"/>
                    <a:pt x="612" y="27"/>
                  </a:cubicBezTo>
                  <a:cubicBezTo>
                    <a:pt x="611" y="27"/>
                    <a:pt x="610" y="28"/>
                    <a:pt x="610" y="29"/>
                  </a:cubicBezTo>
                  <a:cubicBezTo>
                    <a:pt x="610" y="30"/>
                    <a:pt x="612" y="30"/>
                    <a:pt x="612" y="31"/>
                  </a:cubicBezTo>
                  <a:cubicBezTo>
                    <a:pt x="613" y="30"/>
                    <a:pt x="613" y="29"/>
                    <a:pt x="614" y="28"/>
                  </a:cubicBezTo>
                  <a:close/>
                  <a:moveTo>
                    <a:pt x="628" y="29"/>
                  </a:moveTo>
                  <a:cubicBezTo>
                    <a:pt x="629" y="27"/>
                    <a:pt x="630" y="26"/>
                    <a:pt x="631" y="24"/>
                  </a:cubicBezTo>
                  <a:cubicBezTo>
                    <a:pt x="631" y="24"/>
                    <a:pt x="630" y="22"/>
                    <a:pt x="629" y="22"/>
                  </a:cubicBezTo>
                  <a:cubicBezTo>
                    <a:pt x="629" y="22"/>
                    <a:pt x="628" y="24"/>
                    <a:pt x="627" y="25"/>
                  </a:cubicBezTo>
                  <a:cubicBezTo>
                    <a:pt x="627" y="25"/>
                    <a:pt x="626" y="26"/>
                    <a:pt x="626" y="27"/>
                  </a:cubicBezTo>
                  <a:cubicBezTo>
                    <a:pt x="625" y="27"/>
                    <a:pt x="624" y="29"/>
                    <a:pt x="624" y="29"/>
                  </a:cubicBezTo>
                  <a:cubicBezTo>
                    <a:pt x="624" y="30"/>
                    <a:pt x="626" y="30"/>
                    <a:pt x="626" y="31"/>
                  </a:cubicBezTo>
                  <a:cubicBezTo>
                    <a:pt x="627" y="30"/>
                    <a:pt x="627" y="29"/>
                    <a:pt x="628" y="29"/>
                  </a:cubicBezTo>
                  <a:close/>
                  <a:moveTo>
                    <a:pt x="650" y="32"/>
                  </a:moveTo>
                  <a:cubicBezTo>
                    <a:pt x="651" y="32"/>
                    <a:pt x="652" y="33"/>
                    <a:pt x="653" y="33"/>
                  </a:cubicBezTo>
                  <a:cubicBezTo>
                    <a:pt x="653" y="33"/>
                    <a:pt x="654" y="31"/>
                    <a:pt x="654" y="31"/>
                  </a:cubicBezTo>
                  <a:cubicBezTo>
                    <a:pt x="655" y="31"/>
                    <a:pt x="655" y="29"/>
                    <a:pt x="656" y="29"/>
                  </a:cubicBezTo>
                  <a:cubicBezTo>
                    <a:pt x="656" y="29"/>
                    <a:pt x="658" y="31"/>
                    <a:pt x="658" y="30"/>
                  </a:cubicBezTo>
                  <a:cubicBezTo>
                    <a:pt x="659" y="30"/>
                    <a:pt x="660" y="29"/>
                    <a:pt x="660" y="28"/>
                  </a:cubicBezTo>
                  <a:cubicBezTo>
                    <a:pt x="660" y="28"/>
                    <a:pt x="662" y="26"/>
                    <a:pt x="662" y="26"/>
                  </a:cubicBezTo>
                  <a:cubicBezTo>
                    <a:pt x="662" y="25"/>
                    <a:pt x="660" y="25"/>
                    <a:pt x="659" y="24"/>
                  </a:cubicBezTo>
                  <a:cubicBezTo>
                    <a:pt x="659" y="25"/>
                    <a:pt x="658" y="26"/>
                    <a:pt x="658" y="27"/>
                  </a:cubicBezTo>
                  <a:cubicBezTo>
                    <a:pt x="657" y="27"/>
                    <a:pt x="656" y="25"/>
                    <a:pt x="655" y="25"/>
                  </a:cubicBezTo>
                  <a:cubicBezTo>
                    <a:pt x="655" y="25"/>
                    <a:pt x="653" y="23"/>
                    <a:pt x="653" y="23"/>
                  </a:cubicBezTo>
                  <a:cubicBezTo>
                    <a:pt x="653" y="23"/>
                    <a:pt x="652" y="25"/>
                    <a:pt x="652" y="25"/>
                  </a:cubicBezTo>
                  <a:cubicBezTo>
                    <a:pt x="651" y="26"/>
                    <a:pt x="650" y="27"/>
                    <a:pt x="650" y="28"/>
                  </a:cubicBezTo>
                  <a:cubicBezTo>
                    <a:pt x="649" y="28"/>
                    <a:pt x="649" y="29"/>
                    <a:pt x="648" y="30"/>
                  </a:cubicBezTo>
                  <a:cubicBezTo>
                    <a:pt x="649" y="30"/>
                    <a:pt x="650" y="31"/>
                    <a:pt x="650" y="32"/>
                  </a:cubicBezTo>
                  <a:close/>
                  <a:moveTo>
                    <a:pt x="695" y="38"/>
                  </a:moveTo>
                  <a:cubicBezTo>
                    <a:pt x="696" y="37"/>
                    <a:pt x="696" y="36"/>
                    <a:pt x="697" y="35"/>
                  </a:cubicBezTo>
                  <a:cubicBezTo>
                    <a:pt x="697" y="35"/>
                    <a:pt x="699" y="34"/>
                    <a:pt x="699" y="33"/>
                  </a:cubicBezTo>
                  <a:cubicBezTo>
                    <a:pt x="699" y="33"/>
                    <a:pt x="697" y="32"/>
                    <a:pt x="696" y="31"/>
                  </a:cubicBezTo>
                  <a:cubicBezTo>
                    <a:pt x="696" y="31"/>
                    <a:pt x="698" y="30"/>
                    <a:pt x="698" y="29"/>
                  </a:cubicBezTo>
                  <a:cubicBezTo>
                    <a:pt x="698" y="29"/>
                    <a:pt x="696" y="27"/>
                    <a:pt x="696" y="27"/>
                  </a:cubicBezTo>
                  <a:cubicBezTo>
                    <a:pt x="695" y="28"/>
                    <a:pt x="694" y="29"/>
                    <a:pt x="694" y="30"/>
                  </a:cubicBezTo>
                  <a:cubicBezTo>
                    <a:pt x="694" y="30"/>
                    <a:pt x="693" y="31"/>
                    <a:pt x="692" y="32"/>
                  </a:cubicBezTo>
                  <a:cubicBezTo>
                    <a:pt x="693" y="33"/>
                    <a:pt x="695" y="33"/>
                    <a:pt x="695" y="34"/>
                  </a:cubicBezTo>
                  <a:cubicBezTo>
                    <a:pt x="695" y="34"/>
                    <a:pt x="693" y="35"/>
                    <a:pt x="693" y="36"/>
                  </a:cubicBezTo>
                  <a:cubicBezTo>
                    <a:pt x="694" y="36"/>
                    <a:pt x="695" y="38"/>
                    <a:pt x="695" y="38"/>
                  </a:cubicBezTo>
                  <a:close/>
                  <a:moveTo>
                    <a:pt x="720" y="28"/>
                  </a:moveTo>
                  <a:cubicBezTo>
                    <a:pt x="721" y="27"/>
                    <a:pt x="721" y="27"/>
                    <a:pt x="722" y="26"/>
                  </a:cubicBezTo>
                  <a:cubicBezTo>
                    <a:pt x="720" y="25"/>
                    <a:pt x="719" y="24"/>
                    <a:pt x="717" y="23"/>
                  </a:cubicBezTo>
                  <a:cubicBezTo>
                    <a:pt x="717" y="23"/>
                    <a:pt x="716" y="24"/>
                    <a:pt x="716" y="25"/>
                  </a:cubicBezTo>
                  <a:cubicBezTo>
                    <a:pt x="715" y="25"/>
                    <a:pt x="718" y="26"/>
                    <a:pt x="718" y="26"/>
                  </a:cubicBezTo>
                  <a:cubicBezTo>
                    <a:pt x="718" y="27"/>
                    <a:pt x="716" y="28"/>
                    <a:pt x="716" y="29"/>
                  </a:cubicBezTo>
                  <a:cubicBezTo>
                    <a:pt x="716" y="29"/>
                    <a:pt x="714" y="30"/>
                    <a:pt x="714" y="31"/>
                  </a:cubicBezTo>
                  <a:cubicBezTo>
                    <a:pt x="714" y="32"/>
                    <a:pt x="716" y="32"/>
                    <a:pt x="717" y="33"/>
                  </a:cubicBezTo>
                  <a:cubicBezTo>
                    <a:pt x="718" y="31"/>
                    <a:pt x="719" y="30"/>
                    <a:pt x="720" y="28"/>
                  </a:cubicBezTo>
                  <a:close/>
                  <a:moveTo>
                    <a:pt x="736" y="44"/>
                  </a:moveTo>
                  <a:cubicBezTo>
                    <a:pt x="737" y="44"/>
                    <a:pt x="738" y="46"/>
                    <a:pt x="738" y="46"/>
                  </a:cubicBezTo>
                  <a:cubicBezTo>
                    <a:pt x="739" y="46"/>
                    <a:pt x="739" y="44"/>
                    <a:pt x="740" y="44"/>
                  </a:cubicBezTo>
                  <a:cubicBezTo>
                    <a:pt x="741" y="43"/>
                    <a:pt x="741" y="42"/>
                    <a:pt x="742" y="41"/>
                  </a:cubicBezTo>
                  <a:cubicBezTo>
                    <a:pt x="742" y="41"/>
                    <a:pt x="743" y="43"/>
                    <a:pt x="744" y="43"/>
                  </a:cubicBezTo>
                  <a:cubicBezTo>
                    <a:pt x="745" y="43"/>
                    <a:pt x="745" y="41"/>
                    <a:pt x="746" y="41"/>
                  </a:cubicBezTo>
                  <a:cubicBezTo>
                    <a:pt x="746" y="40"/>
                    <a:pt x="748" y="39"/>
                    <a:pt x="747" y="39"/>
                  </a:cubicBezTo>
                  <a:cubicBezTo>
                    <a:pt x="747" y="38"/>
                    <a:pt x="745" y="37"/>
                    <a:pt x="745" y="37"/>
                  </a:cubicBezTo>
                  <a:cubicBezTo>
                    <a:pt x="745" y="37"/>
                    <a:pt x="744" y="39"/>
                    <a:pt x="744" y="39"/>
                  </a:cubicBezTo>
                  <a:cubicBezTo>
                    <a:pt x="743" y="39"/>
                    <a:pt x="742" y="37"/>
                    <a:pt x="741" y="37"/>
                  </a:cubicBezTo>
                  <a:cubicBezTo>
                    <a:pt x="741" y="37"/>
                    <a:pt x="740" y="39"/>
                    <a:pt x="740" y="40"/>
                  </a:cubicBezTo>
                  <a:cubicBezTo>
                    <a:pt x="739" y="40"/>
                    <a:pt x="739" y="42"/>
                    <a:pt x="738" y="42"/>
                  </a:cubicBezTo>
                  <a:cubicBezTo>
                    <a:pt x="737" y="42"/>
                    <a:pt x="736" y="40"/>
                    <a:pt x="736" y="40"/>
                  </a:cubicBezTo>
                  <a:cubicBezTo>
                    <a:pt x="735" y="40"/>
                    <a:pt x="735" y="42"/>
                    <a:pt x="734" y="42"/>
                  </a:cubicBezTo>
                  <a:cubicBezTo>
                    <a:pt x="735" y="43"/>
                    <a:pt x="735" y="44"/>
                    <a:pt x="736" y="44"/>
                  </a:cubicBezTo>
                  <a:close/>
                  <a:moveTo>
                    <a:pt x="758" y="43"/>
                  </a:moveTo>
                  <a:cubicBezTo>
                    <a:pt x="758" y="43"/>
                    <a:pt x="760" y="41"/>
                    <a:pt x="760" y="41"/>
                  </a:cubicBezTo>
                  <a:cubicBezTo>
                    <a:pt x="760" y="40"/>
                    <a:pt x="761" y="39"/>
                    <a:pt x="761" y="39"/>
                  </a:cubicBezTo>
                  <a:cubicBezTo>
                    <a:pt x="762" y="38"/>
                    <a:pt x="763" y="37"/>
                    <a:pt x="763" y="36"/>
                  </a:cubicBezTo>
                  <a:cubicBezTo>
                    <a:pt x="763" y="36"/>
                    <a:pt x="761" y="35"/>
                    <a:pt x="761" y="35"/>
                  </a:cubicBezTo>
                  <a:cubicBezTo>
                    <a:pt x="761" y="34"/>
                    <a:pt x="762" y="33"/>
                    <a:pt x="763" y="32"/>
                  </a:cubicBezTo>
                  <a:cubicBezTo>
                    <a:pt x="763" y="32"/>
                    <a:pt x="765" y="34"/>
                    <a:pt x="765" y="34"/>
                  </a:cubicBezTo>
                  <a:cubicBezTo>
                    <a:pt x="765" y="34"/>
                    <a:pt x="766" y="32"/>
                    <a:pt x="767" y="32"/>
                  </a:cubicBezTo>
                  <a:cubicBezTo>
                    <a:pt x="767" y="31"/>
                    <a:pt x="768" y="30"/>
                    <a:pt x="768" y="30"/>
                  </a:cubicBezTo>
                  <a:cubicBezTo>
                    <a:pt x="767" y="29"/>
                    <a:pt x="765" y="27"/>
                    <a:pt x="764" y="26"/>
                  </a:cubicBezTo>
                  <a:cubicBezTo>
                    <a:pt x="763" y="27"/>
                    <a:pt x="763" y="28"/>
                    <a:pt x="762" y="29"/>
                  </a:cubicBezTo>
                  <a:cubicBezTo>
                    <a:pt x="762" y="29"/>
                    <a:pt x="760" y="27"/>
                    <a:pt x="760" y="27"/>
                  </a:cubicBezTo>
                  <a:cubicBezTo>
                    <a:pt x="760" y="27"/>
                    <a:pt x="758" y="29"/>
                    <a:pt x="758" y="29"/>
                  </a:cubicBezTo>
                  <a:cubicBezTo>
                    <a:pt x="758" y="29"/>
                    <a:pt x="761" y="30"/>
                    <a:pt x="760" y="31"/>
                  </a:cubicBezTo>
                  <a:cubicBezTo>
                    <a:pt x="760" y="31"/>
                    <a:pt x="759" y="32"/>
                    <a:pt x="759" y="33"/>
                  </a:cubicBezTo>
                  <a:cubicBezTo>
                    <a:pt x="759" y="33"/>
                    <a:pt x="761" y="34"/>
                    <a:pt x="761" y="35"/>
                  </a:cubicBezTo>
                  <a:cubicBezTo>
                    <a:pt x="761" y="35"/>
                    <a:pt x="760" y="36"/>
                    <a:pt x="759" y="37"/>
                  </a:cubicBezTo>
                  <a:cubicBezTo>
                    <a:pt x="759" y="37"/>
                    <a:pt x="758" y="39"/>
                    <a:pt x="758" y="39"/>
                  </a:cubicBezTo>
                  <a:cubicBezTo>
                    <a:pt x="757" y="40"/>
                    <a:pt x="756" y="41"/>
                    <a:pt x="756" y="41"/>
                  </a:cubicBezTo>
                  <a:cubicBezTo>
                    <a:pt x="757" y="42"/>
                    <a:pt x="757" y="43"/>
                    <a:pt x="758" y="43"/>
                  </a:cubicBezTo>
                  <a:close/>
                  <a:moveTo>
                    <a:pt x="750" y="30"/>
                  </a:moveTo>
                  <a:cubicBezTo>
                    <a:pt x="750" y="30"/>
                    <a:pt x="752" y="28"/>
                    <a:pt x="752" y="28"/>
                  </a:cubicBezTo>
                  <a:cubicBezTo>
                    <a:pt x="752" y="28"/>
                    <a:pt x="750" y="26"/>
                    <a:pt x="750" y="26"/>
                  </a:cubicBezTo>
                  <a:cubicBezTo>
                    <a:pt x="749" y="26"/>
                    <a:pt x="749" y="28"/>
                    <a:pt x="748" y="28"/>
                  </a:cubicBezTo>
                  <a:cubicBezTo>
                    <a:pt x="748" y="29"/>
                    <a:pt x="746" y="30"/>
                    <a:pt x="746" y="31"/>
                  </a:cubicBezTo>
                  <a:cubicBezTo>
                    <a:pt x="746" y="31"/>
                    <a:pt x="748" y="32"/>
                    <a:pt x="749" y="32"/>
                  </a:cubicBezTo>
                  <a:cubicBezTo>
                    <a:pt x="749" y="33"/>
                    <a:pt x="751" y="34"/>
                    <a:pt x="751" y="34"/>
                  </a:cubicBezTo>
                  <a:cubicBezTo>
                    <a:pt x="752" y="34"/>
                    <a:pt x="752" y="32"/>
                    <a:pt x="753" y="32"/>
                  </a:cubicBezTo>
                  <a:cubicBezTo>
                    <a:pt x="752" y="31"/>
                    <a:pt x="750" y="31"/>
                    <a:pt x="750" y="30"/>
                  </a:cubicBezTo>
                  <a:close/>
                  <a:moveTo>
                    <a:pt x="787" y="37"/>
                  </a:moveTo>
                  <a:cubicBezTo>
                    <a:pt x="787" y="37"/>
                    <a:pt x="789" y="36"/>
                    <a:pt x="789" y="35"/>
                  </a:cubicBezTo>
                  <a:cubicBezTo>
                    <a:pt x="789" y="35"/>
                    <a:pt x="787" y="34"/>
                    <a:pt x="787" y="33"/>
                  </a:cubicBezTo>
                  <a:cubicBezTo>
                    <a:pt x="787" y="33"/>
                    <a:pt x="788" y="32"/>
                    <a:pt x="789" y="31"/>
                  </a:cubicBezTo>
                  <a:cubicBezTo>
                    <a:pt x="789" y="31"/>
                    <a:pt x="790" y="29"/>
                    <a:pt x="790" y="29"/>
                  </a:cubicBezTo>
                  <a:cubicBezTo>
                    <a:pt x="790" y="28"/>
                    <a:pt x="788" y="27"/>
                    <a:pt x="788" y="27"/>
                  </a:cubicBezTo>
                  <a:cubicBezTo>
                    <a:pt x="787" y="27"/>
                    <a:pt x="786" y="26"/>
                    <a:pt x="786" y="25"/>
                  </a:cubicBezTo>
                  <a:cubicBezTo>
                    <a:pt x="785" y="25"/>
                    <a:pt x="784" y="27"/>
                    <a:pt x="784" y="28"/>
                  </a:cubicBezTo>
                  <a:cubicBezTo>
                    <a:pt x="784" y="28"/>
                    <a:pt x="782" y="26"/>
                    <a:pt x="782" y="26"/>
                  </a:cubicBezTo>
                  <a:cubicBezTo>
                    <a:pt x="781" y="26"/>
                    <a:pt x="781" y="28"/>
                    <a:pt x="780" y="28"/>
                  </a:cubicBezTo>
                  <a:cubicBezTo>
                    <a:pt x="780" y="29"/>
                    <a:pt x="778" y="30"/>
                    <a:pt x="778" y="30"/>
                  </a:cubicBezTo>
                  <a:cubicBezTo>
                    <a:pt x="778" y="31"/>
                    <a:pt x="780" y="32"/>
                    <a:pt x="781" y="32"/>
                  </a:cubicBezTo>
                  <a:cubicBezTo>
                    <a:pt x="781" y="32"/>
                    <a:pt x="782" y="30"/>
                    <a:pt x="782" y="30"/>
                  </a:cubicBezTo>
                  <a:cubicBezTo>
                    <a:pt x="783" y="30"/>
                    <a:pt x="784" y="31"/>
                    <a:pt x="785" y="32"/>
                  </a:cubicBezTo>
                  <a:cubicBezTo>
                    <a:pt x="785" y="32"/>
                    <a:pt x="786" y="33"/>
                    <a:pt x="787" y="33"/>
                  </a:cubicBezTo>
                  <a:cubicBezTo>
                    <a:pt x="786" y="34"/>
                    <a:pt x="786" y="35"/>
                    <a:pt x="785" y="35"/>
                  </a:cubicBezTo>
                  <a:cubicBezTo>
                    <a:pt x="785" y="36"/>
                    <a:pt x="783" y="37"/>
                    <a:pt x="783" y="38"/>
                  </a:cubicBezTo>
                  <a:cubicBezTo>
                    <a:pt x="783" y="38"/>
                    <a:pt x="785" y="39"/>
                    <a:pt x="786" y="39"/>
                  </a:cubicBezTo>
                  <a:cubicBezTo>
                    <a:pt x="786" y="39"/>
                    <a:pt x="787" y="38"/>
                    <a:pt x="787" y="37"/>
                  </a:cubicBezTo>
                  <a:close/>
                  <a:moveTo>
                    <a:pt x="772" y="25"/>
                  </a:moveTo>
                  <a:cubicBezTo>
                    <a:pt x="772" y="25"/>
                    <a:pt x="773" y="23"/>
                    <a:pt x="773" y="23"/>
                  </a:cubicBezTo>
                  <a:cubicBezTo>
                    <a:pt x="774" y="23"/>
                    <a:pt x="775" y="21"/>
                    <a:pt x="775" y="21"/>
                  </a:cubicBezTo>
                  <a:cubicBezTo>
                    <a:pt x="776" y="19"/>
                    <a:pt x="777" y="18"/>
                    <a:pt x="779" y="16"/>
                  </a:cubicBezTo>
                  <a:cubicBezTo>
                    <a:pt x="778" y="16"/>
                    <a:pt x="777" y="15"/>
                    <a:pt x="776" y="15"/>
                  </a:cubicBezTo>
                  <a:cubicBezTo>
                    <a:pt x="776" y="15"/>
                    <a:pt x="775" y="17"/>
                    <a:pt x="775" y="17"/>
                  </a:cubicBezTo>
                  <a:cubicBezTo>
                    <a:pt x="774" y="17"/>
                    <a:pt x="773" y="18"/>
                    <a:pt x="773" y="19"/>
                  </a:cubicBezTo>
                  <a:cubicBezTo>
                    <a:pt x="772" y="21"/>
                    <a:pt x="771" y="22"/>
                    <a:pt x="769" y="24"/>
                  </a:cubicBezTo>
                  <a:cubicBezTo>
                    <a:pt x="770" y="24"/>
                    <a:pt x="771" y="25"/>
                    <a:pt x="772" y="25"/>
                  </a:cubicBezTo>
                  <a:close/>
                  <a:moveTo>
                    <a:pt x="801" y="37"/>
                  </a:moveTo>
                  <a:cubicBezTo>
                    <a:pt x="801" y="37"/>
                    <a:pt x="804" y="39"/>
                    <a:pt x="804" y="39"/>
                  </a:cubicBezTo>
                  <a:cubicBezTo>
                    <a:pt x="804" y="39"/>
                    <a:pt x="805" y="37"/>
                    <a:pt x="805" y="37"/>
                  </a:cubicBezTo>
                  <a:cubicBezTo>
                    <a:pt x="805" y="36"/>
                    <a:pt x="807" y="35"/>
                    <a:pt x="807" y="35"/>
                  </a:cubicBezTo>
                  <a:cubicBezTo>
                    <a:pt x="807" y="34"/>
                    <a:pt x="805" y="33"/>
                    <a:pt x="805" y="33"/>
                  </a:cubicBezTo>
                  <a:cubicBezTo>
                    <a:pt x="805" y="32"/>
                    <a:pt x="806" y="31"/>
                    <a:pt x="806" y="31"/>
                  </a:cubicBezTo>
                  <a:cubicBezTo>
                    <a:pt x="807" y="30"/>
                    <a:pt x="808" y="29"/>
                    <a:pt x="808" y="28"/>
                  </a:cubicBezTo>
                  <a:cubicBezTo>
                    <a:pt x="809" y="28"/>
                    <a:pt x="809" y="26"/>
                    <a:pt x="810" y="26"/>
                  </a:cubicBezTo>
                  <a:cubicBezTo>
                    <a:pt x="810" y="26"/>
                    <a:pt x="812" y="28"/>
                    <a:pt x="812" y="28"/>
                  </a:cubicBezTo>
                  <a:cubicBezTo>
                    <a:pt x="813" y="28"/>
                    <a:pt x="813" y="26"/>
                    <a:pt x="814" y="26"/>
                  </a:cubicBezTo>
                  <a:cubicBezTo>
                    <a:pt x="814" y="25"/>
                    <a:pt x="816" y="27"/>
                    <a:pt x="816" y="27"/>
                  </a:cubicBezTo>
                  <a:cubicBezTo>
                    <a:pt x="816" y="27"/>
                    <a:pt x="818" y="25"/>
                    <a:pt x="818" y="25"/>
                  </a:cubicBezTo>
                  <a:cubicBezTo>
                    <a:pt x="818" y="25"/>
                    <a:pt x="820" y="23"/>
                    <a:pt x="819" y="23"/>
                  </a:cubicBezTo>
                  <a:cubicBezTo>
                    <a:pt x="819" y="22"/>
                    <a:pt x="817" y="22"/>
                    <a:pt x="817" y="21"/>
                  </a:cubicBezTo>
                  <a:cubicBezTo>
                    <a:pt x="817" y="21"/>
                    <a:pt x="816" y="23"/>
                    <a:pt x="816" y="23"/>
                  </a:cubicBezTo>
                  <a:cubicBezTo>
                    <a:pt x="815" y="23"/>
                    <a:pt x="814" y="22"/>
                    <a:pt x="813" y="22"/>
                  </a:cubicBezTo>
                  <a:cubicBezTo>
                    <a:pt x="813" y="22"/>
                    <a:pt x="812" y="24"/>
                    <a:pt x="812" y="24"/>
                  </a:cubicBezTo>
                  <a:cubicBezTo>
                    <a:pt x="811" y="24"/>
                    <a:pt x="810" y="22"/>
                    <a:pt x="809" y="22"/>
                  </a:cubicBezTo>
                  <a:cubicBezTo>
                    <a:pt x="809" y="22"/>
                    <a:pt x="808" y="24"/>
                    <a:pt x="808" y="24"/>
                  </a:cubicBezTo>
                  <a:cubicBezTo>
                    <a:pt x="807" y="25"/>
                    <a:pt x="806" y="26"/>
                    <a:pt x="806" y="27"/>
                  </a:cubicBezTo>
                  <a:cubicBezTo>
                    <a:pt x="805" y="27"/>
                    <a:pt x="805" y="28"/>
                    <a:pt x="804" y="29"/>
                  </a:cubicBezTo>
                  <a:cubicBezTo>
                    <a:pt x="804" y="29"/>
                    <a:pt x="803" y="31"/>
                    <a:pt x="803" y="31"/>
                  </a:cubicBezTo>
                  <a:cubicBezTo>
                    <a:pt x="802" y="31"/>
                    <a:pt x="801" y="29"/>
                    <a:pt x="800" y="29"/>
                  </a:cubicBezTo>
                  <a:cubicBezTo>
                    <a:pt x="800" y="29"/>
                    <a:pt x="799" y="31"/>
                    <a:pt x="799" y="32"/>
                  </a:cubicBezTo>
                  <a:cubicBezTo>
                    <a:pt x="799" y="32"/>
                    <a:pt x="801" y="33"/>
                    <a:pt x="801" y="33"/>
                  </a:cubicBezTo>
                  <a:cubicBezTo>
                    <a:pt x="802" y="34"/>
                    <a:pt x="802" y="35"/>
                    <a:pt x="803" y="35"/>
                  </a:cubicBezTo>
                  <a:cubicBezTo>
                    <a:pt x="803" y="36"/>
                    <a:pt x="801" y="37"/>
                    <a:pt x="801" y="37"/>
                  </a:cubicBezTo>
                  <a:close/>
                  <a:moveTo>
                    <a:pt x="853" y="52"/>
                  </a:moveTo>
                  <a:cubicBezTo>
                    <a:pt x="853" y="52"/>
                    <a:pt x="852" y="51"/>
                    <a:pt x="851" y="51"/>
                  </a:cubicBezTo>
                  <a:cubicBezTo>
                    <a:pt x="851" y="50"/>
                    <a:pt x="849" y="49"/>
                    <a:pt x="849" y="49"/>
                  </a:cubicBezTo>
                  <a:cubicBezTo>
                    <a:pt x="849" y="49"/>
                    <a:pt x="848" y="51"/>
                    <a:pt x="847" y="51"/>
                  </a:cubicBezTo>
                  <a:cubicBezTo>
                    <a:pt x="847" y="51"/>
                    <a:pt x="846" y="53"/>
                    <a:pt x="846" y="53"/>
                  </a:cubicBezTo>
                  <a:cubicBezTo>
                    <a:pt x="846" y="54"/>
                    <a:pt x="847" y="55"/>
                    <a:pt x="848" y="55"/>
                  </a:cubicBezTo>
                  <a:cubicBezTo>
                    <a:pt x="848" y="55"/>
                    <a:pt x="850" y="57"/>
                    <a:pt x="850" y="57"/>
                  </a:cubicBezTo>
                  <a:cubicBezTo>
                    <a:pt x="850" y="57"/>
                    <a:pt x="852" y="55"/>
                    <a:pt x="852" y="55"/>
                  </a:cubicBezTo>
                  <a:cubicBezTo>
                    <a:pt x="852" y="54"/>
                    <a:pt x="853" y="53"/>
                    <a:pt x="853" y="52"/>
                  </a:cubicBezTo>
                  <a:close/>
                  <a:moveTo>
                    <a:pt x="883" y="46"/>
                  </a:moveTo>
                  <a:cubicBezTo>
                    <a:pt x="883" y="46"/>
                    <a:pt x="884" y="45"/>
                    <a:pt x="884" y="44"/>
                  </a:cubicBezTo>
                  <a:cubicBezTo>
                    <a:pt x="884" y="44"/>
                    <a:pt x="886" y="43"/>
                    <a:pt x="886" y="42"/>
                  </a:cubicBezTo>
                  <a:cubicBezTo>
                    <a:pt x="886" y="41"/>
                    <a:pt x="884" y="41"/>
                    <a:pt x="884" y="40"/>
                  </a:cubicBezTo>
                  <a:cubicBezTo>
                    <a:pt x="883" y="40"/>
                    <a:pt x="883" y="42"/>
                    <a:pt x="882" y="42"/>
                  </a:cubicBezTo>
                  <a:cubicBezTo>
                    <a:pt x="882" y="43"/>
                    <a:pt x="880" y="41"/>
                    <a:pt x="880" y="41"/>
                  </a:cubicBezTo>
                  <a:cubicBezTo>
                    <a:pt x="880" y="41"/>
                    <a:pt x="878" y="43"/>
                    <a:pt x="878" y="43"/>
                  </a:cubicBezTo>
                  <a:cubicBezTo>
                    <a:pt x="878" y="44"/>
                    <a:pt x="880" y="44"/>
                    <a:pt x="881" y="45"/>
                  </a:cubicBezTo>
                  <a:cubicBezTo>
                    <a:pt x="880" y="45"/>
                    <a:pt x="879" y="46"/>
                    <a:pt x="879" y="47"/>
                  </a:cubicBezTo>
                  <a:cubicBezTo>
                    <a:pt x="879" y="47"/>
                    <a:pt x="881" y="48"/>
                    <a:pt x="881" y="49"/>
                  </a:cubicBezTo>
                  <a:cubicBezTo>
                    <a:pt x="881" y="49"/>
                    <a:pt x="883" y="50"/>
                    <a:pt x="883" y="50"/>
                  </a:cubicBezTo>
                  <a:cubicBezTo>
                    <a:pt x="884" y="50"/>
                    <a:pt x="884" y="48"/>
                    <a:pt x="885" y="48"/>
                  </a:cubicBezTo>
                  <a:cubicBezTo>
                    <a:pt x="885" y="47"/>
                    <a:pt x="883" y="47"/>
                    <a:pt x="883" y="46"/>
                  </a:cubicBezTo>
                  <a:close/>
                  <a:moveTo>
                    <a:pt x="883" y="32"/>
                  </a:moveTo>
                  <a:cubicBezTo>
                    <a:pt x="883" y="32"/>
                    <a:pt x="884" y="31"/>
                    <a:pt x="885" y="30"/>
                  </a:cubicBezTo>
                  <a:cubicBezTo>
                    <a:pt x="884" y="30"/>
                    <a:pt x="883" y="29"/>
                    <a:pt x="882" y="28"/>
                  </a:cubicBezTo>
                  <a:cubicBezTo>
                    <a:pt x="882" y="28"/>
                    <a:pt x="880" y="27"/>
                    <a:pt x="880" y="27"/>
                  </a:cubicBezTo>
                  <a:cubicBezTo>
                    <a:pt x="880" y="26"/>
                    <a:pt x="882" y="25"/>
                    <a:pt x="882" y="25"/>
                  </a:cubicBezTo>
                  <a:cubicBezTo>
                    <a:pt x="881" y="24"/>
                    <a:pt x="880" y="23"/>
                    <a:pt x="880" y="23"/>
                  </a:cubicBezTo>
                  <a:cubicBezTo>
                    <a:pt x="879" y="23"/>
                    <a:pt x="878" y="25"/>
                    <a:pt x="878" y="25"/>
                  </a:cubicBezTo>
                  <a:cubicBezTo>
                    <a:pt x="878" y="25"/>
                    <a:pt x="876" y="27"/>
                    <a:pt x="876" y="27"/>
                  </a:cubicBezTo>
                  <a:cubicBezTo>
                    <a:pt x="876" y="28"/>
                    <a:pt x="878" y="28"/>
                    <a:pt x="878" y="29"/>
                  </a:cubicBezTo>
                  <a:cubicBezTo>
                    <a:pt x="878" y="30"/>
                    <a:pt x="877" y="30"/>
                    <a:pt x="877" y="31"/>
                  </a:cubicBezTo>
                  <a:cubicBezTo>
                    <a:pt x="877" y="32"/>
                    <a:pt x="879" y="33"/>
                    <a:pt x="879" y="33"/>
                  </a:cubicBezTo>
                  <a:cubicBezTo>
                    <a:pt x="880" y="33"/>
                    <a:pt x="880" y="34"/>
                    <a:pt x="881" y="35"/>
                  </a:cubicBezTo>
                  <a:cubicBezTo>
                    <a:pt x="882" y="34"/>
                    <a:pt x="882" y="33"/>
                    <a:pt x="883" y="32"/>
                  </a:cubicBezTo>
                  <a:close/>
                  <a:moveTo>
                    <a:pt x="900" y="42"/>
                  </a:moveTo>
                  <a:cubicBezTo>
                    <a:pt x="901" y="42"/>
                    <a:pt x="901" y="40"/>
                    <a:pt x="902" y="40"/>
                  </a:cubicBezTo>
                  <a:cubicBezTo>
                    <a:pt x="902" y="39"/>
                    <a:pt x="904" y="38"/>
                    <a:pt x="904" y="38"/>
                  </a:cubicBezTo>
                  <a:cubicBezTo>
                    <a:pt x="904" y="38"/>
                    <a:pt x="902" y="36"/>
                    <a:pt x="901" y="36"/>
                  </a:cubicBezTo>
                  <a:cubicBezTo>
                    <a:pt x="901" y="36"/>
                    <a:pt x="900" y="38"/>
                    <a:pt x="900" y="38"/>
                  </a:cubicBezTo>
                  <a:cubicBezTo>
                    <a:pt x="899" y="39"/>
                    <a:pt x="899" y="40"/>
                    <a:pt x="898" y="40"/>
                  </a:cubicBezTo>
                  <a:cubicBezTo>
                    <a:pt x="898" y="41"/>
                    <a:pt x="896" y="39"/>
                    <a:pt x="896" y="39"/>
                  </a:cubicBezTo>
                  <a:cubicBezTo>
                    <a:pt x="896" y="39"/>
                    <a:pt x="894" y="41"/>
                    <a:pt x="894" y="41"/>
                  </a:cubicBezTo>
                  <a:cubicBezTo>
                    <a:pt x="894" y="41"/>
                    <a:pt x="896" y="43"/>
                    <a:pt x="896" y="43"/>
                  </a:cubicBezTo>
                  <a:cubicBezTo>
                    <a:pt x="897" y="43"/>
                    <a:pt x="897" y="41"/>
                    <a:pt x="898" y="40"/>
                  </a:cubicBezTo>
                  <a:cubicBezTo>
                    <a:pt x="898" y="40"/>
                    <a:pt x="900" y="42"/>
                    <a:pt x="900" y="42"/>
                  </a:cubicBezTo>
                  <a:close/>
                  <a:moveTo>
                    <a:pt x="899" y="30"/>
                  </a:moveTo>
                  <a:cubicBezTo>
                    <a:pt x="900" y="31"/>
                    <a:pt x="902" y="33"/>
                    <a:pt x="903" y="34"/>
                  </a:cubicBezTo>
                  <a:cubicBezTo>
                    <a:pt x="904" y="33"/>
                    <a:pt x="904" y="32"/>
                    <a:pt x="905" y="31"/>
                  </a:cubicBezTo>
                  <a:cubicBezTo>
                    <a:pt x="905" y="31"/>
                    <a:pt x="906" y="33"/>
                    <a:pt x="907" y="33"/>
                  </a:cubicBezTo>
                  <a:cubicBezTo>
                    <a:pt x="907" y="32"/>
                    <a:pt x="909" y="32"/>
                    <a:pt x="909" y="31"/>
                  </a:cubicBezTo>
                  <a:cubicBezTo>
                    <a:pt x="909" y="30"/>
                    <a:pt x="907" y="30"/>
                    <a:pt x="906" y="29"/>
                  </a:cubicBezTo>
                  <a:cubicBezTo>
                    <a:pt x="906" y="29"/>
                    <a:pt x="908" y="28"/>
                    <a:pt x="908" y="27"/>
                  </a:cubicBezTo>
                  <a:cubicBezTo>
                    <a:pt x="907" y="26"/>
                    <a:pt x="905" y="25"/>
                    <a:pt x="904" y="24"/>
                  </a:cubicBezTo>
                  <a:cubicBezTo>
                    <a:pt x="903" y="25"/>
                    <a:pt x="901" y="27"/>
                    <a:pt x="900" y="28"/>
                  </a:cubicBezTo>
                  <a:cubicBezTo>
                    <a:pt x="900" y="29"/>
                    <a:pt x="899" y="30"/>
                    <a:pt x="899" y="30"/>
                  </a:cubicBezTo>
                  <a:close/>
                  <a:moveTo>
                    <a:pt x="961" y="50"/>
                  </a:moveTo>
                  <a:cubicBezTo>
                    <a:pt x="962" y="48"/>
                    <a:pt x="964" y="47"/>
                    <a:pt x="965" y="45"/>
                  </a:cubicBezTo>
                  <a:cubicBezTo>
                    <a:pt x="964" y="45"/>
                    <a:pt x="963" y="44"/>
                    <a:pt x="963" y="44"/>
                  </a:cubicBezTo>
                  <a:cubicBezTo>
                    <a:pt x="962" y="44"/>
                    <a:pt x="961" y="46"/>
                    <a:pt x="961" y="46"/>
                  </a:cubicBezTo>
                  <a:cubicBezTo>
                    <a:pt x="960" y="46"/>
                    <a:pt x="960" y="48"/>
                    <a:pt x="959" y="48"/>
                  </a:cubicBezTo>
                  <a:cubicBezTo>
                    <a:pt x="959" y="49"/>
                    <a:pt x="957" y="50"/>
                    <a:pt x="957" y="50"/>
                  </a:cubicBezTo>
                  <a:cubicBezTo>
                    <a:pt x="957" y="51"/>
                    <a:pt x="959" y="52"/>
                    <a:pt x="960" y="52"/>
                  </a:cubicBezTo>
                  <a:cubicBezTo>
                    <a:pt x="960" y="51"/>
                    <a:pt x="961" y="51"/>
                    <a:pt x="961" y="50"/>
                  </a:cubicBezTo>
                  <a:close/>
                  <a:moveTo>
                    <a:pt x="971" y="51"/>
                  </a:moveTo>
                  <a:cubicBezTo>
                    <a:pt x="972" y="51"/>
                    <a:pt x="973" y="52"/>
                    <a:pt x="974" y="52"/>
                  </a:cubicBezTo>
                  <a:cubicBezTo>
                    <a:pt x="974" y="52"/>
                    <a:pt x="975" y="51"/>
                    <a:pt x="975" y="50"/>
                  </a:cubicBezTo>
                  <a:cubicBezTo>
                    <a:pt x="976" y="49"/>
                    <a:pt x="976" y="48"/>
                    <a:pt x="977" y="48"/>
                  </a:cubicBezTo>
                  <a:cubicBezTo>
                    <a:pt x="977" y="48"/>
                    <a:pt x="979" y="50"/>
                    <a:pt x="979" y="49"/>
                  </a:cubicBezTo>
                  <a:cubicBezTo>
                    <a:pt x="980" y="49"/>
                    <a:pt x="981" y="48"/>
                    <a:pt x="981" y="47"/>
                  </a:cubicBezTo>
                  <a:cubicBezTo>
                    <a:pt x="981" y="47"/>
                    <a:pt x="979" y="46"/>
                    <a:pt x="979" y="46"/>
                  </a:cubicBezTo>
                  <a:cubicBezTo>
                    <a:pt x="979" y="45"/>
                    <a:pt x="980" y="44"/>
                    <a:pt x="980" y="43"/>
                  </a:cubicBezTo>
                  <a:cubicBezTo>
                    <a:pt x="981" y="43"/>
                    <a:pt x="982" y="42"/>
                    <a:pt x="982" y="41"/>
                  </a:cubicBezTo>
                  <a:cubicBezTo>
                    <a:pt x="982" y="40"/>
                    <a:pt x="980" y="40"/>
                    <a:pt x="980" y="39"/>
                  </a:cubicBezTo>
                  <a:cubicBezTo>
                    <a:pt x="980" y="39"/>
                    <a:pt x="982" y="38"/>
                    <a:pt x="982" y="37"/>
                  </a:cubicBezTo>
                  <a:cubicBezTo>
                    <a:pt x="982" y="37"/>
                    <a:pt x="979" y="35"/>
                    <a:pt x="979" y="35"/>
                  </a:cubicBezTo>
                  <a:cubicBezTo>
                    <a:pt x="979" y="36"/>
                    <a:pt x="978" y="37"/>
                    <a:pt x="978" y="38"/>
                  </a:cubicBezTo>
                  <a:cubicBezTo>
                    <a:pt x="977" y="38"/>
                    <a:pt x="976" y="39"/>
                    <a:pt x="976" y="40"/>
                  </a:cubicBezTo>
                  <a:cubicBezTo>
                    <a:pt x="976" y="40"/>
                    <a:pt x="978" y="41"/>
                    <a:pt x="978" y="42"/>
                  </a:cubicBezTo>
                  <a:cubicBezTo>
                    <a:pt x="978" y="42"/>
                    <a:pt x="977" y="44"/>
                    <a:pt x="977" y="44"/>
                  </a:cubicBezTo>
                  <a:cubicBezTo>
                    <a:pt x="976" y="44"/>
                    <a:pt x="975" y="46"/>
                    <a:pt x="975" y="46"/>
                  </a:cubicBezTo>
                  <a:cubicBezTo>
                    <a:pt x="974" y="46"/>
                    <a:pt x="973" y="44"/>
                    <a:pt x="973" y="44"/>
                  </a:cubicBezTo>
                  <a:cubicBezTo>
                    <a:pt x="972" y="44"/>
                    <a:pt x="971" y="46"/>
                    <a:pt x="971" y="47"/>
                  </a:cubicBezTo>
                  <a:cubicBezTo>
                    <a:pt x="970" y="47"/>
                    <a:pt x="970" y="48"/>
                    <a:pt x="969" y="49"/>
                  </a:cubicBezTo>
                  <a:cubicBezTo>
                    <a:pt x="969" y="49"/>
                    <a:pt x="967" y="51"/>
                    <a:pt x="968" y="51"/>
                  </a:cubicBezTo>
                  <a:cubicBezTo>
                    <a:pt x="968" y="52"/>
                    <a:pt x="970" y="52"/>
                    <a:pt x="970" y="53"/>
                  </a:cubicBezTo>
                  <a:cubicBezTo>
                    <a:pt x="970" y="52"/>
                    <a:pt x="971" y="51"/>
                    <a:pt x="971" y="51"/>
                  </a:cubicBezTo>
                  <a:close/>
                  <a:moveTo>
                    <a:pt x="951" y="31"/>
                  </a:moveTo>
                  <a:cubicBezTo>
                    <a:pt x="952" y="32"/>
                    <a:pt x="952" y="32"/>
                    <a:pt x="953" y="33"/>
                  </a:cubicBezTo>
                  <a:cubicBezTo>
                    <a:pt x="953" y="33"/>
                    <a:pt x="955" y="35"/>
                    <a:pt x="955" y="35"/>
                  </a:cubicBezTo>
                  <a:cubicBezTo>
                    <a:pt x="956" y="35"/>
                    <a:pt x="957" y="33"/>
                    <a:pt x="957" y="32"/>
                  </a:cubicBezTo>
                  <a:cubicBezTo>
                    <a:pt x="957" y="32"/>
                    <a:pt x="955" y="31"/>
                    <a:pt x="955" y="31"/>
                  </a:cubicBezTo>
                  <a:cubicBezTo>
                    <a:pt x="955" y="30"/>
                    <a:pt x="956" y="29"/>
                    <a:pt x="956" y="29"/>
                  </a:cubicBezTo>
                  <a:cubicBezTo>
                    <a:pt x="957" y="28"/>
                    <a:pt x="958" y="27"/>
                    <a:pt x="958" y="26"/>
                  </a:cubicBezTo>
                  <a:cubicBezTo>
                    <a:pt x="958" y="26"/>
                    <a:pt x="960" y="24"/>
                    <a:pt x="960" y="24"/>
                  </a:cubicBezTo>
                  <a:cubicBezTo>
                    <a:pt x="960" y="23"/>
                    <a:pt x="958" y="23"/>
                    <a:pt x="958" y="22"/>
                  </a:cubicBezTo>
                  <a:cubicBezTo>
                    <a:pt x="957" y="23"/>
                    <a:pt x="957" y="24"/>
                    <a:pt x="956" y="25"/>
                  </a:cubicBezTo>
                  <a:cubicBezTo>
                    <a:pt x="955" y="25"/>
                    <a:pt x="955" y="26"/>
                    <a:pt x="954" y="27"/>
                  </a:cubicBezTo>
                  <a:cubicBezTo>
                    <a:pt x="954" y="28"/>
                    <a:pt x="953" y="28"/>
                    <a:pt x="953" y="29"/>
                  </a:cubicBezTo>
                  <a:cubicBezTo>
                    <a:pt x="952" y="29"/>
                    <a:pt x="951" y="27"/>
                    <a:pt x="950" y="27"/>
                  </a:cubicBezTo>
                  <a:cubicBezTo>
                    <a:pt x="950" y="27"/>
                    <a:pt x="949" y="29"/>
                    <a:pt x="949" y="30"/>
                  </a:cubicBezTo>
                  <a:cubicBezTo>
                    <a:pt x="948" y="30"/>
                    <a:pt x="947" y="31"/>
                    <a:pt x="947" y="32"/>
                  </a:cubicBezTo>
                  <a:cubicBezTo>
                    <a:pt x="947" y="32"/>
                    <a:pt x="949" y="33"/>
                    <a:pt x="949" y="34"/>
                  </a:cubicBezTo>
                  <a:cubicBezTo>
                    <a:pt x="950" y="33"/>
                    <a:pt x="950" y="32"/>
                    <a:pt x="951" y="31"/>
                  </a:cubicBezTo>
                  <a:close/>
                  <a:moveTo>
                    <a:pt x="994" y="54"/>
                  </a:moveTo>
                  <a:cubicBezTo>
                    <a:pt x="994" y="54"/>
                    <a:pt x="996" y="55"/>
                    <a:pt x="996" y="55"/>
                  </a:cubicBezTo>
                  <a:cubicBezTo>
                    <a:pt x="997" y="55"/>
                    <a:pt x="997" y="53"/>
                    <a:pt x="998" y="53"/>
                  </a:cubicBezTo>
                  <a:cubicBezTo>
                    <a:pt x="998" y="53"/>
                    <a:pt x="999" y="55"/>
                    <a:pt x="1000" y="55"/>
                  </a:cubicBezTo>
                  <a:cubicBezTo>
                    <a:pt x="1001" y="55"/>
                    <a:pt x="1001" y="53"/>
                    <a:pt x="1002" y="52"/>
                  </a:cubicBezTo>
                  <a:cubicBezTo>
                    <a:pt x="1002" y="52"/>
                    <a:pt x="1003" y="51"/>
                    <a:pt x="1003" y="50"/>
                  </a:cubicBezTo>
                  <a:cubicBezTo>
                    <a:pt x="1004" y="50"/>
                    <a:pt x="1005" y="49"/>
                    <a:pt x="1005" y="48"/>
                  </a:cubicBezTo>
                  <a:cubicBezTo>
                    <a:pt x="1006" y="49"/>
                    <a:pt x="1007" y="49"/>
                    <a:pt x="1007" y="50"/>
                  </a:cubicBezTo>
                  <a:cubicBezTo>
                    <a:pt x="1007" y="49"/>
                    <a:pt x="1009" y="48"/>
                    <a:pt x="1009" y="48"/>
                  </a:cubicBezTo>
                  <a:cubicBezTo>
                    <a:pt x="1009" y="47"/>
                    <a:pt x="1007" y="46"/>
                    <a:pt x="1007" y="46"/>
                  </a:cubicBezTo>
                  <a:cubicBezTo>
                    <a:pt x="1007" y="46"/>
                    <a:pt x="1006" y="48"/>
                    <a:pt x="1005" y="48"/>
                  </a:cubicBezTo>
                  <a:cubicBezTo>
                    <a:pt x="1005" y="48"/>
                    <a:pt x="1003" y="46"/>
                    <a:pt x="1003" y="46"/>
                  </a:cubicBezTo>
                  <a:cubicBezTo>
                    <a:pt x="1002" y="46"/>
                    <a:pt x="1002" y="48"/>
                    <a:pt x="1001" y="49"/>
                  </a:cubicBezTo>
                  <a:cubicBezTo>
                    <a:pt x="1001" y="49"/>
                    <a:pt x="1000" y="51"/>
                    <a:pt x="1000" y="51"/>
                  </a:cubicBezTo>
                  <a:cubicBezTo>
                    <a:pt x="999" y="51"/>
                    <a:pt x="998" y="49"/>
                    <a:pt x="997" y="49"/>
                  </a:cubicBezTo>
                  <a:cubicBezTo>
                    <a:pt x="997" y="49"/>
                    <a:pt x="996" y="51"/>
                    <a:pt x="996" y="51"/>
                  </a:cubicBezTo>
                  <a:cubicBezTo>
                    <a:pt x="996" y="52"/>
                    <a:pt x="994" y="53"/>
                    <a:pt x="994" y="54"/>
                  </a:cubicBezTo>
                  <a:close/>
                  <a:moveTo>
                    <a:pt x="1013" y="43"/>
                  </a:moveTo>
                  <a:cubicBezTo>
                    <a:pt x="1013" y="43"/>
                    <a:pt x="1014" y="41"/>
                    <a:pt x="1014" y="41"/>
                  </a:cubicBezTo>
                  <a:cubicBezTo>
                    <a:pt x="1015" y="41"/>
                    <a:pt x="1016" y="43"/>
                    <a:pt x="1016" y="43"/>
                  </a:cubicBezTo>
                  <a:cubicBezTo>
                    <a:pt x="1017" y="42"/>
                    <a:pt x="1018" y="44"/>
                    <a:pt x="1019" y="44"/>
                  </a:cubicBezTo>
                  <a:cubicBezTo>
                    <a:pt x="1019" y="44"/>
                    <a:pt x="1020" y="42"/>
                    <a:pt x="1020" y="42"/>
                  </a:cubicBezTo>
                  <a:cubicBezTo>
                    <a:pt x="1021" y="41"/>
                    <a:pt x="1022" y="40"/>
                    <a:pt x="1022" y="40"/>
                  </a:cubicBezTo>
                  <a:cubicBezTo>
                    <a:pt x="1021" y="40"/>
                    <a:pt x="1021" y="38"/>
                    <a:pt x="1020" y="38"/>
                  </a:cubicBezTo>
                  <a:cubicBezTo>
                    <a:pt x="1019" y="38"/>
                    <a:pt x="1019" y="40"/>
                    <a:pt x="1018" y="40"/>
                  </a:cubicBezTo>
                  <a:cubicBezTo>
                    <a:pt x="1018" y="40"/>
                    <a:pt x="1017" y="38"/>
                    <a:pt x="1016" y="39"/>
                  </a:cubicBezTo>
                  <a:cubicBezTo>
                    <a:pt x="1015" y="39"/>
                    <a:pt x="1015" y="41"/>
                    <a:pt x="1014" y="41"/>
                  </a:cubicBezTo>
                  <a:cubicBezTo>
                    <a:pt x="1014" y="41"/>
                    <a:pt x="1013" y="39"/>
                    <a:pt x="1012" y="39"/>
                  </a:cubicBezTo>
                  <a:cubicBezTo>
                    <a:pt x="1011" y="39"/>
                    <a:pt x="1011" y="41"/>
                    <a:pt x="1010" y="41"/>
                  </a:cubicBezTo>
                  <a:cubicBezTo>
                    <a:pt x="1011" y="42"/>
                    <a:pt x="1012" y="43"/>
                    <a:pt x="1013" y="4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/>
            </a:p>
          </p:txBody>
        </p:sp>
        <p:sp>
          <p:nvSpPr>
            <p:cNvPr id="35" name="Freeform 334"/>
            <p:cNvSpPr>
              <a:spLocks noEditPoints="1"/>
            </p:cNvSpPr>
            <p:nvPr/>
          </p:nvSpPr>
          <p:spPr bwMode="auto">
            <a:xfrm rot="10800000" flipH="1">
              <a:off x="6258539" y="4450982"/>
              <a:ext cx="3624526" cy="223551"/>
            </a:xfrm>
            <a:custGeom>
              <a:avLst/>
              <a:gdLst>
                <a:gd name="T0" fmla="*/ 32 w 1069"/>
                <a:gd name="T1" fmla="*/ 50 h 77"/>
                <a:gd name="T2" fmla="*/ 29 w 1069"/>
                <a:gd name="T3" fmla="*/ 17 h 77"/>
                <a:gd name="T4" fmla="*/ 87 w 1069"/>
                <a:gd name="T5" fmla="*/ 15 h 77"/>
                <a:gd name="T6" fmla="*/ 108 w 1069"/>
                <a:gd name="T7" fmla="*/ 20 h 77"/>
                <a:gd name="T8" fmla="*/ 148 w 1069"/>
                <a:gd name="T9" fmla="*/ 19 h 77"/>
                <a:gd name="T10" fmla="*/ 191 w 1069"/>
                <a:gd name="T11" fmla="*/ 13 h 77"/>
                <a:gd name="T12" fmla="*/ 241 w 1069"/>
                <a:gd name="T13" fmla="*/ 12 h 77"/>
                <a:gd name="T14" fmla="*/ 285 w 1069"/>
                <a:gd name="T15" fmla="*/ 10 h 77"/>
                <a:gd name="T16" fmla="*/ 325 w 1069"/>
                <a:gd name="T17" fmla="*/ 23 h 77"/>
                <a:gd name="T18" fmla="*/ 385 w 1069"/>
                <a:gd name="T19" fmla="*/ 9 h 77"/>
                <a:gd name="T20" fmla="*/ 405 w 1069"/>
                <a:gd name="T21" fmla="*/ 24 h 77"/>
                <a:gd name="T22" fmla="*/ 449 w 1069"/>
                <a:gd name="T23" fmla="*/ 12 h 77"/>
                <a:gd name="T24" fmla="*/ 488 w 1069"/>
                <a:gd name="T25" fmla="*/ 17 h 77"/>
                <a:gd name="T26" fmla="*/ 530 w 1069"/>
                <a:gd name="T27" fmla="*/ 14 h 77"/>
                <a:gd name="T28" fmla="*/ 587 w 1069"/>
                <a:gd name="T29" fmla="*/ 8 h 77"/>
                <a:gd name="T30" fmla="*/ 621 w 1069"/>
                <a:gd name="T31" fmla="*/ 19 h 77"/>
                <a:gd name="T32" fmla="*/ 677 w 1069"/>
                <a:gd name="T33" fmla="*/ 20 h 77"/>
                <a:gd name="T34" fmla="*/ 716 w 1069"/>
                <a:gd name="T35" fmla="*/ 15 h 77"/>
                <a:gd name="T36" fmla="*/ 761 w 1069"/>
                <a:gd name="T37" fmla="*/ 17 h 77"/>
                <a:gd name="T38" fmla="*/ 816 w 1069"/>
                <a:gd name="T39" fmla="*/ 9 h 77"/>
                <a:gd name="T40" fmla="*/ 850 w 1069"/>
                <a:gd name="T41" fmla="*/ 15 h 77"/>
                <a:gd name="T42" fmla="*/ 890 w 1069"/>
                <a:gd name="T43" fmla="*/ 9 h 77"/>
                <a:gd name="T44" fmla="*/ 939 w 1069"/>
                <a:gd name="T45" fmla="*/ 15 h 77"/>
                <a:gd name="T46" fmla="*/ 981 w 1069"/>
                <a:gd name="T47" fmla="*/ 29 h 77"/>
                <a:gd name="T48" fmla="*/ 1010 w 1069"/>
                <a:gd name="T49" fmla="*/ 27 h 77"/>
                <a:gd name="T50" fmla="*/ 1044 w 1069"/>
                <a:gd name="T51" fmla="*/ 53 h 77"/>
                <a:gd name="T52" fmla="*/ 1051 w 1069"/>
                <a:gd name="T53" fmla="*/ 58 h 77"/>
                <a:gd name="T54" fmla="*/ 1010 w 1069"/>
                <a:gd name="T55" fmla="*/ 69 h 77"/>
                <a:gd name="T56" fmla="*/ 981 w 1069"/>
                <a:gd name="T57" fmla="*/ 61 h 77"/>
                <a:gd name="T58" fmla="*/ 928 w 1069"/>
                <a:gd name="T59" fmla="*/ 42 h 77"/>
                <a:gd name="T60" fmla="*/ 866 w 1069"/>
                <a:gd name="T61" fmla="*/ 59 h 77"/>
                <a:gd name="T62" fmla="*/ 832 w 1069"/>
                <a:gd name="T63" fmla="*/ 53 h 77"/>
                <a:gd name="T64" fmla="*/ 806 w 1069"/>
                <a:gd name="T65" fmla="*/ 59 h 77"/>
                <a:gd name="T66" fmla="*/ 756 w 1069"/>
                <a:gd name="T67" fmla="*/ 59 h 77"/>
                <a:gd name="T68" fmla="*/ 716 w 1069"/>
                <a:gd name="T69" fmla="*/ 47 h 77"/>
                <a:gd name="T70" fmla="*/ 665 w 1069"/>
                <a:gd name="T71" fmla="*/ 40 h 77"/>
                <a:gd name="T72" fmla="*/ 629 w 1069"/>
                <a:gd name="T73" fmla="*/ 50 h 77"/>
                <a:gd name="T74" fmla="*/ 584 w 1069"/>
                <a:gd name="T75" fmla="*/ 62 h 77"/>
                <a:gd name="T76" fmla="*/ 533 w 1069"/>
                <a:gd name="T77" fmla="*/ 55 h 77"/>
                <a:gd name="T78" fmla="*/ 481 w 1069"/>
                <a:gd name="T79" fmla="*/ 50 h 77"/>
                <a:gd name="T80" fmla="*/ 455 w 1069"/>
                <a:gd name="T81" fmla="*/ 42 h 77"/>
                <a:gd name="T82" fmla="*/ 412 w 1069"/>
                <a:gd name="T83" fmla="*/ 62 h 77"/>
                <a:gd name="T84" fmla="*/ 359 w 1069"/>
                <a:gd name="T85" fmla="*/ 57 h 77"/>
                <a:gd name="T86" fmla="*/ 321 w 1069"/>
                <a:gd name="T87" fmla="*/ 56 h 77"/>
                <a:gd name="T88" fmla="*/ 283 w 1069"/>
                <a:gd name="T89" fmla="*/ 59 h 77"/>
                <a:gd name="T90" fmla="*/ 246 w 1069"/>
                <a:gd name="T91" fmla="*/ 62 h 77"/>
                <a:gd name="T92" fmla="*/ 203 w 1069"/>
                <a:gd name="T93" fmla="*/ 58 h 77"/>
                <a:gd name="T94" fmla="*/ 174 w 1069"/>
                <a:gd name="T95" fmla="*/ 63 h 77"/>
                <a:gd name="T96" fmla="*/ 153 w 1069"/>
                <a:gd name="T97" fmla="*/ 58 h 77"/>
                <a:gd name="T98" fmla="*/ 115 w 1069"/>
                <a:gd name="T99" fmla="*/ 57 h 77"/>
                <a:gd name="T100" fmla="*/ 364 w 1069"/>
                <a:gd name="T101" fmla="*/ 18 h 77"/>
                <a:gd name="T102" fmla="*/ 13 w 1069"/>
                <a:gd name="T103" fmla="*/ 43 h 77"/>
                <a:gd name="T104" fmla="*/ 179 w 1069"/>
                <a:gd name="T105" fmla="*/ 29 h 77"/>
                <a:gd name="T106" fmla="*/ 233 w 1069"/>
                <a:gd name="T107" fmla="*/ 45 h 77"/>
                <a:gd name="T108" fmla="*/ 276 w 1069"/>
                <a:gd name="T109" fmla="*/ 32 h 77"/>
                <a:gd name="T110" fmla="*/ 404 w 1069"/>
                <a:gd name="T111" fmla="*/ 35 h 77"/>
                <a:gd name="T112" fmla="*/ 479 w 1069"/>
                <a:gd name="T113" fmla="*/ 39 h 77"/>
                <a:gd name="T114" fmla="*/ 612 w 1069"/>
                <a:gd name="T115" fmla="*/ 27 h 77"/>
                <a:gd name="T116" fmla="*/ 736 w 1069"/>
                <a:gd name="T117" fmla="*/ 44 h 77"/>
                <a:gd name="T118" fmla="*/ 789 w 1069"/>
                <a:gd name="T119" fmla="*/ 31 h 77"/>
                <a:gd name="T120" fmla="*/ 800 w 1069"/>
                <a:gd name="T121" fmla="*/ 29 h 77"/>
                <a:gd name="T122" fmla="*/ 894 w 1069"/>
                <a:gd name="T123" fmla="*/ 41 h 77"/>
                <a:gd name="T124" fmla="*/ 955 w 1069"/>
                <a:gd name="T125" fmla="*/ 3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69" h="77">
                  <a:moveTo>
                    <a:pt x="63" y="56"/>
                  </a:moveTo>
                  <a:cubicBezTo>
                    <a:pt x="62" y="56"/>
                    <a:pt x="60" y="55"/>
                    <a:pt x="60" y="55"/>
                  </a:cubicBezTo>
                  <a:cubicBezTo>
                    <a:pt x="60" y="55"/>
                    <a:pt x="62" y="52"/>
                    <a:pt x="62" y="52"/>
                  </a:cubicBezTo>
                  <a:cubicBezTo>
                    <a:pt x="62" y="52"/>
                    <a:pt x="64" y="54"/>
                    <a:pt x="64" y="54"/>
                  </a:cubicBezTo>
                  <a:cubicBezTo>
                    <a:pt x="65" y="54"/>
                    <a:pt x="66" y="52"/>
                    <a:pt x="66" y="52"/>
                  </a:cubicBezTo>
                  <a:cubicBezTo>
                    <a:pt x="66" y="52"/>
                    <a:pt x="67" y="50"/>
                    <a:pt x="68" y="50"/>
                  </a:cubicBezTo>
                  <a:cubicBezTo>
                    <a:pt x="68" y="50"/>
                    <a:pt x="70" y="51"/>
                    <a:pt x="70" y="51"/>
                  </a:cubicBezTo>
                  <a:cubicBezTo>
                    <a:pt x="70" y="51"/>
                    <a:pt x="72" y="53"/>
                    <a:pt x="72" y="53"/>
                  </a:cubicBezTo>
                  <a:cubicBezTo>
                    <a:pt x="72" y="53"/>
                    <a:pt x="74" y="51"/>
                    <a:pt x="74" y="51"/>
                  </a:cubicBezTo>
                  <a:cubicBezTo>
                    <a:pt x="74" y="50"/>
                    <a:pt x="72" y="50"/>
                    <a:pt x="72" y="49"/>
                  </a:cubicBezTo>
                  <a:cubicBezTo>
                    <a:pt x="72" y="49"/>
                    <a:pt x="73" y="47"/>
                    <a:pt x="73" y="47"/>
                  </a:cubicBezTo>
                  <a:cubicBezTo>
                    <a:pt x="73" y="47"/>
                    <a:pt x="71" y="45"/>
                    <a:pt x="71" y="45"/>
                  </a:cubicBezTo>
                  <a:cubicBezTo>
                    <a:pt x="71" y="46"/>
                    <a:pt x="70" y="47"/>
                    <a:pt x="69" y="47"/>
                  </a:cubicBezTo>
                  <a:cubicBezTo>
                    <a:pt x="69" y="48"/>
                    <a:pt x="68" y="50"/>
                    <a:pt x="68" y="50"/>
                  </a:cubicBezTo>
                  <a:cubicBezTo>
                    <a:pt x="67" y="50"/>
                    <a:pt x="66" y="48"/>
                    <a:pt x="66" y="48"/>
                  </a:cubicBezTo>
                  <a:cubicBezTo>
                    <a:pt x="65" y="48"/>
                    <a:pt x="64" y="50"/>
                    <a:pt x="64" y="50"/>
                  </a:cubicBezTo>
                  <a:cubicBezTo>
                    <a:pt x="63" y="51"/>
                    <a:pt x="63" y="52"/>
                    <a:pt x="62" y="52"/>
                  </a:cubicBezTo>
                  <a:cubicBezTo>
                    <a:pt x="62" y="53"/>
                    <a:pt x="60" y="51"/>
                    <a:pt x="60" y="51"/>
                  </a:cubicBezTo>
                  <a:cubicBezTo>
                    <a:pt x="60" y="51"/>
                    <a:pt x="58" y="53"/>
                    <a:pt x="58" y="53"/>
                  </a:cubicBezTo>
                  <a:cubicBezTo>
                    <a:pt x="58" y="53"/>
                    <a:pt x="57" y="55"/>
                    <a:pt x="56" y="55"/>
                  </a:cubicBezTo>
                  <a:cubicBezTo>
                    <a:pt x="56" y="55"/>
                    <a:pt x="55" y="54"/>
                    <a:pt x="54" y="53"/>
                  </a:cubicBezTo>
                  <a:cubicBezTo>
                    <a:pt x="54" y="53"/>
                    <a:pt x="52" y="52"/>
                    <a:pt x="52" y="52"/>
                  </a:cubicBezTo>
                  <a:cubicBezTo>
                    <a:pt x="52" y="52"/>
                    <a:pt x="51" y="54"/>
                    <a:pt x="50" y="54"/>
                  </a:cubicBezTo>
                  <a:cubicBezTo>
                    <a:pt x="50" y="54"/>
                    <a:pt x="49" y="56"/>
                    <a:pt x="49" y="56"/>
                  </a:cubicBezTo>
                  <a:cubicBezTo>
                    <a:pt x="48" y="56"/>
                    <a:pt x="47" y="54"/>
                    <a:pt x="46" y="55"/>
                  </a:cubicBezTo>
                  <a:cubicBezTo>
                    <a:pt x="46" y="55"/>
                    <a:pt x="45" y="56"/>
                    <a:pt x="45" y="57"/>
                  </a:cubicBezTo>
                  <a:cubicBezTo>
                    <a:pt x="44" y="57"/>
                    <a:pt x="43" y="59"/>
                    <a:pt x="43" y="59"/>
                  </a:cubicBezTo>
                  <a:cubicBezTo>
                    <a:pt x="42" y="59"/>
                    <a:pt x="41" y="57"/>
                    <a:pt x="41" y="57"/>
                  </a:cubicBezTo>
                  <a:cubicBezTo>
                    <a:pt x="40" y="57"/>
                    <a:pt x="39" y="60"/>
                    <a:pt x="39" y="60"/>
                  </a:cubicBezTo>
                  <a:cubicBezTo>
                    <a:pt x="38" y="59"/>
                    <a:pt x="37" y="58"/>
                    <a:pt x="37" y="58"/>
                  </a:cubicBezTo>
                  <a:cubicBezTo>
                    <a:pt x="37" y="58"/>
                    <a:pt x="35" y="56"/>
                    <a:pt x="35" y="56"/>
                  </a:cubicBezTo>
                  <a:cubicBezTo>
                    <a:pt x="34" y="56"/>
                    <a:pt x="33" y="58"/>
                    <a:pt x="33" y="58"/>
                  </a:cubicBezTo>
                  <a:cubicBezTo>
                    <a:pt x="32" y="59"/>
                    <a:pt x="32" y="60"/>
                    <a:pt x="31" y="61"/>
                  </a:cubicBezTo>
                  <a:cubicBezTo>
                    <a:pt x="31" y="61"/>
                    <a:pt x="30" y="63"/>
                    <a:pt x="29" y="63"/>
                  </a:cubicBezTo>
                  <a:cubicBezTo>
                    <a:pt x="29" y="63"/>
                    <a:pt x="27" y="61"/>
                    <a:pt x="27" y="61"/>
                  </a:cubicBezTo>
                  <a:cubicBezTo>
                    <a:pt x="27" y="61"/>
                    <a:pt x="25" y="59"/>
                    <a:pt x="25" y="59"/>
                  </a:cubicBezTo>
                  <a:cubicBezTo>
                    <a:pt x="25" y="59"/>
                    <a:pt x="24" y="61"/>
                    <a:pt x="23" y="62"/>
                  </a:cubicBezTo>
                  <a:cubicBezTo>
                    <a:pt x="23" y="62"/>
                    <a:pt x="22" y="63"/>
                    <a:pt x="22" y="64"/>
                  </a:cubicBezTo>
                  <a:cubicBezTo>
                    <a:pt x="20" y="63"/>
                    <a:pt x="19" y="62"/>
                    <a:pt x="17" y="60"/>
                  </a:cubicBezTo>
                  <a:cubicBezTo>
                    <a:pt x="18" y="60"/>
                    <a:pt x="18" y="58"/>
                    <a:pt x="19" y="58"/>
                  </a:cubicBezTo>
                  <a:cubicBezTo>
                    <a:pt x="19" y="58"/>
                    <a:pt x="21" y="60"/>
                    <a:pt x="21" y="60"/>
                  </a:cubicBezTo>
                  <a:cubicBezTo>
                    <a:pt x="22" y="60"/>
                    <a:pt x="22" y="58"/>
                    <a:pt x="23" y="58"/>
                  </a:cubicBezTo>
                  <a:cubicBezTo>
                    <a:pt x="23" y="57"/>
                    <a:pt x="24" y="56"/>
                    <a:pt x="24" y="55"/>
                  </a:cubicBezTo>
                  <a:cubicBezTo>
                    <a:pt x="25" y="55"/>
                    <a:pt x="26" y="57"/>
                    <a:pt x="27" y="57"/>
                  </a:cubicBezTo>
                  <a:cubicBezTo>
                    <a:pt x="27" y="57"/>
                    <a:pt x="28" y="55"/>
                    <a:pt x="28" y="55"/>
                  </a:cubicBezTo>
                  <a:cubicBezTo>
                    <a:pt x="29" y="54"/>
                    <a:pt x="30" y="53"/>
                    <a:pt x="30" y="53"/>
                  </a:cubicBezTo>
                  <a:cubicBezTo>
                    <a:pt x="31" y="52"/>
                    <a:pt x="31" y="51"/>
                    <a:pt x="32" y="50"/>
                  </a:cubicBezTo>
                  <a:cubicBezTo>
                    <a:pt x="31" y="50"/>
                    <a:pt x="30" y="49"/>
                    <a:pt x="30" y="49"/>
                  </a:cubicBezTo>
                  <a:cubicBezTo>
                    <a:pt x="29" y="49"/>
                    <a:pt x="28" y="51"/>
                    <a:pt x="28" y="51"/>
                  </a:cubicBezTo>
                  <a:cubicBezTo>
                    <a:pt x="28" y="51"/>
                    <a:pt x="26" y="53"/>
                    <a:pt x="26" y="53"/>
                  </a:cubicBezTo>
                  <a:cubicBezTo>
                    <a:pt x="26" y="53"/>
                    <a:pt x="24" y="52"/>
                    <a:pt x="24" y="52"/>
                  </a:cubicBezTo>
                  <a:cubicBezTo>
                    <a:pt x="24" y="51"/>
                    <a:pt x="26" y="50"/>
                    <a:pt x="26" y="49"/>
                  </a:cubicBezTo>
                  <a:cubicBezTo>
                    <a:pt x="26" y="49"/>
                    <a:pt x="23" y="48"/>
                    <a:pt x="23" y="48"/>
                  </a:cubicBezTo>
                  <a:cubicBezTo>
                    <a:pt x="23" y="47"/>
                    <a:pt x="25" y="46"/>
                    <a:pt x="25" y="45"/>
                  </a:cubicBezTo>
                  <a:cubicBezTo>
                    <a:pt x="25" y="45"/>
                    <a:pt x="23" y="44"/>
                    <a:pt x="23" y="44"/>
                  </a:cubicBezTo>
                  <a:cubicBezTo>
                    <a:pt x="22" y="44"/>
                    <a:pt x="22" y="45"/>
                    <a:pt x="21" y="46"/>
                  </a:cubicBezTo>
                  <a:cubicBezTo>
                    <a:pt x="21" y="46"/>
                    <a:pt x="20" y="48"/>
                    <a:pt x="19" y="48"/>
                  </a:cubicBezTo>
                  <a:cubicBezTo>
                    <a:pt x="19" y="48"/>
                    <a:pt x="18" y="46"/>
                    <a:pt x="17" y="46"/>
                  </a:cubicBezTo>
                  <a:cubicBezTo>
                    <a:pt x="17" y="47"/>
                    <a:pt x="16" y="48"/>
                    <a:pt x="16" y="49"/>
                  </a:cubicBezTo>
                  <a:cubicBezTo>
                    <a:pt x="15" y="49"/>
                    <a:pt x="14" y="51"/>
                    <a:pt x="14" y="51"/>
                  </a:cubicBezTo>
                  <a:cubicBezTo>
                    <a:pt x="14" y="51"/>
                    <a:pt x="12" y="49"/>
                    <a:pt x="12" y="49"/>
                  </a:cubicBezTo>
                  <a:cubicBezTo>
                    <a:pt x="11" y="50"/>
                    <a:pt x="10" y="51"/>
                    <a:pt x="10" y="51"/>
                  </a:cubicBezTo>
                  <a:cubicBezTo>
                    <a:pt x="9" y="52"/>
                    <a:pt x="9" y="53"/>
                    <a:pt x="8" y="54"/>
                  </a:cubicBezTo>
                  <a:cubicBezTo>
                    <a:pt x="7" y="55"/>
                    <a:pt x="6" y="57"/>
                    <a:pt x="5" y="58"/>
                  </a:cubicBezTo>
                  <a:cubicBezTo>
                    <a:pt x="3" y="57"/>
                    <a:pt x="2" y="56"/>
                    <a:pt x="0" y="55"/>
                  </a:cubicBezTo>
                  <a:cubicBezTo>
                    <a:pt x="0" y="54"/>
                    <a:pt x="2" y="53"/>
                    <a:pt x="2" y="52"/>
                  </a:cubicBezTo>
                  <a:cubicBezTo>
                    <a:pt x="2" y="52"/>
                    <a:pt x="0" y="51"/>
                    <a:pt x="0" y="51"/>
                  </a:cubicBezTo>
                  <a:cubicBezTo>
                    <a:pt x="0" y="50"/>
                    <a:pt x="1" y="49"/>
                    <a:pt x="1" y="49"/>
                  </a:cubicBezTo>
                  <a:cubicBezTo>
                    <a:pt x="2" y="48"/>
                    <a:pt x="3" y="47"/>
                    <a:pt x="3" y="46"/>
                  </a:cubicBezTo>
                  <a:cubicBezTo>
                    <a:pt x="3" y="46"/>
                    <a:pt x="1" y="45"/>
                    <a:pt x="1" y="45"/>
                  </a:cubicBezTo>
                  <a:cubicBezTo>
                    <a:pt x="1" y="44"/>
                    <a:pt x="3" y="43"/>
                    <a:pt x="3" y="42"/>
                  </a:cubicBezTo>
                  <a:cubicBezTo>
                    <a:pt x="3" y="42"/>
                    <a:pt x="4" y="41"/>
                    <a:pt x="4" y="40"/>
                  </a:cubicBezTo>
                  <a:cubicBezTo>
                    <a:pt x="4" y="40"/>
                    <a:pt x="2" y="39"/>
                    <a:pt x="2" y="38"/>
                  </a:cubicBezTo>
                  <a:cubicBezTo>
                    <a:pt x="2" y="38"/>
                    <a:pt x="4" y="36"/>
                    <a:pt x="4" y="36"/>
                  </a:cubicBezTo>
                  <a:cubicBezTo>
                    <a:pt x="4" y="36"/>
                    <a:pt x="6" y="38"/>
                    <a:pt x="6" y="38"/>
                  </a:cubicBezTo>
                  <a:cubicBezTo>
                    <a:pt x="6" y="38"/>
                    <a:pt x="8" y="40"/>
                    <a:pt x="8" y="40"/>
                  </a:cubicBezTo>
                  <a:cubicBezTo>
                    <a:pt x="9" y="39"/>
                    <a:pt x="10" y="38"/>
                    <a:pt x="10" y="37"/>
                  </a:cubicBezTo>
                  <a:cubicBezTo>
                    <a:pt x="10" y="37"/>
                    <a:pt x="8" y="36"/>
                    <a:pt x="8" y="36"/>
                  </a:cubicBezTo>
                  <a:cubicBezTo>
                    <a:pt x="8" y="35"/>
                    <a:pt x="10" y="34"/>
                    <a:pt x="9" y="33"/>
                  </a:cubicBezTo>
                  <a:cubicBezTo>
                    <a:pt x="9" y="33"/>
                    <a:pt x="7" y="32"/>
                    <a:pt x="7" y="32"/>
                  </a:cubicBezTo>
                  <a:cubicBezTo>
                    <a:pt x="7" y="31"/>
                    <a:pt x="9" y="30"/>
                    <a:pt x="9" y="29"/>
                  </a:cubicBezTo>
                  <a:cubicBezTo>
                    <a:pt x="9" y="29"/>
                    <a:pt x="7" y="28"/>
                    <a:pt x="7" y="28"/>
                  </a:cubicBezTo>
                  <a:cubicBezTo>
                    <a:pt x="7" y="27"/>
                    <a:pt x="8" y="26"/>
                    <a:pt x="8" y="26"/>
                  </a:cubicBezTo>
                  <a:cubicBezTo>
                    <a:pt x="9" y="25"/>
                    <a:pt x="9" y="24"/>
                    <a:pt x="10" y="23"/>
                  </a:cubicBezTo>
                  <a:cubicBezTo>
                    <a:pt x="10" y="23"/>
                    <a:pt x="12" y="25"/>
                    <a:pt x="12" y="25"/>
                  </a:cubicBezTo>
                  <a:cubicBezTo>
                    <a:pt x="13" y="26"/>
                    <a:pt x="14" y="26"/>
                    <a:pt x="15" y="27"/>
                  </a:cubicBezTo>
                  <a:cubicBezTo>
                    <a:pt x="15" y="27"/>
                    <a:pt x="16" y="28"/>
                    <a:pt x="17" y="28"/>
                  </a:cubicBezTo>
                  <a:cubicBezTo>
                    <a:pt x="17" y="28"/>
                    <a:pt x="18" y="26"/>
                    <a:pt x="19" y="26"/>
                  </a:cubicBezTo>
                  <a:cubicBezTo>
                    <a:pt x="19" y="26"/>
                    <a:pt x="20" y="24"/>
                    <a:pt x="20" y="24"/>
                  </a:cubicBezTo>
                  <a:cubicBezTo>
                    <a:pt x="21" y="24"/>
                    <a:pt x="21" y="22"/>
                    <a:pt x="22" y="22"/>
                  </a:cubicBezTo>
                  <a:cubicBezTo>
                    <a:pt x="22" y="22"/>
                    <a:pt x="24" y="24"/>
                    <a:pt x="24" y="23"/>
                  </a:cubicBezTo>
                  <a:cubicBezTo>
                    <a:pt x="25" y="23"/>
                    <a:pt x="25" y="22"/>
                    <a:pt x="26" y="21"/>
                  </a:cubicBezTo>
                  <a:cubicBezTo>
                    <a:pt x="26" y="20"/>
                    <a:pt x="27" y="20"/>
                    <a:pt x="28" y="19"/>
                  </a:cubicBezTo>
                  <a:cubicBezTo>
                    <a:pt x="28" y="18"/>
                    <a:pt x="29" y="17"/>
                    <a:pt x="29" y="17"/>
                  </a:cubicBezTo>
                  <a:cubicBezTo>
                    <a:pt x="30" y="16"/>
                    <a:pt x="30" y="15"/>
                    <a:pt x="31" y="14"/>
                  </a:cubicBezTo>
                  <a:cubicBezTo>
                    <a:pt x="32" y="14"/>
                    <a:pt x="32" y="13"/>
                    <a:pt x="33" y="12"/>
                  </a:cubicBezTo>
                  <a:cubicBezTo>
                    <a:pt x="33" y="12"/>
                    <a:pt x="35" y="14"/>
                    <a:pt x="35" y="14"/>
                  </a:cubicBezTo>
                  <a:cubicBezTo>
                    <a:pt x="35" y="15"/>
                    <a:pt x="33" y="16"/>
                    <a:pt x="33" y="16"/>
                  </a:cubicBezTo>
                  <a:cubicBezTo>
                    <a:pt x="34" y="16"/>
                    <a:pt x="35" y="18"/>
                    <a:pt x="35" y="18"/>
                  </a:cubicBezTo>
                  <a:cubicBezTo>
                    <a:pt x="36" y="18"/>
                    <a:pt x="37" y="16"/>
                    <a:pt x="37" y="16"/>
                  </a:cubicBezTo>
                  <a:cubicBezTo>
                    <a:pt x="37" y="16"/>
                    <a:pt x="39" y="13"/>
                    <a:pt x="39" y="13"/>
                  </a:cubicBezTo>
                  <a:cubicBezTo>
                    <a:pt x="39" y="14"/>
                    <a:pt x="41" y="15"/>
                    <a:pt x="41" y="15"/>
                  </a:cubicBezTo>
                  <a:cubicBezTo>
                    <a:pt x="41" y="16"/>
                    <a:pt x="40" y="17"/>
                    <a:pt x="39" y="17"/>
                  </a:cubicBezTo>
                  <a:cubicBezTo>
                    <a:pt x="39" y="18"/>
                    <a:pt x="38" y="19"/>
                    <a:pt x="38" y="20"/>
                  </a:cubicBezTo>
                  <a:cubicBezTo>
                    <a:pt x="38" y="20"/>
                    <a:pt x="40" y="21"/>
                    <a:pt x="40" y="21"/>
                  </a:cubicBezTo>
                  <a:cubicBezTo>
                    <a:pt x="40" y="22"/>
                    <a:pt x="42" y="23"/>
                    <a:pt x="42" y="23"/>
                  </a:cubicBezTo>
                  <a:cubicBezTo>
                    <a:pt x="42" y="23"/>
                    <a:pt x="40" y="25"/>
                    <a:pt x="40" y="25"/>
                  </a:cubicBezTo>
                  <a:cubicBezTo>
                    <a:pt x="41" y="26"/>
                    <a:pt x="42" y="26"/>
                    <a:pt x="43" y="27"/>
                  </a:cubicBezTo>
                  <a:cubicBezTo>
                    <a:pt x="43" y="26"/>
                    <a:pt x="44" y="25"/>
                    <a:pt x="44" y="25"/>
                  </a:cubicBezTo>
                  <a:cubicBezTo>
                    <a:pt x="45" y="24"/>
                    <a:pt x="46" y="23"/>
                    <a:pt x="46" y="22"/>
                  </a:cubicBezTo>
                  <a:cubicBezTo>
                    <a:pt x="46" y="22"/>
                    <a:pt x="48" y="21"/>
                    <a:pt x="48" y="20"/>
                  </a:cubicBezTo>
                  <a:cubicBezTo>
                    <a:pt x="48" y="20"/>
                    <a:pt x="46" y="19"/>
                    <a:pt x="46" y="19"/>
                  </a:cubicBezTo>
                  <a:cubicBezTo>
                    <a:pt x="46" y="18"/>
                    <a:pt x="47" y="16"/>
                    <a:pt x="47" y="16"/>
                  </a:cubicBezTo>
                  <a:cubicBezTo>
                    <a:pt x="48" y="16"/>
                    <a:pt x="49" y="18"/>
                    <a:pt x="49" y="18"/>
                  </a:cubicBezTo>
                  <a:cubicBezTo>
                    <a:pt x="50" y="18"/>
                    <a:pt x="51" y="20"/>
                    <a:pt x="52" y="20"/>
                  </a:cubicBezTo>
                  <a:cubicBezTo>
                    <a:pt x="52" y="20"/>
                    <a:pt x="53" y="18"/>
                    <a:pt x="53" y="17"/>
                  </a:cubicBezTo>
                  <a:cubicBezTo>
                    <a:pt x="54" y="17"/>
                    <a:pt x="55" y="19"/>
                    <a:pt x="56" y="19"/>
                  </a:cubicBezTo>
                  <a:cubicBezTo>
                    <a:pt x="56" y="19"/>
                    <a:pt x="57" y="17"/>
                    <a:pt x="57" y="17"/>
                  </a:cubicBezTo>
                  <a:cubicBezTo>
                    <a:pt x="58" y="17"/>
                    <a:pt x="59" y="15"/>
                    <a:pt x="59" y="15"/>
                  </a:cubicBezTo>
                  <a:cubicBezTo>
                    <a:pt x="60" y="15"/>
                    <a:pt x="61" y="16"/>
                    <a:pt x="61" y="16"/>
                  </a:cubicBezTo>
                  <a:cubicBezTo>
                    <a:pt x="62" y="17"/>
                    <a:pt x="63" y="18"/>
                    <a:pt x="64" y="18"/>
                  </a:cubicBezTo>
                  <a:cubicBezTo>
                    <a:pt x="64" y="19"/>
                    <a:pt x="65" y="19"/>
                    <a:pt x="66" y="20"/>
                  </a:cubicBezTo>
                  <a:cubicBezTo>
                    <a:pt x="66" y="20"/>
                    <a:pt x="64" y="22"/>
                    <a:pt x="64" y="22"/>
                  </a:cubicBezTo>
                  <a:cubicBezTo>
                    <a:pt x="64" y="23"/>
                    <a:pt x="66" y="23"/>
                    <a:pt x="66" y="24"/>
                  </a:cubicBezTo>
                  <a:cubicBezTo>
                    <a:pt x="66" y="23"/>
                    <a:pt x="68" y="22"/>
                    <a:pt x="68" y="22"/>
                  </a:cubicBezTo>
                  <a:cubicBezTo>
                    <a:pt x="68" y="21"/>
                    <a:pt x="66" y="21"/>
                    <a:pt x="66" y="20"/>
                  </a:cubicBezTo>
                  <a:cubicBezTo>
                    <a:pt x="66" y="19"/>
                    <a:pt x="68" y="18"/>
                    <a:pt x="67" y="18"/>
                  </a:cubicBezTo>
                  <a:cubicBezTo>
                    <a:pt x="67" y="17"/>
                    <a:pt x="65" y="16"/>
                    <a:pt x="65" y="16"/>
                  </a:cubicBezTo>
                  <a:cubicBezTo>
                    <a:pt x="65" y="16"/>
                    <a:pt x="67" y="14"/>
                    <a:pt x="67" y="14"/>
                  </a:cubicBezTo>
                  <a:cubicBezTo>
                    <a:pt x="67" y="14"/>
                    <a:pt x="69" y="15"/>
                    <a:pt x="69" y="15"/>
                  </a:cubicBezTo>
                  <a:cubicBezTo>
                    <a:pt x="70" y="16"/>
                    <a:pt x="71" y="17"/>
                    <a:pt x="71" y="17"/>
                  </a:cubicBezTo>
                  <a:cubicBezTo>
                    <a:pt x="72" y="17"/>
                    <a:pt x="73" y="19"/>
                    <a:pt x="74" y="19"/>
                  </a:cubicBezTo>
                  <a:cubicBezTo>
                    <a:pt x="74" y="19"/>
                    <a:pt x="75" y="17"/>
                    <a:pt x="75" y="17"/>
                  </a:cubicBezTo>
                  <a:cubicBezTo>
                    <a:pt x="75" y="16"/>
                    <a:pt x="73" y="15"/>
                    <a:pt x="73" y="15"/>
                  </a:cubicBezTo>
                  <a:cubicBezTo>
                    <a:pt x="73" y="15"/>
                    <a:pt x="74" y="13"/>
                    <a:pt x="75" y="13"/>
                  </a:cubicBezTo>
                  <a:cubicBezTo>
                    <a:pt x="75" y="13"/>
                    <a:pt x="77" y="15"/>
                    <a:pt x="77" y="14"/>
                  </a:cubicBezTo>
                  <a:cubicBezTo>
                    <a:pt x="78" y="14"/>
                    <a:pt x="78" y="12"/>
                    <a:pt x="79" y="12"/>
                  </a:cubicBezTo>
                  <a:cubicBezTo>
                    <a:pt x="79" y="12"/>
                    <a:pt x="80" y="14"/>
                    <a:pt x="81" y="14"/>
                  </a:cubicBezTo>
                  <a:cubicBezTo>
                    <a:pt x="82" y="14"/>
                    <a:pt x="82" y="12"/>
                    <a:pt x="83" y="12"/>
                  </a:cubicBezTo>
                  <a:cubicBezTo>
                    <a:pt x="83" y="12"/>
                    <a:pt x="84" y="13"/>
                    <a:pt x="85" y="13"/>
                  </a:cubicBezTo>
                  <a:cubicBezTo>
                    <a:pt x="85" y="13"/>
                    <a:pt x="87" y="15"/>
                    <a:pt x="87" y="15"/>
                  </a:cubicBezTo>
                  <a:cubicBezTo>
                    <a:pt x="87" y="15"/>
                    <a:pt x="86" y="17"/>
                    <a:pt x="85" y="17"/>
                  </a:cubicBezTo>
                  <a:cubicBezTo>
                    <a:pt x="85" y="17"/>
                    <a:pt x="84" y="16"/>
                    <a:pt x="83" y="16"/>
                  </a:cubicBezTo>
                  <a:cubicBezTo>
                    <a:pt x="83" y="16"/>
                    <a:pt x="81" y="14"/>
                    <a:pt x="81" y="14"/>
                  </a:cubicBezTo>
                  <a:cubicBezTo>
                    <a:pt x="80" y="14"/>
                    <a:pt x="80" y="16"/>
                    <a:pt x="79" y="16"/>
                  </a:cubicBezTo>
                  <a:cubicBezTo>
                    <a:pt x="79" y="17"/>
                    <a:pt x="78" y="18"/>
                    <a:pt x="78" y="18"/>
                  </a:cubicBezTo>
                  <a:cubicBezTo>
                    <a:pt x="77" y="19"/>
                    <a:pt x="80" y="20"/>
                    <a:pt x="80" y="20"/>
                  </a:cubicBezTo>
                  <a:cubicBezTo>
                    <a:pt x="80" y="21"/>
                    <a:pt x="78" y="22"/>
                    <a:pt x="78" y="22"/>
                  </a:cubicBezTo>
                  <a:cubicBezTo>
                    <a:pt x="78" y="23"/>
                    <a:pt x="80" y="23"/>
                    <a:pt x="80" y="24"/>
                  </a:cubicBezTo>
                  <a:cubicBezTo>
                    <a:pt x="81" y="24"/>
                    <a:pt x="82" y="26"/>
                    <a:pt x="83" y="26"/>
                  </a:cubicBezTo>
                  <a:cubicBezTo>
                    <a:pt x="83" y="26"/>
                    <a:pt x="84" y="24"/>
                    <a:pt x="84" y="23"/>
                  </a:cubicBezTo>
                  <a:cubicBezTo>
                    <a:pt x="85" y="23"/>
                    <a:pt x="85" y="22"/>
                    <a:pt x="86" y="21"/>
                  </a:cubicBezTo>
                  <a:cubicBezTo>
                    <a:pt x="86" y="21"/>
                    <a:pt x="87" y="19"/>
                    <a:pt x="88" y="19"/>
                  </a:cubicBezTo>
                  <a:cubicBezTo>
                    <a:pt x="88" y="19"/>
                    <a:pt x="89" y="21"/>
                    <a:pt x="90" y="21"/>
                  </a:cubicBezTo>
                  <a:cubicBezTo>
                    <a:pt x="91" y="20"/>
                    <a:pt x="91" y="19"/>
                    <a:pt x="92" y="18"/>
                  </a:cubicBezTo>
                  <a:cubicBezTo>
                    <a:pt x="92" y="18"/>
                    <a:pt x="93" y="17"/>
                    <a:pt x="93" y="16"/>
                  </a:cubicBezTo>
                  <a:cubicBezTo>
                    <a:pt x="94" y="16"/>
                    <a:pt x="95" y="14"/>
                    <a:pt x="95" y="14"/>
                  </a:cubicBezTo>
                  <a:cubicBezTo>
                    <a:pt x="96" y="14"/>
                    <a:pt x="97" y="16"/>
                    <a:pt x="97" y="16"/>
                  </a:cubicBezTo>
                  <a:cubicBezTo>
                    <a:pt x="98" y="16"/>
                    <a:pt x="98" y="13"/>
                    <a:pt x="99" y="13"/>
                  </a:cubicBezTo>
                  <a:cubicBezTo>
                    <a:pt x="99" y="13"/>
                    <a:pt x="101" y="15"/>
                    <a:pt x="101" y="15"/>
                  </a:cubicBezTo>
                  <a:cubicBezTo>
                    <a:pt x="102" y="16"/>
                    <a:pt x="103" y="16"/>
                    <a:pt x="103" y="17"/>
                  </a:cubicBezTo>
                  <a:cubicBezTo>
                    <a:pt x="102" y="18"/>
                    <a:pt x="101" y="20"/>
                    <a:pt x="100" y="21"/>
                  </a:cubicBezTo>
                  <a:cubicBezTo>
                    <a:pt x="100" y="22"/>
                    <a:pt x="98" y="23"/>
                    <a:pt x="98" y="23"/>
                  </a:cubicBezTo>
                  <a:cubicBezTo>
                    <a:pt x="98" y="24"/>
                    <a:pt x="101" y="25"/>
                    <a:pt x="101" y="25"/>
                  </a:cubicBezTo>
                  <a:cubicBezTo>
                    <a:pt x="100" y="25"/>
                    <a:pt x="99" y="27"/>
                    <a:pt x="99" y="27"/>
                  </a:cubicBezTo>
                  <a:cubicBezTo>
                    <a:pt x="98" y="27"/>
                    <a:pt x="97" y="26"/>
                    <a:pt x="97" y="26"/>
                  </a:cubicBezTo>
                  <a:cubicBezTo>
                    <a:pt x="96" y="26"/>
                    <a:pt x="94" y="24"/>
                    <a:pt x="94" y="24"/>
                  </a:cubicBezTo>
                  <a:cubicBezTo>
                    <a:pt x="94" y="24"/>
                    <a:pt x="93" y="26"/>
                    <a:pt x="93" y="26"/>
                  </a:cubicBezTo>
                  <a:cubicBezTo>
                    <a:pt x="93" y="27"/>
                    <a:pt x="95" y="27"/>
                    <a:pt x="95" y="28"/>
                  </a:cubicBezTo>
                  <a:cubicBezTo>
                    <a:pt x="95" y="29"/>
                    <a:pt x="93" y="30"/>
                    <a:pt x="93" y="30"/>
                  </a:cubicBezTo>
                  <a:cubicBezTo>
                    <a:pt x="93" y="31"/>
                    <a:pt x="96" y="32"/>
                    <a:pt x="95" y="32"/>
                  </a:cubicBezTo>
                  <a:cubicBezTo>
                    <a:pt x="95" y="33"/>
                    <a:pt x="94" y="34"/>
                    <a:pt x="94" y="34"/>
                  </a:cubicBezTo>
                  <a:cubicBezTo>
                    <a:pt x="93" y="35"/>
                    <a:pt x="93" y="36"/>
                    <a:pt x="92" y="36"/>
                  </a:cubicBezTo>
                  <a:cubicBezTo>
                    <a:pt x="91" y="37"/>
                    <a:pt x="91" y="38"/>
                    <a:pt x="90" y="39"/>
                  </a:cubicBezTo>
                  <a:cubicBezTo>
                    <a:pt x="91" y="39"/>
                    <a:pt x="92" y="40"/>
                    <a:pt x="93" y="40"/>
                  </a:cubicBezTo>
                  <a:cubicBezTo>
                    <a:pt x="93" y="40"/>
                    <a:pt x="94" y="38"/>
                    <a:pt x="94" y="38"/>
                  </a:cubicBezTo>
                  <a:cubicBezTo>
                    <a:pt x="95" y="38"/>
                    <a:pt x="95" y="36"/>
                    <a:pt x="96" y="36"/>
                  </a:cubicBezTo>
                  <a:cubicBezTo>
                    <a:pt x="96" y="35"/>
                    <a:pt x="97" y="34"/>
                    <a:pt x="98" y="34"/>
                  </a:cubicBezTo>
                  <a:cubicBezTo>
                    <a:pt x="98" y="33"/>
                    <a:pt x="99" y="32"/>
                    <a:pt x="99" y="31"/>
                  </a:cubicBezTo>
                  <a:cubicBezTo>
                    <a:pt x="100" y="31"/>
                    <a:pt x="101" y="29"/>
                    <a:pt x="101" y="29"/>
                  </a:cubicBezTo>
                  <a:cubicBezTo>
                    <a:pt x="101" y="29"/>
                    <a:pt x="103" y="31"/>
                    <a:pt x="103" y="31"/>
                  </a:cubicBezTo>
                  <a:cubicBezTo>
                    <a:pt x="103" y="30"/>
                    <a:pt x="105" y="29"/>
                    <a:pt x="105" y="29"/>
                  </a:cubicBezTo>
                  <a:cubicBezTo>
                    <a:pt x="105" y="28"/>
                    <a:pt x="103" y="27"/>
                    <a:pt x="103" y="27"/>
                  </a:cubicBezTo>
                  <a:cubicBezTo>
                    <a:pt x="103" y="27"/>
                    <a:pt x="101" y="25"/>
                    <a:pt x="101" y="25"/>
                  </a:cubicBezTo>
                  <a:cubicBezTo>
                    <a:pt x="101" y="24"/>
                    <a:pt x="102" y="24"/>
                    <a:pt x="102" y="23"/>
                  </a:cubicBezTo>
                  <a:cubicBezTo>
                    <a:pt x="103" y="22"/>
                    <a:pt x="103" y="21"/>
                    <a:pt x="104" y="21"/>
                  </a:cubicBezTo>
                  <a:cubicBezTo>
                    <a:pt x="104" y="20"/>
                    <a:pt x="105" y="19"/>
                    <a:pt x="106" y="19"/>
                  </a:cubicBezTo>
                  <a:cubicBezTo>
                    <a:pt x="106" y="18"/>
                    <a:pt x="107" y="20"/>
                    <a:pt x="108" y="20"/>
                  </a:cubicBezTo>
                  <a:cubicBezTo>
                    <a:pt x="108" y="20"/>
                    <a:pt x="110" y="18"/>
                    <a:pt x="110" y="18"/>
                  </a:cubicBezTo>
                  <a:cubicBezTo>
                    <a:pt x="110" y="17"/>
                    <a:pt x="111" y="16"/>
                    <a:pt x="111" y="16"/>
                  </a:cubicBezTo>
                  <a:cubicBezTo>
                    <a:pt x="111" y="16"/>
                    <a:pt x="109" y="14"/>
                    <a:pt x="109" y="14"/>
                  </a:cubicBezTo>
                  <a:cubicBezTo>
                    <a:pt x="109" y="14"/>
                    <a:pt x="107" y="16"/>
                    <a:pt x="107" y="16"/>
                  </a:cubicBezTo>
                  <a:cubicBezTo>
                    <a:pt x="107" y="16"/>
                    <a:pt x="105" y="15"/>
                    <a:pt x="105" y="15"/>
                  </a:cubicBezTo>
                  <a:cubicBezTo>
                    <a:pt x="105" y="14"/>
                    <a:pt x="107" y="13"/>
                    <a:pt x="107" y="12"/>
                  </a:cubicBezTo>
                  <a:cubicBezTo>
                    <a:pt x="107" y="12"/>
                    <a:pt x="108" y="11"/>
                    <a:pt x="109" y="10"/>
                  </a:cubicBezTo>
                  <a:cubicBezTo>
                    <a:pt x="109" y="10"/>
                    <a:pt x="106" y="9"/>
                    <a:pt x="106" y="8"/>
                  </a:cubicBezTo>
                  <a:cubicBezTo>
                    <a:pt x="106" y="8"/>
                    <a:pt x="108" y="7"/>
                    <a:pt x="108" y="6"/>
                  </a:cubicBezTo>
                  <a:cubicBezTo>
                    <a:pt x="108" y="5"/>
                    <a:pt x="109" y="5"/>
                    <a:pt x="110" y="4"/>
                  </a:cubicBezTo>
                  <a:cubicBezTo>
                    <a:pt x="110" y="4"/>
                    <a:pt x="107" y="2"/>
                    <a:pt x="107" y="2"/>
                  </a:cubicBezTo>
                  <a:cubicBezTo>
                    <a:pt x="108" y="2"/>
                    <a:pt x="109" y="0"/>
                    <a:pt x="109" y="0"/>
                  </a:cubicBezTo>
                  <a:cubicBezTo>
                    <a:pt x="109" y="0"/>
                    <a:pt x="111" y="2"/>
                    <a:pt x="111" y="2"/>
                  </a:cubicBezTo>
                  <a:cubicBezTo>
                    <a:pt x="111" y="2"/>
                    <a:pt x="110" y="4"/>
                    <a:pt x="110" y="4"/>
                  </a:cubicBezTo>
                  <a:cubicBezTo>
                    <a:pt x="110" y="5"/>
                    <a:pt x="111" y="5"/>
                    <a:pt x="112" y="6"/>
                  </a:cubicBezTo>
                  <a:cubicBezTo>
                    <a:pt x="112" y="6"/>
                    <a:pt x="114" y="7"/>
                    <a:pt x="114" y="7"/>
                  </a:cubicBezTo>
                  <a:cubicBezTo>
                    <a:pt x="114" y="8"/>
                    <a:pt x="113" y="9"/>
                    <a:pt x="112" y="10"/>
                  </a:cubicBezTo>
                  <a:cubicBezTo>
                    <a:pt x="113" y="10"/>
                    <a:pt x="114" y="11"/>
                    <a:pt x="115" y="11"/>
                  </a:cubicBezTo>
                  <a:cubicBezTo>
                    <a:pt x="115" y="11"/>
                    <a:pt x="116" y="9"/>
                    <a:pt x="116" y="9"/>
                  </a:cubicBezTo>
                  <a:cubicBezTo>
                    <a:pt x="116" y="9"/>
                    <a:pt x="114" y="8"/>
                    <a:pt x="114" y="7"/>
                  </a:cubicBezTo>
                  <a:cubicBezTo>
                    <a:pt x="114" y="7"/>
                    <a:pt x="115" y="6"/>
                    <a:pt x="116" y="5"/>
                  </a:cubicBezTo>
                  <a:cubicBezTo>
                    <a:pt x="116" y="5"/>
                    <a:pt x="117" y="3"/>
                    <a:pt x="118" y="3"/>
                  </a:cubicBezTo>
                  <a:cubicBezTo>
                    <a:pt x="118" y="3"/>
                    <a:pt x="120" y="4"/>
                    <a:pt x="120" y="5"/>
                  </a:cubicBezTo>
                  <a:cubicBezTo>
                    <a:pt x="120" y="5"/>
                    <a:pt x="118" y="6"/>
                    <a:pt x="118" y="7"/>
                  </a:cubicBezTo>
                  <a:cubicBezTo>
                    <a:pt x="118" y="8"/>
                    <a:pt x="120" y="8"/>
                    <a:pt x="120" y="9"/>
                  </a:cubicBezTo>
                  <a:cubicBezTo>
                    <a:pt x="119" y="10"/>
                    <a:pt x="118" y="11"/>
                    <a:pt x="117" y="13"/>
                  </a:cubicBezTo>
                  <a:cubicBezTo>
                    <a:pt x="116" y="14"/>
                    <a:pt x="115" y="16"/>
                    <a:pt x="114" y="17"/>
                  </a:cubicBezTo>
                  <a:cubicBezTo>
                    <a:pt x="115" y="19"/>
                    <a:pt x="116" y="20"/>
                    <a:pt x="118" y="21"/>
                  </a:cubicBezTo>
                  <a:cubicBezTo>
                    <a:pt x="119" y="21"/>
                    <a:pt x="119" y="22"/>
                    <a:pt x="120" y="23"/>
                  </a:cubicBezTo>
                  <a:cubicBezTo>
                    <a:pt x="121" y="22"/>
                    <a:pt x="121" y="20"/>
                    <a:pt x="122" y="20"/>
                  </a:cubicBezTo>
                  <a:cubicBezTo>
                    <a:pt x="122" y="20"/>
                    <a:pt x="124" y="22"/>
                    <a:pt x="124" y="22"/>
                  </a:cubicBezTo>
                  <a:cubicBezTo>
                    <a:pt x="124" y="22"/>
                    <a:pt x="126" y="24"/>
                    <a:pt x="126" y="24"/>
                  </a:cubicBezTo>
                  <a:cubicBezTo>
                    <a:pt x="127" y="24"/>
                    <a:pt x="128" y="22"/>
                    <a:pt x="128" y="22"/>
                  </a:cubicBezTo>
                  <a:cubicBezTo>
                    <a:pt x="129" y="21"/>
                    <a:pt x="130" y="20"/>
                    <a:pt x="130" y="19"/>
                  </a:cubicBezTo>
                  <a:cubicBezTo>
                    <a:pt x="130" y="19"/>
                    <a:pt x="128" y="18"/>
                    <a:pt x="128" y="18"/>
                  </a:cubicBezTo>
                  <a:cubicBezTo>
                    <a:pt x="128" y="17"/>
                    <a:pt x="129" y="16"/>
                    <a:pt x="129" y="15"/>
                  </a:cubicBezTo>
                  <a:cubicBezTo>
                    <a:pt x="129" y="15"/>
                    <a:pt x="131" y="17"/>
                    <a:pt x="131" y="17"/>
                  </a:cubicBezTo>
                  <a:cubicBezTo>
                    <a:pt x="132" y="17"/>
                    <a:pt x="133" y="15"/>
                    <a:pt x="133" y="15"/>
                  </a:cubicBezTo>
                  <a:cubicBezTo>
                    <a:pt x="134" y="14"/>
                    <a:pt x="134" y="13"/>
                    <a:pt x="135" y="13"/>
                  </a:cubicBezTo>
                  <a:cubicBezTo>
                    <a:pt x="135" y="13"/>
                    <a:pt x="137" y="14"/>
                    <a:pt x="137" y="14"/>
                  </a:cubicBezTo>
                  <a:cubicBezTo>
                    <a:pt x="137" y="15"/>
                    <a:pt x="135" y="16"/>
                    <a:pt x="135" y="17"/>
                  </a:cubicBezTo>
                  <a:cubicBezTo>
                    <a:pt x="136" y="17"/>
                    <a:pt x="137" y="18"/>
                    <a:pt x="138" y="18"/>
                  </a:cubicBezTo>
                  <a:cubicBezTo>
                    <a:pt x="138" y="19"/>
                    <a:pt x="139" y="20"/>
                    <a:pt x="140" y="20"/>
                  </a:cubicBezTo>
                  <a:cubicBezTo>
                    <a:pt x="140" y="20"/>
                    <a:pt x="142" y="22"/>
                    <a:pt x="142" y="22"/>
                  </a:cubicBezTo>
                  <a:cubicBezTo>
                    <a:pt x="142" y="22"/>
                    <a:pt x="144" y="20"/>
                    <a:pt x="144" y="19"/>
                  </a:cubicBezTo>
                  <a:cubicBezTo>
                    <a:pt x="144" y="19"/>
                    <a:pt x="146" y="17"/>
                    <a:pt x="146" y="17"/>
                  </a:cubicBezTo>
                  <a:cubicBezTo>
                    <a:pt x="146" y="17"/>
                    <a:pt x="148" y="18"/>
                    <a:pt x="148" y="19"/>
                  </a:cubicBezTo>
                  <a:cubicBezTo>
                    <a:pt x="148" y="19"/>
                    <a:pt x="146" y="21"/>
                    <a:pt x="146" y="21"/>
                  </a:cubicBezTo>
                  <a:cubicBezTo>
                    <a:pt x="146" y="22"/>
                    <a:pt x="145" y="23"/>
                    <a:pt x="144" y="23"/>
                  </a:cubicBezTo>
                  <a:cubicBezTo>
                    <a:pt x="144" y="24"/>
                    <a:pt x="143" y="25"/>
                    <a:pt x="143" y="26"/>
                  </a:cubicBezTo>
                  <a:cubicBezTo>
                    <a:pt x="143" y="26"/>
                    <a:pt x="145" y="27"/>
                    <a:pt x="145" y="27"/>
                  </a:cubicBezTo>
                  <a:cubicBezTo>
                    <a:pt x="145" y="28"/>
                    <a:pt x="143" y="29"/>
                    <a:pt x="143" y="29"/>
                  </a:cubicBezTo>
                  <a:cubicBezTo>
                    <a:pt x="143" y="30"/>
                    <a:pt x="145" y="31"/>
                    <a:pt x="145" y="31"/>
                  </a:cubicBezTo>
                  <a:cubicBezTo>
                    <a:pt x="146" y="31"/>
                    <a:pt x="147" y="29"/>
                    <a:pt x="147" y="29"/>
                  </a:cubicBezTo>
                  <a:cubicBezTo>
                    <a:pt x="148" y="29"/>
                    <a:pt x="149" y="31"/>
                    <a:pt x="149" y="31"/>
                  </a:cubicBezTo>
                  <a:cubicBezTo>
                    <a:pt x="150" y="30"/>
                    <a:pt x="150" y="29"/>
                    <a:pt x="151" y="28"/>
                  </a:cubicBezTo>
                  <a:cubicBezTo>
                    <a:pt x="151" y="28"/>
                    <a:pt x="153" y="27"/>
                    <a:pt x="153" y="26"/>
                  </a:cubicBezTo>
                  <a:cubicBezTo>
                    <a:pt x="153" y="26"/>
                    <a:pt x="151" y="25"/>
                    <a:pt x="151" y="24"/>
                  </a:cubicBezTo>
                  <a:cubicBezTo>
                    <a:pt x="150" y="24"/>
                    <a:pt x="152" y="23"/>
                    <a:pt x="152" y="22"/>
                  </a:cubicBezTo>
                  <a:cubicBezTo>
                    <a:pt x="152" y="22"/>
                    <a:pt x="153" y="21"/>
                    <a:pt x="154" y="20"/>
                  </a:cubicBezTo>
                  <a:cubicBezTo>
                    <a:pt x="154" y="20"/>
                    <a:pt x="156" y="18"/>
                    <a:pt x="156" y="18"/>
                  </a:cubicBezTo>
                  <a:cubicBezTo>
                    <a:pt x="156" y="18"/>
                    <a:pt x="153" y="16"/>
                    <a:pt x="153" y="16"/>
                  </a:cubicBezTo>
                  <a:cubicBezTo>
                    <a:pt x="154" y="15"/>
                    <a:pt x="155" y="15"/>
                    <a:pt x="155" y="14"/>
                  </a:cubicBezTo>
                  <a:cubicBezTo>
                    <a:pt x="156" y="13"/>
                    <a:pt x="156" y="12"/>
                    <a:pt x="157" y="12"/>
                  </a:cubicBezTo>
                  <a:cubicBezTo>
                    <a:pt x="157" y="11"/>
                    <a:pt x="159" y="13"/>
                    <a:pt x="159" y="13"/>
                  </a:cubicBezTo>
                  <a:cubicBezTo>
                    <a:pt x="160" y="13"/>
                    <a:pt x="160" y="11"/>
                    <a:pt x="161" y="11"/>
                  </a:cubicBezTo>
                  <a:cubicBezTo>
                    <a:pt x="161" y="11"/>
                    <a:pt x="162" y="13"/>
                    <a:pt x="163" y="13"/>
                  </a:cubicBezTo>
                  <a:cubicBezTo>
                    <a:pt x="164" y="13"/>
                    <a:pt x="164" y="11"/>
                    <a:pt x="165" y="11"/>
                  </a:cubicBezTo>
                  <a:cubicBezTo>
                    <a:pt x="165" y="11"/>
                    <a:pt x="166" y="12"/>
                    <a:pt x="167" y="12"/>
                  </a:cubicBezTo>
                  <a:cubicBezTo>
                    <a:pt x="168" y="11"/>
                    <a:pt x="169" y="9"/>
                    <a:pt x="170" y="8"/>
                  </a:cubicBezTo>
                  <a:cubicBezTo>
                    <a:pt x="171" y="8"/>
                    <a:pt x="172" y="9"/>
                    <a:pt x="173" y="10"/>
                  </a:cubicBezTo>
                  <a:cubicBezTo>
                    <a:pt x="173" y="10"/>
                    <a:pt x="171" y="11"/>
                    <a:pt x="171" y="12"/>
                  </a:cubicBezTo>
                  <a:cubicBezTo>
                    <a:pt x="170" y="12"/>
                    <a:pt x="169" y="13"/>
                    <a:pt x="169" y="14"/>
                  </a:cubicBezTo>
                  <a:cubicBezTo>
                    <a:pt x="169" y="15"/>
                    <a:pt x="167" y="16"/>
                    <a:pt x="167" y="16"/>
                  </a:cubicBezTo>
                  <a:cubicBezTo>
                    <a:pt x="168" y="17"/>
                    <a:pt x="170" y="17"/>
                    <a:pt x="170" y="18"/>
                  </a:cubicBezTo>
                  <a:cubicBezTo>
                    <a:pt x="170" y="18"/>
                    <a:pt x="168" y="20"/>
                    <a:pt x="168" y="20"/>
                  </a:cubicBezTo>
                  <a:cubicBezTo>
                    <a:pt x="168" y="20"/>
                    <a:pt x="170" y="22"/>
                    <a:pt x="170" y="22"/>
                  </a:cubicBezTo>
                  <a:cubicBezTo>
                    <a:pt x="171" y="22"/>
                    <a:pt x="171" y="20"/>
                    <a:pt x="172" y="20"/>
                  </a:cubicBezTo>
                  <a:cubicBezTo>
                    <a:pt x="173" y="20"/>
                    <a:pt x="173" y="21"/>
                    <a:pt x="174" y="21"/>
                  </a:cubicBezTo>
                  <a:cubicBezTo>
                    <a:pt x="174" y="21"/>
                    <a:pt x="176" y="20"/>
                    <a:pt x="176" y="19"/>
                  </a:cubicBezTo>
                  <a:cubicBezTo>
                    <a:pt x="176" y="19"/>
                    <a:pt x="174" y="18"/>
                    <a:pt x="174" y="17"/>
                  </a:cubicBezTo>
                  <a:cubicBezTo>
                    <a:pt x="174" y="17"/>
                    <a:pt x="175" y="16"/>
                    <a:pt x="175" y="15"/>
                  </a:cubicBezTo>
                  <a:cubicBezTo>
                    <a:pt x="176" y="14"/>
                    <a:pt x="176" y="14"/>
                    <a:pt x="177" y="13"/>
                  </a:cubicBezTo>
                  <a:cubicBezTo>
                    <a:pt x="178" y="12"/>
                    <a:pt x="178" y="11"/>
                    <a:pt x="179" y="11"/>
                  </a:cubicBezTo>
                  <a:cubicBezTo>
                    <a:pt x="179" y="10"/>
                    <a:pt x="180" y="9"/>
                    <a:pt x="180" y="8"/>
                  </a:cubicBezTo>
                  <a:cubicBezTo>
                    <a:pt x="181" y="8"/>
                    <a:pt x="182" y="6"/>
                    <a:pt x="182" y="6"/>
                  </a:cubicBezTo>
                  <a:cubicBezTo>
                    <a:pt x="182" y="6"/>
                    <a:pt x="184" y="8"/>
                    <a:pt x="184" y="8"/>
                  </a:cubicBezTo>
                  <a:cubicBezTo>
                    <a:pt x="184" y="8"/>
                    <a:pt x="183" y="10"/>
                    <a:pt x="183" y="10"/>
                  </a:cubicBezTo>
                  <a:cubicBezTo>
                    <a:pt x="183" y="10"/>
                    <a:pt x="181" y="12"/>
                    <a:pt x="181" y="12"/>
                  </a:cubicBezTo>
                  <a:cubicBezTo>
                    <a:pt x="182" y="13"/>
                    <a:pt x="183" y="14"/>
                    <a:pt x="183" y="14"/>
                  </a:cubicBezTo>
                  <a:cubicBezTo>
                    <a:pt x="184" y="14"/>
                    <a:pt x="185" y="12"/>
                    <a:pt x="185" y="12"/>
                  </a:cubicBezTo>
                  <a:cubicBezTo>
                    <a:pt x="186" y="12"/>
                    <a:pt x="187" y="13"/>
                    <a:pt x="187" y="14"/>
                  </a:cubicBezTo>
                  <a:cubicBezTo>
                    <a:pt x="188" y="14"/>
                    <a:pt x="189" y="15"/>
                    <a:pt x="189" y="15"/>
                  </a:cubicBezTo>
                  <a:cubicBezTo>
                    <a:pt x="190" y="15"/>
                    <a:pt x="190" y="13"/>
                    <a:pt x="191" y="13"/>
                  </a:cubicBezTo>
                  <a:cubicBezTo>
                    <a:pt x="192" y="13"/>
                    <a:pt x="193" y="15"/>
                    <a:pt x="193" y="15"/>
                  </a:cubicBezTo>
                  <a:cubicBezTo>
                    <a:pt x="194" y="15"/>
                    <a:pt x="195" y="12"/>
                    <a:pt x="195" y="13"/>
                  </a:cubicBezTo>
                  <a:cubicBezTo>
                    <a:pt x="196" y="13"/>
                    <a:pt x="197" y="14"/>
                    <a:pt x="197" y="14"/>
                  </a:cubicBezTo>
                  <a:cubicBezTo>
                    <a:pt x="198" y="15"/>
                    <a:pt x="199" y="15"/>
                    <a:pt x="199" y="16"/>
                  </a:cubicBezTo>
                  <a:cubicBezTo>
                    <a:pt x="200" y="16"/>
                    <a:pt x="201" y="18"/>
                    <a:pt x="202" y="18"/>
                  </a:cubicBezTo>
                  <a:cubicBezTo>
                    <a:pt x="202" y="18"/>
                    <a:pt x="203" y="15"/>
                    <a:pt x="203" y="15"/>
                  </a:cubicBezTo>
                  <a:cubicBezTo>
                    <a:pt x="204" y="16"/>
                    <a:pt x="206" y="17"/>
                    <a:pt x="206" y="17"/>
                  </a:cubicBezTo>
                  <a:cubicBezTo>
                    <a:pt x="206" y="18"/>
                    <a:pt x="204" y="19"/>
                    <a:pt x="204" y="19"/>
                  </a:cubicBezTo>
                  <a:cubicBezTo>
                    <a:pt x="204" y="20"/>
                    <a:pt x="206" y="21"/>
                    <a:pt x="206" y="21"/>
                  </a:cubicBezTo>
                  <a:cubicBezTo>
                    <a:pt x="206" y="22"/>
                    <a:pt x="205" y="23"/>
                    <a:pt x="204" y="23"/>
                  </a:cubicBezTo>
                  <a:cubicBezTo>
                    <a:pt x="204" y="24"/>
                    <a:pt x="203" y="25"/>
                    <a:pt x="203" y="26"/>
                  </a:cubicBezTo>
                  <a:cubicBezTo>
                    <a:pt x="203" y="26"/>
                    <a:pt x="205" y="27"/>
                    <a:pt x="205" y="27"/>
                  </a:cubicBezTo>
                  <a:cubicBezTo>
                    <a:pt x="206" y="26"/>
                    <a:pt x="207" y="24"/>
                    <a:pt x="208" y="23"/>
                  </a:cubicBezTo>
                  <a:cubicBezTo>
                    <a:pt x="209" y="22"/>
                    <a:pt x="210" y="21"/>
                    <a:pt x="210" y="21"/>
                  </a:cubicBezTo>
                  <a:cubicBezTo>
                    <a:pt x="210" y="20"/>
                    <a:pt x="208" y="19"/>
                    <a:pt x="208" y="19"/>
                  </a:cubicBezTo>
                  <a:cubicBezTo>
                    <a:pt x="208" y="18"/>
                    <a:pt x="209" y="17"/>
                    <a:pt x="210" y="17"/>
                  </a:cubicBezTo>
                  <a:cubicBezTo>
                    <a:pt x="210" y="16"/>
                    <a:pt x="211" y="14"/>
                    <a:pt x="211" y="14"/>
                  </a:cubicBezTo>
                  <a:cubicBezTo>
                    <a:pt x="212" y="14"/>
                    <a:pt x="213" y="16"/>
                    <a:pt x="214" y="16"/>
                  </a:cubicBezTo>
                  <a:cubicBezTo>
                    <a:pt x="212" y="18"/>
                    <a:pt x="211" y="19"/>
                    <a:pt x="210" y="21"/>
                  </a:cubicBezTo>
                  <a:cubicBezTo>
                    <a:pt x="210" y="21"/>
                    <a:pt x="212" y="22"/>
                    <a:pt x="212" y="22"/>
                  </a:cubicBezTo>
                  <a:cubicBezTo>
                    <a:pt x="212" y="23"/>
                    <a:pt x="211" y="24"/>
                    <a:pt x="211" y="24"/>
                  </a:cubicBezTo>
                  <a:cubicBezTo>
                    <a:pt x="210" y="25"/>
                    <a:pt x="209" y="26"/>
                    <a:pt x="209" y="27"/>
                  </a:cubicBezTo>
                  <a:cubicBezTo>
                    <a:pt x="208" y="27"/>
                    <a:pt x="207" y="28"/>
                    <a:pt x="207" y="29"/>
                  </a:cubicBezTo>
                  <a:cubicBezTo>
                    <a:pt x="207" y="29"/>
                    <a:pt x="209" y="30"/>
                    <a:pt x="209" y="31"/>
                  </a:cubicBezTo>
                  <a:cubicBezTo>
                    <a:pt x="210" y="30"/>
                    <a:pt x="211" y="29"/>
                    <a:pt x="211" y="28"/>
                  </a:cubicBezTo>
                  <a:cubicBezTo>
                    <a:pt x="212" y="28"/>
                    <a:pt x="213" y="27"/>
                    <a:pt x="213" y="26"/>
                  </a:cubicBezTo>
                  <a:cubicBezTo>
                    <a:pt x="213" y="26"/>
                    <a:pt x="215" y="24"/>
                    <a:pt x="215" y="24"/>
                  </a:cubicBezTo>
                  <a:cubicBezTo>
                    <a:pt x="215" y="24"/>
                    <a:pt x="212" y="22"/>
                    <a:pt x="212" y="22"/>
                  </a:cubicBezTo>
                  <a:cubicBezTo>
                    <a:pt x="213" y="22"/>
                    <a:pt x="214" y="20"/>
                    <a:pt x="214" y="20"/>
                  </a:cubicBezTo>
                  <a:cubicBezTo>
                    <a:pt x="214" y="20"/>
                    <a:pt x="216" y="21"/>
                    <a:pt x="216" y="22"/>
                  </a:cubicBezTo>
                  <a:cubicBezTo>
                    <a:pt x="217" y="22"/>
                    <a:pt x="218" y="23"/>
                    <a:pt x="218" y="23"/>
                  </a:cubicBezTo>
                  <a:cubicBezTo>
                    <a:pt x="219" y="23"/>
                    <a:pt x="220" y="21"/>
                    <a:pt x="220" y="21"/>
                  </a:cubicBezTo>
                  <a:cubicBezTo>
                    <a:pt x="220" y="21"/>
                    <a:pt x="222" y="19"/>
                    <a:pt x="222" y="19"/>
                  </a:cubicBezTo>
                  <a:cubicBezTo>
                    <a:pt x="222" y="19"/>
                    <a:pt x="224" y="21"/>
                    <a:pt x="224" y="21"/>
                  </a:cubicBezTo>
                  <a:cubicBezTo>
                    <a:pt x="224" y="20"/>
                    <a:pt x="226" y="19"/>
                    <a:pt x="226" y="18"/>
                  </a:cubicBezTo>
                  <a:cubicBezTo>
                    <a:pt x="226" y="18"/>
                    <a:pt x="224" y="17"/>
                    <a:pt x="224" y="17"/>
                  </a:cubicBezTo>
                  <a:cubicBezTo>
                    <a:pt x="224" y="16"/>
                    <a:pt x="225" y="15"/>
                    <a:pt x="225" y="14"/>
                  </a:cubicBezTo>
                  <a:cubicBezTo>
                    <a:pt x="226" y="14"/>
                    <a:pt x="227" y="12"/>
                    <a:pt x="227" y="12"/>
                  </a:cubicBezTo>
                  <a:cubicBezTo>
                    <a:pt x="227" y="12"/>
                    <a:pt x="229" y="14"/>
                    <a:pt x="229" y="14"/>
                  </a:cubicBezTo>
                  <a:cubicBezTo>
                    <a:pt x="230" y="14"/>
                    <a:pt x="231" y="15"/>
                    <a:pt x="231" y="16"/>
                  </a:cubicBezTo>
                  <a:cubicBezTo>
                    <a:pt x="232" y="16"/>
                    <a:pt x="233" y="17"/>
                    <a:pt x="234" y="17"/>
                  </a:cubicBezTo>
                  <a:cubicBezTo>
                    <a:pt x="234" y="17"/>
                    <a:pt x="235" y="15"/>
                    <a:pt x="235" y="15"/>
                  </a:cubicBezTo>
                  <a:cubicBezTo>
                    <a:pt x="236" y="15"/>
                    <a:pt x="237" y="16"/>
                    <a:pt x="238" y="17"/>
                  </a:cubicBezTo>
                  <a:cubicBezTo>
                    <a:pt x="238" y="17"/>
                    <a:pt x="240" y="19"/>
                    <a:pt x="240" y="19"/>
                  </a:cubicBezTo>
                  <a:cubicBezTo>
                    <a:pt x="240" y="18"/>
                    <a:pt x="241" y="17"/>
                    <a:pt x="242" y="16"/>
                  </a:cubicBezTo>
                  <a:cubicBezTo>
                    <a:pt x="242" y="16"/>
                    <a:pt x="243" y="14"/>
                    <a:pt x="243" y="14"/>
                  </a:cubicBezTo>
                  <a:cubicBezTo>
                    <a:pt x="243" y="14"/>
                    <a:pt x="241" y="12"/>
                    <a:pt x="241" y="12"/>
                  </a:cubicBezTo>
                  <a:cubicBezTo>
                    <a:pt x="241" y="12"/>
                    <a:pt x="242" y="10"/>
                    <a:pt x="243" y="10"/>
                  </a:cubicBezTo>
                  <a:cubicBezTo>
                    <a:pt x="243" y="10"/>
                    <a:pt x="245" y="12"/>
                    <a:pt x="245" y="12"/>
                  </a:cubicBezTo>
                  <a:cubicBezTo>
                    <a:pt x="245" y="12"/>
                    <a:pt x="247" y="13"/>
                    <a:pt x="247" y="14"/>
                  </a:cubicBezTo>
                  <a:cubicBezTo>
                    <a:pt x="247" y="14"/>
                    <a:pt x="246" y="15"/>
                    <a:pt x="246" y="16"/>
                  </a:cubicBezTo>
                  <a:cubicBezTo>
                    <a:pt x="245" y="16"/>
                    <a:pt x="244" y="17"/>
                    <a:pt x="244" y="18"/>
                  </a:cubicBezTo>
                  <a:cubicBezTo>
                    <a:pt x="244" y="18"/>
                    <a:pt x="246" y="19"/>
                    <a:pt x="246" y="20"/>
                  </a:cubicBezTo>
                  <a:cubicBezTo>
                    <a:pt x="247" y="19"/>
                    <a:pt x="247" y="18"/>
                    <a:pt x="248" y="17"/>
                  </a:cubicBezTo>
                  <a:cubicBezTo>
                    <a:pt x="248" y="17"/>
                    <a:pt x="249" y="15"/>
                    <a:pt x="249" y="15"/>
                  </a:cubicBezTo>
                  <a:cubicBezTo>
                    <a:pt x="250" y="15"/>
                    <a:pt x="252" y="17"/>
                    <a:pt x="252" y="17"/>
                  </a:cubicBezTo>
                  <a:cubicBezTo>
                    <a:pt x="252" y="17"/>
                    <a:pt x="253" y="15"/>
                    <a:pt x="253" y="15"/>
                  </a:cubicBezTo>
                  <a:cubicBezTo>
                    <a:pt x="253" y="14"/>
                    <a:pt x="251" y="14"/>
                    <a:pt x="251" y="13"/>
                  </a:cubicBezTo>
                  <a:cubicBezTo>
                    <a:pt x="251" y="12"/>
                    <a:pt x="253" y="11"/>
                    <a:pt x="253" y="11"/>
                  </a:cubicBezTo>
                  <a:cubicBezTo>
                    <a:pt x="253" y="10"/>
                    <a:pt x="254" y="9"/>
                    <a:pt x="255" y="9"/>
                  </a:cubicBezTo>
                  <a:cubicBezTo>
                    <a:pt x="255" y="8"/>
                    <a:pt x="256" y="10"/>
                    <a:pt x="257" y="10"/>
                  </a:cubicBezTo>
                  <a:cubicBezTo>
                    <a:pt x="258" y="10"/>
                    <a:pt x="258" y="8"/>
                    <a:pt x="258" y="8"/>
                  </a:cubicBezTo>
                  <a:cubicBezTo>
                    <a:pt x="259" y="8"/>
                    <a:pt x="260" y="10"/>
                    <a:pt x="261" y="10"/>
                  </a:cubicBezTo>
                  <a:cubicBezTo>
                    <a:pt x="261" y="10"/>
                    <a:pt x="259" y="11"/>
                    <a:pt x="259" y="12"/>
                  </a:cubicBezTo>
                  <a:cubicBezTo>
                    <a:pt x="259" y="12"/>
                    <a:pt x="261" y="13"/>
                    <a:pt x="261" y="14"/>
                  </a:cubicBezTo>
                  <a:cubicBezTo>
                    <a:pt x="261" y="14"/>
                    <a:pt x="260" y="15"/>
                    <a:pt x="260" y="16"/>
                  </a:cubicBezTo>
                  <a:cubicBezTo>
                    <a:pt x="259" y="17"/>
                    <a:pt x="258" y="18"/>
                    <a:pt x="258" y="18"/>
                  </a:cubicBezTo>
                  <a:cubicBezTo>
                    <a:pt x="258" y="18"/>
                    <a:pt x="256" y="16"/>
                    <a:pt x="256" y="16"/>
                  </a:cubicBezTo>
                  <a:cubicBezTo>
                    <a:pt x="255" y="16"/>
                    <a:pt x="255" y="19"/>
                    <a:pt x="254" y="19"/>
                  </a:cubicBezTo>
                  <a:cubicBezTo>
                    <a:pt x="253" y="19"/>
                    <a:pt x="252" y="17"/>
                    <a:pt x="252" y="17"/>
                  </a:cubicBezTo>
                  <a:cubicBezTo>
                    <a:pt x="251" y="17"/>
                    <a:pt x="251" y="19"/>
                    <a:pt x="250" y="19"/>
                  </a:cubicBezTo>
                  <a:cubicBezTo>
                    <a:pt x="251" y="20"/>
                    <a:pt x="253" y="21"/>
                    <a:pt x="254" y="23"/>
                  </a:cubicBezTo>
                  <a:cubicBezTo>
                    <a:pt x="255" y="23"/>
                    <a:pt x="256" y="24"/>
                    <a:pt x="257" y="24"/>
                  </a:cubicBezTo>
                  <a:cubicBezTo>
                    <a:pt x="257" y="24"/>
                    <a:pt x="258" y="22"/>
                    <a:pt x="258" y="22"/>
                  </a:cubicBezTo>
                  <a:cubicBezTo>
                    <a:pt x="259" y="22"/>
                    <a:pt x="260" y="24"/>
                    <a:pt x="261" y="24"/>
                  </a:cubicBezTo>
                  <a:cubicBezTo>
                    <a:pt x="261" y="24"/>
                    <a:pt x="263" y="26"/>
                    <a:pt x="263" y="25"/>
                  </a:cubicBezTo>
                  <a:cubicBezTo>
                    <a:pt x="263" y="25"/>
                    <a:pt x="265" y="23"/>
                    <a:pt x="265" y="23"/>
                  </a:cubicBezTo>
                  <a:cubicBezTo>
                    <a:pt x="264" y="23"/>
                    <a:pt x="262" y="22"/>
                    <a:pt x="262" y="22"/>
                  </a:cubicBezTo>
                  <a:cubicBezTo>
                    <a:pt x="262" y="21"/>
                    <a:pt x="264" y="20"/>
                    <a:pt x="264" y="19"/>
                  </a:cubicBezTo>
                  <a:cubicBezTo>
                    <a:pt x="264" y="19"/>
                    <a:pt x="265" y="18"/>
                    <a:pt x="266" y="17"/>
                  </a:cubicBezTo>
                  <a:cubicBezTo>
                    <a:pt x="266" y="16"/>
                    <a:pt x="267" y="15"/>
                    <a:pt x="267" y="15"/>
                  </a:cubicBezTo>
                  <a:cubicBezTo>
                    <a:pt x="268" y="15"/>
                    <a:pt x="269" y="17"/>
                    <a:pt x="270" y="17"/>
                  </a:cubicBezTo>
                  <a:cubicBezTo>
                    <a:pt x="270" y="16"/>
                    <a:pt x="271" y="14"/>
                    <a:pt x="271" y="14"/>
                  </a:cubicBezTo>
                  <a:cubicBezTo>
                    <a:pt x="272" y="14"/>
                    <a:pt x="273" y="16"/>
                    <a:pt x="274" y="16"/>
                  </a:cubicBezTo>
                  <a:cubicBezTo>
                    <a:pt x="274" y="16"/>
                    <a:pt x="275" y="14"/>
                    <a:pt x="275" y="14"/>
                  </a:cubicBezTo>
                  <a:cubicBezTo>
                    <a:pt x="275" y="14"/>
                    <a:pt x="273" y="12"/>
                    <a:pt x="273" y="12"/>
                  </a:cubicBezTo>
                  <a:cubicBezTo>
                    <a:pt x="273" y="12"/>
                    <a:pt x="274" y="10"/>
                    <a:pt x="275" y="10"/>
                  </a:cubicBezTo>
                  <a:cubicBezTo>
                    <a:pt x="275" y="10"/>
                    <a:pt x="276" y="12"/>
                    <a:pt x="277" y="12"/>
                  </a:cubicBezTo>
                  <a:cubicBezTo>
                    <a:pt x="278" y="11"/>
                    <a:pt x="278" y="10"/>
                    <a:pt x="279" y="9"/>
                  </a:cubicBezTo>
                  <a:cubicBezTo>
                    <a:pt x="279" y="9"/>
                    <a:pt x="280" y="11"/>
                    <a:pt x="281" y="11"/>
                  </a:cubicBezTo>
                  <a:cubicBezTo>
                    <a:pt x="281" y="11"/>
                    <a:pt x="282" y="9"/>
                    <a:pt x="283" y="9"/>
                  </a:cubicBezTo>
                  <a:cubicBezTo>
                    <a:pt x="283" y="8"/>
                    <a:pt x="284" y="7"/>
                    <a:pt x="284" y="7"/>
                  </a:cubicBezTo>
                  <a:cubicBezTo>
                    <a:pt x="285" y="7"/>
                    <a:pt x="286" y="8"/>
                    <a:pt x="287" y="8"/>
                  </a:cubicBezTo>
                  <a:cubicBezTo>
                    <a:pt x="287" y="9"/>
                    <a:pt x="285" y="10"/>
                    <a:pt x="285" y="10"/>
                  </a:cubicBezTo>
                  <a:cubicBezTo>
                    <a:pt x="284" y="11"/>
                    <a:pt x="284" y="12"/>
                    <a:pt x="283" y="13"/>
                  </a:cubicBezTo>
                  <a:cubicBezTo>
                    <a:pt x="283" y="13"/>
                    <a:pt x="281" y="11"/>
                    <a:pt x="281" y="11"/>
                  </a:cubicBezTo>
                  <a:cubicBezTo>
                    <a:pt x="281" y="11"/>
                    <a:pt x="280" y="13"/>
                    <a:pt x="279" y="13"/>
                  </a:cubicBezTo>
                  <a:cubicBezTo>
                    <a:pt x="279" y="14"/>
                    <a:pt x="278" y="15"/>
                    <a:pt x="278" y="15"/>
                  </a:cubicBezTo>
                  <a:cubicBezTo>
                    <a:pt x="278" y="16"/>
                    <a:pt x="280" y="17"/>
                    <a:pt x="280" y="17"/>
                  </a:cubicBezTo>
                  <a:cubicBezTo>
                    <a:pt x="280" y="17"/>
                    <a:pt x="278" y="19"/>
                    <a:pt x="278" y="19"/>
                  </a:cubicBezTo>
                  <a:cubicBezTo>
                    <a:pt x="279" y="20"/>
                    <a:pt x="280" y="21"/>
                    <a:pt x="280" y="21"/>
                  </a:cubicBezTo>
                  <a:cubicBezTo>
                    <a:pt x="281" y="21"/>
                    <a:pt x="281" y="19"/>
                    <a:pt x="282" y="19"/>
                  </a:cubicBezTo>
                  <a:cubicBezTo>
                    <a:pt x="283" y="19"/>
                    <a:pt x="284" y="21"/>
                    <a:pt x="284" y="21"/>
                  </a:cubicBezTo>
                  <a:cubicBezTo>
                    <a:pt x="285" y="20"/>
                    <a:pt x="285" y="19"/>
                    <a:pt x="286" y="18"/>
                  </a:cubicBezTo>
                  <a:cubicBezTo>
                    <a:pt x="287" y="18"/>
                    <a:pt x="287" y="16"/>
                    <a:pt x="288" y="16"/>
                  </a:cubicBezTo>
                  <a:cubicBezTo>
                    <a:pt x="288" y="16"/>
                    <a:pt x="289" y="18"/>
                    <a:pt x="290" y="18"/>
                  </a:cubicBezTo>
                  <a:cubicBezTo>
                    <a:pt x="291" y="18"/>
                    <a:pt x="291" y="16"/>
                    <a:pt x="292" y="16"/>
                  </a:cubicBezTo>
                  <a:cubicBezTo>
                    <a:pt x="292" y="16"/>
                    <a:pt x="294" y="17"/>
                    <a:pt x="294" y="17"/>
                  </a:cubicBezTo>
                  <a:cubicBezTo>
                    <a:pt x="294" y="18"/>
                    <a:pt x="292" y="19"/>
                    <a:pt x="292" y="20"/>
                  </a:cubicBezTo>
                  <a:cubicBezTo>
                    <a:pt x="292" y="20"/>
                    <a:pt x="294" y="21"/>
                    <a:pt x="294" y="21"/>
                  </a:cubicBezTo>
                  <a:cubicBezTo>
                    <a:pt x="295" y="21"/>
                    <a:pt x="295" y="19"/>
                    <a:pt x="296" y="19"/>
                  </a:cubicBezTo>
                  <a:cubicBezTo>
                    <a:pt x="296" y="19"/>
                    <a:pt x="298" y="21"/>
                    <a:pt x="298" y="21"/>
                  </a:cubicBezTo>
                  <a:cubicBezTo>
                    <a:pt x="299" y="20"/>
                    <a:pt x="300" y="19"/>
                    <a:pt x="300" y="18"/>
                  </a:cubicBezTo>
                  <a:cubicBezTo>
                    <a:pt x="301" y="18"/>
                    <a:pt x="301" y="17"/>
                    <a:pt x="302" y="16"/>
                  </a:cubicBezTo>
                  <a:cubicBezTo>
                    <a:pt x="302" y="15"/>
                    <a:pt x="303" y="15"/>
                    <a:pt x="303" y="14"/>
                  </a:cubicBezTo>
                  <a:cubicBezTo>
                    <a:pt x="304" y="14"/>
                    <a:pt x="305" y="12"/>
                    <a:pt x="305" y="12"/>
                  </a:cubicBezTo>
                  <a:cubicBezTo>
                    <a:pt x="305" y="12"/>
                    <a:pt x="307" y="13"/>
                    <a:pt x="307" y="13"/>
                  </a:cubicBezTo>
                  <a:cubicBezTo>
                    <a:pt x="307" y="14"/>
                    <a:pt x="306" y="15"/>
                    <a:pt x="306" y="16"/>
                  </a:cubicBezTo>
                  <a:cubicBezTo>
                    <a:pt x="306" y="16"/>
                    <a:pt x="308" y="17"/>
                    <a:pt x="308" y="17"/>
                  </a:cubicBezTo>
                  <a:cubicBezTo>
                    <a:pt x="308" y="18"/>
                    <a:pt x="306" y="20"/>
                    <a:pt x="306" y="20"/>
                  </a:cubicBezTo>
                  <a:cubicBezTo>
                    <a:pt x="307" y="20"/>
                    <a:pt x="308" y="21"/>
                    <a:pt x="308" y="21"/>
                  </a:cubicBezTo>
                  <a:cubicBezTo>
                    <a:pt x="309" y="21"/>
                    <a:pt x="310" y="19"/>
                    <a:pt x="310" y="19"/>
                  </a:cubicBezTo>
                  <a:cubicBezTo>
                    <a:pt x="311" y="19"/>
                    <a:pt x="311" y="18"/>
                    <a:pt x="312" y="17"/>
                  </a:cubicBezTo>
                  <a:cubicBezTo>
                    <a:pt x="312" y="17"/>
                    <a:pt x="313" y="15"/>
                    <a:pt x="313" y="15"/>
                  </a:cubicBezTo>
                  <a:cubicBezTo>
                    <a:pt x="314" y="15"/>
                    <a:pt x="315" y="16"/>
                    <a:pt x="316" y="16"/>
                  </a:cubicBezTo>
                  <a:cubicBezTo>
                    <a:pt x="316" y="17"/>
                    <a:pt x="318" y="18"/>
                    <a:pt x="318" y="18"/>
                  </a:cubicBezTo>
                  <a:cubicBezTo>
                    <a:pt x="318" y="18"/>
                    <a:pt x="316" y="20"/>
                    <a:pt x="316" y="20"/>
                  </a:cubicBezTo>
                  <a:cubicBezTo>
                    <a:pt x="316" y="20"/>
                    <a:pt x="314" y="22"/>
                    <a:pt x="315" y="23"/>
                  </a:cubicBezTo>
                  <a:cubicBezTo>
                    <a:pt x="315" y="23"/>
                    <a:pt x="316" y="24"/>
                    <a:pt x="317" y="24"/>
                  </a:cubicBezTo>
                  <a:cubicBezTo>
                    <a:pt x="317" y="23"/>
                    <a:pt x="318" y="23"/>
                    <a:pt x="318" y="22"/>
                  </a:cubicBezTo>
                  <a:cubicBezTo>
                    <a:pt x="319" y="21"/>
                    <a:pt x="320" y="20"/>
                    <a:pt x="320" y="20"/>
                  </a:cubicBezTo>
                  <a:cubicBezTo>
                    <a:pt x="320" y="19"/>
                    <a:pt x="318" y="18"/>
                    <a:pt x="318" y="18"/>
                  </a:cubicBezTo>
                  <a:cubicBezTo>
                    <a:pt x="318" y="17"/>
                    <a:pt x="320" y="16"/>
                    <a:pt x="320" y="16"/>
                  </a:cubicBezTo>
                  <a:cubicBezTo>
                    <a:pt x="320" y="15"/>
                    <a:pt x="321" y="14"/>
                    <a:pt x="321" y="14"/>
                  </a:cubicBezTo>
                  <a:cubicBezTo>
                    <a:pt x="321" y="14"/>
                    <a:pt x="324" y="15"/>
                    <a:pt x="324" y="15"/>
                  </a:cubicBezTo>
                  <a:cubicBezTo>
                    <a:pt x="324" y="16"/>
                    <a:pt x="322" y="17"/>
                    <a:pt x="322" y="18"/>
                  </a:cubicBezTo>
                  <a:cubicBezTo>
                    <a:pt x="322" y="18"/>
                    <a:pt x="324" y="19"/>
                    <a:pt x="324" y="19"/>
                  </a:cubicBezTo>
                  <a:cubicBezTo>
                    <a:pt x="324" y="20"/>
                    <a:pt x="323" y="21"/>
                    <a:pt x="322" y="21"/>
                  </a:cubicBezTo>
                  <a:cubicBezTo>
                    <a:pt x="322" y="22"/>
                    <a:pt x="321" y="24"/>
                    <a:pt x="321" y="24"/>
                  </a:cubicBezTo>
                  <a:cubicBezTo>
                    <a:pt x="321" y="24"/>
                    <a:pt x="323" y="25"/>
                    <a:pt x="323" y="25"/>
                  </a:cubicBezTo>
                  <a:cubicBezTo>
                    <a:pt x="324" y="25"/>
                    <a:pt x="324" y="23"/>
                    <a:pt x="325" y="23"/>
                  </a:cubicBezTo>
                  <a:cubicBezTo>
                    <a:pt x="325" y="23"/>
                    <a:pt x="327" y="25"/>
                    <a:pt x="327" y="25"/>
                  </a:cubicBezTo>
                  <a:cubicBezTo>
                    <a:pt x="328" y="25"/>
                    <a:pt x="328" y="26"/>
                    <a:pt x="329" y="27"/>
                  </a:cubicBezTo>
                  <a:cubicBezTo>
                    <a:pt x="329" y="26"/>
                    <a:pt x="331" y="25"/>
                    <a:pt x="331" y="24"/>
                  </a:cubicBezTo>
                  <a:cubicBezTo>
                    <a:pt x="331" y="24"/>
                    <a:pt x="329" y="23"/>
                    <a:pt x="329" y="23"/>
                  </a:cubicBezTo>
                  <a:cubicBezTo>
                    <a:pt x="329" y="22"/>
                    <a:pt x="330" y="21"/>
                    <a:pt x="330" y="20"/>
                  </a:cubicBezTo>
                  <a:cubicBezTo>
                    <a:pt x="330" y="20"/>
                    <a:pt x="328" y="19"/>
                    <a:pt x="328" y="19"/>
                  </a:cubicBezTo>
                  <a:cubicBezTo>
                    <a:pt x="328" y="18"/>
                    <a:pt x="330" y="17"/>
                    <a:pt x="330" y="16"/>
                  </a:cubicBezTo>
                  <a:cubicBezTo>
                    <a:pt x="330" y="16"/>
                    <a:pt x="331" y="15"/>
                    <a:pt x="331" y="14"/>
                  </a:cubicBezTo>
                  <a:cubicBezTo>
                    <a:pt x="331" y="14"/>
                    <a:pt x="330" y="13"/>
                    <a:pt x="329" y="13"/>
                  </a:cubicBezTo>
                  <a:cubicBezTo>
                    <a:pt x="329" y="13"/>
                    <a:pt x="331" y="10"/>
                    <a:pt x="331" y="10"/>
                  </a:cubicBezTo>
                  <a:cubicBezTo>
                    <a:pt x="331" y="10"/>
                    <a:pt x="333" y="12"/>
                    <a:pt x="333" y="12"/>
                  </a:cubicBezTo>
                  <a:cubicBezTo>
                    <a:pt x="333" y="12"/>
                    <a:pt x="335" y="10"/>
                    <a:pt x="335" y="10"/>
                  </a:cubicBezTo>
                  <a:cubicBezTo>
                    <a:pt x="335" y="10"/>
                    <a:pt x="337" y="11"/>
                    <a:pt x="337" y="11"/>
                  </a:cubicBezTo>
                  <a:cubicBezTo>
                    <a:pt x="337" y="12"/>
                    <a:pt x="335" y="14"/>
                    <a:pt x="335" y="14"/>
                  </a:cubicBezTo>
                  <a:cubicBezTo>
                    <a:pt x="336" y="14"/>
                    <a:pt x="337" y="15"/>
                    <a:pt x="338" y="15"/>
                  </a:cubicBezTo>
                  <a:cubicBezTo>
                    <a:pt x="338" y="15"/>
                    <a:pt x="339" y="13"/>
                    <a:pt x="339" y="13"/>
                  </a:cubicBezTo>
                  <a:cubicBezTo>
                    <a:pt x="340" y="13"/>
                    <a:pt x="341" y="14"/>
                    <a:pt x="342" y="15"/>
                  </a:cubicBezTo>
                  <a:cubicBezTo>
                    <a:pt x="342" y="15"/>
                    <a:pt x="343" y="17"/>
                    <a:pt x="344" y="17"/>
                  </a:cubicBezTo>
                  <a:cubicBezTo>
                    <a:pt x="344" y="17"/>
                    <a:pt x="345" y="18"/>
                    <a:pt x="346" y="18"/>
                  </a:cubicBezTo>
                  <a:cubicBezTo>
                    <a:pt x="346" y="18"/>
                    <a:pt x="347" y="16"/>
                    <a:pt x="348" y="16"/>
                  </a:cubicBezTo>
                  <a:cubicBezTo>
                    <a:pt x="348" y="15"/>
                    <a:pt x="349" y="14"/>
                    <a:pt x="349" y="14"/>
                  </a:cubicBezTo>
                  <a:cubicBezTo>
                    <a:pt x="350" y="14"/>
                    <a:pt x="351" y="12"/>
                    <a:pt x="351" y="12"/>
                  </a:cubicBezTo>
                  <a:cubicBezTo>
                    <a:pt x="352" y="12"/>
                    <a:pt x="353" y="13"/>
                    <a:pt x="353" y="13"/>
                  </a:cubicBezTo>
                  <a:cubicBezTo>
                    <a:pt x="354" y="13"/>
                    <a:pt x="354" y="11"/>
                    <a:pt x="355" y="11"/>
                  </a:cubicBezTo>
                  <a:cubicBezTo>
                    <a:pt x="355" y="12"/>
                    <a:pt x="357" y="12"/>
                    <a:pt x="357" y="13"/>
                  </a:cubicBezTo>
                  <a:cubicBezTo>
                    <a:pt x="357" y="13"/>
                    <a:pt x="355" y="14"/>
                    <a:pt x="356" y="15"/>
                  </a:cubicBezTo>
                  <a:cubicBezTo>
                    <a:pt x="356" y="16"/>
                    <a:pt x="358" y="16"/>
                    <a:pt x="358" y="17"/>
                  </a:cubicBezTo>
                  <a:cubicBezTo>
                    <a:pt x="358" y="17"/>
                    <a:pt x="356" y="18"/>
                    <a:pt x="356" y="19"/>
                  </a:cubicBezTo>
                  <a:cubicBezTo>
                    <a:pt x="356" y="20"/>
                    <a:pt x="358" y="20"/>
                    <a:pt x="358" y="21"/>
                  </a:cubicBezTo>
                  <a:cubicBezTo>
                    <a:pt x="359" y="20"/>
                    <a:pt x="360" y="19"/>
                    <a:pt x="360" y="18"/>
                  </a:cubicBezTo>
                  <a:cubicBezTo>
                    <a:pt x="360" y="18"/>
                    <a:pt x="362" y="16"/>
                    <a:pt x="362" y="16"/>
                  </a:cubicBezTo>
                  <a:cubicBezTo>
                    <a:pt x="362" y="16"/>
                    <a:pt x="360" y="14"/>
                    <a:pt x="360" y="14"/>
                  </a:cubicBezTo>
                  <a:cubicBezTo>
                    <a:pt x="360" y="14"/>
                    <a:pt x="361" y="12"/>
                    <a:pt x="361" y="12"/>
                  </a:cubicBezTo>
                  <a:cubicBezTo>
                    <a:pt x="361" y="12"/>
                    <a:pt x="363" y="14"/>
                    <a:pt x="363" y="14"/>
                  </a:cubicBezTo>
                  <a:cubicBezTo>
                    <a:pt x="363" y="14"/>
                    <a:pt x="362" y="16"/>
                    <a:pt x="362" y="16"/>
                  </a:cubicBezTo>
                  <a:cubicBezTo>
                    <a:pt x="362" y="16"/>
                    <a:pt x="364" y="18"/>
                    <a:pt x="364" y="18"/>
                  </a:cubicBezTo>
                  <a:cubicBezTo>
                    <a:pt x="365" y="18"/>
                    <a:pt x="365" y="16"/>
                    <a:pt x="366" y="16"/>
                  </a:cubicBezTo>
                  <a:cubicBezTo>
                    <a:pt x="366" y="16"/>
                    <a:pt x="367" y="17"/>
                    <a:pt x="368" y="17"/>
                  </a:cubicBezTo>
                  <a:cubicBezTo>
                    <a:pt x="369" y="17"/>
                    <a:pt x="369" y="15"/>
                    <a:pt x="370" y="15"/>
                  </a:cubicBezTo>
                  <a:cubicBezTo>
                    <a:pt x="370" y="15"/>
                    <a:pt x="371" y="17"/>
                    <a:pt x="372" y="17"/>
                  </a:cubicBezTo>
                  <a:cubicBezTo>
                    <a:pt x="372" y="17"/>
                    <a:pt x="373" y="15"/>
                    <a:pt x="374" y="15"/>
                  </a:cubicBezTo>
                  <a:cubicBezTo>
                    <a:pt x="374" y="15"/>
                    <a:pt x="375" y="16"/>
                    <a:pt x="376" y="16"/>
                  </a:cubicBezTo>
                  <a:cubicBezTo>
                    <a:pt x="376" y="16"/>
                    <a:pt x="377" y="14"/>
                    <a:pt x="378" y="14"/>
                  </a:cubicBezTo>
                  <a:cubicBezTo>
                    <a:pt x="378" y="14"/>
                    <a:pt x="379" y="12"/>
                    <a:pt x="379" y="12"/>
                  </a:cubicBezTo>
                  <a:cubicBezTo>
                    <a:pt x="380" y="12"/>
                    <a:pt x="381" y="14"/>
                    <a:pt x="381" y="14"/>
                  </a:cubicBezTo>
                  <a:cubicBezTo>
                    <a:pt x="382" y="13"/>
                    <a:pt x="383" y="12"/>
                    <a:pt x="383" y="11"/>
                  </a:cubicBezTo>
                  <a:cubicBezTo>
                    <a:pt x="384" y="11"/>
                    <a:pt x="384" y="9"/>
                    <a:pt x="385" y="9"/>
                  </a:cubicBezTo>
                  <a:cubicBezTo>
                    <a:pt x="385" y="9"/>
                    <a:pt x="387" y="11"/>
                    <a:pt x="387" y="11"/>
                  </a:cubicBezTo>
                  <a:cubicBezTo>
                    <a:pt x="387" y="12"/>
                    <a:pt x="386" y="12"/>
                    <a:pt x="385" y="13"/>
                  </a:cubicBezTo>
                  <a:cubicBezTo>
                    <a:pt x="385" y="13"/>
                    <a:pt x="384" y="15"/>
                    <a:pt x="384" y="15"/>
                  </a:cubicBezTo>
                  <a:cubicBezTo>
                    <a:pt x="384" y="15"/>
                    <a:pt x="386" y="17"/>
                    <a:pt x="386" y="17"/>
                  </a:cubicBezTo>
                  <a:cubicBezTo>
                    <a:pt x="385" y="18"/>
                    <a:pt x="385" y="18"/>
                    <a:pt x="384" y="19"/>
                  </a:cubicBezTo>
                  <a:cubicBezTo>
                    <a:pt x="384" y="20"/>
                    <a:pt x="383" y="21"/>
                    <a:pt x="383" y="21"/>
                  </a:cubicBezTo>
                  <a:cubicBezTo>
                    <a:pt x="382" y="22"/>
                    <a:pt x="381" y="20"/>
                    <a:pt x="380" y="20"/>
                  </a:cubicBezTo>
                  <a:cubicBezTo>
                    <a:pt x="380" y="20"/>
                    <a:pt x="379" y="22"/>
                    <a:pt x="379" y="22"/>
                  </a:cubicBezTo>
                  <a:cubicBezTo>
                    <a:pt x="378" y="22"/>
                    <a:pt x="377" y="20"/>
                    <a:pt x="376" y="20"/>
                  </a:cubicBezTo>
                  <a:cubicBezTo>
                    <a:pt x="376" y="20"/>
                    <a:pt x="375" y="22"/>
                    <a:pt x="375" y="22"/>
                  </a:cubicBezTo>
                  <a:cubicBezTo>
                    <a:pt x="375" y="23"/>
                    <a:pt x="377" y="24"/>
                    <a:pt x="377" y="24"/>
                  </a:cubicBezTo>
                  <a:cubicBezTo>
                    <a:pt x="377" y="25"/>
                    <a:pt x="375" y="26"/>
                    <a:pt x="375" y="26"/>
                  </a:cubicBezTo>
                  <a:cubicBezTo>
                    <a:pt x="376" y="26"/>
                    <a:pt x="377" y="28"/>
                    <a:pt x="377" y="28"/>
                  </a:cubicBezTo>
                  <a:cubicBezTo>
                    <a:pt x="378" y="28"/>
                    <a:pt x="379" y="26"/>
                    <a:pt x="379" y="26"/>
                  </a:cubicBezTo>
                  <a:cubicBezTo>
                    <a:pt x="380" y="26"/>
                    <a:pt x="381" y="28"/>
                    <a:pt x="381" y="28"/>
                  </a:cubicBezTo>
                  <a:cubicBezTo>
                    <a:pt x="382" y="28"/>
                    <a:pt x="382" y="25"/>
                    <a:pt x="383" y="25"/>
                  </a:cubicBezTo>
                  <a:cubicBezTo>
                    <a:pt x="384" y="25"/>
                    <a:pt x="385" y="27"/>
                    <a:pt x="385" y="27"/>
                  </a:cubicBezTo>
                  <a:cubicBezTo>
                    <a:pt x="385" y="26"/>
                    <a:pt x="387" y="25"/>
                    <a:pt x="387" y="25"/>
                  </a:cubicBezTo>
                  <a:cubicBezTo>
                    <a:pt x="387" y="24"/>
                    <a:pt x="385" y="24"/>
                    <a:pt x="385" y="23"/>
                  </a:cubicBezTo>
                  <a:cubicBezTo>
                    <a:pt x="385" y="22"/>
                    <a:pt x="386" y="22"/>
                    <a:pt x="386" y="21"/>
                  </a:cubicBezTo>
                  <a:cubicBezTo>
                    <a:pt x="387" y="20"/>
                    <a:pt x="388" y="19"/>
                    <a:pt x="388" y="19"/>
                  </a:cubicBezTo>
                  <a:cubicBezTo>
                    <a:pt x="388" y="18"/>
                    <a:pt x="386" y="17"/>
                    <a:pt x="386" y="17"/>
                  </a:cubicBezTo>
                  <a:cubicBezTo>
                    <a:pt x="386" y="17"/>
                    <a:pt x="387" y="15"/>
                    <a:pt x="388" y="15"/>
                  </a:cubicBezTo>
                  <a:cubicBezTo>
                    <a:pt x="388" y="15"/>
                    <a:pt x="390" y="17"/>
                    <a:pt x="390" y="16"/>
                  </a:cubicBezTo>
                  <a:cubicBezTo>
                    <a:pt x="390" y="16"/>
                    <a:pt x="392" y="14"/>
                    <a:pt x="392" y="14"/>
                  </a:cubicBezTo>
                  <a:cubicBezTo>
                    <a:pt x="392" y="14"/>
                    <a:pt x="389" y="12"/>
                    <a:pt x="389" y="12"/>
                  </a:cubicBezTo>
                  <a:cubicBezTo>
                    <a:pt x="390" y="12"/>
                    <a:pt x="391" y="10"/>
                    <a:pt x="391" y="10"/>
                  </a:cubicBezTo>
                  <a:cubicBezTo>
                    <a:pt x="392" y="10"/>
                    <a:pt x="393" y="12"/>
                    <a:pt x="393" y="12"/>
                  </a:cubicBezTo>
                  <a:cubicBezTo>
                    <a:pt x="393" y="13"/>
                    <a:pt x="391" y="14"/>
                    <a:pt x="392" y="14"/>
                  </a:cubicBezTo>
                  <a:cubicBezTo>
                    <a:pt x="392" y="15"/>
                    <a:pt x="394" y="15"/>
                    <a:pt x="394" y="16"/>
                  </a:cubicBezTo>
                  <a:cubicBezTo>
                    <a:pt x="394" y="17"/>
                    <a:pt x="396" y="17"/>
                    <a:pt x="396" y="18"/>
                  </a:cubicBezTo>
                  <a:cubicBezTo>
                    <a:pt x="396" y="18"/>
                    <a:pt x="395" y="19"/>
                    <a:pt x="394" y="20"/>
                  </a:cubicBezTo>
                  <a:cubicBezTo>
                    <a:pt x="394" y="20"/>
                    <a:pt x="392" y="18"/>
                    <a:pt x="392" y="18"/>
                  </a:cubicBezTo>
                  <a:cubicBezTo>
                    <a:pt x="392" y="18"/>
                    <a:pt x="391" y="20"/>
                    <a:pt x="390" y="20"/>
                  </a:cubicBezTo>
                  <a:cubicBezTo>
                    <a:pt x="390" y="21"/>
                    <a:pt x="389" y="22"/>
                    <a:pt x="389" y="23"/>
                  </a:cubicBezTo>
                  <a:cubicBezTo>
                    <a:pt x="389" y="23"/>
                    <a:pt x="390" y="24"/>
                    <a:pt x="391" y="24"/>
                  </a:cubicBezTo>
                  <a:cubicBezTo>
                    <a:pt x="391" y="24"/>
                    <a:pt x="392" y="22"/>
                    <a:pt x="393" y="22"/>
                  </a:cubicBezTo>
                  <a:cubicBezTo>
                    <a:pt x="393" y="22"/>
                    <a:pt x="394" y="24"/>
                    <a:pt x="395" y="24"/>
                  </a:cubicBezTo>
                  <a:cubicBezTo>
                    <a:pt x="395" y="24"/>
                    <a:pt x="396" y="22"/>
                    <a:pt x="397" y="22"/>
                  </a:cubicBezTo>
                  <a:cubicBezTo>
                    <a:pt x="397" y="21"/>
                    <a:pt x="398" y="23"/>
                    <a:pt x="399" y="23"/>
                  </a:cubicBezTo>
                  <a:cubicBezTo>
                    <a:pt x="399" y="23"/>
                    <a:pt x="400" y="22"/>
                    <a:pt x="400" y="21"/>
                  </a:cubicBezTo>
                  <a:cubicBezTo>
                    <a:pt x="401" y="20"/>
                    <a:pt x="402" y="20"/>
                    <a:pt x="402" y="19"/>
                  </a:cubicBezTo>
                  <a:cubicBezTo>
                    <a:pt x="402" y="19"/>
                    <a:pt x="404" y="17"/>
                    <a:pt x="404" y="17"/>
                  </a:cubicBezTo>
                  <a:cubicBezTo>
                    <a:pt x="404" y="17"/>
                    <a:pt x="406" y="18"/>
                    <a:pt x="406" y="18"/>
                  </a:cubicBezTo>
                  <a:cubicBezTo>
                    <a:pt x="406" y="19"/>
                    <a:pt x="404" y="20"/>
                    <a:pt x="404" y="20"/>
                  </a:cubicBezTo>
                  <a:cubicBezTo>
                    <a:pt x="405" y="21"/>
                    <a:pt x="407" y="22"/>
                    <a:pt x="407" y="22"/>
                  </a:cubicBezTo>
                  <a:cubicBezTo>
                    <a:pt x="407" y="23"/>
                    <a:pt x="405" y="24"/>
                    <a:pt x="405" y="24"/>
                  </a:cubicBezTo>
                  <a:cubicBezTo>
                    <a:pt x="405" y="25"/>
                    <a:pt x="407" y="26"/>
                    <a:pt x="407" y="26"/>
                  </a:cubicBezTo>
                  <a:cubicBezTo>
                    <a:pt x="408" y="26"/>
                    <a:pt x="408" y="24"/>
                    <a:pt x="409" y="24"/>
                  </a:cubicBezTo>
                  <a:cubicBezTo>
                    <a:pt x="409" y="23"/>
                    <a:pt x="407" y="23"/>
                    <a:pt x="407" y="22"/>
                  </a:cubicBezTo>
                  <a:cubicBezTo>
                    <a:pt x="407" y="22"/>
                    <a:pt x="408" y="20"/>
                    <a:pt x="408" y="20"/>
                  </a:cubicBezTo>
                  <a:cubicBezTo>
                    <a:pt x="409" y="19"/>
                    <a:pt x="410" y="18"/>
                    <a:pt x="410" y="18"/>
                  </a:cubicBezTo>
                  <a:cubicBezTo>
                    <a:pt x="410" y="17"/>
                    <a:pt x="408" y="17"/>
                    <a:pt x="408" y="16"/>
                  </a:cubicBezTo>
                  <a:cubicBezTo>
                    <a:pt x="408" y="16"/>
                    <a:pt x="409" y="14"/>
                    <a:pt x="410" y="14"/>
                  </a:cubicBezTo>
                  <a:cubicBezTo>
                    <a:pt x="410" y="14"/>
                    <a:pt x="412" y="15"/>
                    <a:pt x="412" y="15"/>
                  </a:cubicBezTo>
                  <a:cubicBezTo>
                    <a:pt x="412" y="16"/>
                    <a:pt x="410" y="17"/>
                    <a:pt x="410" y="18"/>
                  </a:cubicBezTo>
                  <a:cubicBezTo>
                    <a:pt x="410" y="18"/>
                    <a:pt x="412" y="19"/>
                    <a:pt x="412" y="19"/>
                  </a:cubicBezTo>
                  <a:cubicBezTo>
                    <a:pt x="412" y="20"/>
                    <a:pt x="410" y="21"/>
                    <a:pt x="411" y="22"/>
                  </a:cubicBezTo>
                  <a:cubicBezTo>
                    <a:pt x="411" y="22"/>
                    <a:pt x="413" y="23"/>
                    <a:pt x="413" y="23"/>
                  </a:cubicBezTo>
                  <a:cubicBezTo>
                    <a:pt x="413" y="24"/>
                    <a:pt x="415" y="25"/>
                    <a:pt x="415" y="25"/>
                  </a:cubicBezTo>
                  <a:cubicBezTo>
                    <a:pt x="415" y="25"/>
                    <a:pt x="416" y="23"/>
                    <a:pt x="417" y="23"/>
                  </a:cubicBezTo>
                  <a:cubicBezTo>
                    <a:pt x="417" y="22"/>
                    <a:pt x="418" y="21"/>
                    <a:pt x="418" y="21"/>
                  </a:cubicBezTo>
                  <a:cubicBezTo>
                    <a:pt x="419" y="20"/>
                    <a:pt x="420" y="19"/>
                    <a:pt x="420" y="18"/>
                  </a:cubicBezTo>
                  <a:cubicBezTo>
                    <a:pt x="420" y="18"/>
                    <a:pt x="421" y="16"/>
                    <a:pt x="422" y="16"/>
                  </a:cubicBezTo>
                  <a:cubicBezTo>
                    <a:pt x="422" y="16"/>
                    <a:pt x="424" y="18"/>
                    <a:pt x="424" y="18"/>
                  </a:cubicBezTo>
                  <a:cubicBezTo>
                    <a:pt x="425" y="18"/>
                    <a:pt x="425" y="16"/>
                    <a:pt x="426" y="16"/>
                  </a:cubicBezTo>
                  <a:cubicBezTo>
                    <a:pt x="426" y="16"/>
                    <a:pt x="428" y="17"/>
                    <a:pt x="428" y="17"/>
                  </a:cubicBezTo>
                  <a:cubicBezTo>
                    <a:pt x="428" y="18"/>
                    <a:pt x="426" y="19"/>
                    <a:pt x="426" y="20"/>
                  </a:cubicBezTo>
                  <a:cubicBezTo>
                    <a:pt x="426" y="20"/>
                    <a:pt x="428" y="21"/>
                    <a:pt x="429" y="21"/>
                  </a:cubicBezTo>
                  <a:cubicBezTo>
                    <a:pt x="429" y="21"/>
                    <a:pt x="430" y="23"/>
                    <a:pt x="431" y="23"/>
                  </a:cubicBezTo>
                  <a:cubicBezTo>
                    <a:pt x="431" y="22"/>
                    <a:pt x="433" y="21"/>
                    <a:pt x="433" y="21"/>
                  </a:cubicBezTo>
                  <a:cubicBezTo>
                    <a:pt x="432" y="20"/>
                    <a:pt x="430" y="20"/>
                    <a:pt x="430" y="19"/>
                  </a:cubicBezTo>
                  <a:cubicBezTo>
                    <a:pt x="430" y="18"/>
                    <a:pt x="432" y="18"/>
                    <a:pt x="432" y="17"/>
                  </a:cubicBezTo>
                  <a:cubicBezTo>
                    <a:pt x="432" y="16"/>
                    <a:pt x="430" y="16"/>
                    <a:pt x="430" y="15"/>
                  </a:cubicBezTo>
                  <a:cubicBezTo>
                    <a:pt x="430" y="15"/>
                    <a:pt x="431" y="13"/>
                    <a:pt x="431" y="13"/>
                  </a:cubicBezTo>
                  <a:cubicBezTo>
                    <a:pt x="432" y="12"/>
                    <a:pt x="433" y="11"/>
                    <a:pt x="433" y="11"/>
                  </a:cubicBezTo>
                  <a:cubicBezTo>
                    <a:pt x="435" y="12"/>
                    <a:pt x="436" y="13"/>
                    <a:pt x="438" y="14"/>
                  </a:cubicBezTo>
                  <a:cubicBezTo>
                    <a:pt x="438" y="15"/>
                    <a:pt x="436" y="16"/>
                    <a:pt x="436" y="16"/>
                  </a:cubicBezTo>
                  <a:cubicBezTo>
                    <a:pt x="436" y="17"/>
                    <a:pt x="438" y="17"/>
                    <a:pt x="438" y="18"/>
                  </a:cubicBezTo>
                  <a:cubicBezTo>
                    <a:pt x="438" y="18"/>
                    <a:pt x="436" y="20"/>
                    <a:pt x="436" y="20"/>
                  </a:cubicBezTo>
                  <a:cubicBezTo>
                    <a:pt x="437" y="21"/>
                    <a:pt x="438" y="21"/>
                    <a:pt x="439" y="22"/>
                  </a:cubicBezTo>
                  <a:cubicBezTo>
                    <a:pt x="439" y="22"/>
                    <a:pt x="440" y="23"/>
                    <a:pt x="441" y="24"/>
                  </a:cubicBezTo>
                  <a:cubicBezTo>
                    <a:pt x="442" y="22"/>
                    <a:pt x="443" y="21"/>
                    <a:pt x="444" y="19"/>
                  </a:cubicBezTo>
                  <a:cubicBezTo>
                    <a:pt x="444" y="18"/>
                    <a:pt x="442" y="18"/>
                    <a:pt x="442" y="17"/>
                  </a:cubicBezTo>
                  <a:cubicBezTo>
                    <a:pt x="442" y="17"/>
                    <a:pt x="444" y="16"/>
                    <a:pt x="444" y="15"/>
                  </a:cubicBezTo>
                  <a:cubicBezTo>
                    <a:pt x="444" y="14"/>
                    <a:pt x="442" y="14"/>
                    <a:pt x="442" y="13"/>
                  </a:cubicBezTo>
                  <a:cubicBezTo>
                    <a:pt x="441" y="13"/>
                    <a:pt x="443" y="12"/>
                    <a:pt x="443" y="11"/>
                  </a:cubicBezTo>
                  <a:cubicBezTo>
                    <a:pt x="443" y="11"/>
                    <a:pt x="441" y="10"/>
                    <a:pt x="441" y="10"/>
                  </a:cubicBezTo>
                  <a:cubicBezTo>
                    <a:pt x="442" y="9"/>
                    <a:pt x="442" y="8"/>
                    <a:pt x="443" y="7"/>
                  </a:cubicBezTo>
                  <a:cubicBezTo>
                    <a:pt x="443" y="7"/>
                    <a:pt x="444" y="5"/>
                    <a:pt x="444" y="5"/>
                  </a:cubicBezTo>
                  <a:cubicBezTo>
                    <a:pt x="445" y="5"/>
                    <a:pt x="447" y="7"/>
                    <a:pt x="447" y="7"/>
                  </a:cubicBezTo>
                  <a:cubicBezTo>
                    <a:pt x="447" y="7"/>
                    <a:pt x="445" y="8"/>
                    <a:pt x="445" y="9"/>
                  </a:cubicBezTo>
                  <a:cubicBezTo>
                    <a:pt x="446" y="10"/>
                    <a:pt x="446" y="10"/>
                    <a:pt x="447" y="11"/>
                  </a:cubicBezTo>
                  <a:cubicBezTo>
                    <a:pt x="448" y="11"/>
                    <a:pt x="449" y="12"/>
                    <a:pt x="449" y="12"/>
                  </a:cubicBezTo>
                  <a:cubicBezTo>
                    <a:pt x="450" y="13"/>
                    <a:pt x="448" y="14"/>
                    <a:pt x="448" y="15"/>
                  </a:cubicBezTo>
                  <a:cubicBezTo>
                    <a:pt x="447" y="15"/>
                    <a:pt x="446" y="17"/>
                    <a:pt x="446" y="17"/>
                  </a:cubicBezTo>
                  <a:cubicBezTo>
                    <a:pt x="446" y="17"/>
                    <a:pt x="448" y="18"/>
                    <a:pt x="448" y="19"/>
                  </a:cubicBezTo>
                  <a:cubicBezTo>
                    <a:pt x="449" y="19"/>
                    <a:pt x="450" y="20"/>
                    <a:pt x="450" y="20"/>
                  </a:cubicBezTo>
                  <a:cubicBezTo>
                    <a:pt x="451" y="21"/>
                    <a:pt x="449" y="22"/>
                    <a:pt x="449" y="23"/>
                  </a:cubicBezTo>
                  <a:cubicBezTo>
                    <a:pt x="449" y="23"/>
                    <a:pt x="447" y="24"/>
                    <a:pt x="447" y="25"/>
                  </a:cubicBezTo>
                  <a:cubicBezTo>
                    <a:pt x="447" y="25"/>
                    <a:pt x="449" y="26"/>
                    <a:pt x="449" y="26"/>
                  </a:cubicBezTo>
                  <a:cubicBezTo>
                    <a:pt x="449" y="27"/>
                    <a:pt x="451" y="28"/>
                    <a:pt x="452" y="28"/>
                  </a:cubicBezTo>
                  <a:cubicBezTo>
                    <a:pt x="452" y="27"/>
                    <a:pt x="453" y="27"/>
                    <a:pt x="453" y="26"/>
                  </a:cubicBezTo>
                  <a:cubicBezTo>
                    <a:pt x="453" y="26"/>
                    <a:pt x="451" y="25"/>
                    <a:pt x="451" y="24"/>
                  </a:cubicBezTo>
                  <a:cubicBezTo>
                    <a:pt x="451" y="24"/>
                    <a:pt x="452" y="23"/>
                    <a:pt x="453" y="22"/>
                  </a:cubicBezTo>
                  <a:cubicBezTo>
                    <a:pt x="453" y="21"/>
                    <a:pt x="454" y="20"/>
                    <a:pt x="454" y="20"/>
                  </a:cubicBezTo>
                  <a:cubicBezTo>
                    <a:pt x="455" y="20"/>
                    <a:pt x="456" y="22"/>
                    <a:pt x="457" y="21"/>
                  </a:cubicBezTo>
                  <a:cubicBezTo>
                    <a:pt x="457" y="21"/>
                    <a:pt x="458" y="20"/>
                    <a:pt x="458" y="19"/>
                  </a:cubicBezTo>
                  <a:cubicBezTo>
                    <a:pt x="459" y="19"/>
                    <a:pt x="460" y="18"/>
                    <a:pt x="460" y="17"/>
                  </a:cubicBezTo>
                  <a:cubicBezTo>
                    <a:pt x="461" y="16"/>
                    <a:pt x="461" y="16"/>
                    <a:pt x="462" y="15"/>
                  </a:cubicBezTo>
                  <a:cubicBezTo>
                    <a:pt x="462" y="14"/>
                    <a:pt x="464" y="13"/>
                    <a:pt x="463" y="13"/>
                  </a:cubicBezTo>
                  <a:cubicBezTo>
                    <a:pt x="463" y="12"/>
                    <a:pt x="462" y="11"/>
                    <a:pt x="461" y="11"/>
                  </a:cubicBezTo>
                  <a:cubicBezTo>
                    <a:pt x="461" y="11"/>
                    <a:pt x="459" y="9"/>
                    <a:pt x="459" y="9"/>
                  </a:cubicBezTo>
                  <a:cubicBezTo>
                    <a:pt x="459" y="9"/>
                    <a:pt x="460" y="7"/>
                    <a:pt x="461" y="7"/>
                  </a:cubicBezTo>
                  <a:cubicBezTo>
                    <a:pt x="461" y="7"/>
                    <a:pt x="462" y="9"/>
                    <a:pt x="463" y="9"/>
                  </a:cubicBezTo>
                  <a:cubicBezTo>
                    <a:pt x="463" y="8"/>
                    <a:pt x="464" y="6"/>
                    <a:pt x="465" y="6"/>
                  </a:cubicBezTo>
                  <a:cubicBezTo>
                    <a:pt x="465" y="7"/>
                    <a:pt x="466" y="8"/>
                    <a:pt x="467" y="8"/>
                  </a:cubicBezTo>
                  <a:cubicBezTo>
                    <a:pt x="467" y="8"/>
                    <a:pt x="469" y="10"/>
                    <a:pt x="469" y="10"/>
                  </a:cubicBezTo>
                  <a:cubicBezTo>
                    <a:pt x="470" y="10"/>
                    <a:pt x="471" y="12"/>
                    <a:pt x="471" y="11"/>
                  </a:cubicBezTo>
                  <a:cubicBezTo>
                    <a:pt x="472" y="11"/>
                    <a:pt x="473" y="10"/>
                    <a:pt x="473" y="9"/>
                  </a:cubicBezTo>
                  <a:cubicBezTo>
                    <a:pt x="474" y="9"/>
                    <a:pt x="474" y="8"/>
                    <a:pt x="475" y="7"/>
                  </a:cubicBezTo>
                  <a:cubicBezTo>
                    <a:pt x="475" y="6"/>
                    <a:pt x="476" y="6"/>
                    <a:pt x="476" y="5"/>
                  </a:cubicBezTo>
                  <a:cubicBezTo>
                    <a:pt x="477" y="5"/>
                    <a:pt x="479" y="6"/>
                    <a:pt x="479" y="6"/>
                  </a:cubicBezTo>
                  <a:cubicBezTo>
                    <a:pt x="479" y="7"/>
                    <a:pt x="477" y="8"/>
                    <a:pt x="477" y="9"/>
                  </a:cubicBezTo>
                  <a:cubicBezTo>
                    <a:pt x="477" y="9"/>
                    <a:pt x="479" y="10"/>
                    <a:pt x="479" y="10"/>
                  </a:cubicBezTo>
                  <a:cubicBezTo>
                    <a:pt x="479" y="11"/>
                    <a:pt x="478" y="12"/>
                    <a:pt x="478" y="13"/>
                  </a:cubicBezTo>
                  <a:cubicBezTo>
                    <a:pt x="477" y="13"/>
                    <a:pt x="476" y="14"/>
                    <a:pt x="476" y="15"/>
                  </a:cubicBezTo>
                  <a:cubicBezTo>
                    <a:pt x="476" y="15"/>
                    <a:pt x="474" y="17"/>
                    <a:pt x="474" y="17"/>
                  </a:cubicBezTo>
                  <a:cubicBezTo>
                    <a:pt x="474" y="17"/>
                    <a:pt x="476" y="19"/>
                    <a:pt x="476" y="19"/>
                  </a:cubicBezTo>
                  <a:cubicBezTo>
                    <a:pt x="477" y="19"/>
                    <a:pt x="478" y="20"/>
                    <a:pt x="479" y="21"/>
                  </a:cubicBezTo>
                  <a:cubicBezTo>
                    <a:pt x="479" y="21"/>
                    <a:pt x="481" y="22"/>
                    <a:pt x="481" y="22"/>
                  </a:cubicBezTo>
                  <a:cubicBezTo>
                    <a:pt x="481" y="22"/>
                    <a:pt x="479" y="24"/>
                    <a:pt x="479" y="24"/>
                  </a:cubicBezTo>
                  <a:cubicBezTo>
                    <a:pt x="479" y="25"/>
                    <a:pt x="477" y="26"/>
                    <a:pt x="477" y="27"/>
                  </a:cubicBezTo>
                  <a:cubicBezTo>
                    <a:pt x="478" y="27"/>
                    <a:pt x="479" y="28"/>
                    <a:pt x="480" y="28"/>
                  </a:cubicBezTo>
                  <a:cubicBezTo>
                    <a:pt x="480" y="29"/>
                    <a:pt x="481" y="29"/>
                    <a:pt x="482" y="30"/>
                  </a:cubicBezTo>
                  <a:cubicBezTo>
                    <a:pt x="482" y="29"/>
                    <a:pt x="483" y="29"/>
                    <a:pt x="484" y="28"/>
                  </a:cubicBezTo>
                  <a:cubicBezTo>
                    <a:pt x="484" y="27"/>
                    <a:pt x="485" y="26"/>
                    <a:pt x="485" y="26"/>
                  </a:cubicBezTo>
                  <a:cubicBezTo>
                    <a:pt x="485" y="25"/>
                    <a:pt x="487" y="24"/>
                    <a:pt x="487" y="23"/>
                  </a:cubicBezTo>
                  <a:cubicBezTo>
                    <a:pt x="487" y="23"/>
                    <a:pt x="485" y="22"/>
                    <a:pt x="485" y="22"/>
                  </a:cubicBezTo>
                  <a:cubicBezTo>
                    <a:pt x="485" y="21"/>
                    <a:pt x="486" y="20"/>
                    <a:pt x="486" y="19"/>
                  </a:cubicBezTo>
                  <a:cubicBezTo>
                    <a:pt x="487" y="19"/>
                    <a:pt x="488" y="18"/>
                    <a:pt x="488" y="17"/>
                  </a:cubicBezTo>
                  <a:cubicBezTo>
                    <a:pt x="488" y="17"/>
                    <a:pt x="486" y="16"/>
                    <a:pt x="486" y="16"/>
                  </a:cubicBezTo>
                  <a:cubicBezTo>
                    <a:pt x="486" y="15"/>
                    <a:pt x="487" y="13"/>
                    <a:pt x="488" y="13"/>
                  </a:cubicBezTo>
                  <a:cubicBezTo>
                    <a:pt x="488" y="13"/>
                    <a:pt x="489" y="15"/>
                    <a:pt x="490" y="15"/>
                  </a:cubicBezTo>
                  <a:cubicBezTo>
                    <a:pt x="490" y="15"/>
                    <a:pt x="491" y="13"/>
                    <a:pt x="492" y="13"/>
                  </a:cubicBezTo>
                  <a:cubicBezTo>
                    <a:pt x="492" y="12"/>
                    <a:pt x="493" y="11"/>
                    <a:pt x="493" y="11"/>
                  </a:cubicBezTo>
                  <a:cubicBezTo>
                    <a:pt x="493" y="10"/>
                    <a:pt x="491" y="9"/>
                    <a:pt x="491" y="9"/>
                  </a:cubicBezTo>
                  <a:cubicBezTo>
                    <a:pt x="492" y="7"/>
                    <a:pt x="493" y="6"/>
                    <a:pt x="494" y="4"/>
                  </a:cubicBezTo>
                  <a:cubicBezTo>
                    <a:pt x="496" y="6"/>
                    <a:pt x="497" y="7"/>
                    <a:pt x="499" y="8"/>
                  </a:cubicBezTo>
                  <a:cubicBezTo>
                    <a:pt x="499" y="8"/>
                    <a:pt x="501" y="9"/>
                    <a:pt x="501" y="9"/>
                  </a:cubicBezTo>
                  <a:cubicBezTo>
                    <a:pt x="501" y="10"/>
                    <a:pt x="499" y="11"/>
                    <a:pt x="499" y="12"/>
                  </a:cubicBezTo>
                  <a:cubicBezTo>
                    <a:pt x="500" y="12"/>
                    <a:pt x="501" y="13"/>
                    <a:pt x="502" y="13"/>
                  </a:cubicBezTo>
                  <a:cubicBezTo>
                    <a:pt x="502" y="14"/>
                    <a:pt x="500" y="15"/>
                    <a:pt x="500" y="16"/>
                  </a:cubicBezTo>
                  <a:cubicBezTo>
                    <a:pt x="500" y="16"/>
                    <a:pt x="502" y="17"/>
                    <a:pt x="502" y="17"/>
                  </a:cubicBezTo>
                  <a:cubicBezTo>
                    <a:pt x="502" y="18"/>
                    <a:pt x="500" y="19"/>
                    <a:pt x="500" y="20"/>
                  </a:cubicBezTo>
                  <a:cubicBezTo>
                    <a:pt x="501" y="20"/>
                    <a:pt x="503" y="21"/>
                    <a:pt x="503" y="21"/>
                  </a:cubicBezTo>
                  <a:cubicBezTo>
                    <a:pt x="503" y="22"/>
                    <a:pt x="501" y="23"/>
                    <a:pt x="501" y="24"/>
                  </a:cubicBezTo>
                  <a:cubicBezTo>
                    <a:pt x="501" y="24"/>
                    <a:pt x="503" y="25"/>
                    <a:pt x="503" y="25"/>
                  </a:cubicBezTo>
                  <a:cubicBezTo>
                    <a:pt x="504" y="26"/>
                    <a:pt x="505" y="26"/>
                    <a:pt x="505" y="27"/>
                  </a:cubicBezTo>
                  <a:cubicBezTo>
                    <a:pt x="506" y="26"/>
                    <a:pt x="507" y="25"/>
                    <a:pt x="507" y="25"/>
                  </a:cubicBezTo>
                  <a:cubicBezTo>
                    <a:pt x="508" y="24"/>
                    <a:pt x="509" y="23"/>
                    <a:pt x="509" y="22"/>
                  </a:cubicBezTo>
                  <a:cubicBezTo>
                    <a:pt x="509" y="22"/>
                    <a:pt x="507" y="21"/>
                    <a:pt x="507" y="21"/>
                  </a:cubicBezTo>
                  <a:cubicBezTo>
                    <a:pt x="507" y="20"/>
                    <a:pt x="508" y="19"/>
                    <a:pt x="508" y="19"/>
                  </a:cubicBezTo>
                  <a:cubicBezTo>
                    <a:pt x="509" y="18"/>
                    <a:pt x="510" y="17"/>
                    <a:pt x="510" y="16"/>
                  </a:cubicBezTo>
                  <a:cubicBezTo>
                    <a:pt x="511" y="16"/>
                    <a:pt x="511" y="15"/>
                    <a:pt x="512" y="14"/>
                  </a:cubicBezTo>
                  <a:cubicBezTo>
                    <a:pt x="513" y="13"/>
                    <a:pt x="514" y="11"/>
                    <a:pt x="515" y="10"/>
                  </a:cubicBezTo>
                  <a:cubicBezTo>
                    <a:pt x="516" y="10"/>
                    <a:pt x="517" y="11"/>
                    <a:pt x="517" y="11"/>
                  </a:cubicBezTo>
                  <a:cubicBezTo>
                    <a:pt x="518" y="12"/>
                    <a:pt x="519" y="12"/>
                    <a:pt x="520" y="13"/>
                  </a:cubicBezTo>
                  <a:cubicBezTo>
                    <a:pt x="520" y="14"/>
                    <a:pt x="521" y="14"/>
                    <a:pt x="522" y="15"/>
                  </a:cubicBezTo>
                  <a:cubicBezTo>
                    <a:pt x="522" y="14"/>
                    <a:pt x="523" y="13"/>
                    <a:pt x="524" y="12"/>
                  </a:cubicBezTo>
                  <a:cubicBezTo>
                    <a:pt x="523" y="13"/>
                    <a:pt x="526" y="14"/>
                    <a:pt x="526" y="14"/>
                  </a:cubicBezTo>
                  <a:cubicBezTo>
                    <a:pt x="526" y="14"/>
                    <a:pt x="524" y="16"/>
                    <a:pt x="524" y="16"/>
                  </a:cubicBezTo>
                  <a:cubicBezTo>
                    <a:pt x="524" y="16"/>
                    <a:pt x="522" y="15"/>
                    <a:pt x="522" y="15"/>
                  </a:cubicBezTo>
                  <a:cubicBezTo>
                    <a:pt x="522" y="15"/>
                    <a:pt x="520" y="17"/>
                    <a:pt x="520" y="17"/>
                  </a:cubicBezTo>
                  <a:cubicBezTo>
                    <a:pt x="520" y="17"/>
                    <a:pt x="522" y="19"/>
                    <a:pt x="522" y="19"/>
                  </a:cubicBezTo>
                  <a:cubicBezTo>
                    <a:pt x="522" y="19"/>
                    <a:pt x="521" y="20"/>
                    <a:pt x="521" y="21"/>
                  </a:cubicBezTo>
                  <a:cubicBezTo>
                    <a:pt x="520" y="22"/>
                    <a:pt x="520" y="22"/>
                    <a:pt x="519" y="23"/>
                  </a:cubicBezTo>
                  <a:cubicBezTo>
                    <a:pt x="518" y="24"/>
                    <a:pt x="518" y="25"/>
                    <a:pt x="517" y="25"/>
                  </a:cubicBezTo>
                  <a:cubicBezTo>
                    <a:pt x="517" y="26"/>
                    <a:pt x="516" y="27"/>
                    <a:pt x="516" y="28"/>
                  </a:cubicBezTo>
                  <a:cubicBezTo>
                    <a:pt x="515" y="28"/>
                    <a:pt x="518" y="29"/>
                    <a:pt x="518" y="29"/>
                  </a:cubicBezTo>
                  <a:cubicBezTo>
                    <a:pt x="519" y="28"/>
                    <a:pt x="520" y="26"/>
                    <a:pt x="521" y="25"/>
                  </a:cubicBezTo>
                  <a:cubicBezTo>
                    <a:pt x="522" y="24"/>
                    <a:pt x="522" y="23"/>
                    <a:pt x="523" y="23"/>
                  </a:cubicBezTo>
                  <a:cubicBezTo>
                    <a:pt x="523" y="22"/>
                    <a:pt x="525" y="24"/>
                    <a:pt x="525" y="24"/>
                  </a:cubicBezTo>
                  <a:cubicBezTo>
                    <a:pt x="526" y="24"/>
                    <a:pt x="527" y="22"/>
                    <a:pt x="527" y="22"/>
                  </a:cubicBezTo>
                  <a:cubicBezTo>
                    <a:pt x="527" y="21"/>
                    <a:pt x="528" y="21"/>
                    <a:pt x="529" y="20"/>
                  </a:cubicBezTo>
                  <a:cubicBezTo>
                    <a:pt x="529" y="19"/>
                    <a:pt x="530" y="18"/>
                    <a:pt x="530" y="18"/>
                  </a:cubicBezTo>
                  <a:cubicBezTo>
                    <a:pt x="530" y="17"/>
                    <a:pt x="528" y="16"/>
                    <a:pt x="528" y="16"/>
                  </a:cubicBezTo>
                  <a:cubicBezTo>
                    <a:pt x="528" y="15"/>
                    <a:pt x="530" y="14"/>
                    <a:pt x="530" y="14"/>
                  </a:cubicBezTo>
                  <a:cubicBezTo>
                    <a:pt x="529" y="14"/>
                    <a:pt x="528" y="12"/>
                    <a:pt x="528" y="12"/>
                  </a:cubicBezTo>
                  <a:cubicBezTo>
                    <a:pt x="528" y="12"/>
                    <a:pt x="529" y="10"/>
                    <a:pt x="529" y="10"/>
                  </a:cubicBezTo>
                  <a:cubicBezTo>
                    <a:pt x="530" y="10"/>
                    <a:pt x="531" y="11"/>
                    <a:pt x="531" y="11"/>
                  </a:cubicBezTo>
                  <a:cubicBezTo>
                    <a:pt x="532" y="12"/>
                    <a:pt x="534" y="13"/>
                    <a:pt x="534" y="13"/>
                  </a:cubicBezTo>
                  <a:cubicBezTo>
                    <a:pt x="534" y="14"/>
                    <a:pt x="532" y="15"/>
                    <a:pt x="532" y="15"/>
                  </a:cubicBezTo>
                  <a:cubicBezTo>
                    <a:pt x="532" y="16"/>
                    <a:pt x="534" y="16"/>
                    <a:pt x="534" y="17"/>
                  </a:cubicBezTo>
                  <a:cubicBezTo>
                    <a:pt x="534" y="18"/>
                    <a:pt x="532" y="19"/>
                    <a:pt x="532" y="19"/>
                  </a:cubicBezTo>
                  <a:cubicBezTo>
                    <a:pt x="533" y="20"/>
                    <a:pt x="535" y="20"/>
                    <a:pt x="535" y="21"/>
                  </a:cubicBezTo>
                  <a:cubicBezTo>
                    <a:pt x="535" y="22"/>
                    <a:pt x="537" y="22"/>
                    <a:pt x="537" y="23"/>
                  </a:cubicBezTo>
                  <a:cubicBezTo>
                    <a:pt x="537" y="22"/>
                    <a:pt x="539" y="21"/>
                    <a:pt x="539" y="20"/>
                  </a:cubicBezTo>
                  <a:cubicBezTo>
                    <a:pt x="539" y="20"/>
                    <a:pt x="536" y="19"/>
                    <a:pt x="536" y="19"/>
                  </a:cubicBezTo>
                  <a:cubicBezTo>
                    <a:pt x="536" y="18"/>
                    <a:pt x="538" y="17"/>
                    <a:pt x="538" y="17"/>
                  </a:cubicBezTo>
                  <a:cubicBezTo>
                    <a:pt x="538" y="16"/>
                    <a:pt x="539" y="14"/>
                    <a:pt x="540" y="14"/>
                  </a:cubicBezTo>
                  <a:cubicBezTo>
                    <a:pt x="540" y="14"/>
                    <a:pt x="542" y="16"/>
                    <a:pt x="542" y="16"/>
                  </a:cubicBezTo>
                  <a:cubicBezTo>
                    <a:pt x="543" y="16"/>
                    <a:pt x="543" y="14"/>
                    <a:pt x="544" y="14"/>
                  </a:cubicBezTo>
                  <a:cubicBezTo>
                    <a:pt x="545" y="14"/>
                    <a:pt x="545" y="15"/>
                    <a:pt x="546" y="15"/>
                  </a:cubicBezTo>
                  <a:cubicBezTo>
                    <a:pt x="547" y="16"/>
                    <a:pt x="548" y="17"/>
                    <a:pt x="548" y="17"/>
                  </a:cubicBezTo>
                  <a:cubicBezTo>
                    <a:pt x="548" y="18"/>
                    <a:pt x="546" y="19"/>
                    <a:pt x="547" y="19"/>
                  </a:cubicBezTo>
                  <a:cubicBezTo>
                    <a:pt x="547" y="20"/>
                    <a:pt x="549" y="21"/>
                    <a:pt x="549" y="21"/>
                  </a:cubicBezTo>
                  <a:cubicBezTo>
                    <a:pt x="549" y="21"/>
                    <a:pt x="550" y="23"/>
                    <a:pt x="551" y="23"/>
                  </a:cubicBezTo>
                  <a:cubicBezTo>
                    <a:pt x="551" y="23"/>
                    <a:pt x="552" y="21"/>
                    <a:pt x="553" y="21"/>
                  </a:cubicBezTo>
                  <a:cubicBezTo>
                    <a:pt x="553" y="20"/>
                    <a:pt x="554" y="19"/>
                    <a:pt x="554" y="18"/>
                  </a:cubicBezTo>
                  <a:cubicBezTo>
                    <a:pt x="554" y="18"/>
                    <a:pt x="552" y="17"/>
                    <a:pt x="552" y="17"/>
                  </a:cubicBezTo>
                  <a:cubicBezTo>
                    <a:pt x="553" y="16"/>
                    <a:pt x="553" y="15"/>
                    <a:pt x="554" y="14"/>
                  </a:cubicBezTo>
                  <a:cubicBezTo>
                    <a:pt x="554" y="14"/>
                    <a:pt x="556" y="16"/>
                    <a:pt x="556" y="16"/>
                  </a:cubicBezTo>
                  <a:cubicBezTo>
                    <a:pt x="557" y="17"/>
                    <a:pt x="558" y="18"/>
                    <a:pt x="558" y="18"/>
                  </a:cubicBezTo>
                  <a:cubicBezTo>
                    <a:pt x="559" y="18"/>
                    <a:pt x="560" y="20"/>
                    <a:pt x="561" y="20"/>
                  </a:cubicBezTo>
                  <a:cubicBezTo>
                    <a:pt x="561" y="20"/>
                    <a:pt x="562" y="17"/>
                    <a:pt x="562" y="17"/>
                  </a:cubicBezTo>
                  <a:cubicBezTo>
                    <a:pt x="563" y="18"/>
                    <a:pt x="564" y="19"/>
                    <a:pt x="565" y="19"/>
                  </a:cubicBezTo>
                  <a:cubicBezTo>
                    <a:pt x="565" y="20"/>
                    <a:pt x="563" y="21"/>
                    <a:pt x="563" y="21"/>
                  </a:cubicBezTo>
                  <a:cubicBezTo>
                    <a:pt x="563" y="22"/>
                    <a:pt x="561" y="23"/>
                    <a:pt x="561" y="23"/>
                  </a:cubicBezTo>
                  <a:cubicBezTo>
                    <a:pt x="561" y="24"/>
                    <a:pt x="563" y="25"/>
                    <a:pt x="563" y="25"/>
                  </a:cubicBezTo>
                  <a:cubicBezTo>
                    <a:pt x="564" y="26"/>
                    <a:pt x="565" y="26"/>
                    <a:pt x="566" y="27"/>
                  </a:cubicBezTo>
                  <a:cubicBezTo>
                    <a:pt x="567" y="25"/>
                    <a:pt x="568" y="24"/>
                    <a:pt x="569" y="22"/>
                  </a:cubicBezTo>
                  <a:cubicBezTo>
                    <a:pt x="570" y="22"/>
                    <a:pt x="570" y="21"/>
                    <a:pt x="571" y="20"/>
                  </a:cubicBezTo>
                  <a:cubicBezTo>
                    <a:pt x="572" y="19"/>
                    <a:pt x="573" y="17"/>
                    <a:pt x="574" y="16"/>
                  </a:cubicBezTo>
                  <a:cubicBezTo>
                    <a:pt x="575" y="15"/>
                    <a:pt x="575" y="14"/>
                    <a:pt x="576" y="14"/>
                  </a:cubicBezTo>
                  <a:cubicBezTo>
                    <a:pt x="577" y="14"/>
                    <a:pt x="577" y="15"/>
                    <a:pt x="578" y="15"/>
                  </a:cubicBezTo>
                  <a:cubicBezTo>
                    <a:pt x="579" y="16"/>
                    <a:pt x="580" y="16"/>
                    <a:pt x="580" y="17"/>
                  </a:cubicBezTo>
                  <a:cubicBezTo>
                    <a:pt x="580" y="17"/>
                    <a:pt x="578" y="19"/>
                    <a:pt x="579" y="19"/>
                  </a:cubicBezTo>
                  <a:cubicBezTo>
                    <a:pt x="579" y="19"/>
                    <a:pt x="581" y="21"/>
                    <a:pt x="581" y="21"/>
                  </a:cubicBezTo>
                  <a:cubicBezTo>
                    <a:pt x="581" y="21"/>
                    <a:pt x="582" y="19"/>
                    <a:pt x="582" y="19"/>
                  </a:cubicBezTo>
                  <a:cubicBezTo>
                    <a:pt x="583" y="18"/>
                    <a:pt x="584" y="17"/>
                    <a:pt x="584" y="16"/>
                  </a:cubicBezTo>
                  <a:cubicBezTo>
                    <a:pt x="584" y="16"/>
                    <a:pt x="582" y="15"/>
                    <a:pt x="582" y="15"/>
                  </a:cubicBezTo>
                  <a:cubicBezTo>
                    <a:pt x="582" y="14"/>
                    <a:pt x="583" y="13"/>
                    <a:pt x="584" y="12"/>
                  </a:cubicBezTo>
                  <a:cubicBezTo>
                    <a:pt x="584" y="12"/>
                    <a:pt x="585" y="11"/>
                    <a:pt x="585" y="10"/>
                  </a:cubicBezTo>
                  <a:cubicBezTo>
                    <a:pt x="586" y="9"/>
                    <a:pt x="587" y="9"/>
                    <a:pt x="587" y="8"/>
                  </a:cubicBezTo>
                  <a:cubicBezTo>
                    <a:pt x="587" y="8"/>
                    <a:pt x="588" y="6"/>
                    <a:pt x="589" y="6"/>
                  </a:cubicBezTo>
                  <a:cubicBezTo>
                    <a:pt x="589" y="6"/>
                    <a:pt x="591" y="7"/>
                    <a:pt x="591" y="7"/>
                  </a:cubicBezTo>
                  <a:cubicBezTo>
                    <a:pt x="591" y="8"/>
                    <a:pt x="590" y="9"/>
                    <a:pt x="589" y="10"/>
                  </a:cubicBezTo>
                  <a:cubicBezTo>
                    <a:pt x="589" y="10"/>
                    <a:pt x="588" y="12"/>
                    <a:pt x="588" y="12"/>
                  </a:cubicBezTo>
                  <a:cubicBezTo>
                    <a:pt x="588" y="12"/>
                    <a:pt x="590" y="14"/>
                    <a:pt x="590" y="14"/>
                  </a:cubicBezTo>
                  <a:cubicBezTo>
                    <a:pt x="590" y="14"/>
                    <a:pt x="591" y="11"/>
                    <a:pt x="592" y="11"/>
                  </a:cubicBezTo>
                  <a:cubicBezTo>
                    <a:pt x="592" y="11"/>
                    <a:pt x="593" y="13"/>
                    <a:pt x="594" y="13"/>
                  </a:cubicBezTo>
                  <a:cubicBezTo>
                    <a:pt x="594" y="13"/>
                    <a:pt x="595" y="11"/>
                    <a:pt x="595" y="11"/>
                  </a:cubicBezTo>
                  <a:cubicBezTo>
                    <a:pt x="596" y="11"/>
                    <a:pt x="597" y="13"/>
                    <a:pt x="598" y="13"/>
                  </a:cubicBezTo>
                  <a:cubicBezTo>
                    <a:pt x="598" y="12"/>
                    <a:pt x="599" y="11"/>
                    <a:pt x="599" y="10"/>
                  </a:cubicBezTo>
                  <a:cubicBezTo>
                    <a:pt x="600" y="10"/>
                    <a:pt x="601" y="9"/>
                    <a:pt x="601" y="8"/>
                  </a:cubicBezTo>
                  <a:cubicBezTo>
                    <a:pt x="601" y="8"/>
                    <a:pt x="603" y="6"/>
                    <a:pt x="603" y="6"/>
                  </a:cubicBezTo>
                  <a:cubicBezTo>
                    <a:pt x="603" y="6"/>
                    <a:pt x="601" y="4"/>
                    <a:pt x="601" y="4"/>
                  </a:cubicBezTo>
                  <a:cubicBezTo>
                    <a:pt x="601" y="4"/>
                    <a:pt x="602" y="2"/>
                    <a:pt x="602" y="2"/>
                  </a:cubicBezTo>
                  <a:cubicBezTo>
                    <a:pt x="603" y="2"/>
                    <a:pt x="604" y="4"/>
                    <a:pt x="605" y="4"/>
                  </a:cubicBezTo>
                  <a:cubicBezTo>
                    <a:pt x="605" y="4"/>
                    <a:pt x="607" y="5"/>
                    <a:pt x="607" y="5"/>
                  </a:cubicBezTo>
                  <a:cubicBezTo>
                    <a:pt x="607" y="6"/>
                    <a:pt x="605" y="7"/>
                    <a:pt x="605" y="8"/>
                  </a:cubicBezTo>
                  <a:cubicBezTo>
                    <a:pt x="605" y="8"/>
                    <a:pt x="603" y="9"/>
                    <a:pt x="603" y="10"/>
                  </a:cubicBezTo>
                  <a:cubicBezTo>
                    <a:pt x="603" y="10"/>
                    <a:pt x="606" y="11"/>
                    <a:pt x="606" y="12"/>
                  </a:cubicBezTo>
                  <a:cubicBezTo>
                    <a:pt x="605" y="12"/>
                    <a:pt x="604" y="14"/>
                    <a:pt x="604" y="14"/>
                  </a:cubicBezTo>
                  <a:cubicBezTo>
                    <a:pt x="603" y="14"/>
                    <a:pt x="602" y="12"/>
                    <a:pt x="602" y="12"/>
                  </a:cubicBezTo>
                  <a:cubicBezTo>
                    <a:pt x="601" y="12"/>
                    <a:pt x="600" y="14"/>
                    <a:pt x="600" y="14"/>
                  </a:cubicBezTo>
                  <a:cubicBezTo>
                    <a:pt x="600" y="15"/>
                    <a:pt x="598" y="16"/>
                    <a:pt x="598" y="16"/>
                  </a:cubicBezTo>
                  <a:cubicBezTo>
                    <a:pt x="598" y="17"/>
                    <a:pt x="601" y="18"/>
                    <a:pt x="600" y="18"/>
                  </a:cubicBezTo>
                  <a:cubicBezTo>
                    <a:pt x="600" y="19"/>
                    <a:pt x="599" y="20"/>
                    <a:pt x="599" y="20"/>
                  </a:cubicBezTo>
                  <a:cubicBezTo>
                    <a:pt x="598" y="21"/>
                    <a:pt x="597" y="22"/>
                    <a:pt x="597" y="23"/>
                  </a:cubicBezTo>
                  <a:cubicBezTo>
                    <a:pt x="597" y="23"/>
                    <a:pt x="599" y="24"/>
                    <a:pt x="599" y="24"/>
                  </a:cubicBezTo>
                  <a:cubicBezTo>
                    <a:pt x="599" y="25"/>
                    <a:pt x="598" y="26"/>
                    <a:pt x="598" y="27"/>
                  </a:cubicBezTo>
                  <a:cubicBezTo>
                    <a:pt x="597" y="27"/>
                    <a:pt x="596" y="28"/>
                    <a:pt x="596" y="29"/>
                  </a:cubicBezTo>
                  <a:cubicBezTo>
                    <a:pt x="597" y="29"/>
                    <a:pt x="597" y="31"/>
                    <a:pt x="598" y="31"/>
                  </a:cubicBezTo>
                  <a:cubicBezTo>
                    <a:pt x="598" y="30"/>
                    <a:pt x="600" y="29"/>
                    <a:pt x="600" y="28"/>
                  </a:cubicBezTo>
                  <a:cubicBezTo>
                    <a:pt x="600" y="28"/>
                    <a:pt x="601" y="27"/>
                    <a:pt x="602" y="26"/>
                  </a:cubicBezTo>
                  <a:cubicBezTo>
                    <a:pt x="602" y="25"/>
                    <a:pt x="603" y="25"/>
                    <a:pt x="603" y="24"/>
                  </a:cubicBezTo>
                  <a:cubicBezTo>
                    <a:pt x="604" y="23"/>
                    <a:pt x="604" y="22"/>
                    <a:pt x="605" y="22"/>
                  </a:cubicBezTo>
                  <a:cubicBezTo>
                    <a:pt x="605" y="21"/>
                    <a:pt x="607" y="20"/>
                    <a:pt x="607" y="19"/>
                  </a:cubicBezTo>
                  <a:cubicBezTo>
                    <a:pt x="607" y="19"/>
                    <a:pt x="604" y="18"/>
                    <a:pt x="604" y="18"/>
                  </a:cubicBezTo>
                  <a:cubicBezTo>
                    <a:pt x="605" y="17"/>
                    <a:pt x="606" y="16"/>
                    <a:pt x="606" y="15"/>
                  </a:cubicBezTo>
                  <a:cubicBezTo>
                    <a:pt x="607" y="15"/>
                    <a:pt x="607" y="14"/>
                    <a:pt x="608" y="13"/>
                  </a:cubicBezTo>
                  <a:cubicBezTo>
                    <a:pt x="608" y="13"/>
                    <a:pt x="610" y="15"/>
                    <a:pt x="610" y="15"/>
                  </a:cubicBezTo>
                  <a:cubicBezTo>
                    <a:pt x="611" y="13"/>
                    <a:pt x="612" y="12"/>
                    <a:pt x="613" y="10"/>
                  </a:cubicBezTo>
                  <a:cubicBezTo>
                    <a:pt x="614" y="11"/>
                    <a:pt x="616" y="12"/>
                    <a:pt x="616" y="12"/>
                  </a:cubicBezTo>
                  <a:cubicBezTo>
                    <a:pt x="616" y="13"/>
                    <a:pt x="614" y="14"/>
                    <a:pt x="614" y="14"/>
                  </a:cubicBezTo>
                  <a:cubicBezTo>
                    <a:pt x="614" y="15"/>
                    <a:pt x="616" y="16"/>
                    <a:pt x="616" y="16"/>
                  </a:cubicBezTo>
                  <a:cubicBezTo>
                    <a:pt x="616" y="16"/>
                    <a:pt x="618" y="14"/>
                    <a:pt x="618" y="14"/>
                  </a:cubicBezTo>
                  <a:cubicBezTo>
                    <a:pt x="618" y="14"/>
                    <a:pt x="620" y="15"/>
                    <a:pt x="620" y="16"/>
                  </a:cubicBezTo>
                  <a:cubicBezTo>
                    <a:pt x="620" y="16"/>
                    <a:pt x="618" y="18"/>
                    <a:pt x="618" y="18"/>
                  </a:cubicBezTo>
                  <a:cubicBezTo>
                    <a:pt x="619" y="18"/>
                    <a:pt x="620" y="19"/>
                    <a:pt x="621" y="19"/>
                  </a:cubicBezTo>
                  <a:cubicBezTo>
                    <a:pt x="621" y="20"/>
                    <a:pt x="622" y="17"/>
                    <a:pt x="622" y="17"/>
                  </a:cubicBezTo>
                  <a:cubicBezTo>
                    <a:pt x="623" y="17"/>
                    <a:pt x="624" y="19"/>
                    <a:pt x="625" y="19"/>
                  </a:cubicBezTo>
                  <a:cubicBezTo>
                    <a:pt x="626" y="17"/>
                    <a:pt x="627" y="16"/>
                    <a:pt x="628" y="15"/>
                  </a:cubicBezTo>
                  <a:cubicBezTo>
                    <a:pt x="629" y="14"/>
                    <a:pt x="629" y="13"/>
                    <a:pt x="630" y="12"/>
                  </a:cubicBezTo>
                  <a:cubicBezTo>
                    <a:pt x="630" y="12"/>
                    <a:pt x="631" y="11"/>
                    <a:pt x="631" y="10"/>
                  </a:cubicBezTo>
                  <a:cubicBezTo>
                    <a:pt x="632" y="10"/>
                    <a:pt x="633" y="8"/>
                    <a:pt x="633" y="8"/>
                  </a:cubicBezTo>
                  <a:cubicBezTo>
                    <a:pt x="633" y="7"/>
                    <a:pt x="631" y="6"/>
                    <a:pt x="631" y="6"/>
                  </a:cubicBezTo>
                  <a:cubicBezTo>
                    <a:pt x="631" y="5"/>
                    <a:pt x="632" y="4"/>
                    <a:pt x="633" y="4"/>
                  </a:cubicBezTo>
                  <a:cubicBezTo>
                    <a:pt x="633" y="3"/>
                    <a:pt x="634" y="2"/>
                    <a:pt x="634" y="2"/>
                  </a:cubicBezTo>
                  <a:cubicBezTo>
                    <a:pt x="636" y="3"/>
                    <a:pt x="637" y="4"/>
                    <a:pt x="639" y="5"/>
                  </a:cubicBezTo>
                  <a:cubicBezTo>
                    <a:pt x="639" y="6"/>
                    <a:pt x="637" y="7"/>
                    <a:pt x="637" y="7"/>
                  </a:cubicBezTo>
                  <a:cubicBezTo>
                    <a:pt x="637" y="8"/>
                    <a:pt x="639" y="9"/>
                    <a:pt x="639" y="9"/>
                  </a:cubicBezTo>
                  <a:cubicBezTo>
                    <a:pt x="640" y="10"/>
                    <a:pt x="641" y="10"/>
                    <a:pt x="642" y="11"/>
                  </a:cubicBezTo>
                  <a:cubicBezTo>
                    <a:pt x="642" y="11"/>
                    <a:pt x="643" y="12"/>
                    <a:pt x="644" y="12"/>
                  </a:cubicBezTo>
                  <a:cubicBezTo>
                    <a:pt x="645" y="13"/>
                    <a:pt x="645" y="14"/>
                    <a:pt x="646" y="14"/>
                  </a:cubicBezTo>
                  <a:cubicBezTo>
                    <a:pt x="646" y="14"/>
                    <a:pt x="648" y="16"/>
                    <a:pt x="648" y="16"/>
                  </a:cubicBezTo>
                  <a:cubicBezTo>
                    <a:pt x="648" y="16"/>
                    <a:pt x="647" y="18"/>
                    <a:pt x="647" y="18"/>
                  </a:cubicBezTo>
                  <a:cubicBezTo>
                    <a:pt x="646" y="19"/>
                    <a:pt x="645" y="20"/>
                    <a:pt x="645" y="20"/>
                  </a:cubicBezTo>
                  <a:cubicBezTo>
                    <a:pt x="644" y="20"/>
                    <a:pt x="643" y="19"/>
                    <a:pt x="643" y="19"/>
                  </a:cubicBezTo>
                  <a:cubicBezTo>
                    <a:pt x="642" y="19"/>
                    <a:pt x="642" y="21"/>
                    <a:pt x="641" y="21"/>
                  </a:cubicBezTo>
                  <a:cubicBezTo>
                    <a:pt x="642" y="22"/>
                    <a:pt x="644" y="23"/>
                    <a:pt x="645" y="24"/>
                  </a:cubicBezTo>
                  <a:cubicBezTo>
                    <a:pt x="646" y="24"/>
                    <a:pt x="646" y="22"/>
                    <a:pt x="647" y="22"/>
                  </a:cubicBezTo>
                  <a:cubicBezTo>
                    <a:pt x="647" y="22"/>
                    <a:pt x="649" y="24"/>
                    <a:pt x="649" y="24"/>
                  </a:cubicBezTo>
                  <a:cubicBezTo>
                    <a:pt x="650" y="23"/>
                    <a:pt x="651" y="22"/>
                    <a:pt x="651" y="21"/>
                  </a:cubicBezTo>
                  <a:cubicBezTo>
                    <a:pt x="652" y="21"/>
                    <a:pt x="652" y="20"/>
                    <a:pt x="653" y="19"/>
                  </a:cubicBezTo>
                  <a:cubicBezTo>
                    <a:pt x="653" y="18"/>
                    <a:pt x="654" y="18"/>
                    <a:pt x="654" y="17"/>
                  </a:cubicBezTo>
                  <a:cubicBezTo>
                    <a:pt x="655" y="16"/>
                    <a:pt x="656" y="15"/>
                    <a:pt x="656" y="15"/>
                  </a:cubicBezTo>
                  <a:cubicBezTo>
                    <a:pt x="656" y="14"/>
                    <a:pt x="658" y="13"/>
                    <a:pt x="658" y="13"/>
                  </a:cubicBezTo>
                  <a:cubicBezTo>
                    <a:pt x="658" y="12"/>
                    <a:pt x="656" y="11"/>
                    <a:pt x="656" y="11"/>
                  </a:cubicBezTo>
                  <a:cubicBezTo>
                    <a:pt x="655" y="11"/>
                    <a:pt x="653" y="9"/>
                    <a:pt x="653" y="9"/>
                  </a:cubicBezTo>
                  <a:cubicBezTo>
                    <a:pt x="654" y="9"/>
                    <a:pt x="655" y="7"/>
                    <a:pt x="655" y="7"/>
                  </a:cubicBezTo>
                  <a:cubicBezTo>
                    <a:pt x="656" y="7"/>
                    <a:pt x="657" y="8"/>
                    <a:pt x="657" y="9"/>
                  </a:cubicBezTo>
                  <a:cubicBezTo>
                    <a:pt x="658" y="9"/>
                    <a:pt x="659" y="10"/>
                    <a:pt x="660" y="10"/>
                  </a:cubicBezTo>
                  <a:cubicBezTo>
                    <a:pt x="660" y="11"/>
                    <a:pt x="661" y="12"/>
                    <a:pt x="662" y="12"/>
                  </a:cubicBezTo>
                  <a:cubicBezTo>
                    <a:pt x="662" y="12"/>
                    <a:pt x="663" y="14"/>
                    <a:pt x="664" y="14"/>
                  </a:cubicBezTo>
                  <a:cubicBezTo>
                    <a:pt x="664" y="14"/>
                    <a:pt x="665" y="12"/>
                    <a:pt x="666" y="11"/>
                  </a:cubicBezTo>
                  <a:cubicBezTo>
                    <a:pt x="666" y="11"/>
                    <a:pt x="667" y="9"/>
                    <a:pt x="667" y="9"/>
                  </a:cubicBezTo>
                  <a:cubicBezTo>
                    <a:pt x="668" y="9"/>
                    <a:pt x="669" y="11"/>
                    <a:pt x="670" y="11"/>
                  </a:cubicBezTo>
                  <a:cubicBezTo>
                    <a:pt x="670" y="11"/>
                    <a:pt x="671" y="13"/>
                    <a:pt x="672" y="13"/>
                  </a:cubicBezTo>
                  <a:cubicBezTo>
                    <a:pt x="672" y="13"/>
                    <a:pt x="673" y="11"/>
                    <a:pt x="674" y="10"/>
                  </a:cubicBezTo>
                  <a:cubicBezTo>
                    <a:pt x="674" y="10"/>
                    <a:pt x="675" y="8"/>
                    <a:pt x="675" y="8"/>
                  </a:cubicBezTo>
                  <a:cubicBezTo>
                    <a:pt x="676" y="8"/>
                    <a:pt x="677" y="9"/>
                    <a:pt x="677" y="10"/>
                  </a:cubicBezTo>
                  <a:cubicBezTo>
                    <a:pt x="678" y="10"/>
                    <a:pt x="676" y="12"/>
                    <a:pt x="676" y="12"/>
                  </a:cubicBezTo>
                  <a:cubicBezTo>
                    <a:pt x="675" y="13"/>
                    <a:pt x="674" y="14"/>
                    <a:pt x="674" y="14"/>
                  </a:cubicBezTo>
                  <a:cubicBezTo>
                    <a:pt x="674" y="15"/>
                    <a:pt x="676" y="16"/>
                    <a:pt x="676" y="16"/>
                  </a:cubicBezTo>
                  <a:cubicBezTo>
                    <a:pt x="676" y="17"/>
                    <a:pt x="675" y="18"/>
                    <a:pt x="675" y="18"/>
                  </a:cubicBezTo>
                  <a:cubicBezTo>
                    <a:pt x="675" y="19"/>
                    <a:pt x="677" y="19"/>
                    <a:pt x="677" y="20"/>
                  </a:cubicBezTo>
                  <a:cubicBezTo>
                    <a:pt x="677" y="21"/>
                    <a:pt x="675" y="22"/>
                    <a:pt x="675" y="22"/>
                  </a:cubicBezTo>
                  <a:cubicBezTo>
                    <a:pt x="675" y="23"/>
                    <a:pt x="677" y="23"/>
                    <a:pt x="677" y="24"/>
                  </a:cubicBezTo>
                  <a:cubicBezTo>
                    <a:pt x="677" y="25"/>
                    <a:pt x="676" y="26"/>
                    <a:pt x="676" y="26"/>
                  </a:cubicBezTo>
                  <a:cubicBezTo>
                    <a:pt x="676" y="27"/>
                    <a:pt x="678" y="27"/>
                    <a:pt x="678" y="28"/>
                  </a:cubicBezTo>
                  <a:cubicBezTo>
                    <a:pt x="678" y="27"/>
                    <a:pt x="679" y="26"/>
                    <a:pt x="680" y="26"/>
                  </a:cubicBezTo>
                  <a:cubicBezTo>
                    <a:pt x="680" y="25"/>
                    <a:pt x="681" y="24"/>
                    <a:pt x="681" y="23"/>
                  </a:cubicBezTo>
                  <a:cubicBezTo>
                    <a:pt x="682" y="23"/>
                    <a:pt x="683" y="22"/>
                    <a:pt x="683" y="21"/>
                  </a:cubicBezTo>
                  <a:cubicBezTo>
                    <a:pt x="683" y="21"/>
                    <a:pt x="681" y="20"/>
                    <a:pt x="681" y="19"/>
                  </a:cubicBezTo>
                  <a:cubicBezTo>
                    <a:pt x="681" y="19"/>
                    <a:pt x="683" y="18"/>
                    <a:pt x="682" y="17"/>
                  </a:cubicBezTo>
                  <a:cubicBezTo>
                    <a:pt x="682" y="17"/>
                    <a:pt x="680" y="16"/>
                    <a:pt x="680" y="16"/>
                  </a:cubicBezTo>
                  <a:cubicBezTo>
                    <a:pt x="680" y="15"/>
                    <a:pt x="682" y="14"/>
                    <a:pt x="682" y="13"/>
                  </a:cubicBezTo>
                  <a:cubicBezTo>
                    <a:pt x="682" y="13"/>
                    <a:pt x="680" y="12"/>
                    <a:pt x="680" y="12"/>
                  </a:cubicBezTo>
                  <a:cubicBezTo>
                    <a:pt x="680" y="11"/>
                    <a:pt x="681" y="9"/>
                    <a:pt x="681" y="9"/>
                  </a:cubicBezTo>
                  <a:cubicBezTo>
                    <a:pt x="682" y="9"/>
                    <a:pt x="683" y="11"/>
                    <a:pt x="684" y="11"/>
                  </a:cubicBezTo>
                  <a:cubicBezTo>
                    <a:pt x="684" y="11"/>
                    <a:pt x="685" y="13"/>
                    <a:pt x="686" y="13"/>
                  </a:cubicBezTo>
                  <a:cubicBezTo>
                    <a:pt x="686" y="13"/>
                    <a:pt x="687" y="10"/>
                    <a:pt x="688" y="11"/>
                  </a:cubicBezTo>
                  <a:cubicBezTo>
                    <a:pt x="688" y="11"/>
                    <a:pt x="689" y="12"/>
                    <a:pt x="690" y="12"/>
                  </a:cubicBezTo>
                  <a:cubicBezTo>
                    <a:pt x="691" y="13"/>
                    <a:pt x="691" y="13"/>
                    <a:pt x="692" y="14"/>
                  </a:cubicBezTo>
                  <a:cubicBezTo>
                    <a:pt x="693" y="14"/>
                    <a:pt x="694" y="15"/>
                    <a:pt x="694" y="16"/>
                  </a:cubicBezTo>
                  <a:cubicBezTo>
                    <a:pt x="695" y="16"/>
                    <a:pt x="696" y="17"/>
                    <a:pt x="697" y="17"/>
                  </a:cubicBezTo>
                  <a:cubicBezTo>
                    <a:pt x="697" y="17"/>
                    <a:pt x="698" y="15"/>
                    <a:pt x="698" y="15"/>
                  </a:cubicBezTo>
                  <a:cubicBezTo>
                    <a:pt x="699" y="15"/>
                    <a:pt x="700" y="17"/>
                    <a:pt x="700" y="17"/>
                  </a:cubicBezTo>
                  <a:cubicBezTo>
                    <a:pt x="701" y="17"/>
                    <a:pt x="702" y="15"/>
                    <a:pt x="702" y="15"/>
                  </a:cubicBezTo>
                  <a:cubicBezTo>
                    <a:pt x="702" y="14"/>
                    <a:pt x="700" y="13"/>
                    <a:pt x="700" y="13"/>
                  </a:cubicBezTo>
                  <a:cubicBezTo>
                    <a:pt x="700" y="12"/>
                    <a:pt x="701" y="11"/>
                    <a:pt x="702" y="11"/>
                  </a:cubicBezTo>
                  <a:cubicBezTo>
                    <a:pt x="702" y="10"/>
                    <a:pt x="703" y="9"/>
                    <a:pt x="703" y="8"/>
                  </a:cubicBezTo>
                  <a:cubicBezTo>
                    <a:pt x="705" y="10"/>
                    <a:pt x="706" y="11"/>
                    <a:pt x="708" y="12"/>
                  </a:cubicBezTo>
                  <a:cubicBezTo>
                    <a:pt x="707" y="13"/>
                    <a:pt x="707" y="13"/>
                    <a:pt x="706" y="14"/>
                  </a:cubicBezTo>
                  <a:cubicBezTo>
                    <a:pt x="706" y="14"/>
                    <a:pt x="704" y="16"/>
                    <a:pt x="704" y="16"/>
                  </a:cubicBezTo>
                  <a:cubicBezTo>
                    <a:pt x="704" y="17"/>
                    <a:pt x="706" y="18"/>
                    <a:pt x="707" y="18"/>
                  </a:cubicBezTo>
                  <a:cubicBezTo>
                    <a:pt x="707" y="18"/>
                    <a:pt x="709" y="19"/>
                    <a:pt x="709" y="20"/>
                  </a:cubicBezTo>
                  <a:cubicBezTo>
                    <a:pt x="709" y="20"/>
                    <a:pt x="707" y="21"/>
                    <a:pt x="707" y="22"/>
                  </a:cubicBezTo>
                  <a:cubicBezTo>
                    <a:pt x="707" y="22"/>
                    <a:pt x="709" y="23"/>
                    <a:pt x="709" y="24"/>
                  </a:cubicBezTo>
                  <a:cubicBezTo>
                    <a:pt x="709" y="24"/>
                    <a:pt x="708" y="25"/>
                    <a:pt x="708" y="26"/>
                  </a:cubicBezTo>
                  <a:cubicBezTo>
                    <a:pt x="707" y="26"/>
                    <a:pt x="706" y="28"/>
                    <a:pt x="706" y="28"/>
                  </a:cubicBezTo>
                  <a:cubicBezTo>
                    <a:pt x="706" y="29"/>
                    <a:pt x="708" y="29"/>
                    <a:pt x="708" y="30"/>
                  </a:cubicBezTo>
                  <a:cubicBezTo>
                    <a:pt x="709" y="28"/>
                    <a:pt x="710" y="27"/>
                    <a:pt x="712" y="25"/>
                  </a:cubicBezTo>
                  <a:cubicBezTo>
                    <a:pt x="712" y="25"/>
                    <a:pt x="713" y="23"/>
                    <a:pt x="713" y="23"/>
                  </a:cubicBezTo>
                  <a:cubicBezTo>
                    <a:pt x="713" y="23"/>
                    <a:pt x="711" y="22"/>
                    <a:pt x="711" y="21"/>
                  </a:cubicBezTo>
                  <a:cubicBezTo>
                    <a:pt x="711" y="21"/>
                    <a:pt x="709" y="20"/>
                    <a:pt x="709" y="20"/>
                  </a:cubicBezTo>
                  <a:cubicBezTo>
                    <a:pt x="709" y="19"/>
                    <a:pt x="710" y="18"/>
                    <a:pt x="711" y="17"/>
                  </a:cubicBezTo>
                  <a:cubicBezTo>
                    <a:pt x="711" y="17"/>
                    <a:pt x="712" y="16"/>
                    <a:pt x="712" y="15"/>
                  </a:cubicBezTo>
                  <a:cubicBezTo>
                    <a:pt x="712" y="15"/>
                    <a:pt x="710" y="14"/>
                    <a:pt x="710" y="14"/>
                  </a:cubicBezTo>
                  <a:cubicBezTo>
                    <a:pt x="711" y="12"/>
                    <a:pt x="712" y="11"/>
                    <a:pt x="713" y="9"/>
                  </a:cubicBezTo>
                  <a:cubicBezTo>
                    <a:pt x="714" y="10"/>
                    <a:pt x="715" y="10"/>
                    <a:pt x="716" y="11"/>
                  </a:cubicBezTo>
                  <a:cubicBezTo>
                    <a:pt x="716" y="11"/>
                    <a:pt x="718" y="12"/>
                    <a:pt x="718" y="12"/>
                  </a:cubicBezTo>
                  <a:cubicBezTo>
                    <a:pt x="718" y="13"/>
                    <a:pt x="716" y="14"/>
                    <a:pt x="716" y="15"/>
                  </a:cubicBezTo>
                  <a:cubicBezTo>
                    <a:pt x="716" y="15"/>
                    <a:pt x="714" y="13"/>
                    <a:pt x="714" y="13"/>
                  </a:cubicBezTo>
                  <a:cubicBezTo>
                    <a:pt x="713" y="13"/>
                    <a:pt x="713" y="15"/>
                    <a:pt x="712" y="15"/>
                  </a:cubicBezTo>
                  <a:cubicBezTo>
                    <a:pt x="714" y="16"/>
                    <a:pt x="715" y="17"/>
                    <a:pt x="717" y="19"/>
                  </a:cubicBezTo>
                  <a:cubicBezTo>
                    <a:pt x="717" y="18"/>
                    <a:pt x="718" y="17"/>
                    <a:pt x="718" y="16"/>
                  </a:cubicBezTo>
                  <a:cubicBezTo>
                    <a:pt x="719" y="16"/>
                    <a:pt x="719" y="15"/>
                    <a:pt x="720" y="14"/>
                  </a:cubicBezTo>
                  <a:cubicBezTo>
                    <a:pt x="721" y="14"/>
                    <a:pt x="721" y="12"/>
                    <a:pt x="722" y="12"/>
                  </a:cubicBezTo>
                  <a:cubicBezTo>
                    <a:pt x="722" y="12"/>
                    <a:pt x="724" y="14"/>
                    <a:pt x="724" y="14"/>
                  </a:cubicBezTo>
                  <a:cubicBezTo>
                    <a:pt x="724" y="13"/>
                    <a:pt x="726" y="12"/>
                    <a:pt x="726" y="11"/>
                  </a:cubicBezTo>
                  <a:cubicBezTo>
                    <a:pt x="726" y="11"/>
                    <a:pt x="723" y="10"/>
                    <a:pt x="724" y="10"/>
                  </a:cubicBezTo>
                  <a:cubicBezTo>
                    <a:pt x="724" y="9"/>
                    <a:pt x="725" y="8"/>
                    <a:pt x="725" y="7"/>
                  </a:cubicBezTo>
                  <a:cubicBezTo>
                    <a:pt x="726" y="7"/>
                    <a:pt x="727" y="9"/>
                    <a:pt x="727" y="9"/>
                  </a:cubicBezTo>
                  <a:cubicBezTo>
                    <a:pt x="728" y="10"/>
                    <a:pt x="730" y="10"/>
                    <a:pt x="730" y="11"/>
                  </a:cubicBezTo>
                  <a:cubicBezTo>
                    <a:pt x="730" y="11"/>
                    <a:pt x="728" y="13"/>
                    <a:pt x="728" y="13"/>
                  </a:cubicBezTo>
                  <a:cubicBezTo>
                    <a:pt x="727" y="14"/>
                    <a:pt x="727" y="15"/>
                    <a:pt x="726" y="15"/>
                  </a:cubicBezTo>
                  <a:cubicBezTo>
                    <a:pt x="726" y="15"/>
                    <a:pt x="725" y="14"/>
                    <a:pt x="724" y="14"/>
                  </a:cubicBezTo>
                  <a:cubicBezTo>
                    <a:pt x="724" y="14"/>
                    <a:pt x="722" y="16"/>
                    <a:pt x="722" y="16"/>
                  </a:cubicBezTo>
                  <a:cubicBezTo>
                    <a:pt x="722" y="16"/>
                    <a:pt x="725" y="17"/>
                    <a:pt x="725" y="18"/>
                  </a:cubicBezTo>
                  <a:cubicBezTo>
                    <a:pt x="725" y="18"/>
                    <a:pt x="723" y="19"/>
                    <a:pt x="723" y="20"/>
                  </a:cubicBezTo>
                  <a:cubicBezTo>
                    <a:pt x="724" y="20"/>
                    <a:pt x="724" y="21"/>
                    <a:pt x="725" y="22"/>
                  </a:cubicBezTo>
                  <a:cubicBezTo>
                    <a:pt x="726" y="22"/>
                    <a:pt x="727" y="23"/>
                    <a:pt x="727" y="23"/>
                  </a:cubicBezTo>
                  <a:cubicBezTo>
                    <a:pt x="728" y="23"/>
                    <a:pt x="729" y="21"/>
                    <a:pt x="729" y="21"/>
                  </a:cubicBezTo>
                  <a:cubicBezTo>
                    <a:pt x="730" y="20"/>
                    <a:pt x="730" y="19"/>
                    <a:pt x="731" y="19"/>
                  </a:cubicBezTo>
                  <a:cubicBezTo>
                    <a:pt x="731" y="18"/>
                    <a:pt x="732" y="17"/>
                    <a:pt x="732" y="17"/>
                  </a:cubicBezTo>
                  <a:cubicBezTo>
                    <a:pt x="733" y="16"/>
                    <a:pt x="734" y="14"/>
                    <a:pt x="734" y="14"/>
                  </a:cubicBezTo>
                  <a:cubicBezTo>
                    <a:pt x="735" y="14"/>
                    <a:pt x="736" y="16"/>
                    <a:pt x="736" y="16"/>
                  </a:cubicBezTo>
                  <a:cubicBezTo>
                    <a:pt x="737" y="16"/>
                    <a:pt x="738" y="17"/>
                    <a:pt x="739" y="18"/>
                  </a:cubicBezTo>
                  <a:cubicBezTo>
                    <a:pt x="739" y="18"/>
                    <a:pt x="737" y="20"/>
                    <a:pt x="737" y="20"/>
                  </a:cubicBezTo>
                  <a:cubicBezTo>
                    <a:pt x="737" y="20"/>
                    <a:pt x="739" y="22"/>
                    <a:pt x="739" y="22"/>
                  </a:cubicBezTo>
                  <a:cubicBezTo>
                    <a:pt x="739" y="21"/>
                    <a:pt x="741" y="20"/>
                    <a:pt x="741" y="19"/>
                  </a:cubicBezTo>
                  <a:cubicBezTo>
                    <a:pt x="741" y="19"/>
                    <a:pt x="739" y="18"/>
                    <a:pt x="739" y="18"/>
                  </a:cubicBezTo>
                  <a:cubicBezTo>
                    <a:pt x="739" y="17"/>
                    <a:pt x="740" y="16"/>
                    <a:pt x="740" y="15"/>
                  </a:cubicBezTo>
                  <a:cubicBezTo>
                    <a:pt x="741" y="15"/>
                    <a:pt x="742" y="14"/>
                    <a:pt x="742" y="13"/>
                  </a:cubicBezTo>
                  <a:cubicBezTo>
                    <a:pt x="742" y="13"/>
                    <a:pt x="744" y="12"/>
                    <a:pt x="744" y="11"/>
                  </a:cubicBezTo>
                  <a:cubicBezTo>
                    <a:pt x="744" y="11"/>
                    <a:pt x="741" y="10"/>
                    <a:pt x="742" y="9"/>
                  </a:cubicBezTo>
                  <a:cubicBezTo>
                    <a:pt x="742" y="9"/>
                    <a:pt x="743" y="8"/>
                    <a:pt x="743" y="7"/>
                  </a:cubicBezTo>
                  <a:cubicBezTo>
                    <a:pt x="744" y="6"/>
                    <a:pt x="744" y="5"/>
                    <a:pt x="745" y="5"/>
                  </a:cubicBezTo>
                  <a:cubicBezTo>
                    <a:pt x="745" y="5"/>
                    <a:pt x="747" y="7"/>
                    <a:pt x="747" y="7"/>
                  </a:cubicBezTo>
                  <a:cubicBezTo>
                    <a:pt x="748" y="6"/>
                    <a:pt x="748" y="5"/>
                    <a:pt x="749" y="4"/>
                  </a:cubicBezTo>
                  <a:cubicBezTo>
                    <a:pt x="750" y="5"/>
                    <a:pt x="750" y="5"/>
                    <a:pt x="751" y="6"/>
                  </a:cubicBezTo>
                  <a:cubicBezTo>
                    <a:pt x="752" y="7"/>
                    <a:pt x="753" y="7"/>
                    <a:pt x="753" y="8"/>
                  </a:cubicBezTo>
                  <a:cubicBezTo>
                    <a:pt x="754" y="8"/>
                    <a:pt x="755" y="9"/>
                    <a:pt x="756" y="9"/>
                  </a:cubicBezTo>
                  <a:cubicBezTo>
                    <a:pt x="756" y="10"/>
                    <a:pt x="754" y="11"/>
                    <a:pt x="754" y="12"/>
                  </a:cubicBezTo>
                  <a:cubicBezTo>
                    <a:pt x="754" y="12"/>
                    <a:pt x="756" y="13"/>
                    <a:pt x="756" y="13"/>
                  </a:cubicBezTo>
                  <a:cubicBezTo>
                    <a:pt x="756" y="14"/>
                    <a:pt x="758" y="15"/>
                    <a:pt x="758" y="15"/>
                  </a:cubicBezTo>
                  <a:cubicBezTo>
                    <a:pt x="758" y="15"/>
                    <a:pt x="756" y="17"/>
                    <a:pt x="757" y="17"/>
                  </a:cubicBezTo>
                  <a:cubicBezTo>
                    <a:pt x="757" y="18"/>
                    <a:pt x="758" y="19"/>
                    <a:pt x="759" y="19"/>
                  </a:cubicBezTo>
                  <a:cubicBezTo>
                    <a:pt x="759" y="19"/>
                    <a:pt x="760" y="17"/>
                    <a:pt x="761" y="17"/>
                  </a:cubicBezTo>
                  <a:cubicBezTo>
                    <a:pt x="761" y="17"/>
                    <a:pt x="762" y="18"/>
                    <a:pt x="763" y="18"/>
                  </a:cubicBezTo>
                  <a:cubicBezTo>
                    <a:pt x="763" y="18"/>
                    <a:pt x="765" y="20"/>
                    <a:pt x="765" y="20"/>
                  </a:cubicBezTo>
                  <a:cubicBezTo>
                    <a:pt x="766" y="20"/>
                    <a:pt x="766" y="19"/>
                    <a:pt x="767" y="18"/>
                  </a:cubicBezTo>
                  <a:cubicBezTo>
                    <a:pt x="767" y="17"/>
                    <a:pt x="768" y="16"/>
                    <a:pt x="768" y="16"/>
                  </a:cubicBezTo>
                  <a:cubicBezTo>
                    <a:pt x="769" y="15"/>
                    <a:pt x="770" y="14"/>
                    <a:pt x="770" y="13"/>
                  </a:cubicBezTo>
                  <a:cubicBezTo>
                    <a:pt x="771" y="13"/>
                    <a:pt x="771" y="12"/>
                    <a:pt x="772" y="11"/>
                  </a:cubicBezTo>
                  <a:cubicBezTo>
                    <a:pt x="772" y="11"/>
                    <a:pt x="774" y="13"/>
                    <a:pt x="774" y="13"/>
                  </a:cubicBezTo>
                  <a:cubicBezTo>
                    <a:pt x="775" y="13"/>
                    <a:pt x="775" y="11"/>
                    <a:pt x="776" y="11"/>
                  </a:cubicBezTo>
                  <a:cubicBezTo>
                    <a:pt x="776" y="11"/>
                    <a:pt x="778" y="13"/>
                    <a:pt x="778" y="12"/>
                  </a:cubicBezTo>
                  <a:cubicBezTo>
                    <a:pt x="779" y="12"/>
                    <a:pt x="779" y="11"/>
                    <a:pt x="780" y="10"/>
                  </a:cubicBezTo>
                  <a:cubicBezTo>
                    <a:pt x="780" y="10"/>
                    <a:pt x="781" y="8"/>
                    <a:pt x="781" y="8"/>
                  </a:cubicBezTo>
                  <a:cubicBezTo>
                    <a:pt x="782" y="8"/>
                    <a:pt x="783" y="9"/>
                    <a:pt x="784" y="10"/>
                  </a:cubicBezTo>
                  <a:cubicBezTo>
                    <a:pt x="784" y="10"/>
                    <a:pt x="785" y="11"/>
                    <a:pt x="786" y="11"/>
                  </a:cubicBezTo>
                  <a:cubicBezTo>
                    <a:pt x="786" y="11"/>
                    <a:pt x="787" y="9"/>
                    <a:pt x="788" y="9"/>
                  </a:cubicBezTo>
                  <a:cubicBezTo>
                    <a:pt x="788" y="9"/>
                    <a:pt x="790" y="11"/>
                    <a:pt x="790" y="11"/>
                  </a:cubicBezTo>
                  <a:cubicBezTo>
                    <a:pt x="790" y="11"/>
                    <a:pt x="788" y="13"/>
                    <a:pt x="788" y="13"/>
                  </a:cubicBezTo>
                  <a:cubicBezTo>
                    <a:pt x="788" y="13"/>
                    <a:pt x="786" y="11"/>
                    <a:pt x="786" y="11"/>
                  </a:cubicBezTo>
                  <a:cubicBezTo>
                    <a:pt x="785" y="11"/>
                    <a:pt x="784" y="13"/>
                    <a:pt x="784" y="14"/>
                  </a:cubicBezTo>
                  <a:cubicBezTo>
                    <a:pt x="784" y="14"/>
                    <a:pt x="783" y="15"/>
                    <a:pt x="782" y="16"/>
                  </a:cubicBezTo>
                  <a:cubicBezTo>
                    <a:pt x="782" y="17"/>
                    <a:pt x="781" y="17"/>
                    <a:pt x="781" y="18"/>
                  </a:cubicBezTo>
                  <a:cubicBezTo>
                    <a:pt x="780" y="19"/>
                    <a:pt x="780" y="20"/>
                    <a:pt x="779" y="20"/>
                  </a:cubicBezTo>
                  <a:cubicBezTo>
                    <a:pt x="781" y="21"/>
                    <a:pt x="782" y="23"/>
                    <a:pt x="784" y="24"/>
                  </a:cubicBezTo>
                  <a:cubicBezTo>
                    <a:pt x="784" y="23"/>
                    <a:pt x="785" y="22"/>
                    <a:pt x="785" y="21"/>
                  </a:cubicBezTo>
                  <a:cubicBezTo>
                    <a:pt x="785" y="21"/>
                    <a:pt x="787" y="19"/>
                    <a:pt x="787" y="19"/>
                  </a:cubicBezTo>
                  <a:cubicBezTo>
                    <a:pt x="788" y="19"/>
                    <a:pt x="789" y="21"/>
                    <a:pt x="789" y="21"/>
                  </a:cubicBezTo>
                  <a:cubicBezTo>
                    <a:pt x="790" y="21"/>
                    <a:pt x="790" y="19"/>
                    <a:pt x="791" y="19"/>
                  </a:cubicBezTo>
                  <a:cubicBezTo>
                    <a:pt x="791" y="19"/>
                    <a:pt x="793" y="21"/>
                    <a:pt x="793" y="20"/>
                  </a:cubicBezTo>
                  <a:cubicBezTo>
                    <a:pt x="794" y="20"/>
                    <a:pt x="794" y="19"/>
                    <a:pt x="795" y="18"/>
                  </a:cubicBezTo>
                  <a:cubicBezTo>
                    <a:pt x="795" y="17"/>
                    <a:pt x="796" y="17"/>
                    <a:pt x="797" y="16"/>
                  </a:cubicBezTo>
                  <a:cubicBezTo>
                    <a:pt x="797" y="15"/>
                    <a:pt x="798" y="14"/>
                    <a:pt x="798" y="14"/>
                  </a:cubicBezTo>
                  <a:cubicBezTo>
                    <a:pt x="799" y="13"/>
                    <a:pt x="799" y="12"/>
                    <a:pt x="800" y="11"/>
                  </a:cubicBezTo>
                  <a:cubicBezTo>
                    <a:pt x="800" y="11"/>
                    <a:pt x="802" y="13"/>
                    <a:pt x="802" y="13"/>
                  </a:cubicBezTo>
                  <a:cubicBezTo>
                    <a:pt x="803" y="13"/>
                    <a:pt x="803" y="11"/>
                    <a:pt x="804" y="11"/>
                  </a:cubicBezTo>
                  <a:cubicBezTo>
                    <a:pt x="805" y="12"/>
                    <a:pt x="805" y="12"/>
                    <a:pt x="806" y="13"/>
                  </a:cubicBezTo>
                  <a:cubicBezTo>
                    <a:pt x="806" y="13"/>
                    <a:pt x="808" y="14"/>
                    <a:pt x="808" y="14"/>
                  </a:cubicBezTo>
                  <a:cubicBezTo>
                    <a:pt x="808" y="15"/>
                    <a:pt x="806" y="16"/>
                    <a:pt x="807" y="17"/>
                  </a:cubicBezTo>
                  <a:cubicBezTo>
                    <a:pt x="807" y="17"/>
                    <a:pt x="808" y="18"/>
                    <a:pt x="809" y="18"/>
                  </a:cubicBezTo>
                  <a:cubicBezTo>
                    <a:pt x="810" y="19"/>
                    <a:pt x="810" y="19"/>
                    <a:pt x="811" y="20"/>
                  </a:cubicBezTo>
                  <a:cubicBezTo>
                    <a:pt x="812" y="20"/>
                    <a:pt x="812" y="18"/>
                    <a:pt x="813" y="18"/>
                  </a:cubicBezTo>
                  <a:cubicBezTo>
                    <a:pt x="813" y="18"/>
                    <a:pt x="815" y="20"/>
                    <a:pt x="815" y="19"/>
                  </a:cubicBezTo>
                  <a:cubicBezTo>
                    <a:pt x="815" y="19"/>
                    <a:pt x="817" y="17"/>
                    <a:pt x="817" y="17"/>
                  </a:cubicBezTo>
                  <a:cubicBezTo>
                    <a:pt x="817" y="17"/>
                    <a:pt x="815" y="15"/>
                    <a:pt x="814" y="16"/>
                  </a:cubicBezTo>
                  <a:cubicBezTo>
                    <a:pt x="814" y="16"/>
                    <a:pt x="813" y="18"/>
                    <a:pt x="813" y="18"/>
                  </a:cubicBezTo>
                  <a:cubicBezTo>
                    <a:pt x="812" y="17"/>
                    <a:pt x="811" y="16"/>
                    <a:pt x="811" y="16"/>
                  </a:cubicBezTo>
                  <a:cubicBezTo>
                    <a:pt x="811" y="16"/>
                    <a:pt x="812" y="14"/>
                    <a:pt x="812" y="14"/>
                  </a:cubicBezTo>
                  <a:cubicBezTo>
                    <a:pt x="813" y="13"/>
                    <a:pt x="813" y="12"/>
                    <a:pt x="814" y="12"/>
                  </a:cubicBezTo>
                  <a:cubicBezTo>
                    <a:pt x="814" y="11"/>
                    <a:pt x="815" y="9"/>
                    <a:pt x="816" y="9"/>
                  </a:cubicBezTo>
                  <a:cubicBezTo>
                    <a:pt x="816" y="9"/>
                    <a:pt x="817" y="11"/>
                    <a:pt x="818" y="11"/>
                  </a:cubicBezTo>
                  <a:cubicBezTo>
                    <a:pt x="818" y="11"/>
                    <a:pt x="816" y="13"/>
                    <a:pt x="816" y="13"/>
                  </a:cubicBezTo>
                  <a:cubicBezTo>
                    <a:pt x="816" y="14"/>
                    <a:pt x="818" y="15"/>
                    <a:pt x="818" y="15"/>
                  </a:cubicBezTo>
                  <a:cubicBezTo>
                    <a:pt x="819" y="16"/>
                    <a:pt x="820" y="16"/>
                    <a:pt x="821" y="17"/>
                  </a:cubicBezTo>
                  <a:cubicBezTo>
                    <a:pt x="821" y="16"/>
                    <a:pt x="822" y="15"/>
                    <a:pt x="822" y="14"/>
                  </a:cubicBezTo>
                  <a:cubicBezTo>
                    <a:pt x="823" y="14"/>
                    <a:pt x="824" y="13"/>
                    <a:pt x="824" y="12"/>
                  </a:cubicBezTo>
                  <a:cubicBezTo>
                    <a:pt x="824" y="12"/>
                    <a:pt x="822" y="11"/>
                    <a:pt x="822" y="11"/>
                  </a:cubicBezTo>
                  <a:cubicBezTo>
                    <a:pt x="822" y="10"/>
                    <a:pt x="823" y="9"/>
                    <a:pt x="824" y="8"/>
                  </a:cubicBezTo>
                  <a:cubicBezTo>
                    <a:pt x="824" y="8"/>
                    <a:pt x="825" y="7"/>
                    <a:pt x="825" y="6"/>
                  </a:cubicBezTo>
                  <a:cubicBezTo>
                    <a:pt x="825" y="5"/>
                    <a:pt x="827" y="4"/>
                    <a:pt x="827" y="4"/>
                  </a:cubicBezTo>
                  <a:cubicBezTo>
                    <a:pt x="827" y="5"/>
                    <a:pt x="829" y="5"/>
                    <a:pt x="829" y="6"/>
                  </a:cubicBezTo>
                  <a:cubicBezTo>
                    <a:pt x="829" y="6"/>
                    <a:pt x="827" y="7"/>
                    <a:pt x="827" y="8"/>
                  </a:cubicBezTo>
                  <a:cubicBezTo>
                    <a:pt x="828" y="8"/>
                    <a:pt x="830" y="9"/>
                    <a:pt x="830" y="9"/>
                  </a:cubicBezTo>
                  <a:cubicBezTo>
                    <a:pt x="830" y="10"/>
                    <a:pt x="828" y="11"/>
                    <a:pt x="828" y="12"/>
                  </a:cubicBezTo>
                  <a:cubicBezTo>
                    <a:pt x="827" y="12"/>
                    <a:pt x="827" y="13"/>
                    <a:pt x="826" y="14"/>
                  </a:cubicBezTo>
                  <a:cubicBezTo>
                    <a:pt x="826" y="14"/>
                    <a:pt x="825" y="16"/>
                    <a:pt x="825" y="16"/>
                  </a:cubicBezTo>
                  <a:cubicBezTo>
                    <a:pt x="825" y="16"/>
                    <a:pt x="827" y="18"/>
                    <a:pt x="827" y="18"/>
                  </a:cubicBezTo>
                  <a:cubicBezTo>
                    <a:pt x="827" y="18"/>
                    <a:pt x="828" y="16"/>
                    <a:pt x="829" y="16"/>
                  </a:cubicBezTo>
                  <a:cubicBezTo>
                    <a:pt x="829" y="16"/>
                    <a:pt x="830" y="17"/>
                    <a:pt x="831" y="17"/>
                  </a:cubicBezTo>
                  <a:cubicBezTo>
                    <a:pt x="831" y="18"/>
                    <a:pt x="832" y="18"/>
                    <a:pt x="833" y="19"/>
                  </a:cubicBezTo>
                  <a:cubicBezTo>
                    <a:pt x="833" y="19"/>
                    <a:pt x="831" y="21"/>
                    <a:pt x="831" y="21"/>
                  </a:cubicBezTo>
                  <a:cubicBezTo>
                    <a:pt x="831" y="22"/>
                    <a:pt x="834" y="22"/>
                    <a:pt x="834" y="23"/>
                  </a:cubicBezTo>
                  <a:cubicBezTo>
                    <a:pt x="833" y="24"/>
                    <a:pt x="832" y="24"/>
                    <a:pt x="832" y="25"/>
                  </a:cubicBezTo>
                  <a:cubicBezTo>
                    <a:pt x="832" y="26"/>
                    <a:pt x="834" y="26"/>
                    <a:pt x="834" y="27"/>
                  </a:cubicBezTo>
                  <a:cubicBezTo>
                    <a:pt x="834" y="27"/>
                    <a:pt x="833" y="29"/>
                    <a:pt x="832" y="29"/>
                  </a:cubicBezTo>
                  <a:cubicBezTo>
                    <a:pt x="832" y="29"/>
                    <a:pt x="831" y="31"/>
                    <a:pt x="831" y="31"/>
                  </a:cubicBezTo>
                  <a:cubicBezTo>
                    <a:pt x="831" y="32"/>
                    <a:pt x="833" y="32"/>
                    <a:pt x="833" y="33"/>
                  </a:cubicBezTo>
                  <a:cubicBezTo>
                    <a:pt x="833" y="32"/>
                    <a:pt x="834" y="32"/>
                    <a:pt x="835" y="31"/>
                  </a:cubicBezTo>
                  <a:cubicBezTo>
                    <a:pt x="835" y="30"/>
                    <a:pt x="836" y="29"/>
                    <a:pt x="836" y="29"/>
                  </a:cubicBezTo>
                  <a:cubicBezTo>
                    <a:pt x="836" y="28"/>
                    <a:pt x="838" y="27"/>
                    <a:pt x="838" y="26"/>
                  </a:cubicBezTo>
                  <a:cubicBezTo>
                    <a:pt x="838" y="26"/>
                    <a:pt x="836" y="25"/>
                    <a:pt x="836" y="25"/>
                  </a:cubicBezTo>
                  <a:cubicBezTo>
                    <a:pt x="836" y="24"/>
                    <a:pt x="837" y="23"/>
                    <a:pt x="837" y="22"/>
                  </a:cubicBezTo>
                  <a:cubicBezTo>
                    <a:pt x="838" y="22"/>
                    <a:pt x="839" y="20"/>
                    <a:pt x="839" y="20"/>
                  </a:cubicBezTo>
                  <a:cubicBezTo>
                    <a:pt x="839" y="20"/>
                    <a:pt x="841" y="22"/>
                    <a:pt x="841" y="22"/>
                  </a:cubicBezTo>
                  <a:cubicBezTo>
                    <a:pt x="842" y="21"/>
                    <a:pt x="843" y="20"/>
                    <a:pt x="843" y="20"/>
                  </a:cubicBezTo>
                  <a:cubicBezTo>
                    <a:pt x="843" y="19"/>
                    <a:pt x="841" y="19"/>
                    <a:pt x="841" y="18"/>
                  </a:cubicBezTo>
                  <a:cubicBezTo>
                    <a:pt x="841" y="17"/>
                    <a:pt x="843" y="16"/>
                    <a:pt x="843" y="16"/>
                  </a:cubicBezTo>
                  <a:cubicBezTo>
                    <a:pt x="842" y="15"/>
                    <a:pt x="840" y="15"/>
                    <a:pt x="840" y="14"/>
                  </a:cubicBezTo>
                  <a:cubicBezTo>
                    <a:pt x="840" y="14"/>
                    <a:pt x="842" y="12"/>
                    <a:pt x="842" y="12"/>
                  </a:cubicBezTo>
                  <a:cubicBezTo>
                    <a:pt x="842" y="12"/>
                    <a:pt x="844" y="10"/>
                    <a:pt x="844" y="10"/>
                  </a:cubicBezTo>
                  <a:cubicBezTo>
                    <a:pt x="844" y="9"/>
                    <a:pt x="842" y="9"/>
                    <a:pt x="842" y="8"/>
                  </a:cubicBezTo>
                  <a:cubicBezTo>
                    <a:pt x="843" y="6"/>
                    <a:pt x="844" y="5"/>
                    <a:pt x="845" y="3"/>
                  </a:cubicBezTo>
                  <a:cubicBezTo>
                    <a:pt x="846" y="5"/>
                    <a:pt x="848" y="6"/>
                    <a:pt x="849" y="7"/>
                  </a:cubicBezTo>
                  <a:cubicBezTo>
                    <a:pt x="849" y="8"/>
                    <a:pt x="848" y="8"/>
                    <a:pt x="848" y="9"/>
                  </a:cubicBezTo>
                  <a:cubicBezTo>
                    <a:pt x="848" y="10"/>
                    <a:pt x="850" y="10"/>
                    <a:pt x="850" y="11"/>
                  </a:cubicBezTo>
                  <a:cubicBezTo>
                    <a:pt x="850" y="11"/>
                    <a:pt x="848" y="13"/>
                    <a:pt x="848" y="13"/>
                  </a:cubicBezTo>
                  <a:cubicBezTo>
                    <a:pt x="848" y="14"/>
                    <a:pt x="850" y="14"/>
                    <a:pt x="850" y="15"/>
                  </a:cubicBezTo>
                  <a:cubicBezTo>
                    <a:pt x="851" y="15"/>
                    <a:pt x="852" y="16"/>
                    <a:pt x="853" y="16"/>
                  </a:cubicBezTo>
                  <a:cubicBezTo>
                    <a:pt x="853" y="17"/>
                    <a:pt x="855" y="18"/>
                    <a:pt x="855" y="18"/>
                  </a:cubicBezTo>
                  <a:cubicBezTo>
                    <a:pt x="855" y="18"/>
                    <a:pt x="853" y="20"/>
                    <a:pt x="853" y="20"/>
                  </a:cubicBezTo>
                  <a:cubicBezTo>
                    <a:pt x="853" y="21"/>
                    <a:pt x="851" y="22"/>
                    <a:pt x="851" y="23"/>
                  </a:cubicBezTo>
                  <a:cubicBezTo>
                    <a:pt x="852" y="23"/>
                    <a:pt x="853" y="24"/>
                    <a:pt x="854" y="24"/>
                  </a:cubicBezTo>
                  <a:cubicBezTo>
                    <a:pt x="854" y="24"/>
                    <a:pt x="855" y="23"/>
                    <a:pt x="855" y="22"/>
                  </a:cubicBezTo>
                  <a:cubicBezTo>
                    <a:pt x="856" y="22"/>
                    <a:pt x="857" y="20"/>
                    <a:pt x="857" y="20"/>
                  </a:cubicBezTo>
                  <a:cubicBezTo>
                    <a:pt x="857" y="19"/>
                    <a:pt x="855" y="19"/>
                    <a:pt x="855" y="18"/>
                  </a:cubicBezTo>
                  <a:cubicBezTo>
                    <a:pt x="855" y="17"/>
                    <a:pt x="857" y="17"/>
                    <a:pt x="857" y="16"/>
                  </a:cubicBezTo>
                  <a:cubicBezTo>
                    <a:pt x="857" y="15"/>
                    <a:pt x="854" y="15"/>
                    <a:pt x="854" y="14"/>
                  </a:cubicBezTo>
                  <a:cubicBezTo>
                    <a:pt x="854" y="14"/>
                    <a:pt x="856" y="13"/>
                    <a:pt x="856" y="12"/>
                  </a:cubicBezTo>
                  <a:cubicBezTo>
                    <a:pt x="856" y="11"/>
                    <a:pt x="854" y="11"/>
                    <a:pt x="854" y="10"/>
                  </a:cubicBezTo>
                  <a:cubicBezTo>
                    <a:pt x="854" y="10"/>
                    <a:pt x="856" y="9"/>
                    <a:pt x="856" y="8"/>
                  </a:cubicBezTo>
                  <a:cubicBezTo>
                    <a:pt x="855" y="7"/>
                    <a:pt x="853" y="7"/>
                    <a:pt x="853" y="6"/>
                  </a:cubicBezTo>
                  <a:cubicBezTo>
                    <a:pt x="853" y="6"/>
                    <a:pt x="855" y="4"/>
                    <a:pt x="855" y="4"/>
                  </a:cubicBezTo>
                  <a:cubicBezTo>
                    <a:pt x="856" y="4"/>
                    <a:pt x="857" y="6"/>
                    <a:pt x="857" y="6"/>
                  </a:cubicBezTo>
                  <a:cubicBezTo>
                    <a:pt x="857" y="6"/>
                    <a:pt x="859" y="7"/>
                    <a:pt x="859" y="7"/>
                  </a:cubicBezTo>
                  <a:cubicBezTo>
                    <a:pt x="860" y="8"/>
                    <a:pt x="858" y="9"/>
                    <a:pt x="858" y="10"/>
                  </a:cubicBezTo>
                  <a:cubicBezTo>
                    <a:pt x="858" y="10"/>
                    <a:pt x="860" y="11"/>
                    <a:pt x="860" y="11"/>
                  </a:cubicBezTo>
                  <a:cubicBezTo>
                    <a:pt x="860" y="12"/>
                    <a:pt x="859" y="13"/>
                    <a:pt x="858" y="14"/>
                  </a:cubicBezTo>
                  <a:cubicBezTo>
                    <a:pt x="858" y="14"/>
                    <a:pt x="857" y="16"/>
                    <a:pt x="857" y="16"/>
                  </a:cubicBezTo>
                  <a:cubicBezTo>
                    <a:pt x="857" y="16"/>
                    <a:pt x="859" y="18"/>
                    <a:pt x="859" y="18"/>
                  </a:cubicBezTo>
                  <a:cubicBezTo>
                    <a:pt x="859" y="18"/>
                    <a:pt x="860" y="16"/>
                    <a:pt x="861" y="15"/>
                  </a:cubicBezTo>
                  <a:cubicBezTo>
                    <a:pt x="861" y="15"/>
                    <a:pt x="862" y="13"/>
                    <a:pt x="862" y="13"/>
                  </a:cubicBezTo>
                  <a:cubicBezTo>
                    <a:pt x="862" y="13"/>
                    <a:pt x="864" y="15"/>
                    <a:pt x="864" y="15"/>
                  </a:cubicBezTo>
                  <a:cubicBezTo>
                    <a:pt x="865" y="15"/>
                    <a:pt x="863" y="17"/>
                    <a:pt x="863" y="17"/>
                  </a:cubicBezTo>
                  <a:cubicBezTo>
                    <a:pt x="863" y="18"/>
                    <a:pt x="865" y="18"/>
                    <a:pt x="865" y="19"/>
                  </a:cubicBezTo>
                  <a:cubicBezTo>
                    <a:pt x="865" y="19"/>
                    <a:pt x="863" y="20"/>
                    <a:pt x="863" y="21"/>
                  </a:cubicBezTo>
                  <a:cubicBezTo>
                    <a:pt x="863" y="21"/>
                    <a:pt x="865" y="22"/>
                    <a:pt x="866" y="23"/>
                  </a:cubicBezTo>
                  <a:cubicBezTo>
                    <a:pt x="866" y="23"/>
                    <a:pt x="867" y="24"/>
                    <a:pt x="868" y="24"/>
                  </a:cubicBezTo>
                  <a:cubicBezTo>
                    <a:pt x="869" y="23"/>
                    <a:pt x="870" y="21"/>
                    <a:pt x="871" y="20"/>
                  </a:cubicBezTo>
                  <a:cubicBezTo>
                    <a:pt x="872" y="19"/>
                    <a:pt x="872" y="18"/>
                    <a:pt x="873" y="18"/>
                  </a:cubicBezTo>
                  <a:cubicBezTo>
                    <a:pt x="874" y="16"/>
                    <a:pt x="875" y="15"/>
                    <a:pt x="876" y="13"/>
                  </a:cubicBezTo>
                  <a:cubicBezTo>
                    <a:pt x="877" y="12"/>
                    <a:pt x="877" y="12"/>
                    <a:pt x="878" y="11"/>
                  </a:cubicBezTo>
                  <a:cubicBezTo>
                    <a:pt x="879" y="12"/>
                    <a:pt x="881" y="13"/>
                    <a:pt x="882" y="14"/>
                  </a:cubicBezTo>
                  <a:cubicBezTo>
                    <a:pt x="882" y="15"/>
                    <a:pt x="881" y="16"/>
                    <a:pt x="881" y="17"/>
                  </a:cubicBezTo>
                  <a:cubicBezTo>
                    <a:pt x="881" y="17"/>
                    <a:pt x="879" y="19"/>
                    <a:pt x="879" y="19"/>
                  </a:cubicBezTo>
                  <a:cubicBezTo>
                    <a:pt x="879" y="19"/>
                    <a:pt x="881" y="20"/>
                    <a:pt x="881" y="21"/>
                  </a:cubicBezTo>
                  <a:cubicBezTo>
                    <a:pt x="882" y="21"/>
                    <a:pt x="883" y="22"/>
                    <a:pt x="884" y="22"/>
                  </a:cubicBezTo>
                  <a:cubicBezTo>
                    <a:pt x="884" y="22"/>
                    <a:pt x="885" y="20"/>
                    <a:pt x="885" y="20"/>
                  </a:cubicBezTo>
                  <a:cubicBezTo>
                    <a:pt x="885" y="20"/>
                    <a:pt x="887" y="22"/>
                    <a:pt x="887" y="22"/>
                  </a:cubicBezTo>
                  <a:cubicBezTo>
                    <a:pt x="888" y="21"/>
                    <a:pt x="889" y="20"/>
                    <a:pt x="889" y="20"/>
                  </a:cubicBezTo>
                  <a:cubicBezTo>
                    <a:pt x="889" y="19"/>
                    <a:pt x="887" y="18"/>
                    <a:pt x="887" y="18"/>
                  </a:cubicBezTo>
                  <a:cubicBezTo>
                    <a:pt x="887" y="17"/>
                    <a:pt x="889" y="16"/>
                    <a:pt x="889" y="16"/>
                  </a:cubicBezTo>
                  <a:cubicBezTo>
                    <a:pt x="889" y="15"/>
                    <a:pt x="886" y="14"/>
                    <a:pt x="886" y="14"/>
                  </a:cubicBezTo>
                  <a:cubicBezTo>
                    <a:pt x="886" y="14"/>
                    <a:pt x="888" y="12"/>
                    <a:pt x="888" y="12"/>
                  </a:cubicBezTo>
                  <a:cubicBezTo>
                    <a:pt x="889" y="11"/>
                    <a:pt x="889" y="10"/>
                    <a:pt x="890" y="9"/>
                  </a:cubicBezTo>
                  <a:cubicBezTo>
                    <a:pt x="890" y="10"/>
                    <a:pt x="892" y="11"/>
                    <a:pt x="892" y="11"/>
                  </a:cubicBezTo>
                  <a:cubicBezTo>
                    <a:pt x="892" y="12"/>
                    <a:pt x="890" y="13"/>
                    <a:pt x="890" y="13"/>
                  </a:cubicBezTo>
                  <a:cubicBezTo>
                    <a:pt x="891" y="14"/>
                    <a:pt x="892" y="14"/>
                    <a:pt x="893" y="15"/>
                  </a:cubicBezTo>
                  <a:cubicBezTo>
                    <a:pt x="893" y="15"/>
                    <a:pt x="891" y="17"/>
                    <a:pt x="891" y="17"/>
                  </a:cubicBezTo>
                  <a:cubicBezTo>
                    <a:pt x="891" y="17"/>
                    <a:pt x="893" y="19"/>
                    <a:pt x="893" y="19"/>
                  </a:cubicBezTo>
                  <a:cubicBezTo>
                    <a:pt x="893" y="19"/>
                    <a:pt x="895" y="17"/>
                    <a:pt x="895" y="17"/>
                  </a:cubicBezTo>
                  <a:cubicBezTo>
                    <a:pt x="895" y="17"/>
                    <a:pt x="896" y="15"/>
                    <a:pt x="896" y="15"/>
                  </a:cubicBezTo>
                  <a:cubicBezTo>
                    <a:pt x="897" y="15"/>
                    <a:pt x="898" y="16"/>
                    <a:pt x="899" y="16"/>
                  </a:cubicBezTo>
                  <a:cubicBezTo>
                    <a:pt x="899" y="17"/>
                    <a:pt x="901" y="17"/>
                    <a:pt x="901" y="18"/>
                  </a:cubicBezTo>
                  <a:cubicBezTo>
                    <a:pt x="901" y="18"/>
                    <a:pt x="899" y="20"/>
                    <a:pt x="899" y="20"/>
                  </a:cubicBezTo>
                  <a:cubicBezTo>
                    <a:pt x="899" y="20"/>
                    <a:pt x="901" y="22"/>
                    <a:pt x="901" y="22"/>
                  </a:cubicBezTo>
                  <a:cubicBezTo>
                    <a:pt x="902" y="22"/>
                    <a:pt x="903" y="20"/>
                    <a:pt x="903" y="20"/>
                  </a:cubicBezTo>
                  <a:cubicBezTo>
                    <a:pt x="903" y="19"/>
                    <a:pt x="905" y="18"/>
                    <a:pt x="905" y="17"/>
                  </a:cubicBezTo>
                  <a:cubicBezTo>
                    <a:pt x="905" y="17"/>
                    <a:pt x="903" y="16"/>
                    <a:pt x="903" y="16"/>
                  </a:cubicBezTo>
                  <a:cubicBezTo>
                    <a:pt x="903" y="15"/>
                    <a:pt x="904" y="14"/>
                    <a:pt x="904" y="13"/>
                  </a:cubicBezTo>
                  <a:cubicBezTo>
                    <a:pt x="905" y="14"/>
                    <a:pt x="906" y="15"/>
                    <a:pt x="907" y="15"/>
                  </a:cubicBezTo>
                  <a:cubicBezTo>
                    <a:pt x="907" y="15"/>
                    <a:pt x="909" y="17"/>
                    <a:pt x="909" y="17"/>
                  </a:cubicBezTo>
                  <a:cubicBezTo>
                    <a:pt x="909" y="18"/>
                    <a:pt x="907" y="18"/>
                    <a:pt x="907" y="19"/>
                  </a:cubicBezTo>
                  <a:cubicBezTo>
                    <a:pt x="907" y="20"/>
                    <a:pt x="909" y="20"/>
                    <a:pt x="909" y="21"/>
                  </a:cubicBezTo>
                  <a:cubicBezTo>
                    <a:pt x="909" y="21"/>
                    <a:pt x="908" y="22"/>
                    <a:pt x="908" y="23"/>
                  </a:cubicBezTo>
                  <a:cubicBezTo>
                    <a:pt x="908" y="24"/>
                    <a:pt x="910" y="24"/>
                    <a:pt x="910" y="25"/>
                  </a:cubicBezTo>
                  <a:cubicBezTo>
                    <a:pt x="911" y="23"/>
                    <a:pt x="912" y="22"/>
                    <a:pt x="913" y="20"/>
                  </a:cubicBezTo>
                  <a:cubicBezTo>
                    <a:pt x="914" y="20"/>
                    <a:pt x="914" y="19"/>
                    <a:pt x="915" y="18"/>
                  </a:cubicBezTo>
                  <a:cubicBezTo>
                    <a:pt x="916" y="17"/>
                    <a:pt x="916" y="17"/>
                    <a:pt x="917" y="16"/>
                  </a:cubicBezTo>
                  <a:cubicBezTo>
                    <a:pt x="917" y="16"/>
                    <a:pt x="914" y="14"/>
                    <a:pt x="914" y="14"/>
                  </a:cubicBezTo>
                  <a:cubicBezTo>
                    <a:pt x="914" y="14"/>
                    <a:pt x="916" y="12"/>
                    <a:pt x="916" y="12"/>
                  </a:cubicBezTo>
                  <a:cubicBezTo>
                    <a:pt x="917" y="12"/>
                    <a:pt x="918" y="13"/>
                    <a:pt x="918" y="14"/>
                  </a:cubicBezTo>
                  <a:cubicBezTo>
                    <a:pt x="918" y="13"/>
                    <a:pt x="920" y="12"/>
                    <a:pt x="920" y="11"/>
                  </a:cubicBezTo>
                  <a:cubicBezTo>
                    <a:pt x="920" y="12"/>
                    <a:pt x="922" y="12"/>
                    <a:pt x="922" y="13"/>
                  </a:cubicBezTo>
                  <a:cubicBezTo>
                    <a:pt x="922" y="13"/>
                    <a:pt x="921" y="15"/>
                    <a:pt x="921" y="15"/>
                  </a:cubicBezTo>
                  <a:cubicBezTo>
                    <a:pt x="920" y="16"/>
                    <a:pt x="919" y="17"/>
                    <a:pt x="919" y="18"/>
                  </a:cubicBezTo>
                  <a:cubicBezTo>
                    <a:pt x="919" y="18"/>
                    <a:pt x="921" y="19"/>
                    <a:pt x="921" y="19"/>
                  </a:cubicBezTo>
                  <a:cubicBezTo>
                    <a:pt x="921" y="20"/>
                    <a:pt x="920" y="21"/>
                    <a:pt x="919" y="21"/>
                  </a:cubicBezTo>
                  <a:cubicBezTo>
                    <a:pt x="919" y="22"/>
                    <a:pt x="918" y="23"/>
                    <a:pt x="918" y="24"/>
                  </a:cubicBezTo>
                  <a:cubicBezTo>
                    <a:pt x="918" y="24"/>
                    <a:pt x="920" y="25"/>
                    <a:pt x="920" y="25"/>
                  </a:cubicBezTo>
                  <a:cubicBezTo>
                    <a:pt x="921" y="25"/>
                    <a:pt x="921" y="24"/>
                    <a:pt x="922" y="23"/>
                  </a:cubicBezTo>
                  <a:cubicBezTo>
                    <a:pt x="922" y="23"/>
                    <a:pt x="923" y="21"/>
                    <a:pt x="923" y="21"/>
                  </a:cubicBezTo>
                  <a:cubicBezTo>
                    <a:pt x="924" y="21"/>
                    <a:pt x="925" y="22"/>
                    <a:pt x="926" y="23"/>
                  </a:cubicBezTo>
                  <a:cubicBezTo>
                    <a:pt x="926" y="23"/>
                    <a:pt x="927" y="24"/>
                    <a:pt x="928" y="24"/>
                  </a:cubicBezTo>
                  <a:cubicBezTo>
                    <a:pt x="928" y="24"/>
                    <a:pt x="929" y="22"/>
                    <a:pt x="930" y="22"/>
                  </a:cubicBezTo>
                  <a:cubicBezTo>
                    <a:pt x="930" y="22"/>
                    <a:pt x="931" y="24"/>
                    <a:pt x="932" y="24"/>
                  </a:cubicBezTo>
                  <a:cubicBezTo>
                    <a:pt x="932" y="24"/>
                    <a:pt x="934" y="22"/>
                    <a:pt x="933" y="22"/>
                  </a:cubicBezTo>
                  <a:cubicBezTo>
                    <a:pt x="933" y="21"/>
                    <a:pt x="931" y="20"/>
                    <a:pt x="931" y="20"/>
                  </a:cubicBezTo>
                  <a:cubicBezTo>
                    <a:pt x="931" y="19"/>
                    <a:pt x="933" y="18"/>
                    <a:pt x="933" y="18"/>
                  </a:cubicBezTo>
                  <a:cubicBezTo>
                    <a:pt x="933" y="17"/>
                    <a:pt x="934" y="16"/>
                    <a:pt x="935" y="15"/>
                  </a:cubicBezTo>
                  <a:cubicBezTo>
                    <a:pt x="935" y="15"/>
                    <a:pt x="936" y="17"/>
                    <a:pt x="937" y="17"/>
                  </a:cubicBezTo>
                  <a:cubicBezTo>
                    <a:pt x="937" y="17"/>
                    <a:pt x="938" y="15"/>
                    <a:pt x="939" y="15"/>
                  </a:cubicBezTo>
                  <a:cubicBezTo>
                    <a:pt x="939" y="15"/>
                    <a:pt x="940" y="16"/>
                    <a:pt x="941" y="17"/>
                  </a:cubicBezTo>
                  <a:cubicBezTo>
                    <a:pt x="941" y="16"/>
                    <a:pt x="943" y="14"/>
                    <a:pt x="943" y="14"/>
                  </a:cubicBezTo>
                  <a:cubicBezTo>
                    <a:pt x="943" y="15"/>
                    <a:pt x="945" y="16"/>
                    <a:pt x="945" y="16"/>
                  </a:cubicBezTo>
                  <a:cubicBezTo>
                    <a:pt x="945" y="16"/>
                    <a:pt x="943" y="18"/>
                    <a:pt x="943" y="18"/>
                  </a:cubicBezTo>
                  <a:cubicBezTo>
                    <a:pt x="943" y="19"/>
                    <a:pt x="942" y="20"/>
                    <a:pt x="941" y="21"/>
                  </a:cubicBezTo>
                  <a:cubicBezTo>
                    <a:pt x="941" y="21"/>
                    <a:pt x="939" y="19"/>
                    <a:pt x="939" y="19"/>
                  </a:cubicBezTo>
                  <a:cubicBezTo>
                    <a:pt x="939" y="19"/>
                    <a:pt x="938" y="21"/>
                    <a:pt x="937" y="21"/>
                  </a:cubicBezTo>
                  <a:cubicBezTo>
                    <a:pt x="937" y="22"/>
                    <a:pt x="936" y="23"/>
                    <a:pt x="936" y="23"/>
                  </a:cubicBezTo>
                  <a:cubicBezTo>
                    <a:pt x="936" y="23"/>
                    <a:pt x="937" y="25"/>
                    <a:pt x="938" y="25"/>
                  </a:cubicBezTo>
                  <a:cubicBezTo>
                    <a:pt x="938" y="25"/>
                    <a:pt x="939" y="23"/>
                    <a:pt x="940" y="23"/>
                  </a:cubicBezTo>
                  <a:cubicBezTo>
                    <a:pt x="940" y="22"/>
                    <a:pt x="941" y="21"/>
                    <a:pt x="941" y="21"/>
                  </a:cubicBezTo>
                  <a:cubicBezTo>
                    <a:pt x="942" y="20"/>
                    <a:pt x="943" y="22"/>
                    <a:pt x="944" y="22"/>
                  </a:cubicBezTo>
                  <a:cubicBezTo>
                    <a:pt x="944" y="22"/>
                    <a:pt x="945" y="20"/>
                    <a:pt x="945" y="20"/>
                  </a:cubicBezTo>
                  <a:cubicBezTo>
                    <a:pt x="946" y="20"/>
                    <a:pt x="947" y="22"/>
                    <a:pt x="948" y="22"/>
                  </a:cubicBezTo>
                  <a:cubicBezTo>
                    <a:pt x="948" y="22"/>
                    <a:pt x="949" y="20"/>
                    <a:pt x="949" y="19"/>
                  </a:cubicBezTo>
                  <a:cubicBezTo>
                    <a:pt x="950" y="19"/>
                    <a:pt x="951" y="21"/>
                    <a:pt x="951" y="21"/>
                  </a:cubicBezTo>
                  <a:cubicBezTo>
                    <a:pt x="952" y="21"/>
                    <a:pt x="953" y="19"/>
                    <a:pt x="953" y="19"/>
                  </a:cubicBezTo>
                  <a:cubicBezTo>
                    <a:pt x="954" y="19"/>
                    <a:pt x="955" y="21"/>
                    <a:pt x="955" y="21"/>
                  </a:cubicBezTo>
                  <a:cubicBezTo>
                    <a:pt x="956" y="21"/>
                    <a:pt x="957" y="18"/>
                    <a:pt x="957" y="18"/>
                  </a:cubicBezTo>
                  <a:cubicBezTo>
                    <a:pt x="957" y="18"/>
                    <a:pt x="959" y="20"/>
                    <a:pt x="959" y="20"/>
                  </a:cubicBezTo>
                  <a:cubicBezTo>
                    <a:pt x="960" y="20"/>
                    <a:pt x="961" y="18"/>
                    <a:pt x="961" y="18"/>
                  </a:cubicBezTo>
                  <a:cubicBezTo>
                    <a:pt x="962" y="17"/>
                    <a:pt x="962" y="16"/>
                    <a:pt x="963" y="16"/>
                  </a:cubicBezTo>
                  <a:cubicBezTo>
                    <a:pt x="963" y="15"/>
                    <a:pt x="965" y="14"/>
                    <a:pt x="964" y="13"/>
                  </a:cubicBezTo>
                  <a:cubicBezTo>
                    <a:pt x="964" y="13"/>
                    <a:pt x="962" y="12"/>
                    <a:pt x="962" y="12"/>
                  </a:cubicBezTo>
                  <a:cubicBezTo>
                    <a:pt x="963" y="11"/>
                    <a:pt x="964" y="10"/>
                    <a:pt x="964" y="9"/>
                  </a:cubicBezTo>
                  <a:cubicBezTo>
                    <a:pt x="965" y="9"/>
                    <a:pt x="965" y="11"/>
                    <a:pt x="966" y="11"/>
                  </a:cubicBezTo>
                  <a:cubicBezTo>
                    <a:pt x="966" y="12"/>
                    <a:pt x="968" y="12"/>
                    <a:pt x="968" y="13"/>
                  </a:cubicBezTo>
                  <a:cubicBezTo>
                    <a:pt x="968" y="13"/>
                    <a:pt x="967" y="15"/>
                    <a:pt x="967" y="15"/>
                  </a:cubicBezTo>
                  <a:cubicBezTo>
                    <a:pt x="966" y="16"/>
                    <a:pt x="965" y="17"/>
                    <a:pt x="965" y="17"/>
                  </a:cubicBezTo>
                  <a:cubicBezTo>
                    <a:pt x="965" y="18"/>
                    <a:pt x="964" y="19"/>
                    <a:pt x="963" y="20"/>
                  </a:cubicBezTo>
                  <a:cubicBezTo>
                    <a:pt x="963" y="20"/>
                    <a:pt x="962" y="21"/>
                    <a:pt x="962" y="22"/>
                  </a:cubicBezTo>
                  <a:cubicBezTo>
                    <a:pt x="962" y="22"/>
                    <a:pt x="964" y="23"/>
                    <a:pt x="964" y="24"/>
                  </a:cubicBezTo>
                  <a:cubicBezTo>
                    <a:pt x="964" y="24"/>
                    <a:pt x="962" y="25"/>
                    <a:pt x="962" y="26"/>
                  </a:cubicBezTo>
                  <a:cubicBezTo>
                    <a:pt x="962" y="26"/>
                    <a:pt x="964" y="27"/>
                    <a:pt x="964" y="27"/>
                  </a:cubicBezTo>
                  <a:cubicBezTo>
                    <a:pt x="965" y="26"/>
                    <a:pt x="967" y="24"/>
                    <a:pt x="968" y="23"/>
                  </a:cubicBezTo>
                  <a:cubicBezTo>
                    <a:pt x="968" y="22"/>
                    <a:pt x="969" y="22"/>
                    <a:pt x="969" y="21"/>
                  </a:cubicBezTo>
                  <a:cubicBezTo>
                    <a:pt x="971" y="19"/>
                    <a:pt x="972" y="18"/>
                    <a:pt x="973" y="16"/>
                  </a:cubicBezTo>
                  <a:cubicBezTo>
                    <a:pt x="974" y="17"/>
                    <a:pt x="976" y="19"/>
                    <a:pt x="977" y="20"/>
                  </a:cubicBezTo>
                  <a:cubicBezTo>
                    <a:pt x="977" y="20"/>
                    <a:pt x="976" y="21"/>
                    <a:pt x="976" y="22"/>
                  </a:cubicBezTo>
                  <a:cubicBezTo>
                    <a:pt x="976" y="22"/>
                    <a:pt x="978" y="23"/>
                    <a:pt x="978" y="24"/>
                  </a:cubicBezTo>
                  <a:cubicBezTo>
                    <a:pt x="978" y="24"/>
                    <a:pt x="976" y="26"/>
                    <a:pt x="976" y="26"/>
                  </a:cubicBezTo>
                  <a:cubicBezTo>
                    <a:pt x="976" y="26"/>
                    <a:pt x="974" y="24"/>
                    <a:pt x="974" y="24"/>
                  </a:cubicBezTo>
                  <a:cubicBezTo>
                    <a:pt x="974" y="24"/>
                    <a:pt x="972" y="26"/>
                    <a:pt x="972" y="26"/>
                  </a:cubicBezTo>
                  <a:cubicBezTo>
                    <a:pt x="972" y="27"/>
                    <a:pt x="971" y="28"/>
                    <a:pt x="971" y="29"/>
                  </a:cubicBezTo>
                  <a:cubicBezTo>
                    <a:pt x="972" y="30"/>
                    <a:pt x="973" y="31"/>
                    <a:pt x="975" y="32"/>
                  </a:cubicBezTo>
                  <a:cubicBezTo>
                    <a:pt x="976" y="33"/>
                    <a:pt x="976" y="33"/>
                    <a:pt x="977" y="34"/>
                  </a:cubicBezTo>
                  <a:cubicBezTo>
                    <a:pt x="978" y="32"/>
                    <a:pt x="979" y="31"/>
                    <a:pt x="981" y="29"/>
                  </a:cubicBezTo>
                  <a:cubicBezTo>
                    <a:pt x="981" y="29"/>
                    <a:pt x="982" y="28"/>
                    <a:pt x="982" y="27"/>
                  </a:cubicBezTo>
                  <a:cubicBezTo>
                    <a:pt x="983" y="27"/>
                    <a:pt x="984" y="25"/>
                    <a:pt x="984" y="25"/>
                  </a:cubicBezTo>
                  <a:cubicBezTo>
                    <a:pt x="984" y="25"/>
                    <a:pt x="982" y="23"/>
                    <a:pt x="982" y="23"/>
                  </a:cubicBezTo>
                  <a:cubicBezTo>
                    <a:pt x="982" y="23"/>
                    <a:pt x="983" y="21"/>
                    <a:pt x="983" y="21"/>
                  </a:cubicBezTo>
                  <a:cubicBezTo>
                    <a:pt x="984" y="21"/>
                    <a:pt x="985" y="23"/>
                    <a:pt x="986" y="23"/>
                  </a:cubicBezTo>
                  <a:cubicBezTo>
                    <a:pt x="986" y="22"/>
                    <a:pt x="987" y="21"/>
                    <a:pt x="987" y="20"/>
                  </a:cubicBezTo>
                  <a:cubicBezTo>
                    <a:pt x="989" y="19"/>
                    <a:pt x="990" y="17"/>
                    <a:pt x="991" y="16"/>
                  </a:cubicBezTo>
                  <a:cubicBezTo>
                    <a:pt x="991" y="15"/>
                    <a:pt x="992" y="14"/>
                    <a:pt x="993" y="14"/>
                  </a:cubicBezTo>
                  <a:cubicBezTo>
                    <a:pt x="993" y="13"/>
                    <a:pt x="994" y="12"/>
                    <a:pt x="994" y="11"/>
                  </a:cubicBezTo>
                  <a:cubicBezTo>
                    <a:pt x="994" y="12"/>
                    <a:pt x="996" y="12"/>
                    <a:pt x="996" y="13"/>
                  </a:cubicBezTo>
                  <a:cubicBezTo>
                    <a:pt x="997" y="14"/>
                    <a:pt x="995" y="15"/>
                    <a:pt x="995" y="15"/>
                  </a:cubicBezTo>
                  <a:cubicBezTo>
                    <a:pt x="994" y="16"/>
                    <a:pt x="994" y="17"/>
                    <a:pt x="993" y="18"/>
                  </a:cubicBezTo>
                  <a:cubicBezTo>
                    <a:pt x="993" y="18"/>
                    <a:pt x="992" y="19"/>
                    <a:pt x="991" y="20"/>
                  </a:cubicBezTo>
                  <a:cubicBezTo>
                    <a:pt x="991" y="21"/>
                    <a:pt x="990" y="21"/>
                    <a:pt x="990" y="22"/>
                  </a:cubicBezTo>
                  <a:cubicBezTo>
                    <a:pt x="989" y="23"/>
                    <a:pt x="988" y="24"/>
                    <a:pt x="988" y="24"/>
                  </a:cubicBezTo>
                  <a:cubicBezTo>
                    <a:pt x="988" y="25"/>
                    <a:pt x="990" y="26"/>
                    <a:pt x="990" y="26"/>
                  </a:cubicBezTo>
                  <a:cubicBezTo>
                    <a:pt x="990" y="26"/>
                    <a:pt x="988" y="28"/>
                    <a:pt x="988" y="28"/>
                  </a:cubicBezTo>
                  <a:cubicBezTo>
                    <a:pt x="989" y="28"/>
                    <a:pt x="990" y="30"/>
                    <a:pt x="991" y="30"/>
                  </a:cubicBezTo>
                  <a:cubicBezTo>
                    <a:pt x="991" y="30"/>
                    <a:pt x="992" y="28"/>
                    <a:pt x="992" y="28"/>
                  </a:cubicBezTo>
                  <a:cubicBezTo>
                    <a:pt x="993" y="28"/>
                    <a:pt x="994" y="29"/>
                    <a:pt x="995" y="29"/>
                  </a:cubicBezTo>
                  <a:cubicBezTo>
                    <a:pt x="995" y="30"/>
                    <a:pt x="996" y="31"/>
                    <a:pt x="997" y="31"/>
                  </a:cubicBezTo>
                  <a:cubicBezTo>
                    <a:pt x="997" y="30"/>
                    <a:pt x="998" y="30"/>
                    <a:pt x="999" y="29"/>
                  </a:cubicBezTo>
                  <a:cubicBezTo>
                    <a:pt x="999" y="29"/>
                    <a:pt x="1000" y="27"/>
                    <a:pt x="1000" y="27"/>
                  </a:cubicBezTo>
                  <a:cubicBezTo>
                    <a:pt x="1000" y="26"/>
                    <a:pt x="998" y="25"/>
                    <a:pt x="998" y="25"/>
                  </a:cubicBezTo>
                  <a:cubicBezTo>
                    <a:pt x="997" y="24"/>
                    <a:pt x="997" y="24"/>
                    <a:pt x="996" y="23"/>
                  </a:cubicBezTo>
                  <a:cubicBezTo>
                    <a:pt x="997" y="22"/>
                    <a:pt x="998" y="20"/>
                    <a:pt x="999" y="19"/>
                  </a:cubicBezTo>
                  <a:cubicBezTo>
                    <a:pt x="1000" y="18"/>
                    <a:pt x="1000" y="17"/>
                    <a:pt x="1001" y="17"/>
                  </a:cubicBezTo>
                  <a:cubicBezTo>
                    <a:pt x="1001" y="16"/>
                    <a:pt x="1002" y="14"/>
                    <a:pt x="1003" y="14"/>
                  </a:cubicBezTo>
                  <a:cubicBezTo>
                    <a:pt x="1003" y="14"/>
                    <a:pt x="1005" y="16"/>
                    <a:pt x="1005" y="16"/>
                  </a:cubicBezTo>
                  <a:cubicBezTo>
                    <a:pt x="1005" y="16"/>
                    <a:pt x="1003" y="18"/>
                    <a:pt x="1003" y="18"/>
                  </a:cubicBezTo>
                  <a:cubicBezTo>
                    <a:pt x="1003" y="19"/>
                    <a:pt x="1002" y="20"/>
                    <a:pt x="1001" y="20"/>
                  </a:cubicBezTo>
                  <a:cubicBezTo>
                    <a:pt x="1001" y="21"/>
                    <a:pt x="1000" y="22"/>
                    <a:pt x="1000" y="23"/>
                  </a:cubicBezTo>
                  <a:cubicBezTo>
                    <a:pt x="1000" y="23"/>
                    <a:pt x="1002" y="24"/>
                    <a:pt x="1002" y="24"/>
                  </a:cubicBezTo>
                  <a:cubicBezTo>
                    <a:pt x="1002" y="25"/>
                    <a:pt x="1000" y="26"/>
                    <a:pt x="1000" y="27"/>
                  </a:cubicBezTo>
                  <a:cubicBezTo>
                    <a:pt x="1001" y="27"/>
                    <a:pt x="1002" y="28"/>
                    <a:pt x="1003" y="28"/>
                  </a:cubicBezTo>
                  <a:cubicBezTo>
                    <a:pt x="1003" y="29"/>
                    <a:pt x="1005" y="30"/>
                    <a:pt x="1005" y="30"/>
                  </a:cubicBezTo>
                  <a:cubicBezTo>
                    <a:pt x="1005" y="31"/>
                    <a:pt x="1003" y="32"/>
                    <a:pt x="1003" y="32"/>
                  </a:cubicBezTo>
                  <a:cubicBezTo>
                    <a:pt x="1003" y="33"/>
                    <a:pt x="1005" y="33"/>
                    <a:pt x="1005" y="34"/>
                  </a:cubicBezTo>
                  <a:cubicBezTo>
                    <a:pt x="1005" y="35"/>
                    <a:pt x="1003" y="36"/>
                    <a:pt x="1004" y="36"/>
                  </a:cubicBezTo>
                  <a:cubicBezTo>
                    <a:pt x="1004" y="37"/>
                    <a:pt x="1006" y="37"/>
                    <a:pt x="1006" y="38"/>
                  </a:cubicBezTo>
                  <a:cubicBezTo>
                    <a:pt x="1006" y="37"/>
                    <a:pt x="1007" y="36"/>
                    <a:pt x="1008" y="36"/>
                  </a:cubicBezTo>
                  <a:cubicBezTo>
                    <a:pt x="1008" y="35"/>
                    <a:pt x="1009" y="34"/>
                    <a:pt x="1009" y="33"/>
                  </a:cubicBezTo>
                  <a:cubicBezTo>
                    <a:pt x="1009" y="33"/>
                    <a:pt x="1007" y="32"/>
                    <a:pt x="1007" y="32"/>
                  </a:cubicBezTo>
                  <a:cubicBezTo>
                    <a:pt x="1007" y="31"/>
                    <a:pt x="1005" y="31"/>
                    <a:pt x="1005" y="30"/>
                  </a:cubicBezTo>
                  <a:cubicBezTo>
                    <a:pt x="1005" y="30"/>
                    <a:pt x="1006" y="28"/>
                    <a:pt x="1006" y="28"/>
                  </a:cubicBezTo>
                  <a:cubicBezTo>
                    <a:pt x="1007" y="27"/>
                    <a:pt x="1008" y="26"/>
                    <a:pt x="1008" y="26"/>
                  </a:cubicBezTo>
                  <a:cubicBezTo>
                    <a:pt x="1009" y="26"/>
                    <a:pt x="1010" y="27"/>
                    <a:pt x="1010" y="27"/>
                  </a:cubicBezTo>
                  <a:cubicBezTo>
                    <a:pt x="1011" y="28"/>
                    <a:pt x="1012" y="29"/>
                    <a:pt x="1013" y="29"/>
                  </a:cubicBezTo>
                  <a:cubicBezTo>
                    <a:pt x="1013" y="29"/>
                    <a:pt x="1014" y="31"/>
                    <a:pt x="1015" y="31"/>
                  </a:cubicBezTo>
                  <a:cubicBezTo>
                    <a:pt x="1015" y="31"/>
                    <a:pt x="1016" y="29"/>
                    <a:pt x="1017" y="28"/>
                  </a:cubicBezTo>
                  <a:cubicBezTo>
                    <a:pt x="1017" y="28"/>
                    <a:pt x="1018" y="27"/>
                    <a:pt x="1018" y="26"/>
                  </a:cubicBezTo>
                  <a:cubicBezTo>
                    <a:pt x="1019" y="26"/>
                    <a:pt x="1020" y="28"/>
                    <a:pt x="1021" y="28"/>
                  </a:cubicBezTo>
                  <a:cubicBezTo>
                    <a:pt x="1021" y="28"/>
                    <a:pt x="1022" y="26"/>
                    <a:pt x="1022" y="26"/>
                  </a:cubicBezTo>
                  <a:cubicBezTo>
                    <a:pt x="1022" y="26"/>
                    <a:pt x="1024" y="23"/>
                    <a:pt x="1024" y="23"/>
                  </a:cubicBezTo>
                  <a:cubicBezTo>
                    <a:pt x="1024" y="24"/>
                    <a:pt x="1026" y="25"/>
                    <a:pt x="1026" y="25"/>
                  </a:cubicBezTo>
                  <a:cubicBezTo>
                    <a:pt x="1026" y="26"/>
                    <a:pt x="1024" y="27"/>
                    <a:pt x="1024" y="27"/>
                  </a:cubicBezTo>
                  <a:cubicBezTo>
                    <a:pt x="1025" y="28"/>
                    <a:pt x="1027" y="28"/>
                    <a:pt x="1027" y="29"/>
                  </a:cubicBezTo>
                  <a:cubicBezTo>
                    <a:pt x="1027" y="30"/>
                    <a:pt x="1025" y="31"/>
                    <a:pt x="1025" y="31"/>
                  </a:cubicBezTo>
                  <a:cubicBezTo>
                    <a:pt x="1025" y="32"/>
                    <a:pt x="1027" y="32"/>
                    <a:pt x="1027" y="33"/>
                  </a:cubicBezTo>
                  <a:cubicBezTo>
                    <a:pt x="1028" y="32"/>
                    <a:pt x="1028" y="32"/>
                    <a:pt x="1029" y="31"/>
                  </a:cubicBezTo>
                  <a:cubicBezTo>
                    <a:pt x="1029" y="31"/>
                    <a:pt x="1030" y="29"/>
                    <a:pt x="1031" y="29"/>
                  </a:cubicBezTo>
                  <a:cubicBezTo>
                    <a:pt x="1031" y="29"/>
                    <a:pt x="1033" y="30"/>
                    <a:pt x="1033" y="30"/>
                  </a:cubicBezTo>
                  <a:cubicBezTo>
                    <a:pt x="1033" y="30"/>
                    <a:pt x="1034" y="29"/>
                    <a:pt x="1035" y="28"/>
                  </a:cubicBezTo>
                  <a:cubicBezTo>
                    <a:pt x="1035" y="27"/>
                    <a:pt x="1036" y="27"/>
                    <a:pt x="1036" y="26"/>
                  </a:cubicBezTo>
                  <a:cubicBezTo>
                    <a:pt x="1037" y="25"/>
                    <a:pt x="1037" y="24"/>
                    <a:pt x="1038" y="24"/>
                  </a:cubicBezTo>
                  <a:cubicBezTo>
                    <a:pt x="1038" y="23"/>
                    <a:pt x="1039" y="21"/>
                    <a:pt x="1040" y="21"/>
                  </a:cubicBezTo>
                  <a:cubicBezTo>
                    <a:pt x="1040" y="21"/>
                    <a:pt x="1041" y="23"/>
                    <a:pt x="1042" y="23"/>
                  </a:cubicBezTo>
                  <a:cubicBezTo>
                    <a:pt x="1042" y="24"/>
                    <a:pt x="1044" y="24"/>
                    <a:pt x="1044" y="25"/>
                  </a:cubicBezTo>
                  <a:cubicBezTo>
                    <a:pt x="1044" y="25"/>
                    <a:pt x="1043" y="27"/>
                    <a:pt x="1042" y="27"/>
                  </a:cubicBezTo>
                  <a:cubicBezTo>
                    <a:pt x="1042" y="28"/>
                    <a:pt x="1041" y="28"/>
                    <a:pt x="1041" y="29"/>
                  </a:cubicBezTo>
                  <a:cubicBezTo>
                    <a:pt x="1040" y="29"/>
                    <a:pt x="1039" y="27"/>
                    <a:pt x="1038" y="28"/>
                  </a:cubicBezTo>
                  <a:cubicBezTo>
                    <a:pt x="1038" y="28"/>
                    <a:pt x="1037" y="29"/>
                    <a:pt x="1037" y="30"/>
                  </a:cubicBezTo>
                  <a:cubicBezTo>
                    <a:pt x="1036" y="30"/>
                    <a:pt x="1035" y="32"/>
                    <a:pt x="1035" y="32"/>
                  </a:cubicBezTo>
                  <a:cubicBezTo>
                    <a:pt x="1035" y="33"/>
                    <a:pt x="1037" y="33"/>
                    <a:pt x="1037" y="34"/>
                  </a:cubicBezTo>
                  <a:cubicBezTo>
                    <a:pt x="1037" y="34"/>
                    <a:pt x="1036" y="36"/>
                    <a:pt x="1036" y="36"/>
                  </a:cubicBezTo>
                  <a:cubicBezTo>
                    <a:pt x="1035" y="37"/>
                    <a:pt x="1034" y="37"/>
                    <a:pt x="1034" y="38"/>
                  </a:cubicBezTo>
                  <a:cubicBezTo>
                    <a:pt x="1035" y="38"/>
                    <a:pt x="1035" y="40"/>
                    <a:pt x="1036" y="40"/>
                  </a:cubicBezTo>
                  <a:cubicBezTo>
                    <a:pt x="1036" y="40"/>
                    <a:pt x="1038" y="38"/>
                    <a:pt x="1038" y="38"/>
                  </a:cubicBezTo>
                  <a:cubicBezTo>
                    <a:pt x="1038" y="37"/>
                    <a:pt x="1039" y="35"/>
                    <a:pt x="1040" y="35"/>
                  </a:cubicBezTo>
                  <a:cubicBezTo>
                    <a:pt x="1040" y="35"/>
                    <a:pt x="1041" y="37"/>
                    <a:pt x="1042" y="37"/>
                  </a:cubicBezTo>
                  <a:cubicBezTo>
                    <a:pt x="1042" y="38"/>
                    <a:pt x="1043" y="39"/>
                    <a:pt x="1044" y="39"/>
                  </a:cubicBezTo>
                  <a:cubicBezTo>
                    <a:pt x="1044" y="39"/>
                    <a:pt x="1046" y="41"/>
                    <a:pt x="1046" y="41"/>
                  </a:cubicBezTo>
                  <a:cubicBezTo>
                    <a:pt x="1047" y="40"/>
                    <a:pt x="1048" y="39"/>
                    <a:pt x="1048" y="38"/>
                  </a:cubicBezTo>
                  <a:cubicBezTo>
                    <a:pt x="1049" y="38"/>
                    <a:pt x="1049" y="37"/>
                    <a:pt x="1050" y="36"/>
                  </a:cubicBezTo>
                  <a:cubicBezTo>
                    <a:pt x="1051" y="37"/>
                    <a:pt x="1053" y="38"/>
                    <a:pt x="1054" y="39"/>
                  </a:cubicBezTo>
                  <a:cubicBezTo>
                    <a:pt x="1053" y="41"/>
                    <a:pt x="1052" y="42"/>
                    <a:pt x="1051" y="44"/>
                  </a:cubicBezTo>
                  <a:cubicBezTo>
                    <a:pt x="1050" y="44"/>
                    <a:pt x="1050" y="46"/>
                    <a:pt x="1049" y="46"/>
                  </a:cubicBezTo>
                  <a:cubicBezTo>
                    <a:pt x="1048" y="46"/>
                    <a:pt x="1047" y="44"/>
                    <a:pt x="1047" y="44"/>
                  </a:cubicBezTo>
                  <a:cubicBezTo>
                    <a:pt x="1046" y="45"/>
                    <a:pt x="1046" y="47"/>
                    <a:pt x="1045" y="47"/>
                  </a:cubicBezTo>
                  <a:cubicBezTo>
                    <a:pt x="1044" y="47"/>
                    <a:pt x="1043" y="45"/>
                    <a:pt x="1043" y="45"/>
                  </a:cubicBezTo>
                  <a:cubicBezTo>
                    <a:pt x="1042" y="45"/>
                    <a:pt x="1042" y="47"/>
                    <a:pt x="1041" y="47"/>
                  </a:cubicBezTo>
                  <a:cubicBezTo>
                    <a:pt x="1041" y="48"/>
                    <a:pt x="1043" y="48"/>
                    <a:pt x="1043" y="49"/>
                  </a:cubicBezTo>
                  <a:cubicBezTo>
                    <a:pt x="1043" y="49"/>
                    <a:pt x="1041" y="51"/>
                    <a:pt x="1042" y="51"/>
                  </a:cubicBezTo>
                  <a:cubicBezTo>
                    <a:pt x="1042" y="51"/>
                    <a:pt x="1044" y="53"/>
                    <a:pt x="1044" y="53"/>
                  </a:cubicBezTo>
                  <a:cubicBezTo>
                    <a:pt x="1044" y="53"/>
                    <a:pt x="1045" y="51"/>
                    <a:pt x="1046" y="51"/>
                  </a:cubicBezTo>
                  <a:cubicBezTo>
                    <a:pt x="1046" y="51"/>
                    <a:pt x="1047" y="52"/>
                    <a:pt x="1048" y="52"/>
                  </a:cubicBezTo>
                  <a:cubicBezTo>
                    <a:pt x="1048" y="52"/>
                    <a:pt x="1049" y="50"/>
                    <a:pt x="1050" y="50"/>
                  </a:cubicBezTo>
                  <a:cubicBezTo>
                    <a:pt x="1050" y="50"/>
                    <a:pt x="1051" y="52"/>
                    <a:pt x="1052" y="52"/>
                  </a:cubicBezTo>
                  <a:cubicBezTo>
                    <a:pt x="1052" y="52"/>
                    <a:pt x="1053" y="50"/>
                    <a:pt x="1053" y="50"/>
                  </a:cubicBezTo>
                  <a:cubicBezTo>
                    <a:pt x="1054" y="49"/>
                    <a:pt x="1055" y="48"/>
                    <a:pt x="1055" y="47"/>
                  </a:cubicBezTo>
                  <a:cubicBezTo>
                    <a:pt x="1056" y="47"/>
                    <a:pt x="1057" y="46"/>
                    <a:pt x="1057" y="45"/>
                  </a:cubicBezTo>
                  <a:cubicBezTo>
                    <a:pt x="1057" y="45"/>
                    <a:pt x="1055" y="44"/>
                    <a:pt x="1055" y="43"/>
                  </a:cubicBezTo>
                  <a:cubicBezTo>
                    <a:pt x="1055" y="43"/>
                    <a:pt x="1056" y="42"/>
                    <a:pt x="1056" y="41"/>
                  </a:cubicBezTo>
                  <a:cubicBezTo>
                    <a:pt x="1056" y="41"/>
                    <a:pt x="1054" y="40"/>
                    <a:pt x="1054" y="39"/>
                  </a:cubicBezTo>
                  <a:cubicBezTo>
                    <a:pt x="1054" y="39"/>
                    <a:pt x="1056" y="38"/>
                    <a:pt x="1056" y="37"/>
                  </a:cubicBezTo>
                  <a:cubicBezTo>
                    <a:pt x="1056" y="36"/>
                    <a:pt x="1057" y="36"/>
                    <a:pt x="1058" y="35"/>
                  </a:cubicBezTo>
                  <a:cubicBezTo>
                    <a:pt x="1058" y="35"/>
                    <a:pt x="1060" y="37"/>
                    <a:pt x="1060" y="37"/>
                  </a:cubicBezTo>
                  <a:cubicBezTo>
                    <a:pt x="1060" y="37"/>
                    <a:pt x="1062" y="38"/>
                    <a:pt x="1062" y="38"/>
                  </a:cubicBezTo>
                  <a:cubicBezTo>
                    <a:pt x="1062" y="38"/>
                    <a:pt x="1064" y="36"/>
                    <a:pt x="1064" y="36"/>
                  </a:cubicBezTo>
                  <a:cubicBezTo>
                    <a:pt x="1064" y="36"/>
                    <a:pt x="1061" y="35"/>
                    <a:pt x="1061" y="34"/>
                  </a:cubicBezTo>
                  <a:cubicBezTo>
                    <a:pt x="1061" y="34"/>
                    <a:pt x="1063" y="33"/>
                    <a:pt x="1063" y="32"/>
                  </a:cubicBezTo>
                  <a:cubicBezTo>
                    <a:pt x="1064" y="31"/>
                    <a:pt x="1065" y="29"/>
                    <a:pt x="1067" y="28"/>
                  </a:cubicBezTo>
                  <a:cubicBezTo>
                    <a:pt x="1067" y="28"/>
                    <a:pt x="1069" y="29"/>
                    <a:pt x="1069" y="29"/>
                  </a:cubicBezTo>
                  <a:cubicBezTo>
                    <a:pt x="1069" y="30"/>
                    <a:pt x="1067" y="31"/>
                    <a:pt x="1067" y="32"/>
                  </a:cubicBezTo>
                  <a:cubicBezTo>
                    <a:pt x="1067" y="32"/>
                    <a:pt x="1069" y="33"/>
                    <a:pt x="1069" y="33"/>
                  </a:cubicBezTo>
                  <a:cubicBezTo>
                    <a:pt x="1069" y="34"/>
                    <a:pt x="1068" y="35"/>
                    <a:pt x="1068" y="36"/>
                  </a:cubicBezTo>
                  <a:cubicBezTo>
                    <a:pt x="1067" y="36"/>
                    <a:pt x="1066" y="37"/>
                    <a:pt x="1066" y="38"/>
                  </a:cubicBezTo>
                  <a:cubicBezTo>
                    <a:pt x="1065" y="39"/>
                    <a:pt x="1065" y="40"/>
                    <a:pt x="1064" y="40"/>
                  </a:cubicBezTo>
                  <a:cubicBezTo>
                    <a:pt x="1064" y="40"/>
                    <a:pt x="1063" y="42"/>
                    <a:pt x="1063" y="42"/>
                  </a:cubicBezTo>
                  <a:cubicBezTo>
                    <a:pt x="1062" y="42"/>
                    <a:pt x="1060" y="41"/>
                    <a:pt x="1060" y="41"/>
                  </a:cubicBezTo>
                  <a:cubicBezTo>
                    <a:pt x="1060" y="41"/>
                    <a:pt x="1058" y="42"/>
                    <a:pt x="1059" y="43"/>
                  </a:cubicBezTo>
                  <a:cubicBezTo>
                    <a:pt x="1059" y="43"/>
                    <a:pt x="1060" y="44"/>
                    <a:pt x="1061" y="45"/>
                  </a:cubicBezTo>
                  <a:cubicBezTo>
                    <a:pt x="1061" y="45"/>
                    <a:pt x="1063" y="46"/>
                    <a:pt x="1063" y="46"/>
                  </a:cubicBezTo>
                  <a:cubicBezTo>
                    <a:pt x="1063" y="47"/>
                    <a:pt x="1062" y="48"/>
                    <a:pt x="1061" y="49"/>
                  </a:cubicBezTo>
                  <a:cubicBezTo>
                    <a:pt x="1061" y="49"/>
                    <a:pt x="1060" y="50"/>
                    <a:pt x="1060" y="51"/>
                  </a:cubicBezTo>
                  <a:cubicBezTo>
                    <a:pt x="1059" y="51"/>
                    <a:pt x="1058" y="53"/>
                    <a:pt x="1058" y="53"/>
                  </a:cubicBezTo>
                  <a:cubicBezTo>
                    <a:pt x="1058" y="54"/>
                    <a:pt x="1056" y="55"/>
                    <a:pt x="1056" y="55"/>
                  </a:cubicBezTo>
                  <a:cubicBezTo>
                    <a:pt x="1056" y="55"/>
                    <a:pt x="1058" y="57"/>
                    <a:pt x="1058" y="57"/>
                  </a:cubicBezTo>
                  <a:cubicBezTo>
                    <a:pt x="1059" y="57"/>
                    <a:pt x="1060" y="55"/>
                    <a:pt x="1060" y="55"/>
                  </a:cubicBezTo>
                  <a:cubicBezTo>
                    <a:pt x="1061" y="55"/>
                    <a:pt x="1062" y="56"/>
                    <a:pt x="1062" y="56"/>
                  </a:cubicBezTo>
                  <a:cubicBezTo>
                    <a:pt x="1063" y="57"/>
                    <a:pt x="1065" y="58"/>
                    <a:pt x="1065" y="58"/>
                  </a:cubicBezTo>
                  <a:cubicBezTo>
                    <a:pt x="1065" y="59"/>
                    <a:pt x="1063" y="60"/>
                    <a:pt x="1063" y="60"/>
                  </a:cubicBezTo>
                  <a:cubicBezTo>
                    <a:pt x="1062" y="62"/>
                    <a:pt x="1061" y="63"/>
                    <a:pt x="1060" y="65"/>
                  </a:cubicBezTo>
                  <a:cubicBezTo>
                    <a:pt x="1058" y="64"/>
                    <a:pt x="1057" y="63"/>
                    <a:pt x="1055" y="61"/>
                  </a:cubicBezTo>
                  <a:cubicBezTo>
                    <a:pt x="1055" y="61"/>
                    <a:pt x="1057" y="60"/>
                    <a:pt x="1057" y="59"/>
                  </a:cubicBezTo>
                  <a:cubicBezTo>
                    <a:pt x="1057" y="59"/>
                    <a:pt x="1054" y="58"/>
                    <a:pt x="1055" y="57"/>
                  </a:cubicBezTo>
                  <a:cubicBezTo>
                    <a:pt x="1055" y="57"/>
                    <a:pt x="1056" y="56"/>
                    <a:pt x="1056" y="55"/>
                  </a:cubicBezTo>
                  <a:cubicBezTo>
                    <a:pt x="1056" y="55"/>
                    <a:pt x="1055" y="54"/>
                    <a:pt x="1054" y="53"/>
                  </a:cubicBezTo>
                  <a:cubicBezTo>
                    <a:pt x="1053" y="53"/>
                    <a:pt x="1052" y="52"/>
                    <a:pt x="1052" y="52"/>
                  </a:cubicBezTo>
                  <a:cubicBezTo>
                    <a:pt x="1051" y="53"/>
                    <a:pt x="1049" y="55"/>
                    <a:pt x="1048" y="56"/>
                  </a:cubicBezTo>
                  <a:cubicBezTo>
                    <a:pt x="1049" y="57"/>
                    <a:pt x="1050" y="57"/>
                    <a:pt x="1051" y="58"/>
                  </a:cubicBezTo>
                  <a:cubicBezTo>
                    <a:pt x="1051" y="58"/>
                    <a:pt x="1053" y="59"/>
                    <a:pt x="1053" y="60"/>
                  </a:cubicBezTo>
                  <a:cubicBezTo>
                    <a:pt x="1053" y="60"/>
                    <a:pt x="1051" y="62"/>
                    <a:pt x="1051" y="62"/>
                  </a:cubicBezTo>
                  <a:cubicBezTo>
                    <a:pt x="1051" y="62"/>
                    <a:pt x="1049" y="64"/>
                    <a:pt x="1049" y="64"/>
                  </a:cubicBezTo>
                  <a:cubicBezTo>
                    <a:pt x="1049" y="64"/>
                    <a:pt x="1051" y="66"/>
                    <a:pt x="1052" y="66"/>
                  </a:cubicBezTo>
                  <a:cubicBezTo>
                    <a:pt x="1052" y="66"/>
                    <a:pt x="1054" y="67"/>
                    <a:pt x="1054" y="68"/>
                  </a:cubicBezTo>
                  <a:cubicBezTo>
                    <a:pt x="1054" y="68"/>
                    <a:pt x="1052" y="70"/>
                    <a:pt x="1052" y="70"/>
                  </a:cubicBezTo>
                  <a:cubicBezTo>
                    <a:pt x="1052" y="70"/>
                    <a:pt x="1050" y="68"/>
                    <a:pt x="1050" y="68"/>
                  </a:cubicBezTo>
                  <a:cubicBezTo>
                    <a:pt x="1049" y="68"/>
                    <a:pt x="1049" y="70"/>
                    <a:pt x="1048" y="70"/>
                  </a:cubicBezTo>
                  <a:cubicBezTo>
                    <a:pt x="1048" y="71"/>
                    <a:pt x="1047" y="72"/>
                    <a:pt x="1047" y="73"/>
                  </a:cubicBezTo>
                  <a:cubicBezTo>
                    <a:pt x="1047" y="73"/>
                    <a:pt x="1048" y="74"/>
                    <a:pt x="1049" y="74"/>
                  </a:cubicBezTo>
                  <a:cubicBezTo>
                    <a:pt x="1049" y="74"/>
                    <a:pt x="1047" y="76"/>
                    <a:pt x="1047" y="76"/>
                  </a:cubicBezTo>
                  <a:cubicBezTo>
                    <a:pt x="1047" y="76"/>
                    <a:pt x="1045" y="75"/>
                    <a:pt x="1045" y="75"/>
                  </a:cubicBezTo>
                  <a:cubicBezTo>
                    <a:pt x="1045" y="74"/>
                    <a:pt x="1047" y="73"/>
                    <a:pt x="1047" y="73"/>
                  </a:cubicBezTo>
                  <a:cubicBezTo>
                    <a:pt x="1046" y="72"/>
                    <a:pt x="1044" y="71"/>
                    <a:pt x="1044" y="71"/>
                  </a:cubicBezTo>
                  <a:cubicBezTo>
                    <a:pt x="1044" y="70"/>
                    <a:pt x="1046" y="69"/>
                    <a:pt x="1046" y="69"/>
                  </a:cubicBezTo>
                  <a:cubicBezTo>
                    <a:pt x="1046" y="68"/>
                    <a:pt x="1044" y="68"/>
                    <a:pt x="1044" y="67"/>
                  </a:cubicBezTo>
                  <a:cubicBezTo>
                    <a:pt x="1044" y="66"/>
                    <a:pt x="1046" y="65"/>
                    <a:pt x="1045" y="65"/>
                  </a:cubicBezTo>
                  <a:cubicBezTo>
                    <a:pt x="1045" y="64"/>
                    <a:pt x="1043" y="64"/>
                    <a:pt x="1043" y="63"/>
                  </a:cubicBezTo>
                  <a:cubicBezTo>
                    <a:pt x="1043" y="62"/>
                    <a:pt x="1045" y="61"/>
                    <a:pt x="1045" y="61"/>
                  </a:cubicBezTo>
                  <a:cubicBezTo>
                    <a:pt x="1045" y="60"/>
                    <a:pt x="1043" y="60"/>
                    <a:pt x="1043" y="59"/>
                  </a:cubicBezTo>
                  <a:cubicBezTo>
                    <a:pt x="1042" y="61"/>
                    <a:pt x="1040" y="62"/>
                    <a:pt x="1039" y="63"/>
                  </a:cubicBezTo>
                  <a:cubicBezTo>
                    <a:pt x="1039" y="64"/>
                    <a:pt x="1038" y="65"/>
                    <a:pt x="1038" y="66"/>
                  </a:cubicBezTo>
                  <a:cubicBezTo>
                    <a:pt x="1037" y="66"/>
                    <a:pt x="1036" y="68"/>
                    <a:pt x="1036" y="68"/>
                  </a:cubicBezTo>
                  <a:cubicBezTo>
                    <a:pt x="1036" y="68"/>
                    <a:pt x="1034" y="66"/>
                    <a:pt x="1034" y="66"/>
                  </a:cubicBezTo>
                  <a:cubicBezTo>
                    <a:pt x="1033" y="67"/>
                    <a:pt x="1032" y="68"/>
                    <a:pt x="1032" y="68"/>
                  </a:cubicBezTo>
                  <a:cubicBezTo>
                    <a:pt x="1032" y="69"/>
                    <a:pt x="1034" y="70"/>
                    <a:pt x="1034" y="70"/>
                  </a:cubicBezTo>
                  <a:cubicBezTo>
                    <a:pt x="1034" y="71"/>
                    <a:pt x="1033" y="72"/>
                    <a:pt x="1032" y="72"/>
                  </a:cubicBezTo>
                  <a:cubicBezTo>
                    <a:pt x="1032" y="73"/>
                    <a:pt x="1031" y="74"/>
                    <a:pt x="1031" y="75"/>
                  </a:cubicBezTo>
                  <a:cubicBezTo>
                    <a:pt x="1030" y="75"/>
                    <a:pt x="1030" y="76"/>
                    <a:pt x="1029" y="77"/>
                  </a:cubicBezTo>
                  <a:cubicBezTo>
                    <a:pt x="1028" y="76"/>
                    <a:pt x="1026" y="75"/>
                    <a:pt x="1025" y="73"/>
                  </a:cubicBezTo>
                  <a:cubicBezTo>
                    <a:pt x="1025" y="73"/>
                    <a:pt x="1026" y="72"/>
                    <a:pt x="1026" y="71"/>
                  </a:cubicBezTo>
                  <a:cubicBezTo>
                    <a:pt x="1027" y="71"/>
                    <a:pt x="1028" y="69"/>
                    <a:pt x="1028" y="69"/>
                  </a:cubicBezTo>
                  <a:cubicBezTo>
                    <a:pt x="1028" y="69"/>
                    <a:pt x="1026" y="68"/>
                    <a:pt x="1026" y="67"/>
                  </a:cubicBezTo>
                  <a:cubicBezTo>
                    <a:pt x="1025" y="67"/>
                    <a:pt x="1024" y="66"/>
                    <a:pt x="1024" y="66"/>
                  </a:cubicBezTo>
                  <a:cubicBezTo>
                    <a:pt x="1023" y="66"/>
                    <a:pt x="1022" y="68"/>
                    <a:pt x="1022" y="68"/>
                  </a:cubicBezTo>
                  <a:cubicBezTo>
                    <a:pt x="1022" y="68"/>
                    <a:pt x="1020" y="70"/>
                    <a:pt x="1020" y="70"/>
                  </a:cubicBezTo>
                  <a:cubicBezTo>
                    <a:pt x="1020" y="70"/>
                    <a:pt x="1018" y="69"/>
                    <a:pt x="1018" y="68"/>
                  </a:cubicBezTo>
                  <a:cubicBezTo>
                    <a:pt x="1018" y="68"/>
                    <a:pt x="1016" y="67"/>
                    <a:pt x="1016" y="67"/>
                  </a:cubicBezTo>
                  <a:cubicBezTo>
                    <a:pt x="1016" y="66"/>
                    <a:pt x="1018" y="65"/>
                    <a:pt x="1017" y="64"/>
                  </a:cubicBezTo>
                  <a:cubicBezTo>
                    <a:pt x="1017" y="64"/>
                    <a:pt x="1016" y="63"/>
                    <a:pt x="1015" y="63"/>
                  </a:cubicBezTo>
                  <a:cubicBezTo>
                    <a:pt x="1014" y="62"/>
                    <a:pt x="1014" y="62"/>
                    <a:pt x="1013" y="61"/>
                  </a:cubicBezTo>
                  <a:cubicBezTo>
                    <a:pt x="1013" y="62"/>
                    <a:pt x="1011" y="63"/>
                    <a:pt x="1011" y="63"/>
                  </a:cubicBezTo>
                  <a:cubicBezTo>
                    <a:pt x="1011" y="64"/>
                    <a:pt x="1013" y="65"/>
                    <a:pt x="1013" y="65"/>
                  </a:cubicBezTo>
                  <a:cubicBezTo>
                    <a:pt x="1014" y="65"/>
                    <a:pt x="1016" y="66"/>
                    <a:pt x="1016" y="67"/>
                  </a:cubicBezTo>
                  <a:cubicBezTo>
                    <a:pt x="1016" y="67"/>
                    <a:pt x="1014" y="68"/>
                    <a:pt x="1014" y="69"/>
                  </a:cubicBezTo>
                  <a:cubicBezTo>
                    <a:pt x="1014" y="69"/>
                    <a:pt x="1013" y="71"/>
                    <a:pt x="1012" y="71"/>
                  </a:cubicBezTo>
                  <a:cubicBezTo>
                    <a:pt x="1012" y="71"/>
                    <a:pt x="1010" y="69"/>
                    <a:pt x="1010" y="69"/>
                  </a:cubicBezTo>
                  <a:cubicBezTo>
                    <a:pt x="1009" y="70"/>
                    <a:pt x="1009" y="71"/>
                    <a:pt x="1008" y="72"/>
                  </a:cubicBezTo>
                  <a:cubicBezTo>
                    <a:pt x="1009" y="72"/>
                    <a:pt x="1010" y="73"/>
                    <a:pt x="1011" y="73"/>
                  </a:cubicBezTo>
                  <a:cubicBezTo>
                    <a:pt x="1010" y="73"/>
                    <a:pt x="1009" y="76"/>
                    <a:pt x="1009" y="76"/>
                  </a:cubicBezTo>
                  <a:cubicBezTo>
                    <a:pt x="1008" y="76"/>
                    <a:pt x="1007" y="74"/>
                    <a:pt x="1007" y="74"/>
                  </a:cubicBezTo>
                  <a:cubicBezTo>
                    <a:pt x="1006" y="74"/>
                    <a:pt x="1004" y="72"/>
                    <a:pt x="1004" y="72"/>
                  </a:cubicBezTo>
                  <a:cubicBezTo>
                    <a:pt x="1004" y="72"/>
                    <a:pt x="1006" y="70"/>
                    <a:pt x="1006" y="70"/>
                  </a:cubicBezTo>
                  <a:cubicBezTo>
                    <a:pt x="1006" y="70"/>
                    <a:pt x="1008" y="68"/>
                    <a:pt x="1008" y="68"/>
                  </a:cubicBezTo>
                  <a:cubicBezTo>
                    <a:pt x="1008" y="67"/>
                    <a:pt x="1006" y="67"/>
                    <a:pt x="1006" y="66"/>
                  </a:cubicBezTo>
                  <a:cubicBezTo>
                    <a:pt x="1005" y="65"/>
                    <a:pt x="1007" y="64"/>
                    <a:pt x="1007" y="64"/>
                  </a:cubicBezTo>
                  <a:cubicBezTo>
                    <a:pt x="1007" y="63"/>
                    <a:pt x="1009" y="62"/>
                    <a:pt x="1009" y="62"/>
                  </a:cubicBezTo>
                  <a:cubicBezTo>
                    <a:pt x="1009" y="61"/>
                    <a:pt x="1007" y="60"/>
                    <a:pt x="1007" y="60"/>
                  </a:cubicBezTo>
                  <a:cubicBezTo>
                    <a:pt x="1007" y="59"/>
                    <a:pt x="1005" y="59"/>
                    <a:pt x="1005" y="58"/>
                  </a:cubicBezTo>
                  <a:cubicBezTo>
                    <a:pt x="1003" y="60"/>
                    <a:pt x="1002" y="61"/>
                    <a:pt x="1001" y="63"/>
                  </a:cubicBezTo>
                  <a:cubicBezTo>
                    <a:pt x="1001" y="63"/>
                    <a:pt x="1000" y="64"/>
                    <a:pt x="999" y="65"/>
                  </a:cubicBezTo>
                  <a:cubicBezTo>
                    <a:pt x="999" y="65"/>
                    <a:pt x="998" y="67"/>
                    <a:pt x="998" y="67"/>
                  </a:cubicBezTo>
                  <a:cubicBezTo>
                    <a:pt x="998" y="68"/>
                    <a:pt x="1000" y="68"/>
                    <a:pt x="1000" y="69"/>
                  </a:cubicBezTo>
                  <a:cubicBezTo>
                    <a:pt x="1000" y="70"/>
                    <a:pt x="998" y="70"/>
                    <a:pt x="998" y="71"/>
                  </a:cubicBezTo>
                  <a:cubicBezTo>
                    <a:pt x="997" y="70"/>
                    <a:pt x="997" y="70"/>
                    <a:pt x="996" y="69"/>
                  </a:cubicBezTo>
                  <a:cubicBezTo>
                    <a:pt x="996" y="69"/>
                    <a:pt x="994" y="68"/>
                    <a:pt x="994" y="68"/>
                  </a:cubicBezTo>
                  <a:cubicBezTo>
                    <a:pt x="994" y="67"/>
                    <a:pt x="996" y="66"/>
                    <a:pt x="995" y="65"/>
                  </a:cubicBezTo>
                  <a:cubicBezTo>
                    <a:pt x="995" y="65"/>
                    <a:pt x="994" y="64"/>
                    <a:pt x="993" y="64"/>
                  </a:cubicBezTo>
                  <a:cubicBezTo>
                    <a:pt x="993" y="63"/>
                    <a:pt x="991" y="62"/>
                    <a:pt x="991" y="62"/>
                  </a:cubicBezTo>
                  <a:cubicBezTo>
                    <a:pt x="991" y="61"/>
                    <a:pt x="993" y="60"/>
                    <a:pt x="993" y="60"/>
                  </a:cubicBezTo>
                  <a:cubicBezTo>
                    <a:pt x="993" y="59"/>
                    <a:pt x="991" y="59"/>
                    <a:pt x="990" y="58"/>
                  </a:cubicBezTo>
                  <a:cubicBezTo>
                    <a:pt x="990" y="57"/>
                    <a:pt x="992" y="56"/>
                    <a:pt x="992" y="56"/>
                  </a:cubicBezTo>
                  <a:cubicBezTo>
                    <a:pt x="992" y="55"/>
                    <a:pt x="990" y="55"/>
                    <a:pt x="990" y="54"/>
                  </a:cubicBezTo>
                  <a:cubicBezTo>
                    <a:pt x="990" y="55"/>
                    <a:pt x="988" y="56"/>
                    <a:pt x="988" y="56"/>
                  </a:cubicBezTo>
                  <a:cubicBezTo>
                    <a:pt x="988" y="57"/>
                    <a:pt x="991" y="58"/>
                    <a:pt x="990" y="58"/>
                  </a:cubicBezTo>
                  <a:cubicBezTo>
                    <a:pt x="990" y="59"/>
                    <a:pt x="989" y="60"/>
                    <a:pt x="989" y="60"/>
                  </a:cubicBezTo>
                  <a:cubicBezTo>
                    <a:pt x="988" y="61"/>
                    <a:pt x="987" y="62"/>
                    <a:pt x="987" y="62"/>
                  </a:cubicBezTo>
                  <a:cubicBezTo>
                    <a:pt x="987" y="63"/>
                    <a:pt x="985" y="64"/>
                    <a:pt x="985" y="65"/>
                  </a:cubicBezTo>
                  <a:cubicBezTo>
                    <a:pt x="985" y="65"/>
                    <a:pt x="988" y="66"/>
                    <a:pt x="988" y="66"/>
                  </a:cubicBezTo>
                  <a:cubicBezTo>
                    <a:pt x="987" y="67"/>
                    <a:pt x="986" y="68"/>
                    <a:pt x="986" y="69"/>
                  </a:cubicBezTo>
                  <a:cubicBezTo>
                    <a:pt x="985" y="69"/>
                    <a:pt x="985" y="70"/>
                    <a:pt x="984" y="71"/>
                  </a:cubicBezTo>
                  <a:cubicBezTo>
                    <a:pt x="984" y="71"/>
                    <a:pt x="982" y="69"/>
                    <a:pt x="982" y="69"/>
                  </a:cubicBezTo>
                  <a:cubicBezTo>
                    <a:pt x="981" y="69"/>
                    <a:pt x="981" y="71"/>
                    <a:pt x="980" y="71"/>
                  </a:cubicBezTo>
                  <a:cubicBezTo>
                    <a:pt x="979" y="71"/>
                    <a:pt x="979" y="70"/>
                    <a:pt x="978" y="70"/>
                  </a:cubicBezTo>
                  <a:cubicBezTo>
                    <a:pt x="977" y="70"/>
                    <a:pt x="977" y="71"/>
                    <a:pt x="976" y="72"/>
                  </a:cubicBezTo>
                  <a:cubicBezTo>
                    <a:pt x="976" y="72"/>
                    <a:pt x="974" y="70"/>
                    <a:pt x="974" y="70"/>
                  </a:cubicBezTo>
                  <a:cubicBezTo>
                    <a:pt x="974" y="70"/>
                    <a:pt x="976" y="68"/>
                    <a:pt x="976" y="68"/>
                  </a:cubicBezTo>
                  <a:cubicBezTo>
                    <a:pt x="976" y="68"/>
                    <a:pt x="977" y="66"/>
                    <a:pt x="977" y="66"/>
                  </a:cubicBezTo>
                  <a:cubicBezTo>
                    <a:pt x="978" y="66"/>
                    <a:pt x="980" y="68"/>
                    <a:pt x="980" y="67"/>
                  </a:cubicBezTo>
                  <a:cubicBezTo>
                    <a:pt x="980" y="67"/>
                    <a:pt x="981" y="66"/>
                    <a:pt x="981" y="65"/>
                  </a:cubicBezTo>
                  <a:cubicBezTo>
                    <a:pt x="982" y="64"/>
                    <a:pt x="983" y="64"/>
                    <a:pt x="983" y="63"/>
                  </a:cubicBezTo>
                  <a:cubicBezTo>
                    <a:pt x="983" y="63"/>
                    <a:pt x="985" y="61"/>
                    <a:pt x="985" y="61"/>
                  </a:cubicBezTo>
                  <a:cubicBezTo>
                    <a:pt x="985" y="61"/>
                    <a:pt x="983" y="59"/>
                    <a:pt x="983" y="59"/>
                  </a:cubicBezTo>
                  <a:cubicBezTo>
                    <a:pt x="982" y="59"/>
                    <a:pt x="981" y="61"/>
                    <a:pt x="981" y="61"/>
                  </a:cubicBezTo>
                  <a:cubicBezTo>
                    <a:pt x="980" y="61"/>
                    <a:pt x="979" y="60"/>
                    <a:pt x="979" y="60"/>
                  </a:cubicBezTo>
                  <a:cubicBezTo>
                    <a:pt x="978" y="59"/>
                    <a:pt x="977" y="58"/>
                    <a:pt x="976" y="58"/>
                  </a:cubicBezTo>
                  <a:cubicBezTo>
                    <a:pt x="976" y="58"/>
                    <a:pt x="975" y="56"/>
                    <a:pt x="974" y="56"/>
                  </a:cubicBezTo>
                  <a:cubicBezTo>
                    <a:pt x="974" y="56"/>
                    <a:pt x="973" y="58"/>
                    <a:pt x="972" y="58"/>
                  </a:cubicBezTo>
                  <a:cubicBezTo>
                    <a:pt x="972" y="58"/>
                    <a:pt x="971" y="57"/>
                    <a:pt x="970" y="57"/>
                  </a:cubicBezTo>
                  <a:cubicBezTo>
                    <a:pt x="970" y="57"/>
                    <a:pt x="969" y="58"/>
                    <a:pt x="969" y="59"/>
                  </a:cubicBezTo>
                  <a:cubicBezTo>
                    <a:pt x="968" y="60"/>
                    <a:pt x="967" y="60"/>
                    <a:pt x="967" y="61"/>
                  </a:cubicBezTo>
                  <a:cubicBezTo>
                    <a:pt x="966" y="62"/>
                    <a:pt x="966" y="63"/>
                    <a:pt x="965" y="63"/>
                  </a:cubicBezTo>
                  <a:cubicBezTo>
                    <a:pt x="965" y="64"/>
                    <a:pt x="964" y="65"/>
                    <a:pt x="963" y="66"/>
                  </a:cubicBezTo>
                  <a:cubicBezTo>
                    <a:pt x="963" y="66"/>
                    <a:pt x="962" y="68"/>
                    <a:pt x="962" y="68"/>
                  </a:cubicBezTo>
                  <a:cubicBezTo>
                    <a:pt x="961" y="68"/>
                    <a:pt x="961" y="70"/>
                    <a:pt x="960" y="70"/>
                  </a:cubicBezTo>
                  <a:cubicBezTo>
                    <a:pt x="960" y="70"/>
                    <a:pt x="958" y="69"/>
                    <a:pt x="958" y="68"/>
                  </a:cubicBezTo>
                  <a:cubicBezTo>
                    <a:pt x="958" y="68"/>
                    <a:pt x="959" y="67"/>
                    <a:pt x="960" y="66"/>
                  </a:cubicBezTo>
                  <a:cubicBezTo>
                    <a:pt x="960" y="65"/>
                    <a:pt x="961" y="65"/>
                    <a:pt x="961" y="64"/>
                  </a:cubicBezTo>
                  <a:cubicBezTo>
                    <a:pt x="962" y="63"/>
                    <a:pt x="962" y="62"/>
                    <a:pt x="963" y="62"/>
                  </a:cubicBezTo>
                  <a:cubicBezTo>
                    <a:pt x="962" y="61"/>
                    <a:pt x="961" y="61"/>
                    <a:pt x="961" y="60"/>
                  </a:cubicBezTo>
                  <a:cubicBezTo>
                    <a:pt x="960" y="60"/>
                    <a:pt x="959" y="58"/>
                    <a:pt x="958" y="58"/>
                  </a:cubicBezTo>
                  <a:cubicBezTo>
                    <a:pt x="958" y="58"/>
                    <a:pt x="957" y="60"/>
                    <a:pt x="957" y="61"/>
                  </a:cubicBezTo>
                  <a:cubicBezTo>
                    <a:pt x="956" y="61"/>
                    <a:pt x="955" y="59"/>
                    <a:pt x="955" y="59"/>
                  </a:cubicBezTo>
                  <a:cubicBezTo>
                    <a:pt x="954" y="59"/>
                    <a:pt x="953" y="61"/>
                    <a:pt x="953" y="61"/>
                  </a:cubicBezTo>
                  <a:cubicBezTo>
                    <a:pt x="952" y="61"/>
                    <a:pt x="951" y="60"/>
                    <a:pt x="951" y="59"/>
                  </a:cubicBezTo>
                  <a:cubicBezTo>
                    <a:pt x="950" y="59"/>
                    <a:pt x="949" y="58"/>
                    <a:pt x="948" y="58"/>
                  </a:cubicBezTo>
                  <a:cubicBezTo>
                    <a:pt x="948" y="58"/>
                    <a:pt x="947" y="56"/>
                    <a:pt x="946" y="56"/>
                  </a:cubicBezTo>
                  <a:cubicBezTo>
                    <a:pt x="946" y="56"/>
                    <a:pt x="945" y="58"/>
                    <a:pt x="944" y="58"/>
                  </a:cubicBezTo>
                  <a:cubicBezTo>
                    <a:pt x="944" y="58"/>
                    <a:pt x="943" y="56"/>
                    <a:pt x="942" y="56"/>
                  </a:cubicBezTo>
                  <a:cubicBezTo>
                    <a:pt x="942" y="57"/>
                    <a:pt x="941" y="59"/>
                    <a:pt x="940" y="59"/>
                  </a:cubicBezTo>
                  <a:cubicBezTo>
                    <a:pt x="940" y="59"/>
                    <a:pt x="939" y="57"/>
                    <a:pt x="938" y="57"/>
                  </a:cubicBezTo>
                  <a:cubicBezTo>
                    <a:pt x="938" y="57"/>
                    <a:pt x="937" y="59"/>
                    <a:pt x="937" y="59"/>
                  </a:cubicBezTo>
                  <a:cubicBezTo>
                    <a:pt x="936" y="59"/>
                    <a:pt x="935" y="57"/>
                    <a:pt x="934" y="58"/>
                  </a:cubicBezTo>
                  <a:cubicBezTo>
                    <a:pt x="934" y="58"/>
                    <a:pt x="933" y="60"/>
                    <a:pt x="933" y="60"/>
                  </a:cubicBezTo>
                  <a:cubicBezTo>
                    <a:pt x="932" y="60"/>
                    <a:pt x="931" y="58"/>
                    <a:pt x="930" y="58"/>
                  </a:cubicBezTo>
                  <a:cubicBezTo>
                    <a:pt x="930" y="58"/>
                    <a:pt x="929" y="60"/>
                    <a:pt x="929" y="60"/>
                  </a:cubicBezTo>
                  <a:cubicBezTo>
                    <a:pt x="929" y="61"/>
                    <a:pt x="931" y="61"/>
                    <a:pt x="931" y="62"/>
                  </a:cubicBezTo>
                  <a:cubicBezTo>
                    <a:pt x="931" y="62"/>
                    <a:pt x="929" y="64"/>
                    <a:pt x="929" y="64"/>
                  </a:cubicBezTo>
                  <a:cubicBezTo>
                    <a:pt x="929" y="64"/>
                    <a:pt x="927" y="62"/>
                    <a:pt x="927" y="63"/>
                  </a:cubicBezTo>
                  <a:cubicBezTo>
                    <a:pt x="926" y="63"/>
                    <a:pt x="926" y="65"/>
                    <a:pt x="925" y="65"/>
                  </a:cubicBezTo>
                  <a:cubicBezTo>
                    <a:pt x="925" y="64"/>
                    <a:pt x="923" y="64"/>
                    <a:pt x="923" y="63"/>
                  </a:cubicBezTo>
                  <a:cubicBezTo>
                    <a:pt x="923" y="63"/>
                    <a:pt x="925" y="61"/>
                    <a:pt x="925" y="61"/>
                  </a:cubicBezTo>
                  <a:cubicBezTo>
                    <a:pt x="925" y="60"/>
                    <a:pt x="926" y="59"/>
                    <a:pt x="926" y="59"/>
                  </a:cubicBezTo>
                  <a:cubicBezTo>
                    <a:pt x="927" y="58"/>
                    <a:pt x="928" y="57"/>
                    <a:pt x="928" y="56"/>
                  </a:cubicBezTo>
                  <a:cubicBezTo>
                    <a:pt x="928" y="56"/>
                    <a:pt x="926" y="55"/>
                    <a:pt x="926" y="55"/>
                  </a:cubicBezTo>
                  <a:cubicBezTo>
                    <a:pt x="926" y="54"/>
                    <a:pt x="928" y="53"/>
                    <a:pt x="928" y="52"/>
                  </a:cubicBezTo>
                  <a:cubicBezTo>
                    <a:pt x="928" y="52"/>
                    <a:pt x="925" y="51"/>
                    <a:pt x="925" y="51"/>
                  </a:cubicBezTo>
                  <a:cubicBezTo>
                    <a:pt x="926" y="50"/>
                    <a:pt x="927" y="49"/>
                    <a:pt x="927" y="48"/>
                  </a:cubicBezTo>
                  <a:cubicBezTo>
                    <a:pt x="928" y="48"/>
                    <a:pt x="928" y="47"/>
                    <a:pt x="929" y="46"/>
                  </a:cubicBezTo>
                  <a:cubicBezTo>
                    <a:pt x="929" y="46"/>
                    <a:pt x="930" y="44"/>
                    <a:pt x="930" y="44"/>
                  </a:cubicBezTo>
                  <a:cubicBezTo>
                    <a:pt x="930" y="44"/>
                    <a:pt x="929" y="42"/>
                    <a:pt x="928" y="42"/>
                  </a:cubicBezTo>
                  <a:cubicBezTo>
                    <a:pt x="928" y="42"/>
                    <a:pt x="927" y="44"/>
                    <a:pt x="927" y="45"/>
                  </a:cubicBezTo>
                  <a:cubicBezTo>
                    <a:pt x="926" y="45"/>
                    <a:pt x="924" y="43"/>
                    <a:pt x="924" y="43"/>
                  </a:cubicBezTo>
                  <a:cubicBezTo>
                    <a:pt x="924" y="43"/>
                    <a:pt x="923" y="45"/>
                    <a:pt x="923" y="45"/>
                  </a:cubicBezTo>
                  <a:cubicBezTo>
                    <a:pt x="923" y="46"/>
                    <a:pt x="925" y="46"/>
                    <a:pt x="925" y="47"/>
                  </a:cubicBezTo>
                  <a:cubicBezTo>
                    <a:pt x="925" y="47"/>
                    <a:pt x="923" y="48"/>
                    <a:pt x="923" y="49"/>
                  </a:cubicBezTo>
                  <a:cubicBezTo>
                    <a:pt x="923" y="50"/>
                    <a:pt x="925" y="50"/>
                    <a:pt x="925" y="51"/>
                  </a:cubicBezTo>
                  <a:cubicBezTo>
                    <a:pt x="925" y="51"/>
                    <a:pt x="924" y="52"/>
                    <a:pt x="924" y="53"/>
                  </a:cubicBezTo>
                  <a:cubicBezTo>
                    <a:pt x="924" y="53"/>
                    <a:pt x="926" y="54"/>
                    <a:pt x="926" y="55"/>
                  </a:cubicBezTo>
                  <a:cubicBezTo>
                    <a:pt x="926" y="55"/>
                    <a:pt x="925" y="56"/>
                    <a:pt x="924" y="57"/>
                  </a:cubicBezTo>
                  <a:cubicBezTo>
                    <a:pt x="924" y="57"/>
                    <a:pt x="923" y="59"/>
                    <a:pt x="923" y="59"/>
                  </a:cubicBezTo>
                  <a:cubicBezTo>
                    <a:pt x="922" y="59"/>
                    <a:pt x="920" y="58"/>
                    <a:pt x="920" y="57"/>
                  </a:cubicBezTo>
                  <a:cubicBezTo>
                    <a:pt x="920" y="57"/>
                    <a:pt x="919" y="56"/>
                    <a:pt x="918" y="56"/>
                  </a:cubicBezTo>
                  <a:cubicBezTo>
                    <a:pt x="918" y="56"/>
                    <a:pt x="916" y="54"/>
                    <a:pt x="916" y="54"/>
                  </a:cubicBezTo>
                  <a:cubicBezTo>
                    <a:pt x="915" y="54"/>
                    <a:pt x="914" y="56"/>
                    <a:pt x="914" y="56"/>
                  </a:cubicBezTo>
                  <a:cubicBezTo>
                    <a:pt x="914" y="57"/>
                    <a:pt x="913" y="58"/>
                    <a:pt x="912" y="58"/>
                  </a:cubicBezTo>
                  <a:cubicBezTo>
                    <a:pt x="912" y="59"/>
                    <a:pt x="910" y="57"/>
                    <a:pt x="910" y="57"/>
                  </a:cubicBezTo>
                  <a:cubicBezTo>
                    <a:pt x="910" y="57"/>
                    <a:pt x="908" y="55"/>
                    <a:pt x="908" y="55"/>
                  </a:cubicBezTo>
                  <a:cubicBezTo>
                    <a:pt x="908" y="55"/>
                    <a:pt x="906" y="57"/>
                    <a:pt x="906" y="57"/>
                  </a:cubicBezTo>
                  <a:cubicBezTo>
                    <a:pt x="906" y="57"/>
                    <a:pt x="905" y="60"/>
                    <a:pt x="905" y="60"/>
                  </a:cubicBezTo>
                  <a:cubicBezTo>
                    <a:pt x="904" y="59"/>
                    <a:pt x="903" y="58"/>
                    <a:pt x="902" y="58"/>
                  </a:cubicBezTo>
                  <a:cubicBezTo>
                    <a:pt x="902" y="57"/>
                    <a:pt x="901" y="57"/>
                    <a:pt x="900" y="56"/>
                  </a:cubicBezTo>
                  <a:cubicBezTo>
                    <a:pt x="900" y="56"/>
                    <a:pt x="898" y="55"/>
                    <a:pt x="898" y="54"/>
                  </a:cubicBezTo>
                  <a:cubicBezTo>
                    <a:pt x="898" y="54"/>
                    <a:pt x="899" y="52"/>
                    <a:pt x="900" y="52"/>
                  </a:cubicBezTo>
                  <a:cubicBezTo>
                    <a:pt x="899" y="52"/>
                    <a:pt x="898" y="50"/>
                    <a:pt x="897" y="50"/>
                  </a:cubicBezTo>
                  <a:cubicBezTo>
                    <a:pt x="897" y="51"/>
                    <a:pt x="896" y="52"/>
                    <a:pt x="896" y="53"/>
                  </a:cubicBezTo>
                  <a:cubicBezTo>
                    <a:pt x="895" y="53"/>
                    <a:pt x="895" y="54"/>
                    <a:pt x="894" y="55"/>
                  </a:cubicBezTo>
                  <a:cubicBezTo>
                    <a:pt x="893" y="56"/>
                    <a:pt x="893" y="56"/>
                    <a:pt x="892" y="57"/>
                  </a:cubicBezTo>
                  <a:cubicBezTo>
                    <a:pt x="892" y="58"/>
                    <a:pt x="891" y="59"/>
                    <a:pt x="890" y="59"/>
                  </a:cubicBezTo>
                  <a:cubicBezTo>
                    <a:pt x="890" y="59"/>
                    <a:pt x="889" y="58"/>
                    <a:pt x="888" y="58"/>
                  </a:cubicBezTo>
                  <a:cubicBezTo>
                    <a:pt x="888" y="58"/>
                    <a:pt x="886" y="56"/>
                    <a:pt x="886" y="56"/>
                  </a:cubicBezTo>
                  <a:cubicBezTo>
                    <a:pt x="886" y="56"/>
                    <a:pt x="888" y="54"/>
                    <a:pt x="888" y="54"/>
                  </a:cubicBezTo>
                  <a:cubicBezTo>
                    <a:pt x="887" y="54"/>
                    <a:pt x="886" y="52"/>
                    <a:pt x="885" y="52"/>
                  </a:cubicBezTo>
                  <a:cubicBezTo>
                    <a:pt x="885" y="52"/>
                    <a:pt x="884" y="54"/>
                    <a:pt x="884" y="54"/>
                  </a:cubicBezTo>
                  <a:cubicBezTo>
                    <a:pt x="883" y="55"/>
                    <a:pt x="883" y="56"/>
                    <a:pt x="882" y="57"/>
                  </a:cubicBezTo>
                  <a:cubicBezTo>
                    <a:pt x="882" y="57"/>
                    <a:pt x="881" y="59"/>
                    <a:pt x="880" y="59"/>
                  </a:cubicBezTo>
                  <a:cubicBezTo>
                    <a:pt x="880" y="59"/>
                    <a:pt x="878" y="57"/>
                    <a:pt x="878" y="57"/>
                  </a:cubicBezTo>
                  <a:cubicBezTo>
                    <a:pt x="878" y="57"/>
                    <a:pt x="876" y="59"/>
                    <a:pt x="876" y="59"/>
                  </a:cubicBezTo>
                  <a:cubicBezTo>
                    <a:pt x="877" y="60"/>
                    <a:pt x="879" y="61"/>
                    <a:pt x="879" y="61"/>
                  </a:cubicBezTo>
                  <a:cubicBezTo>
                    <a:pt x="879" y="62"/>
                    <a:pt x="877" y="63"/>
                    <a:pt x="877" y="63"/>
                  </a:cubicBezTo>
                  <a:cubicBezTo>
                    <a:pt x="876" y="64"/>
                    <a:pt x="876" y="65"/>
                    <a:pt x="875" y="65"/>
                  </a:cubicBezTo>
                  <a:cubicBezTo>
                    <a:pt x="875" y="66"/>
                    <a:pt x="874" y="68"/>
                    <a:pt x="874" y="68"/>
                  </a:cubicBezTo>
                  <a:cubicBezTo>
                    <a:pt x="873" y="68"/>
                    <a:pt x="872" y="66"/>
                    <a:pt x="871" y="66"/>
                  </a:cubicBezTo>
                  <a:cubicBezTo>
                    <a:pt x="871" y="66"/>
                    <a:pt x="870" y="68"/>
                    <a:pt x="870" y="68"/>
                  </a:cubicBezTo>
                  <a:cubicBezTo>
                    <a:pt x="868" y="67"/>
                    <a:pt x="867" y="66"/>
                    <a:pt x="865" y="65"/>
                  </a:cubicBezTo>
                  <a:cubicBezTo>
                    <a:pt x="866" y="64"/>
                    <a:pt x="866" y="63"/>
                    <a:pt x="867" y="63"/>
                  </a:cubicBezTo>
                  <a:cubicBezTo>
                    <a:pt x="867" y="62"/>
                    <a:pt x="869" y="61"/>
                    <a:pt x="869" y="60"/>
                  </a:cubicBezTo>
                  <a:cubicBezTo>
                    <a:pt x="869" y="60"/>
                    <a:pt x="866" y="59"/>
                    <a:pt x="866" y="59"/>
                  </a:cubicBezTo>
                  <a:cubicBezTo>
                    <a:pt x="867" y="58"/>
                    <a:pt x="868" y="56"/>
                    <a:pt x="868" y="56"/>
                  </a:cubicBezTo>
                  <a:cubicBezTo>
                    <a:pt x="869" y="56"/>
                    <a:pt x="870" y="58"/>
                    <a:pt x="870" y="58"/>
                  </a:cubicBezTo>
                  <a:cubicBezTo>
                    <a:pt x="871" y="58"/>
                    <a:pt x="872" y="59"/>
                    <a:pt x="873" y="60"/>
                  </a:cubicBezTo>
                  <a:cubicBezTo>
                    <a:pt x="873" y="60"/>
                    <a:pt x="874" y="61"/>
                    <a:pt x="875" y="62"/>
                  </a:cubicBezTo>
                  <a:cubicBezTo>
                    <a:pt x="875" y="61"/>
                    <a:pt x="877" y="60"/>
                    <a:pt x="876" y="59"/>
                  </a:cubicBezTo>
                  <a:cubicBezTo>
                    <a:pt x="876" y="59"/>
                    <a:pt x="874" y="58"/>
                    <a:pt x="874" y="58"/>
                  </a:cubicBezTo>
                  <a:cubicBezTo>
                    <a:pt x="874" y="57"/>
                    <a:pt x="876" y="56"/>
                    <a:pt x="876" y="55"/>
                  </a:cubicBezTo>
                  <a:cubicBezTo>
                    <a:pt x="876" y="55"/>
                    <a:pt x="874" y="54"/>
                    <a:pt x="874" y="54"/>
                  </a:cubicBezTo>
                  <a:cubicBezTo>
                    <a:pt x="874" y="53"/>
                    <a:pt x="876" y="52"/>
                    <a:pt x="875" y="51"/>
                  </a:cubicBezTo>
                  <a:cubicBezTo>
                    <a:pt x="875" y="51"/>
                    <a:pt x="874" y="50"/>
                    <a:pt x="873" y="50"/>
                  </a:cubicBezTo>
                  <a:cubicBezTo>
                    <a:pt x="873" y="50"/>
                    <a:pt x="872" y="52"/>
                    <a:pt x="871" y="52"/>
                  </a:cubicBezTo>
                  <a:cubicBezTo>
                    <a:pt x="871" y="52"/>
                    <a:pt x="870" y="50"/>
                    <a:pt x="869" y="50"/>
                  </a:cubicBezTo>
                  <a:cubicBezTo>
                    <a:pt x="869" y="51"/>
                    <a:pt x="868" y="52"/>
                    <a:pt x="868" y="52"/>
                  </a:cubicBezTo>
                  <a:cubicBezTo>
                    <a:pt x="867" y="53"/>
                    <a:pt x="866" y="55"/>
                    <a:pt x="866" y="55"/>
                  </a:cubicBezTo>
                  <a:cubicBezTo>
                    <a:pt x="865" y="55"/>
                    <a:pt x="864" y="53"/>
                    <a:pt x="864" y="53"/>
                  </a:cubicBezTo>
                  <a:cubicBezTo>
                    <a:pt x="863" y="52"/>
                    <a:pt x="862" y="52"/>
                    <a:pt x="861" y="51"/>
                  </a:cubicBezTo>
                  <a:cubicBezTo>
                    <a:pt x="861" y="51"/>
                    <a:pt x="859" y="50"/>
                    <a:pt x="859" y="50"/>
                  </a:cubicBezTo>
                  <a:cubicBezTo>
                    <a:pt x="859" y="50"/>
                    <a:pt x="858" y="51"/>
                    <a:pt x="857" y="52"/>
                  </a:cubicBezTo>
                  <a:cubicBezTo>
                    <a:pt x="857" y="53"/>
                    <a:pt x="856" y="53"/>
                    <a:pt x="856" y="54"/>
                  </a:cubicBezTo>
                  <a:cubicBezTo>
                    <a:pt x="855" y="55"/>
                    <a:pt x="855" y="56"/>
                    <a:pt x="854" y="56"/>
                  </a:cubicBezTo>
                  <a:cubicBezTo>
                    <a:pt x="853" y="57"/>
                    <a:pt x="853" y="58"/>
                    <a:pt x="852" y="59"/>
                  </a:cubicBezTo>
                  <a:cubicBezTo>
                    <a:pt x="852" y="59"/>
                    <a:pt x="851" y="61"/>
                    <a:pt x="851" y="61"/>
                  </a:cubicBezTo>
                  <a:cubicBezTo>
                    <a:pt x="850" y="61"/>
                    <a:pt x="849" y="59"/>
                    <a:pt x="848" y="59"/>
                  </a:cubicBezTo>
                  <a:cubicBezTo>
                    <a:pt x="848" y="58"/>
                    <a:pt x="847" y="58"/>
                    <a:pt x="846" y="57"/>
                  </a:cubicBezTo>
                  <a:cubicBezTo>
                    <a:pt x="846" y="57"/>
                    <a:pt x="844" y="56"/>
                    <a:pt x="844" y="56"/>
                  </a:cubicBezTo>
                  <a:cubicBezTo>
                    <a:pt x="843" y="56"/>
                    <a:pt x="842" y="54"/>
                    <a:pt x="842" y="54"/>
                  </a:cubicBezTo>
                  <a:cubicBezTo>
                    <a:pt x="841" y="54"/>
                    <a:pt x="840" y="56"/>
                    <a:pt x="840" y="56"/>
                  </a:cubicBezTo>
                  <a:cubicBezTo>
                    <a:pt x="840" y="57"/>
                    <a:pt x="839" y="58"/>
                    <a:pt x="838" y="58"/>
                  </a:cubicBezTo>
                  <a:cubicBezTo>
                    <a:pt x="838" y="59"/>
                    <a:pt x="837" y="57"/>
                    <a:pt x="836" y="57"/>
                  </a:cubicBezTo>
                  <a:cubicBezTo>
                    <a:pt x="835" y="57"/>
                    <a:pt x="835" y="59"/>
                    <a:pt x="834" y="59"/>
                  </a:cubicBezTo>
                  <a:cubicBezTo>
                    <a:pt x="834" y="59"/>
                    <a:pt x="833" y="57"/>
                    <a:pt x="832" y="57"/>
                  </a:cubicBezTo>
                  <a:cubicBezTo>
                    <a:pt x="832" y="57"/>
                    <a:pt x="831" y="59"/>
                    <a:pt x="830" y="59"/>
                  </a:cubicBezTo>
                  <a:cubicBezTo>
                    <a:pt x="830" y="60"/>
                    <a:pt x="829" y="62"/>
                    <a:pt x="829" y="62"/>
                  </a:cubicBezTo>
                  <a:cubicBezTo>
                    <a:pt x="828" y="62"/>
                    <a:pt x="827" y="60"/>
                    <a:pt x="826" y="60"/>
                  </a:cubicBezTo>
                  <a:cubicBezTo>
                    <a:pt x="826" y="60"/>
                    <a:pt x="825" y="62"/>
                    <a:pt x="825" y="62"/>
                  </a:cubicBezTo>
                  <a:cubicBezTo>
                    <a:pt x="824" y="62"/>
                    <a:pt x="823" y="60"/>
                    <a:pt x="823" y="61"/>
                  </a:cubicBezTo>
                  <a:cubicBezTo>
                    <a:pt x="822" y="61"/>
                    <a:pt x="822" y="62"/>
                    <a:pt x="821" y="63"/>
                  </a:cubicBezTo>
                  <a:cubicBezTo>
                    <a:pt x="820" y="63"/>
                    <a:pt x="820" y="64"/>
                    <a:pt x="819" y="65"/>
                  </a:cubicBezTo>
                  <a:cubicBezTo>
                    <a:pt x="819" y="65"/>
                    <a:pt x="817" y="63"/>
                    <a:pt x="817" y="63"/>
                  </a:cubicBezTo>
                  <a:cubicBezTo>
                    <a:pt x="817" y="63"/>
                    <a:pt x="818" y="61"/>
                    <a:pt x="819" y="61"/>
                  </a:cubicBezTo>
                  <a:cubicBezTo>
                    <a:pt x="819" y="61"/>
                    <a:pt x="820" y="59"/>
                    <a:pt x="820" y="59"/>
                  </a:cubicBezTo>
                  <a:cubicBezTo>
                    <a:pt x="821" y="59"/>
                    <a:pt x="822" y="61"/>
                    <a:pt x="823" y="61"/>
                  </a:cubicBezTo>
                  <a:cubicBezTo>
                    <a:pt x="823" y="60"/>
                    <a:pt x="824" y="59"/>
                    <a:pt x="824" y="58"/>
                  </a:cubicBezTo>
                  <a:cubicBezTo>
                    <a:pt x="825" y="58"/>
                    <a:pt x="825" y="57"/>
                    <a:pt x="826" y="56"/>
                  </a:cubicBezTo>
                  <a:cubicBezTo>
                    <a:pt x="826" y="55"/>
                    <a:pt x="827" y="55"/>
                    <a:pt x="828" y="54"/>
                  </a:cubicBezTo>
                  <a:cubicBezTo>
                    <a:pt x="828" y="53"/>
                    <a:pt x="829" y="52"/>
                    <a:pt x="829" y="52"/>
                  </a:cubicBezTo>
                  <a:cubicBezTo>
                    <a:pt x="830" y="52"/>
                    <a:pt x="831" y="53"/>
                    <a:pt x="832" y="53"/>
                  </a:cubicBezTo>
                  <a:cubicBezTo>
                    <a:pt x="832" y="53"/>
                    <a:pt x="834" y="55"/>
                    <a:pt x="834" y="55"/>
                  </a:cubicBezTo>
                  <a:cubicBezTo>
                    <a:pt x="834" y="54"/>
                    <a:pt x="835" y="53"/>
                    <a:pt x="836" y="53"/>
                  </a:cubicBezTo>
                  <a:cubicBezTo>
                    <a:pt x="836" y="53"/>
                    <a:pt x="837" y="51"/>
                    <a:pt x="837" y="51"/>
                  </a:cubicBezTo>
                  <a:cubicBezTo>
                    <a:pt x="837" y="50"/>
                    <a:pt x="835" y="49"/>
                    <a:pt x="835" y="49"/>
                  </a:cubicBezTo>
                  <a:cubicBezTo>
                    <a:pt x="835" y="48"/>
                    <a:pt x="836" y="47"/>
                    <a:pt x="837" y="47"/>
                  </a:cubicBezTo>
                  <a:cubicBezTo>
                    <a:pt x="837" y="46"/>
                    <a:pt x="838" y="45"/>
                    <a:pt x="838" y="44"/>
                  </a:cubicBezTo>
                  <a:cubicBezTo>
                    <a:pt x="839" y="44"/>
                    <a:pt x="840" y="43"/>
                    <a:pt x="840" y="42"/>
                  </a:cubicBezTo>
                  <a:cubicBezTo>
                    <a:pt x="839" y="41"/>
                    <a:pt x="837" y="40"/>
                    <a:pt x="836" y="39"/>
                  </a:cubicBezTo>
                  <a:cubicBezTo>
                    <a:pt x="835" y="38"/>
                    <a:pt x="834" y="38"/>
                    <a:pt x="833" y="37"/>
                  </a:cubicBezTo>
                  <a:cubicBezTo>
                    <a:pt x="833" y="38"/>
                    <a:pt x="832" y="39"/>
                    <a:pt x="832" y="39"/>
                  </a:cubicBezTo>
                  <a:cubicBezTo>
                    <a:pt x="832" y="40"/>
                    <a:pt x="834" y="40"/>
                    <a:pt x="834" y="41"/>
                  </a:cubicBezTo>
                  <a:cubicBezTo>
                    <a:pt x="834" y="42"/>
                    <a:pt x="832" y="43"/>
                    <a:pt x="832" y="43"/>
                  </a:cubicBezTo>
                  <a:cubicBezTo>
                    <a:pt x="832" y="43"/>
                    <a:pt x="834" y="45"/>
                    <a:pt x="834" y="45"/>
                  </a:cubicBezTo>
                  <a:cubicBezTo>
                    <a:pt x="834" y="45"/>
                    <a:pt x="833" y="47"/>
                    <a:pt x="833" y="47"/>
                  </a:cubicBezTo>
                  <a:cubicBezTo>
                    <a:pt x="832" y="47"/>
                    <a:pt x="831" y="46"/>
                    <a:pt x="831" y="45"/>
                  </a:cubicBezTo>
                  <a:cubicBezTo>
                    <a:pt x="830" y="45"/>
                    <a:pt x="829" y="44"/>
                    <a:pt x="828" y="44"/>
                  </a:cubicBezTo>
                  <a:cubicBezTo>
                    <a:pt x="828" y="44"/>
                    <a:pt x="827" y="46"/>
                    <a:pt x="827" y="46"/>
                  </a:cubicBezTo>
                  <a:cubicBezTo>
                    <a:pt x="826" y="46"/>
                    <a:pt x="825" y="44"/>
                    <a:pt x="824" y="44"/>
                  </a:cubicBezTo>
                  <a:cubicBezTo>
                    <a:pt x="824" y="44"/>
                    <a:pt x="823" y="46"/>
                    <a:pt x="823" y="46"/>
                  </a:cubicBezTo>
                  <a:cubicBezTo>
                    <a:pt x="822" y="47"/>
                    <a:pt x="821" y="49"/>
                    <a:pt x="821" y="49"/>
                  </a:cubicBezTo>
                  <a:cubicBezTo>
                    <a:pt x="821" y="49"/>
                    <a:pt x="819" y="47"/>
                    <a:pt x="819" y="47"/>
                  </a:cubicBezTo>
                  <a:cubicBezTo>
                    <a:pt x="818" y="47"/>
                    <a:pt x="817" y="49"/>
                    <a:pt x="817" y="49"/>
                  </a:cubicBezTo>
                  <a:cubicBezTo>
                    <a:pt x="816" y="50"/>
                    <a:pt x="816" y="51"/>
                    <a:pt x="815" y="51"/>
                  </a:cubicBezTo>
                  <a:cubicBezTo>
                    <a:pt x="815" y="52"/>
                    <a:pt x="814" y="53"/>
                    <a:pt x="814" y="54"/>
                  </a:cubicBezTo>
                  <a:cubicBezTo>
                    <a:pt x="813" y="54"/>
                    <a:pt x="812" y="56"/>
                    <a:pt x="812" y="56"/>
                  </a:cubicBezTo>
                  <a:cubicBezTo>
                    <a:pt x="811" y="56"/>
                    <a:pt x="810" y="54"/>
                    <a:pt x="810" y="54"/>
                  </a:cubicBezTo>
                  <a:cubicBezTo>
                    <a:pt x="809" y="54"/>
                    <a:pt x="809" y="56"/>
                    <a:pt x="808" y="56"/>
                  </a:cubicBezTo>
                  <a:cubicBezTo>
                    <a:pt x="808" y="57"/>
                    <a:pt x="806" y="55"/>
                    <a:pt x="806" y="55"/>
                  </a:cubicBezTo>
                  <a:cubicBezTo>
                    <a:pt x="805" y="55"/>
                    <a:pt x="804" y="53"/>
                    <a:pt x="803" y="53"/>
                  </a:cubicBezTo>
                  <a:cubicBezTo>
                    <a:pt x="803" y="53"/>
                    <a:pt x="805" y="51"/>
                    <a:pt x="805" y="51"/>
                  </a:cubicBezTo>
                  <a:cubicBezTo>
                    <a:pt x="806" y="50"/>
                    <a:pt x="806" y="49"/>
                    <a:pt x="807" y="49"/>
                  </a:cubicBezTo>
                  <a:cubicBezTo>
                    <a:pt x="807" y="48"/>
                    <a:pt x="808" y="47"/>
                    <a:pt x="809" y="46"/>
                  </a:cubicBezTo>
                  <a:cubicBezTo>
                    <a:pt x="808" y="46"/>
                    <a:pt x="807" y="45"/>
                    <a:pt x="806" y="45"/>
                  </a:cubicBezTo>
                  <a:cubicBezTo>
                    <a:pt x="806" y="45"/>
                    <a:pt x="805" y="47"/>
                    <a:pt x="805" y="47"/>
                  </a:cubicBezTo>
                  <a:cubicBezTo>
                    <a:pt x="804" y="47"/>
                    <a:pt x="803" y="45"/>
                    <a:pt x="802" y="45"/>
                  </a:cubicBezTo>
                  <a:cubicBezTo>
                    <a:pt x="802" y="45"/>
                    <a:pt x="801" y="47"/>
                    <a:pt x="801" y="47"/>
                  </a:cubicBezTo>
                  <a:cubicBezTo>
                    <a:pt x="800" y="48"/>
                    <a:pt x="800" y="49"/>
                    <a:pt x="799" y="50"/>
                  </a:cubicBezTo>
                  <a:cubicBezTo>
                    <a:pt x="798" y="50"/>
                    <a:pt x="798" y="51"/>
                    <a:pt x="797" y="52"/>
                  </a:cubicBezTo>
                  <a:cubicBezTo>
                    <a:pt x="797" y="51"/>
                    <a:pt x="796" y="51"/>
                    <a:pt x="795" y="50"/>
                  </a:cubicBezTo>
                  <a:cubicBezTo>
                    <a:pt x="795" y="50"/>
                    <a:pt x="793" y="48"/>
                    <a:pt x="793" y="48"/>
                  </a:cubicBezTo>
                  <a:cubicBezTo>
                    <a:pt x="792" y="49"/>
                    <a:pt x="792" y="50"/>
                    <a:pt x="791" y="51"/>
                  </a:cubicBezTo>
                  <a:cubicBezTo>
                    <a:pt x="793" y="52"/>
                    <a:pt x="794" y="53"/>
                    <a:pt x="796" y="54"/>
                  </a:cubicBezTo>
                  <a:cubicBezTo>
                    <a:pt x="796" y="55"/>
                    <a:pt x="797" y="55"/>
                    <a:pt x="798" y="56"/>
                  </a:cubicBezTo>
                  <a:cubicBezTo>
                    <a:pt x="799" y="56"/>
                    <a:pt x="799" y="57"/>
                    <a:pt x="800" y="58"/>
                  </a:cubicBezTo>
                  <a:cubicBezTo>
                    <a:pt x="800" y="58"/>
                    <a:pt x="802" y="59"/>
                    <a:pt x="802" y="59"/>
                  </a:cubicBezTo>
                  <a:cubicBezTo>
                    <a:pt x="802" y="59"/>
                    <a:pt x="804" y="57"/>
                    <a:pt x="804" y="57"/>
                  </a:cubicBezTo>
                  <a:cubicBezTo>
                    <a:pt x="804" y="57"/>
                    <a:pt x="806" y="58"/>
                    <a:pt x="806" y="59"/>
                  </a:cubicBezTo>
                  <a:cubicBezTo>
                    <a:pt x="806" y="59"/>
                    <a:pt x="805" y="61"/>
                    <a:pt x="805" y="61"/>
                  </a:cubicBezTo>
                  <a:cubicBezTo>
                    <a:pt x="804" y="61"/>
                    <a:pt x="803" y="63"/>
                    <a:pt x="803" y="63"/>
                  </a:cubicBezTo>
                  <a:cubicBezTo>
                    <a:pt x="802" y="63"/>
                    <a:pt x="801" y="62"/>
                    <a:pt x="801" y="61"/>
                  </a:cubicBezTo>
                  <a:cubicBezTo>
                    <a:pt x="800" y="62"/>
                    <a:pt x="799" y="63"/>
                    <a:pt x="799" y="64"/>
                  </a:cubicBezTo>
                  <a:cubicBezTo>
                    <a:pt x="799" y="64"/>
                    <a:pt x="797" y="66"/>
                    <a:pt x="797" y="66"/>
                  </a:cubicBezTo>
                  <a:cubicBezTo>
                    <a:pt x="796" y="66"/>
                    <a:pt x="796" y="64"/>
                    <a:pt x="795" y="64"/>
                  </a:cubicBezTo>
                  <a:cubicBezTo>
                    <a:pt x="795" y="64"/>
                    <a:pt x="793" y="67"/>
                    <a:pt x="793" y="66"/>
                  </a:cubicBezTo>
                  <a:cubicBezTo>
                    <a:pt x="793" y="66"/>
                    <a:pt x="791" y="65"/>
                    <a:pt x="791" y="65"/>
                  </a:cubicBezTo>
                  <a:cubicBezTo>
                    <a:pt x="791" y="64"/>
                    <a:pt x="793" y="63"/>
                    <a:pt x="793" y="63"/>
                  </a:cubicBezTo>
                  <a:cubicBezTo>
                    <a:pt x="793" y="62"/>
                    <a:pt x="795" y="60"/>
                    <a:pt x="794" y="60"/>
                  </a:cubicBezTo>
                  <a:cubicBezTo>
                    <a:pt x="794" y="60"/>
                    <a:pt x="792" y="59"/>
                    <a:pt x="792" y="59"/>
                  </a:cubicBezTo>
                  <a:cubicBezTo>
                    <a:pt x="792" y="59"/>
                    <a:pt x="791" y="61"/>
                    <a:pt x="791" y="61"/>
                  </a:cubicBezTo>
                  <a:cubicBezTo>
                    <a:pt x="790" y="61"/>
                    <a:pt x="789" y="60"/>
                    <a:pt x="788" y="59"/>
                  </a:cubicBezTo>
                  <a:cubicBezTo>
                    <a:pt x="788" y="59"/>
                    <a:pt x="786" y="58"/>
                    <a:pt x="786" y="57"/>
                  </a:cubicBezTo>
                  <a:cubicBezTo>
                    <a:pt x="786" y="57"/>
                    <a:pt x="788" y="55"/>
                    <a:pt x="788" y="55"/>
                  </a:cubicBezTo>
                  <a:cubicBezTo>
                    <a:pt x="788" y="54"/>
                    <a:pt x="789" y="54"/>
                    <a:pt x="789" y="53"/>
                  </a:cubicBezTo>
                  <a:cubicBezTo>
                    <a:pt x="790" y="52"/>
                    <a:pt x="791" y="51"/>
                    <a:pt x="791" y="51"/>
                  </a:cubicBezTo>
                  <a:cubicBezTo>
                    <a:pt x="791" y="50"/>
                    <a:pt x="789" y="49"/>
                    <a:pt x="789" y="49"/>
                  </a:cubicBezTo>
                  <a:cubicBezTo>
                    <a:pt x="789" y="48"/>
                    <a:pt x="791" y="47"/>
                    <a:pt x="791" y="47"/>
                  </a:cubicBezTo>
                  <a:cubicBezTo>
                    <a:pt x="791" y="46"/>
                    <a:pt x="788" y="46"/>
                    <a:pt x="788" y="45"/>
                  </a:cubicBezTo>
                  <a:cubicBezTo>
                    <a:pt x="788" y="46"/>
                    <a:pt x="787" y="47"/>
                    <a:pt x="787" y="47"/>
                  </a:cubicBezTo>
                  <a:cubicBezTo>
                    <a:pt x="786" y="48"/>
                    <a:pt x="785" y="49"/>
                    <a:pt x="785" y="50"/>
                  </a:cubicBezTo>
                  <a:cubicBezTo>
                    <a:pt x="785" y="50"/>
                    <a:pt x="787" y="51"/>
                    <a:pt x="787" y="51"/>
                  </a:cubicBezTo>
                  <a:cubicBezTo>
                    <a:pt x="787" y="52"/>
                    <a:pt x="786" y="53"/>
                    <a:pt x="786" y="53"/>
                  </a:cubicBezTo>
                  <a:cubicBezTo>
                    <a:pt x="785" y="54"/>
                    <a:pt x="784" y="52"/>
                    <a:pt x="783" y="52"/>
                  </a:cubicBezTo>
                  <a:cubicBezTo>
                    <a:pt x="782" y="53"/>
                    <a:pt x="781" y="55"/>
                    <a:pt x="780" y="56"/>
                  </a:cubicBezTo>
                  <a:cubicBezTo>
                    <a:pt x="778" y="55"/>
                    <a:pt x="777" y="54"/>
                    <a:pt x="775" y="53"/>
                  </a:cubicBezTo>
                  <a:cubicBezTo>
                    <a:pt x="777" y="51"/>
                    <a:pt x="778" y="50"/>
                    <a:pt x="779" y="48"/>
                  </a:cubicBezTo>
                  <a:cubicBezTo>
                    <a:pt x="779" y="48"/>
                    <a:pt x="780" y="50"/>
                    <a:pt x="781" y="50"/>
                  </a:cubicBezTo>
                  <a:cubicBezTo>
                    <a:pt x="781" y="50"/>
                    <a:pt x="783" y="48"/>
                    <a:pt x="783" y="48"/>
                  </a:cubicBezTo>
                  <a:cubicBezTo>
                    <a:pt x="783" y="48"/>
                    <a:pt x="781" y="46"/>
                    <a:pt x="781" y="46"/>
                  </a:cubicBezTo>
                  <a:cubicBezTo>
                    <a:pt x="780" y="46"/>
                    <a:pt x="782" y="44"/>
                    <a:pt x="782" y="44"/>
                  </a:cubicBezTo>
                  <a:cubicBezTo>
                    <a:pt x="782" y="43"/>
                    <a:pt x="780" y="43"/>
                    <a:pt x="780" y="42"/>
                  </a:cubicBezTo>
                  <a:cubicBezTo>
                    <a:pt x="779" y="44"/>
                    <a:pt x="778" y="45"/>
                    <a:pt x="777" y="47"/>
                  </a:cubicBezTo>
                  <a:cubicBezTo>
                    <a:pt x="776" y="47"/>
                    <a:pt x="776" y="48"/>
                    <a:pt x="775" y="49"/>
                  </a:cubicBezTo>
                  <a:cubicBezTo>
                    <a:pt x="775" y="49"/>
                    <a:pt x="773" y="47"/>
                    <a:pt x="773" y="47"/>
                  </a:cubicBezTo>
                  <a:cubicBezTo>
                    <a:pt x="772" y="47"/>
                    <a:pt x="771" y="49"/>
                    <a:pt x="771" y="49"/>
                  </a:cubicBezTo>
                  <a:cubicBezTo>
                    <a:pt x="771" y="50"/>
                    <a:pt x="770" y="52"/>
                    <a:pt x="769" y="52"/>
                  </a:cubicBezTo>
                  <a:cubicBezTo>
                    <a:pt x="769" y="52"/>
                    <a:pt x="767" y="50"/>
                    <a:pt x="767" y="50"/>
                  </a:cubicBezTo>
                  <a:cubicBezTo>
                    <a:pt x="767" y="50"/>
                    <a:pt x="765" y="48"/>
                    <a:pt x="765" y="48"/>
                  </a:cubicBezTo>
                  <a:cubicBezTo>
                    <a:pt x="765" y="48"/>
                    <a:pt x="763" y="50"/>
                    <a:pt x="763" y="50"/>
                  </a:cubicBezTo>
                  <a:cubicBezTo>
                    <a:pt x="763" y="51"/>
                    <a:pt x="765" y="52"/>
                    <a:pt x="765" y="52"/>
                  </a:cubicBezTo>
                  <a:cubicBezTo>
                    <a:pt x="765" y="53"/>
                    <a:pt x="764" y="54"/>
                    <a:pt x="764" y="54"/>
                  </a:cubicBezTo>
                  <a:cubicBezTo>
                    <a:pt x="763" y="55"/>
                    <a:pt x="763" y="56"/>
                    <a:pt x="762" y="57"/>
                  </a:cubicBezTo>
                  <a:cubicBezTo>
                    <a:pt x="762" y="57"/>
                    <a:pt x="760" y="55"/>
                    <a:pt x="760" y="55"/>
                  </a:cubicBezTo>
                  <a:cubicBezTo>
                    <a:pt x="759" y="55"/>
                    <a:pt x="758" y="57"/>
                    <a:pt x="758" y="57"/>
                  </a:cubicBezTo>
                  <a:cubicBezTo>
                    <a:pt x="758" y="58"/>
                    <a:pt x="756" y="59"/>
                    <a:pt x="756" y="59"/>
                  </a:cubicBezTo>
                  <a:cubicBezTo>
                    <a:pt x="756" y="60"/>
                    <a:pt x="759" y="61"/>
                    <a:pt x="758" y="61"/>
                  </a:cubicBezTo>
                  <a:cubicBezTo>
                    <a:pt x="758" y="62"/>
                    <a:pt x="757" y="63"/>
                    <a:pt x="757" y="63"/>
                  </a:cubicBezTo>
                  <a:cubicBezTo>
                    <a:pt x="756" y="64"/>
                    <a:pt x="756" y="65"/>
                    <a:pt x="755" y="66"/>
                  </a:cubicBezTo>
                  <a:cubicBezTo>
                    <a:pt x="755" y="66"/>
                    <a:pt x="753" y="64"/>
                    <a:pt x="753" y="64"/>
                  </a:cubicBezTo>
                  <a:cubicBezTo>
                    <a:pt x="753" y="64"/>
                    <a:pt x="754" y="62"/>
                    <a:pt x="755" y="62"/>
                  </a:cubicBezTo>
                  <a:cubicBezTo>
                    <a:pt x="755" y="61"/>
                    <a:pt x="756" y="60"/>
                    <a:pt x="756" y="59"/>
                  </a:cubicBezTo>
                  <a:cubicBezTo>
                    <a:pt x="756" y="59"/>
                    <a:pt x="754" y="58"/>
                    <a:pt x="754" y="58"/>
                  </a:cubicBezTo>
                  <a:cubicBezTo>
                    <a:pt x="754" y="57"/>
                    <a:pt x="756" y="56"/>
                    <a:pt x="756" y="55"/>
                  </a:cubicBezTo>
                  <a:cubicBezTo>
                    <a:pt x="756" y="55"/>
                    <a:pt x="754" y="54"/>
                    <a:pt x="753" y="54"/>
                  </a:cubicBezTo>
                  <a:cubicBezTo>
                    <a:pt x="753" y="53"/>
                    <a:pt x="752" y="53"/>
                    <a:pt x="751" y="52"/>
                  </a:cubicBezTo>
                  <a:cubicBezTo>
                    <a:pt x="751" y="53"/>
                    <a:pt x="749" y="54"/>
                    <a:pt x="750" y="54"/>
                  </a:cubicBezTo>
                  <a:cubicBezTo>
                    <a:pt x="750" y="55"/>
                    <a:pt x="752" y="55"/>
                    <a:pt x="752" y="56"/>
                  </a:cubicBezTo>
                  <a:cubicBezTo>
                    <a:pt x="752" y="56"/>
                    <a:pt x="750" y="58"/>
                    <a:pt x="750" y="58"/>
                  </a:cubicBezTo>
                  <a:cubicBezTo>
                    <a:pt x="750" y="58"/>
                    <a:pt x="748" y="56"/>
                    <a:pt x="748" y="57"/>
                  </a:cubicBezTo>
                  <a:cubicBezTo>
                    <a:pt x="747" y="57"/>
                    <a:pt x="747" y="59"/>
                    <a:pt x="746" y="59"/>
                  </a:cubicBezTo>
                  <a:cubicBezTo>
                    <a:pt x="747" y="59"/>
                    <a:pt x="748" y="61"/>
                    <a:pt x="748" y="60"/>
                  </a:cubicBezTo>
                  <a:cubicBezTo>
                    <a:pt x="748" y="61"/>
                    <a:pt x="747" y="63"/>
                    <a:pt x="747" y="63"/>
                  </a:cubicBezTo>
                  <a:cubicBezTo>
                    <a:pt x="746" y="63"/>
                    <a:pt x="745" y="61"/>
                    <a:pt x="744" y="61"/>
                  </a:cubicBezTo>
                  <a:cubicBezTo>
                    <a:pt x="744" y="61"/>
                    <a:pt x="742" y="60"/>
                    <a:pt x="742" y="59"/>
                  </a:cubicBezTo>
                  <a:cubicBezTo>
                    <a:pt x="742" y="59"/>
                    <a:pt x="744" y="58"/>
                    <a:pt x="744" y="57"/>
                  </a:cubicBezTo>
                  <a:cubicBezTo>
                    <a:pt x="744" y="56"/>
                    <a:pt x="742" y="56"/>
                    <a:pt x="742" y="55"/>
                  </a:cubicBezTo>
                  <a:cubicBezTo>
                    <a:pt x="742" y="55"/>
                    <a:pt x="744" y="54"/>
                    <a:pt x="743" y="53"/>
                  </a:cubicBezTo>
                  <a:cubicBezTo>
                    <a:pt x="743" y="52"/>
                    <a:pt x="742" y="52"/>
                    <a:pt x="741" y="51"/>
                  </a:cubicBezTo>
                  <a:cubicBezTo>
                    <a:pt x="740" y="53"/>
                    <a:pt x="739" y="54"/>
                    <a:pt x="738" y="56"/>
                  </a:cubicBezTo>
                  <a:cubicBezTo>
                    <a:pt x="737" y="57"/>
                    <a:pt x="736" y="57"/>
                    <a:pt x="736" y="58"/>
                  </a:cubicBezTo>
                  <a:cubicBezTo>
                    <a:pt x="736" y="58"/>
                    <a:pt x="738" y="59"/>
                    <a:pt x="738" y="60"/>
                  </a:cubicBezTo>
                  <a:cubicBezTo>
                    <a:pt x="738" y="60"/>
                    <a:pt x="737" y="62"/>
                    <a:pt x="737" y="62"/>
                  </a:cubicBezTo>
                  <a:cubicBezTo>
                    <a:pt x="736" y="63"/>
                    <a:pt x="735" y="64"/>
                    <a:pt x="735" y="64"/>
                  </a:cubicBezTo>
                  <a:cubicBezTo>
                    <a:pt x="732" y="62"/>
                    <a:pt x="729" y="60"/>
                    <a:pt x="726" y="57"/>
                  </a:cubicBezTo>
                  <a:cubicBezTo>
                    <a:pt x="727" y="57"/>
                    <a:pt x="727" y="55"/>
                    <a:pt x="728" y="55"/>
                  </a:cubicBezTo>
                  <a:cubicBezTo>
                    <a:pt x="728" y="55"/>
                    <a:pt x="729" y="57"/>
                    <a:pt x="730" y="57"/>
                  </a:cubicBezTo>
                  <a:cubicBezTo>
                    <a:pt x="730" y="57"/>
                    <a:pt x="731" y="55"/>
                    <a:pt x="732" y="55"/>
                  </a:cubicBezTo>
                  <a:cubicBezTo>
                    <a:pt x="732" y="54"/>
                    <a:pt x="733" y="53"/>
                    <a:pt x="733" y="52"/>
                  </a:cubicBezTo>
                  <a:cubicBezTo>
                    <a:pt x="734" y="52"/>
                    <a:pt x="734" y="51"/>
                    <a:pt x="735" y="50"/>
                  </a:cubicBezTo>
                  <a:cubicBezTo>
                    <a:pt x="735" y="50"/>
                    <a:pt x="737" y="49"/>
                    <a:pt x="737" y="48"/>
                  </a:cubicBezTo>
                  <a:cubicBezTo>
                    <a:pt x="737" y="48"/>
                    <a:pt x="735" y="47"/>
                    <a:pt x="734" y="46"/>
                  </a:cubicBezTo>
                  <a:cubicBezTo>
                    <a:pt x="734" y="47"/>
                    <a:pt x="733" y="48"/>
                    <a:pt x="733" y="49"/>
                  </a:cubicBezTo>
                  <a:cubicBezTo>
                    <a:pt x="733" y="49"/>
                    <a:pt x="731" y="51"/>
                    <a:pt x="731" y="51"/>
                  </a:cubicBezTo>
                  <a:cubicBezTo>
                    <a:pt x="731" y="51"/>
                    <a:pt x="729" y="49"/>
                    <a:pt x="729" y="49"/>
                  </a:cubicBezTo>
                  <a:cubicBezTo>
                    <a:pt x="729" y="49"/>
                    <a:pt x="731" y="47"/>
                    <a:pt x="731" y="47"/>
                  </a:cubicBezTo>
                  <a:cubicBezTo>
                    <a:pt x="730" y="47"/>
                    <a:pt x="729" y="45"/>
                    <a:pt x="728" y="45"/>
                  </a:cubicBezTo>
                  <a:cubicBezTo>
                    <a:pt x="728" y="45"/>
                    <a:pt x="727" y="47"/>
                    <a:pt x="727" y="47"/>
                  </a:cubicBezTo>
                  <a:cubicBezTo>
                    <a:pt x="726" y="47"/>
                    <a:pt x="725" y="46"/>
                    <a:pt x="724" y="46"/>
                  </a:cubicBezTo>
                  <a:cubicBezTo>
                    <a:pt x="724" y="46"/>
                    <a:pt x="723" y="44"/>
                    <a:pt x="722" y="44"/>
                  </a:cubicBezTo>
                  <a:cubicBezTo>
                    <a:pt x="722" y="44"/>
                    <a:pt x="721" y="46"/>
                    <a:pt x="720" y="46"/>
                  </a:cubicBezTo>
                  <a:cubicBezTo>
                    <a:pt x="720" y="46"/>
                    <a:pt x="719" y="44"/>
                    <a:pt x="718" y="44"/>
                  </a:cubicBezTo>
                  <a:cubicBezTo>
                    <a:pt x="718" y="45"/>
                    <a:pt x="717" y="47"/>
                    <a:pt x="716" y="47"/>
                  </a:cubicBezTo>
                  <a:cubicBezTo>
                    <a:pt x="716" y="47"/>
                    <a:pt x="715" y="45"/>
                    <a:pt x="714" y="45"/>
                  </a:cubicBezTo>
                  <a:cubicBezTo>
                    <a:pt x="714" y="45"/>
                    <a:pt x="713" y="47"/>
                    <a:pt x="713" y="47"/>
                  </a:cubicBezTo>
                  <a:cubicBezTo>
                    <a:pt x="713" y="48"/>
                    <a:pt x="715" y="48"/>
                    <a:pt x="715" y="49"/>
                  </a:cubicBezTo>
                  <a:cubicBezTo>
                    <a:pt x="715" y="50"/>
                    <a:pt x="713" y="50"/>
                    <a:pt x="713" y="51"/>
                  </a:cubicBezTo>
                  <a:cubicBezTo>
                    <a:pt x="715" y="52"/>
                    <a:pt x="716" y="53"/>
                    <a:pt x="718" y="55"/>
                  </a:cubicBezTo>
                  <a:cubicBezTo>
                    <a:pt x="718" y="55"/>
                    <a:pt x="719" y="56"/>
                    <a:pt x="720" y="56"/>
                  </a:cubicBezTo>
                  <a:cubicBezTo>
                    <a:pt x="719" y="58"/>
                    <a:pt x="717" y="59"/>
                    <a:pt x="716" y="61"/>
                  </a:cubicBezTo>
                  <a:cubicBezTo>
                    <a:pt x="715" y="60"/>
                    <a:pt x="713" y="58"/>
                    <a:pt x="712" y="57"/>
                  </a:cubicBezTo>
                  <a:cubicBezTo>
                    <a:pt x="712" y="57"/>
                    <a:pt x="714" y="56"/>
                    <a:pt x="714" y="55"/>
                  </a:cubicBezTo>
                  <a:cubicBezTo>
                    <a:pt x="714" y="55"/>
                    <a:pt x="712" y="54"/>
                    <a:pt x="711" y="53"/>
                  </a:cubicBezTo>
                  <a:cubicBezTo>
                    <a:pt x="711" y="53"/>
                    <a:pt x="710" y="52"/>
                    <a:pt x="709" y="52"/>
                  </a:cubicBezTo>
                  <a:cubicBezTo>
                    <a:pt x="708" y="53"/>
                    <a:pt x="707" y="55"/>
                    <a:pt x="706" y="56"/>
                  </a:cubicBezTo>
                  <a:cubicBezTo>
                    <a:pt x="705" y="57"/>
                    <a:pt x="705" y="58"/>
                    <a:pt x="704" y="58"/>
                  </a:cubicBezTo>
                  <a:cubicBezTo>
                    <a:pt x="704" y="58"/>
                    <a:pt x="702" y="57"/>
                    <a:pt x="702" y="57"/>
                  </a:cubicBezTo>
                  <a:cubicBezTo>
                    <a:pt x="702" y="56"/>
                    <a:pt x="700" y="55"/>
                    <a:pt x="700" y="55"/>
                  </a:cubicBezTo>
                  <a:cubicBezTo>
                    <a:pt x="699" y="55"/>
                    <a:pt x="698" y="57"/>
                    <a:pt x="698" y="57"/>
                  </a:cubicBezTo>
                  <a:cubicBezTo>
                    <a:pt x="698" y="57"/>
                    <a:pt x="696" y="56"/>
                    <a:pt x="696" y="56"/>
                  </a:cubicBezTo>
                  <a:cubicBezTo>
                    <a:pt x="696" y="55"/>
                    <a:pt x="697" y="53"/>
                    <a:pt x="697" y="53"/>
                  </a:cubicBezTo>
                  <a:cubicBezTo>
                    <a:pt x="698" y="53"/>
                    <a:pt x="699" y="55"/>
                    <a:pt x="700" y="55"/>
                  </a:cubicBezTo>
                  <a:cubicBezTo>
                    <a:pt x="700" y="54"/>
                    <a:pt x="701" y="53"/>
                    <a:pt x="701" y="53"/>
                  </a:cubicBezTo>
                  <a:cubicBezTo>
                    <a:pt x="701" y="52"/>
                    <a:pt x="699" y="51"/>
                    <a:pt x="699" y="51"/>
                  </a:cubicBezTo>
                  <a:cubicBezTo>
                    <a:pt x="699" y="50"/>
                    <a:pt x="697" y="50"/>
                    <a:pt x="697" y="49"/>
                  </a:cubicBezTo>
                  <a:cubicBezTo>
                    <a:pt x="696" y="49"/>
                    <a:pt x="695" y="48"/>
                    <a:pt x="695" y="48"/>
                  </a:cubicBezTo>
                  <a:cubicBezTo>
                    <a:pt x="694" y="47"/>
                    <a:pt x="693" y="47"/>
                    <a:pt x="692" y="46"/>
                  </a:cubicBezTo>
                  <a:cubicBezTo>
                    <a:pt x="692" y="47"/>
                    <a:pt x="691" y="47"/>
                    <a:pt x="691" y="48"/>
                  </a:cubicBezTo>
                  <a:cubicBezTo>
                    <a:pt x="690" y="48"/>
                    <a:pt x="689" y="50"/>
                    <a:pt x="689" y="50"/>
                  </a:cubicBezTo>
                  <a:cubicBezTo>
                    <a:pt x="689" y="51"/>
                    <a:pt x="691" y="52"/>
                    <a:pt x="691" y="52"/>
                  </a:cubicBezTo>
                  <a:cubicBezTo>
                    <a:pt x="691" y="52"/>
                    <a:pt x="690" y="54"/>
                    <a:pt x="689" y="54"/>
                  </a:cubicBezTo>
                  <a:cubicBezTo>
                    <a:pt x="689" y="54"/>
                    <a:pt x="688" y="53"/>
                    <a:pt x="687" y="53"/>
                  </a:cubicBezTo>
                  <a:cubicBezTo>
                    <a:pt x="686" y="52"/>
                    <a:pt x="686" y="51"/>
                    <a:pt x="685" y="51"/>
                  </a:cubicBezTo>
                  <a:cubicBezTo>
                    <a:pt x="685" y="51"/>
                    <a:pt x="683" y="49"/>
                    <a:pt x="683" y="49"/>
                  </a:cubicBezTo>
                  <a:cubicBezTo>
                    <a:pt x="682" y="49"/>
                    <a:pt x="681" y="51"/>
                    <a:pt x="681" y="51"/>
                  </a:cubicBezTo>
                  <a:cubicBezTo>
                    <a:pt x="680" y="52"/>
                    <a:pt x="680" y="53"/>
                    <a:pt x="679" y="54"/>
                  </a:cubicBezTo>
                  <a:cubicBezTo>
                    <a:pt x="679" y="54"/>
                    <a:pt x="678" y="56"/>
                    <a:pt x="678" y="56"/>
                  </a:cubicBezTo>
                  <a:cubicBezTo>
                    <a:pt x="677" y="56"/>
                    <a:pt x="676" y="54"/>
                    <a:pt x="675" y="54"/>
                  </a:cubicBezTo>
                  <a:cubicBezTo>
                    <a:pt x="675" y="54"/>
                    <a:pt x="674" y="53"/>
                    <a:pt x="673" y="53"/>
                  </a:cubicBezTo>
                  <a:cubicBezTo>
                    <a:pt x="673" y="52"/>
                    <a:pt x="672" y="55"/>
                    <a:pt x="671" y="55"/>
                  </a:cubicBezTo>
                  <a:cubicBezTo>
                    <a:pt x="671" y="55"/>
                    <a:pt x="670" y="53"/>
                    <a:pt x="669" y="53"/>
                  </a:cubicBezTo>
                  <a:cubicBezTo>
                    <a:pt x="669" y="54"/>
                    <a:pt x="668" y="55"/>
                    <a:pt x="668" y="55"/>
                  </a:cubicBezTo>
                  <a:cubicBezTo>
                    <a:pt x="668" y="55"/>
                    <a:pt x="665" y="54"/>
                    <a:pt x="665" y="54"/>
                  </a:cubicBezTo>
                  <a:cubicBezTo>
                    <a:pt x="665" y="53"/>
                    <a:pt x="667" y="52"/>
                    <a:pt x="667" y="51"/>
                  </a:cubicBezTo>
                  <a:cubicBezTo>
                    <a:pt x="667" y="51"/>
                    <a:pt x="668" y="50"/>
                    <a:pt x="669" y="49"/>
                  </a:cubicBezTo>
                  <a:cubicBezTo>
                    <a:pt x="669" y="49"/>
                    <a:pt x="670" y="47"/>
                    <a:pt x="670" y="47"/>
                  </a:cubicBezTo>
                  <a:cubicBezTo>
                    <a:pt x="670" y="46"/>
                    <a:pt x="668" y="46"/>
                    <a:pt x="668" y="45"/>
                  </a:cubicBezTo>
                  <a:cubicBezTo>
                    <a:pt x="668" y="45"/>
                    <a:pt x="670" y="43"/>
                    <a:pt x="670" y="43"/>
                  </a:cubicBezTo>
                  <a:cubicBezTo>
                    <a:pt x="670" y="42"/>
                    <a:pt x="668" y="42"/>
                    <a:pt x="668" y="41"/>
                  </a:cubicBezTo>
                  <a:cubicBezTo>
                    <a:pt x="668" y="41"/>
                    <a:pt x="666" y="40"/>
                    <a:pt x="665" y="40"/>
                  </a:cubicBezTo>
                  <a:cubicBezTo>
                    <a:pt x="665" y="40"/>
                    <a:pt x="664" y="41"/>
                    <a:pt x="664" y="42"/>
                  </a:cubicBezTo>
                  <a:cubicBezTo>
                    <a:pt x="664" y="42"/>
                    <a:pt x="666" y="43"/>
                    <a:pt x="666" y="43"/>
                  </a:cubicBezTo>
                  <a:cubicBezTo>
                    <a:pt x="666" y="44"/>
                    <a:pt x="665" y="45"/>
                    <a:pt x="664" y="46"/>
                  </a:cubicBezTo>
                  <a:cubicBezTo>
                    <a:pt x="664" y="46"/>
                    <a:pt x="663" y="47"/>
                    <a:pt x="663" y="48"/>
                  </a:cubicBezTo>
                  <a:cubicBezTo>
                    <a:pt x="662" y="48"/>
                    <a:pt x="665" y="49"/>
                    <a:pt x="665" y="50"/>
                  </a:cubicBezTo>
                  <a:cubicBezTo>
                    <a:pt x="665" y="50"/>
                    <a:pt x="663" y="51"/>
                    <a:pt x="663" y="52"/>
                  </a:cubicBezTo>
                  <a:cubicBezTo>
                    <a:pt x="663" y="53"/>
                    <a:pt x="661" y="53"/>
                    <a:pt x="661" y="54"/>
                  </a:cubicBezTo>
                  <a:cubicBezTo>
                    <a:pt x="661" y="55"/>
                    <a:pt x="663" y="55"/>
                    <a:pt x="664" y="56"/>
                  </a:cubicBezTo>
                  <a:cubicBezTo>
                    <a:pt x="662" y="57"/>
                    <a:pt x="661" y="59"/>
                    <a:pt x="660" y="60"/>
                  </a:cubicBezTo>
                  <a:cubicBezTo>
                    <a:pt x="660" y="61"/>
                    <a:pt x="659" y="62"/>
                    <a:pt x="659" y="63"/>
                  </a:cubicBezTo>
                  <a:cubicBezTo>
                    <a:pt x="657" y="61"/>
                    <a:pt x="656" y="60"/>
                    <a:pt x="654" y="59"/>
                  </a:cubicBezTo>
                  <a:cubicBezTo>
                    <a:pt x="655" y="58"/>
                    <a:pt x="655" y="58"/>
                    <a:pt x="656" y="57"/>
                  </a:cubicBezTo>
                  <a:cubicBezTo>
                    <a:pt x="656" y="56"/>
                    <a:pt x="657" y="55"/>
                    <a:pt x="657" y="55"/>
                  </a:cubicBezTo>
                  <a:cubicBezTo>
                    <a:pt x="657" y="54"/>
                    <a:pt x="655" y="53"/>
                    <a:pt x="655" y="53"/>
                  </a:cubicBezTo>
                  <a:cubicBezTo>
                    <a:pt x="655" y="53"/>
                    <a:pt x="653" y="52"/>
                    <a:pt x="653" y="51"/>
                  </a:cubicBezTo>
                  <a:cubicBezTo>
                    <a:pt x="653" y="51"/>
                    <a:pt x="655" y="50"/>
                    <a:pt x="655" y="49"/>
                  </a:cubicBezTo>
                  <a:cubicBezTo>
                    <a:pt x="654" y="48"/>
                    <a:pt x="653" y="48"/>
                    <a:pt x="652" y="47"/>
                  </a:cubicBezTo>
                  <a:cubicBezTo>
                    <a:pt x="652" y="47"/>
                    <a:pt x="651" y="46"/>
                    <a:pt x="650" y="46"/>
                  </a:cubicBezTo>
                  <a:cubicBezTo>
                    <a:pt x="650" y="46"/>
                    <a:pt x="649" y="47"/>
                    <a:pt x="649" y="48"/>
                  </a:cubicBezTo>
                  <a:cubicBezTo>
                    <a:pt x="648" y="48"/>
                    <a:pt x="647" y="50"/>
                    <a:pt x="647" y="50"/>
                  </a:cubicBezTo>
                  <a:cubicBezTo>
                    <a:pt x="647" y="50"/>
                    <a:pt x="649" y="51"/>
                    <a:pt x="649" y="52"/>
                  </a:cubicBezTo>
                  <a:cubicBezTo>
                    <a:pt x="649" y="52"/>
                    <a:pt x="648" y="53"/>
                    <a:pt x="647" y="54"/>
                  </a:cubicBezTo>
                  <a:cubicBezTo>
                    <a:pt x="647" y="54"/>
                    <a:pt x="646" y="56"/>
                    <a:pt x="646" y="56"/>
                  </a:cubicBezTo>
                  <a:cubicBezTo>
                    <a:pt x="646" y="57"/>
                    <a:pt x="648" y="57"/>
                    <a:pt x="648" y="58"/>
                  </a:cubicBezTo>
                  <a:cubicBezTo>
                    <a:pt x="648" y="59"/>
                    <a:pt x="646" y="59"/>
                    <a:pt x="646" y="60"/>
                  </a:cubicBezTo>
                  <a:cubicBezTo>
                    <a:pt x="646" y="60"/>
                    <a:pt x="644" y="59"/>
                    <a:pt x="644" y="58"/>
                  </a:cubicBezTo>
                  <a:cubicBezTo>
                    <a:pt x="644" y="58"/>
                    <a:pt x="646" y="57"/>
                    <a:pt x="646" y="56"/>
                  </a:cubicBezTo>
                  <a:cubicBezTo>
                    <a:pt x="645" y="56"/>
                    <a:pt x="644" y="55"/>
                    <a:pt x="643" y="55"/>
                  </a:cubicBezTo>
                  <a:cubicBezTo>
                    <a:pt x="643" y="54"/>
                    <a:pt x="642" y="53"/>
                    <a:pt x="641" y="53"/>
                  </a:cubicBezTo>
                  <a:cubicBezTo>
                    <a:pt x="641" y="53"/>
                    <a:pt x="639" y="51"/>
                    <a:pt x="639" y="51"/>
                  </a:cubicBezTo>
                  <a:cubicBezTo>
                    <a:pt x="638" y="51"/>
                    <a:pt x="638" y="53"/>
                    <a:pt x="637" y="53"/>
                  </a:cubicBezTo>
                  <a:cubicBezTo>
                    <a:pt x="637" y="53"/>
                    <a:pt x="636" y="51"/>
                    <a:pt x="635" y="52"/>
                  </a:cubicBezTo>
                  <a:cubicBezTo>
                    <a:pt x="634" y="52"/>
                    <a:pt x="634" y="54"/>
                    <a:pt x="633" y="54"/>
                  </a:cubicBezTo>
                  <a:cubicBezTo>
                    <a:pt x="634" y="55"/>
                    <a:pt x="635" y="55"/>
                    <a:pt x="636" y="56"/>
                  </a:cubicBezTo>
                  <a:cubicBezTo>
                    <a:pt x="636" y="56"/>
                    <a:pt x="634" y="57"/>
                    <a:pt x="634" y="58"/>
                  </a:cubicBezTo>
                  <a:cubicBezTo>
                    <a:pt x="633" y="58"/>
                    <a:pt x="632" y="59"/>
                    <a:pt x="632" y="60"/>
                  </a:cubicBezTo>
                  <a:cubicBezTo>
                    <a:pt x="632" y="60"/>
                    <a:pt x="634" y="61"/>
                    <a:pt x="634" y="62"/>
                  </a:cubicBezTo>
                  <a:cubicBezTo>
                    <a:pt x="634" y="62"/>
                    <a:pt x="633" y="64"/>
                    <a:pt x="633" y="64"/>
                  </a:cubicBezTo>
                  <a:cubicBezTo>
                    <a:pt x="632" y="65"/>
                    <a:pt x="631" y="65"/>
                    <a:pt x="631" y="66"/>
                  </a:cubicBezTo>
                  <a:cubicBezTo>
                    <a:pt x="631" y="66"/>
                    <a:pt x="629" y="65"/>
                    <a:pt x="629" y="64"/>
                  </a:cubicBezTo>
                  <a:cubicBezTo>
                    <a:pt x="629" y="64"/>
                    <a:pt x="631" y="63"/>
                    <a:pt x="630" y="62"/>
                  </a:cubicBezTo>
                  <a:cubicBezTo>
                    <a:pt x="630" y="62"/>
                    <a:pt x="628" y="61"/>
                    <a:pt x="628" y="61"/>
                  </a:cubicBezTo>
                  <a:cubicBezTo>
                    <a:pt x="628" y="60"/>
                    <a:pt x="626" y="60"/>
                    <a:pt x="626" y="59"/>
                  </a:cubicBezTo>
                  <a:cubicBezTo>
                    <a:pt x="626" y="58"/>
                    <a:pt x="628" y="57"/>
                    <a:pt x="628" y="57"/>
                  </a:cubicBezTo>
                  <a:cubicBezTo>
                    <a:pt x="628" y="56"/>
                    <a:pt x="629" y="55"/>
                    <a:pt x="629" y="54"/>
                  </a:cubicBezTo>
                  <a:cubicBezTo>
                    <a:pt x="629" y="54"/>
                    <a:pt x="627" y="53"/>
                    <a:pt x="627" y="53"/>
                  </a:cubicBezTo>
                  <a:cubicBezTo>
                    <a:pt x="627" y="52"/>
                    <a:pt x="629" y="51"/>
                    <a:pt x="629" y="50"/>
                  </a:cubicBezTo>
                  <a:cubicBezTo>
                    <a:pt x="629" y="50"/>
                    <a:pt x="627" y="49"/>
                    <a:pt x="627" y="49"/>
                  </a:cubicBezTo>
                  <a:cubicBezTo>
                    <a:pt x="626" y="48"/>
                    <a:pt x="625" y="48"/>
                    <a:pt x="624" y="47"/>
                  </a:cubicBezTo>
                  <a:cubicBezTo>
                    <a:pt x="624" y="48"/>
                    <a:pt x="623" y="49"/>
                    <a:pt x="623" y="49"/>
                  </a:cubicBezTo>
                  <a:cubicBezTo>
                    <a:pt x="623" y="50"/>
                    <a:pt x="625" y="51"/>
                    <a:pt x="625" y="51"/>
                  </a:cubicBezTo>
                  <a:cubicBezTo>
                    <a:pt x="625" y="52"/>
                    <a:pt x="624" y="53"/>
                    <a:pt x="623" y="53"/>
                  </a:cubicBezTo>
                  <a:cubicBezTo>
                    <a:pt x="623" y="54"/>
                    <a:pt x="622" y="55"/>
                    <a:pt x="621" y="55"/>
                  </a:cubicBezTo>
                  <a:cubicBezTo>
                    <a:pt x="621" y="56"/>
                    <a:pt x="624" y="57"/>
                    <a:pt x="624" y="57"/>
                  </a:cubicBezTo>
                  <a:cubicBezTo>
                    <a:pt x="624" y="58"/>
                    <a:pt x="622" y="59"/>
                    <a:pt x="622" y="59"/>
                  </a:cubicBezTo>
                  <a:cubicBezTo>
                    <a:pt x="622" y="60"/>
                    <a:pt x="621" y="61"/>
                    <a:pt x="620" y="62"/>
                  </a:cubicBezTo>
                  <a:cubicBezTo>
                    <a:pt x="620" y="62"/>
                    <a:pt x="618" y="60"/>
                    <a:pt x="618" y="60"/>
                  </a:cubicBezTo>
                  <a:cubicBezTo>
                    <a:pt x="618" y="60"/>
                    <a:pt x="620" y="58"/>
                    <a:pt x="620" y="58"/>
                  </a:cubicBezTo>
                  <a:cubicBezTo>
                    <a:pt x="619" y="57"/>
                    <a:pt x="618" y="56"/>
                    <a:pt x="618" y="56"/>
                  </a:cubicBezTo>
                  <a:cubicBezTo>
                    <a:pt x="617" y="56"/>
                    <a:pt x="616" y="54"/>
                    <a:pt x="615" y="54"/>
                  </a:cubicBezTo>
                  <a:cubicBezTo>
                    <a:pt x="615" y="54"/>
                    <a:pt x="614" y="56"/>
                    <a:pt x="614" y="57"/>
                  </a:cubicBezTo>
                  <a:cubicBezTo>
                    <a:pt x="613" y="57"/>
                    <a:pt x="612" y="58"/>
                    <a:pt x="612" y="59"/>
                  </a:cubicBezTo>
                  <a:cubicBezTo>
                    <a:pt x="612" y="59"/>
                    <a:pt x="614" y="60"/>
                    <a:pt x="614" y="60"/>
                  </a:cubicBezTo>
                  <a:cubicBezTo>
                    <a:pt x="614" y="61"/>
                    <a:pt x="616" y="62"/>
                    <a:pt x="616" y="62"/>
                  </a:cubicBezTo>
                  <a:cubicBezTo>
                    <a:pt x="616" y="62"/>
                    <a:pt x="615" y="64"/>
                    <a:pt x="615" y="64"/>
                  </a:cubicBezTo>
                  <a:cubicBezTo>
                    <a:pt x="614" y="64"/>
                    <a:pt x="613" y="62"/>
                    <a:pt x="612" y="63"/>
                  </a:cubicBezTo>
                  <a:cubicBezTo>
                    <a:pt x="612" y="63"/>
                    <a:pt x="611" y="65"/>
                    <a:pt x="611" y="65"/>
                  </a:cubicBezTo>
                  <a:cubicBezTo>
                    <a:pt x="610" y="64"/>
                    <a:pt x="609" y="64"/>
                    <a:pt x="609" y="63"/>
                  </a:cubicBezTo>
                  <a:cubicBezTo>
                    <a:pt x="608" y="63"/>
                    <a:pt x="606" y="62"/>
                    <a:pt x="606" y="62"/>
                  </a:cubicBezTo>
                  <a:cubicBezTo>
                    <a:pt x="606" y="61"/>
                    <a:pt x="608" y="60"/>
                    <a:pt x="608" y="59"/>
                  </a:cubicBezTo>
                  <a:cubicBezTo>
                    <a:pt x="608" y="59"/>
                    <a:pt x="606" y="58"/>
                    <a:pt x="606" y="58"/>
                  </a:cubicBezTo>
                  <a:cubicBezTo>
                    <a:pt x="606" y="57"/>
                    <a:pt x="608" y="56"/>
                    <a:pt x="607" y="55"/>
                  </a:cubicBezTo>
                  <a:cubicBezTo>
                    <a:pt x="607" y="55"/>
                    <a:pt x="605" y="54"/>
                    <a:pt x="605" y="54"/>
                  </a:cubicBezTo>
                  <a:cubicBezTo>
                    <a:pt x="605" y="53"/>
                    <a:pt x="607" y="52"/>
                    <a:pt x="607" y="51"/>
                  </a:cubicBezTo>
                  <a:cubicBezTo>
                    <a:pt x="607" y="51"/>
                    <a:pt x="609" y="49"/>
                    <a:pt x="609" y="49"/>
                  </a:cubicBezTo>
                  <a:cubicBezTo>
                    <a:pt x="609" y="49"/>
                    <a:pt x="606" y="48"/>
                    <a:pt x="606" y="47"/>
                  </a:cubicBezTo>
                  <a:cubicBezTo>
                    <a:pt x="607" y="47"/>
                    <a:pt x="608" y="46"/>
                    <a:pt x="608" y="45"/>
                  </a:cubicBezTo>
                  <a:cubicBezTo>
                    <a:pt x="609" y="44"/>
                    <a:pt x="609" y="44"/>
                    <a:pt x="610" y="43"/>
                  </a:cubicBezTo>
                  <a:cubicBezTo>
                    <a:pt x="609" y="43"/>
                    <a:pt x="608" y="41"/>
                    <a:pt x="608" y="41"/>
                  </a:cubicBezTo>
                  <a:cubicBezTo>
                    <a:pt x="607" y="41"/>
                    <a:pt x="607" y="43"/>
                    <a:pt x="606" y="44"/>
                  </a:cubicBezTo>
                  <a:cubicBezTo>
                    <a:pt x="605" y="44"/>
                    <a:pt x="604" y="42"/>
                    <a:pt x="604" y="42"/>
                  </a:cubicBezTo>
                  <a:cubicBezTo>
                    <a:pt x="603" y="42"/>
                    <a:pt x="602" y="44"/>
                    <a:pt x="602" y="44"/>
                  </a:cubicBezTo>
                  <a:cubicBezTo>
                    <a:pt x="602" y="44"/>
                    <a:pt x="604" y="46"/>
                    <a:pt x="604" y="46"/>
                  </a:cubicBezTo>
                  <a:cubicBezTo>
                    <a:pt x="604" y="46"/>
                    <a:pt x="603" y="48"/>
                    <a:pt x="602" y="48"/>
                  </a:cubicBezTo>
                  <a:cubicBezTo>
                    <a:pt x="602" y="49"/>
                    <a:pt x="601" y="50"/>
                    <a:pt x="601" y="50"/>
                  </a:cubicBezTo>
                  <a:cubicBezTo>
                    <a:pt x="600" y="51"/>
                    <a:pt x="600" y="52"/>
                    <a:pt x="599" y="52"/>
                  </a:cubicBezTo>
                  <a:cubicBezTo>
                    <a:pt x="599" y="53"/>
                    <a:pt x="597" y="51"/>
                    <a:pt x="597" y="51"/>
                  </a:cubicBezTo>
                  <a:cubicBezTo>
                    <a:pt x="596" y="51"/>
                    <a:pt x="596" y="53"/>
                    <a:pt x="595" y="53"/>
                  </a:cubicBezTo>
                  <a:cubicBezTo>
                    <a:pt x="594" y="53"/>
                    <a:pt x="594" y="55"/>
                    <a:pt x="593" y="55"/>
                  </a:cubicBezTo>
                  <a:cubicBezTo>
                    <a:pt x="593" y="55"/>
                    <a:pt x="591" y="53"/>
                    <a:pt x="591" y="54"/>
                  </a:cubicBezTo>
                  <a:cubicBezTo>
                    <a:pt x="591" y="54"/>
                    <a:pt x="590" y="55"/>
                    <a:pt x="589" y="56"/>
                  </a:cubicBezTo>
                  <a:cubicBezTo>
                    <a:pt x="589" y="56"/>
                    <a:pt x="588" y="57"/>
                    <a:pt x="588" y="58"/>
                  </a:cubicBezTo>
                  <a:cubicBezTo>
                    <a:pt x="587" y="59"/>
                    <a:pt x="587" y="59"/>
                    <a:pt x="586" y="60"/>
                  </a:cubicBezTo>
                  <a:cubicBezTo>
                    <a:pt x="586" y="61"/>
                    <a:pt x="585" y="62"/>
                    <a:pt x="584" y="62"/>
                  </a:cubicBezTo>
                  <a:cubicBezTo>
                    <a:pt x="584" y="62"/>
                    <a:pt x="586" y="64"/>
                    <a:pt x="587" y="64"/>
                  </a:cubicBezTo>
                  <a:cubicBezTo>
                    <a:pt x="587" y="64"/>
                    <a:pt x="588" y="62"/>
                    <a:pt x="588" y="62"/>
                  </a:cubicBezTo>
                  <a:cubicBezTo>
                    <a:pt x="588" y="62"/>
                    <a:pt x="590" y="63"/>
                    <a:pt x="591" y="64"/>
                  </a:cubicBezTo>
                  <a:cubicBezTo>
                    <a:pt x="591" y="64"/>
                    <a:pt x="589" y="66"/>
                    <a:pt x="589" y="66"/>
                  </a:cubicBezTo>
                  <a:cubicBezTo>
                    <a:pt x="589" y="66"/>
                    <a:pt x="587" y="64"/>
                    <a:pt x="587" y="64"/>
                  </a:cubicBezTo>
                  <a:cubicBezTo>
                    <a:pt x="586" y="64"/>
                    <a:pt x="586" y="66"/>
                    <a:pt x="585" y="66"/>
                  </a:cubicBezTo>
                  <a:cubicBezTo>
                    <a:pt x="584" y="66"/>
                    <a:pt x="583" y="65"/>
                    <a:pt x="583" y="65"/>
                  </a:cubicBezTo>
                  <a:cubicBezTo>
                    <a:pt x="582" y="64"/>
                    <a:pt x="580" y="63"/>
                    <a:pt x="580" y="63"/>
                  </a:cubicBezTo>
                  <a:cubicBezTo>
                    <a:pt x="580" y="63"/>
                    <a:pt x="582" y="61"/>
                    <a:pt x="582" y="61"/>
                  </a:cubicBezTo>
                  <a:cubicBezTo>
                    <a:pt x="582" y="61"/>
                    <a:pt x="584" y="59"/>
                    <a:pt x="584" y="59"/>
                  </a:cubicBezTo>
                  <a:cubicBezTo>
                    <a:pt x="584" y="58"/>
                    <a:pt x="582" y="57"/>
                    <a:pt x="582" y="57"/>
                  </a:cubicBezTo>
                  <a:cubicBezTo>
                    <a:pt x="581" y="57"/>
                    <a:pt x="580" y="59"/>
                    <a:pt x="580" y="59"/>
                  </a:cubicBezTo>
                  <a:cubicBezTo>
                    <a:pt x="579" y="59"/>
                    <a:pt x="578" y="58"/>
                    <a:pt x="578" y="57"/>
                  </a:cubicBezTo>
                  <a:cubicBezTo>
                    <a:pt x="577" y="57"/>
                    <a:pt x="576" y="56"/>
                    <a:pt x="575" y="56"/>
                  </a:cubicBezTo>
                  <a:cubicBezTo>
                    <a:pt x="575" y="55"/>
                    <a:pt x="577" y="54"/>
                    <a:pt x="577" y="53"/>
                  </a:cubicBezTo>
                  <a:cubicBezTo>
                    <a:pt x="577" y="53"/>
                    <a:pt x="579" y="51"/>
                    <a:pt x="579" y="51"/>
                  </a:cubicBezTo>
                  <a:cubicBezTo>
                    <a:pt x="579" y="50"/>
                    <a:pt x="577" y="50"/>
                    <a:pt x="577" y="49"/>
                  </a:cubicBezTo>
                  <a:cubicBezTo>
                    <a:pt x="576" y="49"/>
                    <a:pt x="575" y="48"/>
                    <a:pt x="574" y="48"/>
                  </a:cubicBezTo>
                  <a:cubicBezTo>
                    <a:pt x="573" y="49"/>
                    <a:pt x="572" y="51"/>
                    <a:pt x="571" y="52"/>
                  </a:cubicBezTo>
                  <a:cubicBezTo>
                    <a:pt x="570" y="54"/>
                    <a:pt x="569" y="55"/>
                    <a:pt x="568" y="57"/>
                  </a:cubicBezTo>
                  <a:cubicBezTo>
                    <a:pt x="566" y="58"/>
                    <a:pt x="565" y="60"/>
                    <a:pt x="564" y="61"/>
                  </a:cubicBezTo>
                  <a:cubicBezTo>
                    <a:pt x="564" y="62"/>
                    <a:pt x="563" y="63"/>
                    <a:pt x="562" y="63"/>
                  </a:cubicBezTo>
                  <a:cubicBezTo>
                    <a:pt x="562" y="64"/>
                    <a:pt x="561" y="65"/>
                    <a:pt x="561" y="66"/>
                  </a:cubicBezTo>
                  <a:cubicBezTo>
                    <a:pt x="561" y="66"/>
                    <a:pt x="559" y="64"/>
                    <a:pt x="559" y="64"/>
                  </a:cubicBezTo>
                  <a:cubicBezTo>
                    <a:pt x="558" y="63"/>
                    <a:pt x="560" y="62"/>
                    <a:pt x="560" y="62"/>
                  </a:cubicBezTo>
                  <a:cubicBezTo>
                    <a:pt x="559" y="61"/>
                    <a:pt x="559" y="60"/>
                    <a:pt x="558" y="60"/>
                  </a:cubicBezTo>
                  <a:cubicBezTo>
                    <a:pt x="557" y="60"/>
                    <a:pt x="556" y="58"/>
                    <a:pt x="556" y="58"/>
                  </a:cubicBezTo>
                  <a:cubicBezTo>
                    <a:pt x="555" y="58"/>
                    <a:pt x="555" y="61"/>
                    <a:pt x="554" y="60"/>
                  </a:cubicBezTo>
                  <a:cubicBezTo>
                    <a:pt x="553" y="60"/>
                    <a:pt x="553" y="59"/>
                    <a:pt x="552" y="59"/>
                  </a:cubicBezTo>
                  <a:cubicBezTo>
                    <a:pt x="551" y="59"/>
                    <a:pt x="551" y="61"/>
                    <a:pt x="550" y="61"/>
                  </a:cubicBezTo>
                  <a:cubicBezTo>
                    <a:pt x="550" y="61"/>
                    <a:pt x="548" y="60"/>
                    <a:pt x="548" y="59"/>
                  </a:cubicBezTo>
                  <a:cubicBezTo>
                    <a:pt x="547" y="59"/>
                    <a:pt x="546" y="58"/>
                    <a:pt x="546" y="58"/>
                  </a:cubicBezTo>
                  <a:cubicBezTo>
                    <a:pt x="546" y="58"/>
                    <a:pt x="547" y="56"/>
                    <a:pt x="547" y="55"/>
                  </a:cubicBezTo>
                  <a:cubicBezTo>
                    <a:pt x="548" y="55"/>
                    <a:pt x="549" y="54"/>
                    <a:pt x="549" y="53"/>
                  </a:cubicBezTo>
                  <a:cubicBezTo>
                    <a:pt x="549" y="53"/>
                    <a:pt x="547" y="51"/>
                    <a:pt x="547" y="51"/>
                  </a:cubicBezTo>
                  <a:cubicBezTo>
                    <a:pt x="546" y="51"/>
                    <a:pt x="546" y="54"/>
                    <a:pt x="545" y="54"/>
                  </a:cubicBezTo>
                  <a:cubicBezTo>
                    <a:pt x="544" y="54"/>
                    <a:pt x="544" y="52"/>
                    <a:pt x="543" y="52"/>
                  </a:cubicBezTo>
                  <a:cubicBezTo>
                    <a:pt x="541" y="51"/>
                    <a:pt x="540" y="50"/>
                    <a:pt x="538" y="49"/>
                  </a:cubicBezTo>
                  <a:cubicBezTo>
                    <a:pt x="538" y="49"/>
                    <a:pt x="537" y="50"/>
                    <a:pt x="537" y="51"/>
                  </a:cubicBezTo>
                  <a:cubicBezTo>
                    <a:pt x="537" y="51"/>
                    <a:pt x="539" y="52"/>
                    <a:pt x="539" y="53"/>
                  </a:cubicBezTo>
                  <a:cubicBezTo>
                    <a:pt x="539" y="53"/>
                    <a:pt x="541" y="54"/>
                    <a:pt x="541" y="54"/>
                  </a:cubicBezTo>
                  <a:cubicBezTo>
                    <a:pt x="541" y="55"/>
                    <a:pt x="540" y="56"/>
                    <a:pt x="539" y="56"/>
                  </a:cubicBezTo>
                  <a:cubicBezTo>
                    <a:pt x="540" y="57"/>
                    <a:pt x="541" y="58"/>
                    <a:pt x="542" y="58"/>
                  </a:cubicBezTo>
                  <a:cubicBezTo>
                    <a:pt x="542" y="58"/>
                    <a:pt x="540" y="60"/>
                    <a:pt x="540" y="60"/>
                  </a:cubicBezTo>
                  <a:cubicBezTo>
                    <a:pt x="540" y="60"/>
                    <a:pt x="538" y="59"/>
                    <a:pt x="538" y="59"/>
                  </a:cubicBezTo>
                  <a:cubicBezTo>
                    <a:pt x="537" y="58"/>
                    <a:pt x="536" y="57"/>
                    <a:pt x="536" y="57"/>
                  </a:cubicBezTo>
                  <a:cubicBezTo>
                    <a:pt x="535" y="56"/>
                    <a:pt x="534" y="56"/>
                    <a:pt x="533" y="55"/>
                  </a:cubicBezTo>
                  <a:cubicBezTo>
                    <a:pt x="533" y="55"/>
                    <a:pt x="531" y="53"/>
                    <a:pt x="531" y="54"/>
                  </a:cubicBezTo>
                  <a:cubicBezTo>
                    <a:pt x="531" y="54"/>
                    <a:pt x="529" y="56"/>
                    <a:pt x="529" y="56"/>
                  </a:cubicBezTo>
                  <a:cubicBezTo>
                    <a:pt x="529" y="56"/>
                    <a:pt x="532" y="57"/>
                    <a:pt x="532" y="57"/>
                  </a:cubicBezTo>
                  <a:cubicBezTo>
                    <a:pt x="532" y="58"/>
                    <a:pt x="530" y="59"/>
                    <a:pt x="530" y="60"/>
                  </a:cubicBezTo>
                  <a:cubicBezTo>
                    <a:pt x="530" y="60"/>
                    <a:pt x="529" y="61"/>
                    <a:pt x="528" y="62"/>
                  </a:cubicBezTo>
                  <a:cubicBezTo>
                    <a:pt x="528" y="63"/>
                    <a:pt x="527" y="63"/>
                    <a:pt x="526" y="64"/>
                  </a:cubicBezTo>
                  <a:cubicBezTo>
                    <a:pt x="526" y="64"/>
                    <a:pt x="525" y="66"/>
                    <a:pt x="525" y="66"/>
                  </a:cubicBezTo>
                  <a:cubicBezTo>
                    <a:pt x="525" y="66"/>
                    <a:pt x="523" y="65"/>
                    <a:pt x="523" y="65"/>
                  </a:cubicBezTo>
                  <a:cubicBezTo>
                    <a:pt x="522" y="64"/>
                    <a:pt x="524" y="63"/>
                    <a:pt x="524" y="62"/>
                  </a:cubicBezTo>
                  <a:cubicBezTo>
                    <a:pt x="524" y="62"/>
                    <a:pt x="526" y="61"/>
                    <a:pt x="526" y="60"/>
                  </a:cubicBezTo>
                  <a:cubicBezTo>
                    <a:pt x="526" y="60"/>
                    <a:pt x="524" y="59"/>
                    <a:pt x="524" y="59"/>
                  </a:cubicBezTo>
                  <a:cubicBezTo>
                    <a:pt x="523" y="58"/>
                    <a:pt x="522" y="57"/>
                    <a:pt x="522" y="57"/>
                  </a:cubicBezTo>
                  <a:cubicBezTo>
                    <a:pt x="521" y="57"/>
                    <a:pt x="520" y="59"/>
                    <a:pt x="520" y="59"/>
                  </a:cubicBezTo>
                  <a:cubicBezTo>
                    <a:pt x="519" y="60"/>
                    <a:pt x="519" y="61"/>
                    <a:pt x="518" y="61"/>
                  </a:cubicBezTo>
                  <a:cubicBezTo>
                    <a:pt x="517" y="63"/>
                    <a:pt x="516" y="64"/>
                    <a:pt x="515" y="66"/>
                  </a:cubicBezTo>
                  <a:cubicBezTo>
                    <a:pt x="513" y="65"/>
                    <a:pt x="512" y="64"/>
                    <a:pt x="510" y="62"/>
                  </a:cubicBezTo>
                  <a:cubicBezTo>
                    <a:pt x="511" y="61"/>
                    <a:pt x="512" y="59"/>
                    <a:pt x="514" y="58"/>
                  </a:cubicBezTo>
                  <a:cubicBezTo>
                    <a:pt x="515" y="56"/>
                    <a:pt x="516" y="55"/>
                    <a:pt x="517" y="53"/>
                  </a:cubicBezTo>
                  <a:cubicBezTo>
                    <a:pt x="516" y="53"/>
                    <a:pt x="515" y="52"/>
                    <a:pt x="515" y="52"/>
                  </a:cubicBezTo>
                  <a:cubicBezTo>
                    <a:pt x="514" y="52"/>
                    <a:pt x="514" y="54"/>
                    <a:pt x="513" y="54"/>
                  </a:cubicBezTo>
                  <a:cubicBezTo>
                    <a:pt x="512" y="54"/>
                    <a:pt x="512" y="52"/>
                    <a:pt x="511" y="52"/>
                  </a:cubicBezTo>
                  <a:cubicBezTo>
                    <a:pt x="510" y="52"/>
                    <a:pt x="510" y="54"/>
                    <a:pt x="509" y="54"/>
                  </a:cubicBezTo>
                  <a:cubicBezTo>
                    <a:pt x="509" y="55"/>
                    <a:pt x="508" y="53"/>
                    <a:pt x="507" y="53"/>
                  </a:cubicBezTo>
                  <a:cubicBezTo>
                    <a:pt x="506" y="53"/>
                    <a:pt x="506" y="55"/>
                    <a:pt x="505" y="55"/>
                  </a:cubicBezTo>
                  <a:cubicBezTo>
                    <a:pt x="505" y="55"/>
                    <a:pt x="503" y="53"/>
                    <a:pt x="503" y="53"/>
                  </a:cubicBezTo>
                  <a:cubicBezTo>
                    <a:pt x="502" y="54"/>
                    <a:pt x="502" y="55"/>
                    <a:pt x="501" y="56"/>
                  </a:cubicBezTo>
                  <a:cubicBezTo>
                    <a:pt x="501" y="56"/>
                    <a:pt x="500" y="57"/>
                    <a:pt x="500" y="58"/>
                  </a:cubicBezTo>
                  <a:cubicBezTo>
                    <a:pt x="499" y="57"/>
                    <a:pt x="498" y="57"/>
                    <a:pt x="497" y="56"/>
                  </a:cubicBezTo>
                  <a:cubicBezTo>
                    <a:pt x="497" y="56"/>
                    <a:pt x="495" y="55"/>
                    <a:pt x="495" y="54"/>
                  </a:cubicBezTo>
                  <a:cubicBezTo>
                    <a:pt x="495" y="54"/>
                    <a:pt x="497" y="53"/>
                    <a:pt x="497" y="52"/>
                  </a:cubicBezTo>
                  <a:cubicBezTo>
                    <a:pt x="497" y="52"/>
                    <a:pt x="495" y="51"/>
                    <a:pt x="495" y="50"/>
                  </a:cubicBezTo>
                  <a:cubicBezTo>
                    <a:pt x="495" y="50"/>
                    <a:pt x="496" y="49"/>
                    <a:pt x="496" y="48"/>
                  </a:cubicBezTo>
                  <a:cubicBezTo>
                    <a:pt x="496" y="47"/>
                    <a:pt x="494" y="47"/>
                    <a:pt x="494" y="47"/>
                  </a:cubicBezTo>
                  <a:cubicBezTo>
                    <a:pt x="493" y="48"/>
                    <a:pt x="492" y="49"/>
                    <a:pt x="491" y="51"/>
                  </a:cubicBezTo>
                  <a:cubicBezTo>
                    <a:pt x="491" y="52"/>
                    <a:pt x="492" y="52"/>
                    <a:pt x="493" y="53"/>
                  </a:cubicBezTo>
                  <a:cubicBezTo>
                    <a:pt x="493" y="53"/>
                    <a:pt x="495" y="54"/>
                    <a:pt x="495" y="54"/>
                  </a:cubicBezTo>
                  <a:cubicBezTo>
                    <a:pt x="495" y="55"/>
                    <a:pt x="493" y="56"/>
                    <a:pt x="493" y="57"/>
                  </a:cubicBezTo>
                  <a:cubicBezTo>
                    <a:pt x="493" y="57"/>
                    <a:pt x="496" y="58"/>
                    <a:pt x="496" y="58"/>
                  </a:cubicBezTo>
                  <a:cubicBezTo>
                    <a:pt x="496" y="59"/>
                    <a:pt x="494" y="61"/>
                    <a:pt x="494" y="61"/>
                  </a:cubicBezTo>
                  <a:cubicBezTo>
                    <a:pt x="493" y="61"/>
                    <a:pt x="492" y="59"/>
                    <a:pt x="492" y="59"/>
                  </a:cubicBezTo>
                  <a:cubicBezTo>
                    <a:pt x="492" y="58"/>
                    <a:pt x="490" y="58"/>
                    <a:pt x="489" y="57"/>
                  </a:cubicBezTo>
                  <a:cubicBezTo>
                    <a:pt x="489" y="57"/>
                    <a:pt x="491" y="55"/>
                    <a:pt x="491" y="55"/>
                  </a:cubicBezTo>
                  <a:cubicBezTo>
                    <a:pt x="491" y="54"/>
                    <a:pt x="490" y="54"/>
                    <a:pt x="489" y="53"/>
                  </a:cubicBezTo>
                  <a:cubicBezTo>
                    <a:pt x="489" y="53"/>
                    <a:pt x="487" y="51"/>
                    <a:pt x="487" y="52"/>
                  </a:cubicBezTo>
                  <a:cubicBezTo>
                    <a:pt x="486" y="52"/>
                    <a:pt x="485" y="54"/>
                    <a:pt x="485" y="54"/>
                  </a:cubicBezTo>
                  <a:cubicBezTo>
                    <a:pt x="484" y="54"/>
                    <a:pt x="483" y="52"/>
                    <a:pt x="483" y="52"/>
                  </a:cubicBezTo>
                  <a:cubicBezTo>
                    <a:pt x="482" y="52"/>
                    <a:pt x="481" y="51"/>
                    <a:pt x="481" y="50"/>
                  </a:cubicBezTo>
                  <a:cubicBezTo>
                    <a:pt x="481" y="50"/>
                    <a:pt x="482" y="48"/>
                    <a:pt x="482" y="48"/>
                  </a:cubicBezTo>
                  <a:cubicBezTo>
                    <a:pt x="483" y="47"/>
                    <a:pt x="483" y="47"/>
                    <a:pt x="484" y="46"/>
                  </a:cubicBezTo>
                  <a:cubicBezTo>
                    <a:pt x="484" y="45"/>
                    <a:pt x="486" y="44"/>
                    <a:pt x="486" y="44"/>
                  </a:cubicBezTo>
                  <a:cubicBezTo>
                    <a:pt x="486" y="43"/>
                    <a:pt x="484" y="42"/>
                    <a:pt x="483" y="42"/>
                  </a:cubicBezTo>
                  <a:cubicBezTo>
                    <a:pt x="483" y="43"/>
                    <a:pt x="482" y="43"/>
                    <a:pt x="482" y="44"/>
                  </a:cubicBezTo>
                  <a:cubicBezTo>
                    <a:pt x="481" y="44"/>
                    <a:pt x="480" y="46"/>
                    <a:pt x="480" y="46"/>
                  </a:cubicBezTo>
                  <a:cubicBezTo>
                    <a:pt x="480" y="46"/>
                    <a:pt x="478" y="45"/>
                    <a:pt x="478" y="45"/>
                  </a:cubicBezTo>
                  <a:cubicBezTo>
                    <a:pt x="478" y="45"/>
                    <a:pt x="476" y="43"/>
                    <a:pt x="476" y="43"/>
                  </a:cubicBezTo>
                  <a:cubicBezTo>
                    <a:pt x="475" y="43"/>
                    <a:pt x="474" y="45"/>
                    <a:pt x="474" y="45"/>
                  </a:cubicBezTo>
                  <a:cubicBezTo>
                    <a:pt x="473" y="46"/>
                    <a:pt x="473" y="47"/>
                    <a:pt x="472" y="47"/>
                  </a:cubicBezTo>
                  <a:cubicBezTo>
                    <a:pt x="472" y="48"/>
                    <a:pt x="471" y="49"/>
                    <a:pt x="470" y="50"/>
                  </a:cubicBezTo>
                  <a:cubicBezTo>
                    <a:pt x="470" y="50"/>
                    <a:pt x="473" y="51"/>
                    <a:pt x="473" y="51"/>
                  </a:cubicBezTo>
                  <a:cubicBezTo>
                    <a:pt x="473" y="52"/>
                    <a:pt x="471" y="53"/>
                    <a:pt x="471" y="54"/>
                  </a:cubicBezTo>
                  <a:cubicBezTo>
                    <a:pt x="470" y="54"/>
                    <a:pt x="470" y="55"/>
                    <a:pt x="469" y="56"/>
                  </a:cubicBezTo>
                  <a:cubicBezTo>
                    <a:pt x="469" y="57"/>
                    <a:pt x="468" y="57"/>
                    <a:pt x="468" y="58"/>
                  </a:cubicBezTo>
                  <a:cubicBezTo>
                    <a:pt x="467" y="58"/>
                    <a:pt x="466" y="60"/>
                    <a:pt x="466" y="60"/>
                  </a:cubicBezTo>
                  <a:cubicBezTo>
                    <a:pt x="466" y="60"/>
                    <a:pt x="464" y="59"/>
                    <a:pt x="464" y="59"/>
                  </a:cubicBezTo>
                  <a:cubicBezTo>
                    <a:pt x="464" y="58"/>
                    <a:pt x="466" y="57"/>
                    <a:pt x="465" y="56"/>
                  </a:cubicBezTo>
                  <a:cubicBezTo>
                    <a:pt x="465" y="56"/>
                    <a:pt x="463" y="55"/>
                    <a:pt x="463" y="55"/>
                  </a:cubicBezTo>
                  <a:cubicBezTo>
                    <a:pt x="464" y="54"/>
                    <a:pt x="464" y="53"/>
                    <a:pt x="465" y="52"/>
                  </a:cubicBezTo>
                  <a:cubicBezTo>
                    <a:pt x="465" y="52"/>
                    <a:pt x="466" y="51"/>
                    <a:pt x="467" y="50"/>
                  </a:cubicBezTo>
                  <a:cubicBezTo>
                    <a:pt x="467" y="50"/>
                    <a:pt x="468" y="48"/>
                    <a:pt x="468" y="48"/>
                  </a:cubicBezTo>
                  <a:cubicBezTo>
                    <a:pt x="468" y="48"/>
                    <a:pt x="466" y="47"/>
                    <a:pt x="466" y="46"/>
                  </a:cubicBezTo>
                  <a:cubicBezTo>
                    <a:pt x="465" y="46"/>
                    <a:pt x="464" y="45"/>
                    <a:pt x="464" y="45"/>
                  </a:cubicBezTo>
                  <a:cubicBezTo>
                    <a:pt x="464" y="45"/>
                    <a:pt x="462" y="46"/>
                    <a:pt x="462" y="47"/>
                  </a:cubicBezTo>
                  <a:cubicBezTo>
                    <a:pt x="462" y="47"/>
                    <a:pt x="464" y="48"/>
                    <a:pt x="464" y="49"/>
                  </a:cubicBezTo>
                  <a:cubicBezTo>
                    <a:pt x="464" y="49"/>
                    <a:pt x="463" y="51"/>
                    <a:pt x="463" y="51"/>
                  </a:cubicBezTo>
                  <a:cubicBezTo>
                    <a:pt x="462" y="51"/>
                    <a:pt x="460" y="49"/>
                    <a:pt x="460" y="49"/>
                  </a:cubicBezTo>
                  <a:cubicBezTo>
                    <a:pt x="460" y="49"/>
                    <a:pt x="459" y="51"/>
                    <a:pt x="459" y="51"/>
                  </a:cubicBezTo>
                  <a:cubicBezTo>
                    <a:pt x="459" y="52"/>
                    <a:pt x="461" y="52"/>
                    <a:pt x="461" y="53"/>
                  </a:cubicBezTo>
                  <a:cubicBezTo>
                    <a:pt x="461" y="54"/>
                    <a:pt x="459" y="54"/>
                    <a:pt x="459" y="55"/>
                  </a:cubicBezTo>
                  <a:cubicBezTo>
                    <a:pt x="458" y="57"/>
                    <a:pt x="457" y="58"/>
                    <a:pt x="456" y="60"/>
                  </a:cubicBezTo>
                  <a:cubicBezTo>
                    <a:pt x="455" y="60"/>
                    <a:pt x="454" y="62"/>
                    <a:pt x="454" y="62"/>
                  </a:cubicBezTo>
                  <a:cubicBezTo>
                    <a:pt x="454" y="62"/>
                    <a:pt x="452" y="60"/>
                    <a:pt x="452" y="60"/>
                  </a:cubicBezTo>
                  <a:cubicBezTo>
                    <a:pt x="452" y="60"/>
                    <a:pt x="453" y="58"/>
                    <a:pt x="454" y="58"/>
                  </a:cubicBezTo>
                  <a:cubicBezTo>
                    <a:pt x="454" y="57"/>
                    <a:pt x="455" y="56"/>
                    <a:pt x="455" y="56"/>
                  </a:cubicBezTo>
                  <a:cubicBezTo>
                    <a:pt x="456" y="55"/>
                    <a:pt x="456" y="54"/>
                    <a:pt x="457" y="53"/>
                  </a:cubicBezTo>
                  <a:cubicBezTo>
                    <a:pt x="456" y="53"/>
                    <a:pt x="455" y="52"/>
                    <a:pt x="455" y="52"/>
                  </a:cubicBezTo>
                  <a:cubicBezTo>
                    <a:pt x="454" y="52"/>
                    <a:pt x="453" y="50"/>
                    <a:pt x="452" y="50"/>
                  </a:cubicBezTo>
                  <a:cubicBezTo>
                    <a:pt x="452" y="50"/>
                    <a:pt x="454" y="48"/>
                    <a:pt x="454" y="48"/>
                  </a:cubicBezTo>
                  <a:cubicBezTo>
                    <a:pt x="455" y="47"/>
                    <a:pt x="455" y="46"/>
                    <a:pt x="456" y="46"/>
                  </a:cubicBezTo>
                  <a:cubicBezTo>
                    <a:pt x="456" y="45"/>
                    <a:pt x="457" y="44"/>
                    <a:pt x="458" y="43"/>
                  </a:cubicBezTo>
                  <a:cubicBezTo>
                    <a:pt x="458" y="43"/>
                    <a:pt x="455" y="42"/>
                    <a:pt x="455" y="42"/>
                  </a:cubicBezTo>
                  <a:cubicBezTo>
                    <a:pt x="455" y="41"/>
                    <a:pt x="457" y="40"/>
                    <a:pt x="457" y="39"/>
                  </a:cubicBezTo>
                  <a:cubicBezTo>
                    <a:pt x="457" y="39"/>
                    <a:pt x="455" y="38"/>
                    <a:pt x="455" y="38"/>
                  </a:cubicBezTo>
                  <a:cubicBezTo>
                    <a:pt x="455" y="38"/>
                    <a:pt x="453" y="39"/>
                    <a:pt x="453" y="40"/>
                  </a:cubicBezTo>
                  <a:cubicBezTo>
                    <a:pt x="453" y="41"/>
                    <a:pt x="455" y="41"/>
                    <a:pt x="455" y="42"/>
                  </a:cubicBezTo>
                  <a:cubicBezTo>
                    <a:pt x="455" y="42"/>
                    <a:pt x="454" y="43"/>
                    <a:pt x="454" y="44"/>
                  </a:cubicBezTo>
                  <a:cubicBezTo>
                    <a:pt x="453" y="45"/>
                    <a:pt x="453" y="45"/>
                    <a:pt x="452" y="46"/>
                  </a:cubicBezTo>
                  <a:cubicBezTo>
                    <a:pt x="452" y="46"/>
                    <a:pt x="451" y="48"/>
                    <a:pt x="450" y="48"/>
                  </a:cubicBezTo>
                  <a:cubicBezTo>
                    <a:pt x="450" y="48"/>
                    <a:pt x="448" y="47"/>
                    <a:pt x="448" y="47"/>
                  </a:cubicBezTo>
                  <a:cubicBezTo>
                    <a:pt x="448" y="47"/>
                    <a:pt x="446" y="49"/>
                    <a:pt x="446" y="49"/>
                  </a:cubicBezTo>
                  <a:cubicBezTo>
                    <a:pt x="446" y="49"/>
                    <a:pt x="449" y="50"/>
                    <a:pt x="449" y="51"/>
                  </a:cubicBezTo>
                  <a:cubicBezTo>
                    <a:pt x="448" y="51"/>
                    <a:pt x="447" y="52"/>
                    <a:pt x="447" y="53"/>
                  </a:cubicBezTo>
                  <a:cubicBezTo>
                    <a:pt x="447" y="53"/>
                    <a:pt x="445" y="55"/>
                    <a:pt x="445" y="55"/>
                  </a:cubicBezTo>
                  <a:cubicBezTo>
                    <a:pt x="445" y="55"/>
                    <a:pt x="443" y="53"/>
                    <a:pt x="443" y="53"/>
                  </a:cubicBezTo>
                  <a:cubicBezTo>
                    <a:pt x="443" y="54"/>
                    <a:pt x="441" y="55"/>
                    <a:pt x="441" y="56"/>
                  </a:cubicBezTo>
                  <a:cubicBezTo>
                    <a:pt x="441" y="56"/>
                    <a:pt x="443" y="57"/>
                    <a:pt x="443" y="57"/>
                  </a:cubicBezTo>
                  <a:cubicBezTo>
                    <a:pt x="444" y="58"/>
                    <a:pt x="442" y="59"/>
                    <a:pt x="442" y="60"/>
                  </a:cubicBezTo>
                  <a:cubicBezTo>
                    <a:pt x="442" y="60"/>
                    <a:pt x="444" y="61"/>
                    <a:pt x="444" y="61"/>
                  </a:cubicBezTo>
                  <a:cubicBezTo>
                    <a:pt x="444" y="62"/>
                    <a:pt x="443" y="63"/>
                    <a:pt x="442" y="63"/>
                  </a:cubicBezTo>
                  <a:cubicBezTo>
                    <a:pt x="442" y="64"/>
                    <a:pt x="441" y="62"/>
                    <a:pt x="440" y="62"/>
                  </a:cubicBezTo>
                  <a:cubicBezTo>
                    <a:pt x="439" y="62"/>
                    <a:pt x="439" y="64"/>
                    <a:pt x="438" y="64"/>
                  </a:cubicBezTo>
                  <a:cubicBezTo>
                    <a:pt x="438" y="64"/>
                    <a:pt x="437" y="62"/>
                    <a:pt x="436" y="62"/>
                  </a:cubicBezTo>
                  <a:cubicBezTo>
                    <a:pt x="436" y="62"/>
                    <a:pt x="435" y="64"/>
                    <a:pt x="434" y="65"/>
                  </a:cubicBezTo>
                  <a:cubicBezTo>
                    <a:pt x="434" y="65"/>
                    <a:pt x="432" y="63"/>
                    <a:pt x="432" y="63"/>
                  </a:cubicBezTo>
                  <a:cubicBezTo>
                    <a:pt x="432" y="63"/>
                    <a:pt x="434" y="61"/>
                    <a:pt x="434" y="61"/>
                  </a:cubicBezTo>
                  <a:cubicBezTo>
                    <a:pt x="434" y="60"/>
                    <a:pt x="432" y="59"/>
                    <a:pt x="432" y="59"/>
                  </a:cubicBezTo>
                  <a:cubicBezTo>
                    <a:pt x="432" y="59"/>
                    <a:pt x="430" y="61"/>
                    <a:pt x="430" y="61"/>
                  </a:cubicBezTo>
                  <a:cubicBezTo>
                    <a:pt x="430" y="62"/>
                    <a:pt x="432" y="62"/>
                    <a:pt x="432" y="63"/>
                  </a:cubicBezTo>
                  <a:cubicBezTo>
                    <a:pt x="432" y="63"/>
                    <a:pt x="430" y="64"/>
                    <a:pt x="430" y="65"/>
                  </a:cubicBezTo>
                  <a:cubicBezTo>
                    <a:pt x="430" y="65"/>
                    <a:pt x="433" y="67"/>
                    <a:pt x="433" y="67"/>
                  </a:cubicBezTo>
                  <a:cubicBezTo>
                    <a:pt x="432" y="67"/>
                    <a:pt x="432" y="69"/>
                    <a:pt x="431" y="69"/>
                  </a:cubicBezTo>
                  <a:cubicBezTo>
                    <a:pt x="430" y="69"/>
                    <a:pt x="429" y="67"/>
                    <a:pt x="429" y="67"/>
                  </a:cubicBezTo>
                  <a:cubicBezTo>
                    <a:pt x="429" y="67"/>
                    <a:pt x="427" y="66"/>
                    <a:pt x="427" y="66"/>
                  </a:cubicBezTo>
                  <a:cubicBezTo>
                    <a:pt x="426" y="65"/>
                    <a:pt x="428" y="64"/>
                    <a:pt x="428" y="63"/>
                  </a:cubicBezTo>
                  <a:cubicBezTo>
                    <a:pt x="428" y="63"/>
                    <a:pt x="426" y="62"/>
                    <a:pt x="426" y="62"/>
                  </a:cubicBezTo>
                  <a:cubicBezTo>
                    <a:pt x="426" y="61"/>
                    <a:pt x="428" y="60"/>
                    <a:pt x="428" y="59"/>
                  </a:cubicBezTo>
                  <a:cubicBezTo>
                    <a:pt x="428" y="59"/>
                    <a:pt x="426" y="58"/>
                    <a:pt x="425" y="58"/>
                  </a:cubicBezTo>
                  <a:cubicBezTo>
                    <a:pt x="425" y="58"/>
                    <a:pt x="423" y="56"/>
                    <a:pt x="423" y="56"/>
                  </a:cubicBezTo>
                  <a:cubicBezTo>
                    <a:pt x="423" y="56"/>
                    <a:pt x="425" y="54"/>
                    <a:pt x="425" y="54"/>
                  </a:cubicBezTo>
                  <a:cubicBezTo>
                    <a:pt x="425" y="53"/>
                    <a:pt x="423" y="52"/>
                    <a:pt x="423" y="52"/>
                  </a:cubicBezTo>
                  <a:cubicBezTo>
                    <a:pt x="422" y="52"/>
                    <a:pt x="421" y="51"/>
                    <a:pt x="420" y="50"/>
                  </a:cubicBezTo>
                  <a:cubicBezTo>
                    <a:pt x="420" y="50"/>
                    <a:pt x="418" y="49"/>
                    <a:pt x="418" y="49"/>
                  </a:cubicBezTo>
                  <a:cubicBezTo>
                    <a:pt x="418" y="48"/>
                    <a:pt x="420" y="47"/>
                    <a:pt x="420" y="46"/>
                  </a:cubicBezTo>
                  <a:cubicBezTo>
                    <a:pt x="420" y="46"/>
                    <a:pt x="418" y="45"/>
                    <a:pt x="418" y="45"/>
                  </a:cubicBezTo>
                  <a:cubicBezTo>
                    <a:pt x="417" y="45"/>
                    <a:pt x="416" y="47"/>
                    <a:pt x="416" y="47"/>
                  </a:cubicBezTo>
                  <a:cubicBezTo>
                    <a:pt x="416" y="47"/>
                    <a:pt x="418" y="48"/>
                    <a:pt x="418" y="49"/>
                  </a:cubicBezTo>
                  <a:cubicBezTo>
                    <a:pt x="418" y="49"/>
                    <a:pt x="417" y="50"/>
                    <a:pt x="417" y="51"/>
                  </a:cubicBezTo>
                  <a:cubicBezTo>
                    <a:pt x="416" y="51"/>
                    <a:pt x="415" y="52"/>
                    <a:pt x="415" y="53"/>
                  </a:cubicBezTo>
                  <a:cubicBezTo>
                    <a:pt x="415" y="54"/>
                    <a:pt x="413" y="55"/>
                    <a:pt x="413" y="55"/>
                  </a:cubicBezTo>
                  <a:cubicBezTo>
                    <a:pt x="413" y="56"/>
                    <a:pt x="415" y="57"/>
                    <a:pt x="415" y="57"/>
                  </a:cubicBezTo>
                  <a:cubicBezTo>
                    <a:pt x="415" y="58"/>
                    <a:pt x="414" y="59"/>
                    <a:pt x="414" y="59"/>
                  </a:cubicBezTo>
                  <a:cubicBezTo>
                    <a:pt x="413" y="60"/>
                    <a:pt x="413" y="61"/>
                    <a:pt x="412" y="62"/>
                  </a:cubicBezTo>
                  <a:cubicBezTo>
                    <a:pt x="411" y="63"/>
                    <a:pt x="410" y="65"/>
                    <a:pt x="409" y="66"/>
                  </a:cubicBezTo>
                  <a:cubicBezTo>
                    <a:pt x="407" y="65"/>
                    <a:pt x="406" y="64"/>
                    <a:pt x="404" y="63"/>
                  </a:cubicBezTo>
                  <a:cubicBezTo>
                    <a:pt x="404" y="62"/>
                    <a:pt x="402" y="62"/>
                    <a:pt x="402" y="61"/>
                  </a:cubicBezTo>
                  <a:cubicBezTo>
                    <a:pt x="402" y="60"/>
                    <a:pt x="404" y="59"/>
                    <a:pt x="404" y="59"/>
                  </a:cubicBezTo>
                  <a:cubicBezTo>
                    <a:pt x="403" y="58"/>
                    <a:pt x="401" y="58"/>
                    <a:pt x="401" y="57"/>
                  </a:cubicBezTo>
                  <a:cubicBezTo>
                    <a:pt x="401" y="57"/>
                    <a:pt x="403" y="55"/>
                    <a:pt x="403" y="55"/>
                  </a:cubicBezTo>
                  <a:cubicBezTo>
                    <a:pt x="403" y="54"/>
                    <a:pt x="401" y="53"/>
                    <a:pt x="401" y="53"/>
                  </a:cubicBezTo>
                  <a:cubicBezTo>
                    <a:pt x="400" y="53"/>
                    <a:pt x="399" y="55"/>
                    <a:pt x="399" y="55"/>
                  </a:cubicBezTo>
                  <a:cubicBezTo>
                    <a:pt x="399" y="55"/>
                    <a:pt x="398" y="58"/>
                    <a:pt x="397" y="57"/>
                  </a:cubicBezTo>
                  <a:cubicBezTo>
                    <a:pt x="397" y="57"/>
                    <a:pt x="395" y="56"/>
                    <a:pt x="395" y="56"/>
                  </a:cubicBezTo>
                  <a:cubicBezTo>
                    <a:pt x="395" y="55"/>
                    <a:pt x="397" y="54"/>
                    <a:pt x="397" y="54"/>
                  </a:cubicBezTo>
                  <a:cubicBezTo>
                    <a:pt x="397" y="53"/>
                    <a:pt x="395" y="53"/>
                    <a:pt x="395" y="52"/>
                  </a:cubicBezTo>
                  <a:cubicBezTo>
                    <a:pt x="393" y="53"/>
                    <a:pt x="392" y="55"/>
                    <a:pt x="391" y="56"/>
                  </a:cubicBezTo>
                  <a:cubicBezTo>
                    <a:pt x="391" y="57"/>
                    <a:pt x="390" y="58"/>
                    <a:pt x="390" y="59"/>
                  </a:cubicBezTo>
                  <a:cubicBezTo>
                    <a:pt x="389" y="59"/>
                    <a:pt x="392" y="60"/>
                    <a:pt x="392" y="60"/>
                  </a:cubicBezTo>
                  <a:cubicBezTo>
                    <a:pt x="392" y="61"/>
                    <a:pt x="390" y="62"/>
                    <a:pt x="390" y="62"/>
                  </a:cubicBezTo>
                  <a:cubicBezTo>
                    <a:pt x="390" y="63"/>
                    <a:pt x="389" y="65"/>
                    <a:pt x="388" y="65"/>
                  </a:cubicBezTo>
                  <a:cubicBezTo>
                    <a:pt x="388" y="65"/>
                    <a:pt x="386" y="63"/>
                    <a:pt x="386" y="63"/>
                  </a:cubicBezTo>
                  <a:cubicBezTo>
                    <a:pt x="386" y="62"/>
                    <a:pt x="388" y="61"/>
                    <a:pt x="388" y="61"/>
                  </a:cubicBezTo>
                  <a:cubicBezTo>
                    <a:pt x="387" y="60"/>
                    <a:pt x="386" y="60"/>
                    <a:pt x="386" y="59"/>
                  </a:cubicBezTo>
                  <a:cubicBezTo>
                    <a:pt x="385" y="59"/>
                    <a:pt x="383" y="58"/>
                    <a:pt x="383" y="57"/>
                  </a:cubicBezTo>
                  <a:cubicBezTo>
                    <a:pt x="383" y="57"/>
                    <a:pt x="385" y="55"/>
                    <a:pt x="385" y="55"/>
                  </a:cubicBezTo>
                  <a:cubicBezTo>
                    <a:pt x="385" y="55"/>
                    <a:pt x="383" y="54"/>
                    <a:pt x="383" y="53"/>
                  </a:cubicBezTo>
                  <a:cubicBezTo>
                    <a:pt x="382" y="53"/>
                    <a:pt x="381" y="52"/>
                    <a:pt x="381" y="52"/>
                  </a:cubicBezTo>
                  <a:cubicBezTo>
                    <a:pt x="381" y="51"/>
                    <a:pt x="382" y="50"/>
                    <a:pt x="382" y="49"/>
                  </a:cubicBezTo>
                  <a:cubicBezTo>
                    <a:pt x="383" y="49"/>
                    <a:pt x="384" y="48"/>
                    <a:pt x="384" y="47"/>
                  </a:cubicBezTo>
                  <a:cubicBezTo>
                    <a:pt x="384" y="47"/>
                    <a:pt x="382" y="46"/>
                    <a:pt x="382" y="46"/>
                  </a:cubicBezTo>
                  <a:cubicBezTo>
                    <a:pt x="382" y="45"/>
                    <a:pt x="383" y="44"/>
                    <a:pt x="383" y="43"/>
                  </a:cubicBezTo>
                  <a:cubicBezTo>
                    <a:pt x="384" y="43"/>
                    <a:pt x="381" y="42"/>
                    <a:pt x="381" y="42"/>
                  </a:cubicBezTo>
                  <a:cubicBezTo>
                    <a:pt x="381" y="42"/>
                    <a:pt x="379" y="43"/>
                    <a:pt x="380" y="44"/>
                  </a:cubicBezTo>
                  <a:cubicBezTo>
                    <a:pt x="380" y="44"/>
                    <a:pt x="382" y="45"/>
                    <a:pt x="382" y="46"/>
                  </a:cubicBezTo>
                  <a:cubicBezTo>
                    <a:pt x="382" y="46"/>
                    <a:pt x="380" y="47"/>
                    <a:pt x="380" y="48"/>
                  </a:cubicBezTo>
                  <a:cubicBezTo>
                    <a:pt x="380" y="49"/>
                    <a:pt x="379" y="49"/>
                    <a:pt x="378" y="50"/>
                  </a:cubicBezTo>
                  <a:cubicBezTo>
                    <a:pt x="378" y="51"/>
                    <a:pt x="377" y="52"/>
                    <a:pt x="377" y="52"/>
                  </a:cubicBezTo>
                  <a:cubicBezTo>
                    <a:pt x="376" y="54"/>
                    <a:pt x="374" y="55"/>
                    <a:pt x="373" y="57"/>
                  </a:cubicBezTo>
                  <a:cubicBezTo>
                    <a:pt x="372" y="58"/>
                    <a:pt x="371" y="60"/>
                    <a:pt x="370" y="61"/>
                  </a:cubicBezTo>
                  <a:cubicBezTo>
                    <a:pt x="369" y="62"/>
                    <a:pt x="369" y="63"/>
                    <a:pt x="368" y="63"/>
                  </a:cubicBezTo>
                  <a:cubicBezTo>
                    <a:pt x="368" y="64"/>
                    <a:pt x="367" y="65"/>
                    <a:pt x="366" y="66"/>
                  </a:cubicBezTo>
                  <a:cubicBezTo>
                    <a:pt x="366" y="66"/>
                    <a:pt x="364" y="64"/>
                    <a:pt x="364" y="64"/>
                  </a:cubicBezTo>
                  <a:cubicBezTo>
                    <a:pt x="364" y="64"/>
                    <a:pt x="362" y="62"/>
                    <a:pt x="362" y="62"/>
                  </a:cubicBezTo>
                  <a:cubicBezTo>
                    <a:pt x="361" y="62"/>
                    <a:pt x="361" y="64"/>
                    <a:pt x="360" y="64"/>
                  </a:cubicBezTo>
                  <a:cubicBezTo>
                    <a:pt x="360" y="64"/>
                    <a:pt x="359" y="63"/>
                    <a:pt x="358" y="63"/>
                  </a:cubicBezTo>
                  <a:cubicBezTo>
                    <a:pt x="358" y="63"/>
                    <a:pt x="356" y="65"/>
                    <a:pt x="356" y="65"/>
                  </a:cubicBezTo>
                  <a:cubicBezTo>
                    <a:pt x="356" y="65"/>
                    <a:pt x="354" y="64"/>
                    <a:pt x="354" y="63"/>
                  </a:cubicBezTo>
                  <a:cubicBezTo>
                    <a:pt x="354" y="63"/>
                    <a:pt x="356" y="62"/>
                    <a:pt x="356" y="61"/>
                  </a:cubicBezTo>
                  <a:cubicBezTo>
                    <a:pt x="356" y="60"/>
                    <a:pt x="357" y="59"/>
                    <a:pt x="357" y="59"/>
                  </a:cubicBezTo>
                  <a:cubicBezTo>
                    <a:pt x="358" y="58"/>
                    <a:pt x="359" y="57"/>
                    <a:pt x="359" y="57"/>
                  </a:cubicBezTo>
                  <a:cubicBezTo>
                    <a:pt x="360" y="56"/>
                    <a:pt x="360" y="55"/>
                    <a:pt x="361" y="54"/>
                  </a:cubicBezTo>
                  <a:cubicBezTo>
                    <a:pt x="361" y="54"/>
                    <a:pt x="362" y="52"/>
                    <a:pt x="363" y="52"/>
                  </a:cubicBezTo>
                  <a:cubicBezTo>
                    <a:pt x="363" y="52"/>
                    <a:pt x="365" y="54"/>
                    <a:pt x="365" y="54"/>
                  </a:cubicBezTo>
                  <a:cubicBezTo>
                    <a:pt x="365" y="53"/>
                    <a:pt x="367" y="52"/>
                    <a:pt x="367" y="52"/>
                  </a:cubicBezTo>
                  <a:cubicBezTo>
                    <a:pt x="366" y="51"/>
                    <a:pt x="365" y="51"/>
                    <a:pt x="364" y="50"/>
                  </a:cubicBezTo>
                  <a:cubicBezTo>
                    <a:pt x="364" y="49"/>
                    <a:pt x="362" y="49"/>
                    <a:pt x="362" y="48"/>
                  </a:cubicBezTo>
                  <a:cubicBezTo>
                    <a:pt x="362" y="48"/>
                    <a:pt x="364" y="47"/>
                    <a:pt x="364" y="46"/>
                  </a:cubicBezTo>
                  <a:cubicBezTo>
                    <a:pt x="363" y="46"/>
                    <a:pt x="362" y="44"/>
                    <a:pt x="362" y="44"/>
                  </a:cubicBezTo>
                  <a:cubicBezTo>
                    <a:pt x="361" y="44"/>
                    <a:pt x="360" y="46"/>
                    <a:pt x="360" y="46"/>
                  </a:cubicBezTo>
                  <a:cubicBezTo>
                    <a:pt x="360" y="47"/>
                    <a:pt x="358" y="48"/>
                    <a:pt x="358" y="49"/>
                  </a:cubicBezTo>
                  <a:cubicBezTo>
                    <a:pt x="358" y="49"/>
                    <a:pt x="360" y="50"/>
                    <a:pt x="360" y="50"/>
                  </a:cubicBezTo>
                  <a:cubicBezTo>
                    <a:pt x="360" y="51"/>
                    <a:pt x="359" y="53"/>
                    <a:pt x="359" y="53"/>
                  </a:cubicBezTo>
                  <a:cubicBezTo>
                    <a:pt x="358" y="53"/>
                    <a:pt x="357" y="51"/>
                    <a:pt x="356" y="51"/>
                  </a:cubicBezTo>
                  <a:cubicBezTo>
                    <a:pt x="356" y="51"/>
                    <a:pt x="355" y="53"/>
                    <a:pt x="355" y="53"/>
                  </a:cubicBezTo>
                  <a:cubicBezTo>
                    <a:pt x="354" y="54"/>
                    <a:pt x="354" y="55"/>
                    <a:pt x="353" y="55"/>
                  </a:cubicBezTo>
                  <a:cubicBezTo>
                    <a:pt x="353" y="56"/>
                    <a:pt x="352" y="58"/>
                    <a:pt x="351" y="58"/>
                  </a:cubicBezTo>
                  <a:cubicBezTo>
                    <a:pt x="351" y="58"/>
                    <a:pt x="349" y="56"/>
                    <a:pt x="349" y="56"/>
                  </a:cubicBezTo>
                  <a:cubicBezTo>
                    <a:pt x="348" y="56"/>
                    <a:pt x="348" y="58"/>
                    <a:pt x="347" y="58"/>
                  </a:cubicBezTo>
                  <a:cubicBezTo>
                    <a:pt x="347" y="59"/>
                    <a:pt x="346" y="60"/>
                    <a:pt x="346" y="60"/>
                  </a:cubicBezTo>
                  <a:cubicBezTo>
                    <a:pt x="346" y="60"/>
                    <a:pt x="343" y="59"/>
                    <a:pt x="343" y="59"/>
                  </a:cubicBezTo>
                  <a:cubicBezTo>
                    <a:pt x="343" y="58"/>
                    <a:pt x="345" y="57"/>
                    <a:pt x="345" y="56"/>
                  </a:cubicBezTo>
                  <a:cubicBezTo>
                    <a:pt x="345" y="56"/>
                    <a:pt x="343" y="55"/>
                    <a:pt x="343" y="55"/>
                  </a:cubicBezTo>
                  <a:cubicBezTo>
                    <a:pt x="342" y="55"/>
                    <a:pt x="342" y="57"/>
                    <a:pt x="341" y="57"/>
                  </a:cubicBezTo>
                  <a:cubicBezTo>
                    <a:pt x="341" y="57"/>
                    <a:pt x="340" y="55"/>
                    <a:pt x="339" y="55"/>
                  </a:cubicBezTo>
                  <a:cubicBezTo>
                    <a:pt x="338" y="55"/>
                    <a:pt x="338" y="57"/>
                    <a:pt x="337" y="58"/>
                  </a:cubicBezTo>
                  <a:cubicBezTo>
                    <a:pt x="337" y="58"/>
                    <a:pt x="336" y="56"/>
                    <a:pt x="335" y="56"/>
                  </a:cubicBezTo>
                  <a:cubicBezTo>
                    <a:pt x="334" y="56"/>
                    <a:pt x="334" y="58"/>
                    <a:pt x="333" y="58"/>
                  </a:cubicBezTo>
                  <a:cubicBezTo>
                    <a:pt x="332" y="57"/>
                    <a:pt x="330" y="56"/>
                    <a:pt x="329" y="55"/>
                  </a:cubicBezTo>
                  <a:cubicBezTo>
                    <a:pt x="330" y="53"/>
                    <a:pt x="331" y="52"/>
                    <a:pt x="332" y="50"/>
                  </a:cubicBezTo>
                  <a:cubicBezTo>
                    <a:pt x="333" y="49"/>
                    <a:pt x="333" y="49"/>
                    <a:pt x="334" y="48"/>
                  </a:cubicBezTo>
                  <a:cubicBezTo>
                    <a:pt x="334" y="48"/>
                    <a:pt x="336" y="46"/>
                    <a:pt x="336" y="46"/>
                  </a:cubicBezTo>
                  <a:cubicBezTo>
                    <a:pt x="336" y="46"/>
                    <a:pt x="334" y="44"/>
                    <a:pt x="333" y="44"/>
                  </a:cubicBezTo>
                  <a:cubicBezTo>
                    <a:pt x="333" y="44"/>
                    <a:pt x="332" y="46"/>
                    <a:pt x="332" y="46"/>
                  </a:cubicBezTo>
                  <a:cubicBezTo>
                    <a:pt x="331" y="47"/>
                    <a:pt x="331" y="48"/>
                    <a:pt x="330" y="48"/>
                  </a:cubicBezTo>
                  <a:cubicBezTo>
                    <a:pt x="329" y="49"/>
                    <a:pt x="329" y="50"/>
                    <a:pt x="328" y="51"/>
                  </a:cubicBezTo>
                  <a:cubicBezTo>
                    <a:pt x="328" y="51"/>
                    <a:pt x="327" y="52"/>
                    <a:pt x="327" y="53"/>
                  </a:cubicBezTo>
                  <a:cubicBezTo>
                    <a:pt x="326" y="54"/>
                    <a:pt x="325" y="55"/>
                    <a:pt x="325" y="55"/>
                  </a:cubicBezTo>
                  <a:cubicBezTo>
                    <a:pt x="325" y="56"/>
                    <a:pt x="327" y="57"/>
                    <a:pt x="327" y="57"/>
                  </a:cubicBezTo>
                  <a:cubicBezTo>
                    <a:pt x="328" y="57"/>
                    <a:pt x="329" y="58"/>
                    <a:pt x="329" y="59"/>
                  </a:cubicBezTo>
                  <a:cubicBezTo>
                    <a:pt x="330" y="59"/>
                    <a:pt x="328" y="60"/>
                    <a:pt x="328" y="61"/>
                  </a:cubicBezTo>
                  <a:cubicBezTo>
                    <a:pt x="327" y="60"/>
                    <a:pt x="326" y="60"/>
                    <a:pt x="325" y="59"/>
                  </a:cubicBezTo>
                  <a:cubicBezTo>
                    <a:pt x="325" y="59"/>
                    <a:pt x="324" y="57"/>
                    <a:pt x="323" y="57"/>
                  </a:cubicBezTo>
                  <a:cubicBezTo>
                    <a:pt x="323" y="57"/>
                    <a:pt x="322" y="59"/>
                    <a:pt x="322" y="60"/>
                  </a:cubicBezTo>
                  <a:cubicBezTo>
                    <a:pt x="321" y="60"/>
                    <a:pt x="320" y="61"/>
                    <a:pt x="320" y="62"/>
                  </a:cubicBezTo>
                  <a:cubicBezTo>
                    <a:pt x="320" y="61"/>
                    <a:pt x="318" y="61"/>
                    <a:pt x="318" y="60"/>
                  </a:cubicBezTo>
                  <a:cubicBezTo>
                    <a:pt x="318" y="60"/>
                    <a:pt x="319" y="58"/>
                    <a:pt x="319" y="58"/>
                  </a:cubicBezTo>
                  <a:cubicBezTo>
                    <a:pt x="320" y="57"/>
                    <a:pt x="320" y="56"/>
                    <a:pt x="321" y="56"/>
                  </a:cubicBezTo>
                  <a:cubicBezTo>
                    <a:pt x="322" y="55"/>
                    <a:pt x="322" y="54"/>
                    <a:pt x="323" y="53"/>
                  </a:cubicBezTo>
                  <a:cubicBezTo>
                    <a:pt x="323" y="53"/>
                    <a:pt x="324" y="52"/>
                    <a:pt x="324" y="51"/>
                  </a:cubicBezTo>
                  <a:cubicBezTo>
                    <a:pt x="324" y="51"/>
                    <a:pt x="323" y="49"/>
                    <a:pt x="322" y="50"/>
                  </a:cubicBezTo>
                  <a:cubicBezTo>
                    <a:pt x="322" y="50"/>
                    <a:pt x="321" y="52"/>
                    <a:pt x="320" y="52"/>
                  </a:cubicBezTo>
                  <a:cubicBezTo>
                    <a:pt x="320" y="52"/>
                    <a:pt x="319" y="50"/>
                    <a:pt x="318" y="50"/>
                  </a:cubicBezTo>
                  <a:cubicBezTo>
                    <a:pt x="318" y="50"/>
                    <a:pt x="317" y="52"/>
                    <a:pt x="317" y="52"/>
                  </a:cubicBezTo>
                  <a:cubicBezTo>
                    <a:pt x="316" y="53"/>
                    <a:pt x="315" y="54"/>
                    <a:pt x="315" y="55"/>
                  </a:cubicBezTo>
                  <a:cubicBezTo>
                    <a:pt x="315" y="55"/>
                    <a:pt x="314" y="57"/>
                    <a:pt x="313" y="57"/>
                  </a:cubicBezTo>
                  <a:cubicBezTo>
                    <a:pt x="313" y="57"/>
                    <a:pt x="311" y="55"/>
                    <a:pt x="311" y="55"/>
                  </a:cubicBezTo>
                  <a:cubicBezTo>
                    <a:pt x="310" y="55"/>
                    <a:pt x="310" y="57"/>
                    <a:pt x="309" y="57"/>
                  </a:cubicBezTo>
                  <a:cubicBezTo>
                    <a:pt x="309" y="57"/>
                    <a:pt x="308" y="56"/>
                    <a:pt x="307" y="56"/>
                  </a:cubicBezTo>
                  <a:cubicBezTo>
                    <a:pt x="306" y="56"/>
                    <a:pt x="306" y="58"/>
                    <a:pt x="305" y="58"/>
                  </a:cubicBezTo>
                  <a:cubicBezTo>
                    <a:pt x="305" y="58"/>
                    <a:pt x="304" y="56"/>
                    <a:pt x="303" y="56"/>
                  </a:cubicBezTo>
                  <a:cubicBezTo>
                    <a:pt x="302" y="56"/>
                    <a:pt x="302" y="58"/>
                    <a:pt x="301" y="58"/>
                  </a:cubicBezTo>
                  <a:cubicBezTo>
                    <a:pt x="301" y="58"/>
                    <a:pt x="300" y="57"/>
                    <a:pt x="299" y="57"/>
                  </a:cubicBezTo>
                  <a:cubicBezTo>
                    <a:pt x="299" y="57"/>
                    <a:pt x="298" y="59"/>
                    <a:pt x="297" y="59"/>
                  </a:cubicBezTo>
                  <a:cubicBezTo>
                    <a:pt x="297" y="59"/>
                    <a:pt x="295" y="57"/>
                    <a:pt x="295" y="57"/>
                  </a:cubicBezTo>
                  <a:cubicBezTo>
                    <a:pt x="295" y="57"/>
                    <a:pt x="294" y="59"/>
                    <a:pt x="293" y="59"/>
                  </a:cubicBezTo>
                  <a:cubicBezTo>
                    <a:pt x="293" y="60"/>
                    <a:pt x="292" y="61"/>
                    <a:pt x="292" y="62"/>
                  </a:cubicBezTo>
                  <a:cubicBezTo>
                    <a:pt x="291" y="61"/>
                    <a:pt x="290" y="61"/>
                    <a:pt x="290" y="60"/>
                  </a:cubicBezTo>
                  <a:cubicBezTo>
                    <a:pt x="289" y="60"/>
                    <a:pt x="287" y="59"/>
                    <a:pt x="287" y="58"/>
                  </a:cubicBezTo>
                  <a:cubicBezTo>
                    <a:pt x="287" y="58"/>
                    <a:pt x="289" y="56"/>
                    <a:pt x="289" y="56"/>
                  </a:cubicBezTo>
                  <a:cubicBezTo>
                    <a:pt x="290" y="55"/>
                    <a:pt x="290" y="55"/>
                    <a:pt x="291" y="54"/>
                  </a:cubicBezTo>
                  <a:cubicBezTo>
                    <a:pt x="291" y="54"/>
                    <a:pt x="292" y="55"/>
                    <a:pt x="293" y="55"/>
                  </a:cubicBezTo>
                  <a:cubicBezTo>
                    <a:pt x="293" y="56"/>
                    <a:pt x="295" y="57"/>
                    <a:pt x="295" y="57"/>
                  </a:cubicBezTo>
                  <a:cubicBezTo>
                    <a:pt x="296" y="57"/>
                    <a:pt x="296" y="55"/>
                    <a:pt x="297" y="55"/>
                  </a:cubicBezTo>
                  <a:cubicBezTo>
                    <a:pt x="298" y="55"/>
                    <a:pt x="298" y="57"/>
                    <a:pt x="299" y="57"/>
                  </a:cubicBezTo>
                  <a:cubicBezTo>
                    <a:pt x="300" y="57"/>
                    <a:pt x="300" y="54"/>
                    <a:pt x="301" y="54"/>
                  </a:cubicBezTo>
                  <a:cubicBezTo>
                    <a:pt x="301" y="54"/>
                    <a:pt x="303" y="56"/>
                    <a:pt x="303" y="56"/>
                  </a:cubicBezTo>
                  <a:cubicBezTo>
                    <a:pt x="304" y="56"/>
                    <a:pt x="304" y="54"/>
                    <a:pt x="305" y="54"/>
                  </a:cubicBezTo>
                  <a:cubicBezTo>
                    <a:pt x="304" y="53"/>
                    <a:pt x="303" y="53"/>
                    <a:pt x="303" y="52"/>
                  </a:cubicBezTo>
                  <a:cubicBezTo>
                    <a:pt x="302" y="52"/>
                    <a:pt x="300" y="51"/>
                    <a:pt x="300" y="50"/>
                  </a:cubicBezTo>
                  <a:cubicBezTo>
                    <a:pt x="300" y="50"/>
                    <a:pt x="302" y="49"/>
                    <a:pt x="302" y="48"/>
                  </a:cubicBezTo>
                  <a:cubicBezTo>
                    <a:pt x="303" y="48"/>
                    <a:pt x="303" y="47"/>
                    <a:pt x="304" y="46"/>
                  </a:cubicBezTo>
                  <a:cubicBezTo>
                    <a:pt x="304" y="45"/>
                    <a:pt x="305" y="45"/>
                    <a:pt x="305" y="44"/>
                  </a:cubicBezTo>
                  <a:cubicBezTo>
                    <a:pt x="305" y="44"/>
                    <a:pt x="304" y="42"/>
                    <a:pt x="303" y="42"/>
                  </a:cubicBezTo>
                  <a:cubicBezTo>
                    <a:pt x="303" y="42"/>
                    <a:pt x="302" y="44"/>
                    <a:pt x="301" y="44"/>
                  </a:cubicBezTo>
                  <a:cubicBezTo>
                    <a:pt x="301" y="45"/>
                    <a:pt x="300" y="46"/>
                    <a:pt x="300" y="47"/>
                  </a:cubicBezTo>
                  <a:cubicBezTo>
                    <a:pt x="299" y="47"/>
                    <a:pt x="299" y="48"/>
                    <a:pt x="298" y="49"/>
                  </a:cubicBezTo>
                  <a:cubicBezTo>
                    <a:pt x="298" y="49"/>
                    <a:pt x="297" y="51"/>
                    <a:pt x="296" y="51"/>
                  </a:cubicBezTo>
                  <a:cubicBezTo>
                    <a:pt x="296" y="51"/>
                    <a:pt x="295" y="49"/>
                    <a:pt x="294" y="49"/>
                  </a:cubicBezTo>
                  <a:cubicBezTo>
                    <a:pt x="294" y="49"/>
                    <a:pt x="293" y="52"/>
                    <a:pt x="292" y="52"/>
                  </a:cubicBezTo>
                  <a:cubicBezTo>
                    <a:pt x="292" y="52"/>
                    <a:pt x="290" y="50"/>
                    <a:pt x="290" y="50"/>
                  </a:cubicBezTo>
                  <a:cubicBezTo>
                    <a:pt x="290" y="50"/>
                    <a:pt x="289" y="51"/>
                    <a:pt x="288" y="52"/>
                  </a:cubicBezTo>
                  <a:cubicBezTo>
                    <a:pt x="288" y="53"/>
                    <a:pt x="287" y="54"/>
                    <a:pt x="287" y="54"/>
                  </a:cubicBezTo>
                  <a:cubicBezTo>
                    <a:pt x="286" y="55"/>
                    <a:pt x="286" y="56"/>
                    <a:pt x="285" y="57"/>
                  </a:cubicBezTo>
                  <a:cubicBezTo>
                    <a:pt x="284" y="57"/>
                    <a:pt x="284" y="58"/>
                    <a:pt x="283" y="59"/>
                  </a:cubicBezTo>
                  <a:cubicBezTo>
                    <a:pt x="283" y="60"/>
                    <a:pt x="282" y="60"/>
                    <a:pt x="282" y="61"/>
                  </a:cubicBezTo>
                  <a:cubicBezTo>
                    <a:pt x="281" y="62"/>
                    <a:pt x="280" y="63"/>
                    <a:pt x="280" y="63"/>
                  </a:cubicBezTo>
                  <a:cubicBezTo>
                    <a:pt x="280" y="64"/>
                    <a:pt x="282" y="65"/>
                    <a:pt x="282" y="65"/>
                  </a:cubicBezTo>
                  <a:cubicBezTo>
                    <a:pt x="282" y="65"/>
                    <a:pt x="281" y="67"/>
                    <a:pt x="280" y="67"/>
                  </a:cubicBezTo>
                  <a:cubicBezTo>
                    <a:pt x="280" y="67"/>
                    <a:pt x="279" y="69"/>
                    <a:pt x="279" y="69"/>
                  </a:cubicBezTo>
                  <a:cubicBezTo>
                    <a:pt x="278" y="69"/>
                    <a:pt x="277" y="68"/>
                    <a:pt x="277" y="68"/>
                  </a:cubicBezTo>
                  <a:cubicBezTo>
                    <a:pt x="276" y="68"/>
                    <a:pt x="275" y="70"/>
                    <a:pt x="275" y="70"/>
                  </a:cubicBezTo>
                  <a:cubicBezTo>
                    <a:pt x="275" y="70"/>
                    <a:pt x="273" y="68"/>
                    <a:pt x="273" y="68"/>
                  </a:cubicBezTo>
                  <a:cubicBezTo>
                    <a:pt x="273" y="67"/>
                    <a:pt x="274" y="67"/>
                    <a:pt x="274" y="66"/>
                  </a:cubicBezTo>
                  <a:cubicBezTo>
                    <a:pt x="275" y="65"/>
                    <a:pt x="276" y="64"/>
                    <a:pt x="276" y="64"/>
                  </a:cubicBezTo>
                  <a:cubicBezTo>
                    <a:pt x="276" y="63"/>
                    <a:pt x="274" y="62"/>
                    <a:pt x="274" y="62"/>
                  </a:cubicBezTo>
                  <a:cubicBezTo>
                    <a:pt x="274" y="62"/>
                    <a:pt x="275" y="60"/>
                    <a:pt x="275" y="60"/>
                  </a:cubicBezTo>
                  <a:cubicBezTo>
                    <a:pt x="276" y="59"/>
                    <a:pt x="277" y="58"/>
                    <a:pt x="277" y="58"/>
                  </a:cubicBezTo>
                  <a:cubicBezTo>
                    <a:pt x="278" y="57"/>
                    <a:pt x="278" y="56"/>
                    <a:pt x="279" y="55"/>
                  </a:cubicBezTo>
                  <a:cubicBezTo>
                    <a:pt x="279" y="55"/>
                    <a:pt x="280" y="54"/>
                    <a:pt x="281" y="53"/>
                  </a:cubicBezTo>
                  <a:cubicBezTo>
                    <a:pt x="281" y="54"/>
                    <a:pt x="282" y="54"/>
                    <a:pt x="283" y="55"/>
                  </a:cubicBezTo>
                  <a:cubicBezTo>
                    <a:pt x="283" y="55"/>
                    <a:pt x="285" y="53"/>
                    <a:pt x="285" y="53"/>
                  </a:cubicBezTo>
                  <a:cubicBezTo>
                    <a:pt x="285" y="52"/>
                    <a:pt x="282" y="51"/>
                    <a:pt x="282" y="51"/>
                  </a:cubicBezTo>
                  <a:cubicBezTo>
                    <a:pt x="282" y="51"/>
                    <a:pt x="281" y="53"/>
                    <a:pt x="281" y="53"/>
                  </a:cubicBezTo>
                  <a:cubicBezTo>
                    <a:pt x="280" y="53"/>
                    <a:pt x="279" y="51"/>
                    <a:pt x="278" y="51"/>
                  </a:cubicBezTo>
                  <a:cubicBezTo>
                    <a:pt x="278" y="51"/>
                    <a:pt x="277" y="54"/>
                    <a:pt x="277" y="54"/>
                  </a:cubicBezTo>
                  <a:cubicBezTo>
                    <a:pt x="276" y="54"/>
                    <a:pt x="274" y="52"/>
                    <a:pt x="274" y="52"/>
                  </a:cubicBezTo>
                  <a:cubicBezTo>
                    <a:pt x="274" y="51"/>
                    <a:pt x="276" y="50"/>
                    <a:pt x="276" y="50"/>
                  </a:cubicBezTo>
                  <a:cubicBezTo>
                    <a:pt x="276" y="50"/>
                    <a:pt x="274" y="48"/>
                    <a:pt x="274" y="48"/>
                  </a:cubicBezTo>
                  <a:cubicBezTo>
                    <a:pt x="274" y="48"/>
                    <a:pt x="272" y="50"/>
                    <a:pt x="272" y="50"/>
                  </a:cubicBezTo>
                  <a:cubicBezTo>
                    <a:pt x="272" y="51"/>
                    <a:pt x="275" y="52"/>
                    <a:pt x="274" y="52"/>
                  </a:cubicBezTo>
                  <a:cubicBezTo>
                    <a:pt x="274" y="52"/>
                    <a:pt x="273" y="54"/>
                    <a:pt x="273" y="54"/>
                  </a:cubicBezTo>
                  <a:cubicBezTo>
                    <a:pt x="272" y="54"/>
                    <a:pt x="271" y="52"/>
                    <a:pt x="270" y="52"/>
                  </a:cubicBezTo>
                  <a:cubicBezTo>
                    <a:pt x="270" y="53"/>
                    <a:pt x="269" y="55"/>
                    <a:pt x="269" y="55"/>
                  </a:cubicBezTo>
                  <a:cubicBezTo>
                    <a:pt x="268" y="55"/>
                    <a:pt x="267" y="53"/>
                    <a:pt x="267" y="53"/>
                  </a:cubicBezTo>
                  <a:cubicBezTo>
                    <a:pt x="266" y="54"/>
                    <a:pt x="265" y="54"/>
                    <a:pt x="265" y="55"/>
                  </a:cubicBezTo>
                  <a:cubicBezTo>
                    <a:pt x="265" y="56"/>
                    <a:pt x="263" y="57"/>
                    <a:pt x="263" y="57"/>
                  </a:cubicBezTo>
                  <a:cubicBezTo>
                    <a:pt x="263" y="58"/>
                    <a:pt x="265" y="59"/>
                    <a:pt x="265" y="59"/>
                  </a:cubicBezTo>
                  <a:cubicBezTo>
                    <a:pt x="265" y="60"/>
                    <a:pt x="264" y="61"/>
                    <a:pt x="264" y="61"/>
                  </a:cubicBezTo>
                  <a:cubicBezTo>
                    <a:pt x="264" y="62"/>
                    <a:pt x="266" y="63"/>
                    <a:pt x="266" y="63"/>
                  </a:cubicBezTo>
                  <a:cubicBezTo>
                    <a:pt x="266" y="64"/>
                    <a:pt x="264" y="65"/>
                    <a:pt x="264" y="65"/>
                  </a:cubicBezTo>
                  <a:cubicBezTo>
                    <a:pt x="264" y="66"/>
                    <a:pt x="262" y="67"/>
                    <a:pt x="262" y="68"/>
                  </a:cubicBezTo>
                  <a:cubicBezTo>
                    <a:pt x="262" y="67"/>
                    <a:pt x="260" y="67"/>
                    <a:pt x="260" y="66"/>
                  </a:cubicBezTo>
                  <a:cubicBezTo>
                    <a:pt x="260" y="65"/>
                    <a:pt x="262" y="64"/>
                    <a:pt x="262" y="64"/>
                  </a:cubicBezTo>
                  <a:cubicBezTo>
                    <a:pt x="262" y="63"/>
                    <a:pt x="260" y="63"/>
                    <a:pt x="260" y="62"/>
                  </a:cubicBezTo>
                  <a:cubicBezTo>
                    <a:pt x="260" y="62"/>
                    <a:pt x="262" y="60"/>
                    <a:pt x="261" y="60"/>
                  </a:cubicBezTo>
                  <a:cubicBezTo>
                    <a:pt x="261" y="59"/>
                    <a:pt x="259" y="58"/>
                    <a:pt x="259" y="58"/>
                  </a:cubicBezTo>
                  <a:cubicBezTo>
                    <a:pt x="259" y="58"/>
                    <a:pt x="258" y="60"/>
                    <a:pt x="257" y="60"/>
                  </a:cubicBezTo>
                  <a:cubicBezTo>
                    <a:pt x="257" y="60"/>
                    <a:pt x="256" y="59"/>
                    <a:pt x="255" y="59"/>
                  </a:cubicBezTo>
                  <a:cubicBezTo>
                    <a:pt x="254" y="60"/>
                    <a:pt x="253" y="62"/>
                    <a:pt x="252" y="63"/>
                  </a:cubicBezTo>
                  <a:cubicBezTo>
                    <a:pt x="251" y="64"/>
                    <a:pt x="251" y="64"/>
                    <a:pt x="250" y="65"/>
                  </a:cubicBezTo>
                  <a:cubicBezTo>
                    <a:pt x="249" y="64"/>
                    <a:pt x="247" y="63"/>
                    <a:pt x="246" y="62"/>
                  </a:cubicBezTo>
                  <a:cubicBezTo>
                    <a:pt x="246" y="61"/>
                    <a:pt x="247" y="60"/>
                    <a:pt x="247" y="60"/>
                  </a:cubicBezTo>
                  <a:cubicBezTo>
                    <a:pt x="247" y="59"/>
                    <a:pt x="245" y="58"/>
                    <a:pt x="245" y="58"/>
                  </a:cubicBezTo>
                  <a:cubicBezTo>
                    <a:pt x="245" y="57"/>
                    <a:pt x="247" y="56"/>
                    <a:pt x="247" y="56"/>
                  </a:cubicBezTo>
                  <a:cubicBezTo>
                    <a:pt x="247" y="55"/>
                    <a:pt x="248" y="53"/>
                    <a:pt x="249" y="53"/>
                  </a:cubicBezTo>
                  <a:cubicBezTo>
                    <a:pt x="249" y="53"/>
                    <a:pt x="250" y="55"/>
                    <a:pt x="251" y="55"/>
                  </a:cubicBezTo>
                  <a:cubicBezTo>
                    <a:pt x="251" y="55"/>
                    <a:pt x="253" y="57"/>
                    <a:pt x="253" y="57"/>
                  </a:cubicBezTo>
                  <a:cubicBezTo>
                    <a:pt x="253" y="56"/>
                    <a:pt x="255" y="55"/>
                    <a:pt x="255" y="55"/>
                  </a:cubicBezTo>
                  <a:cubicBezTo>
                    <a:pt x="255" y="54"/>
                    <a:pt x="253" y="54"/>
                    <a:pt x="253" y="53"/>
                  </a:cubicBezTo>
                  <a:cubicBezTo>
                    <a:pt x="252" y="52"/>
                    <a:pt x="254" y="51"/>
                    <a:pt x="254" y="51"/>
                  </a:cubicBezTo>
                  <a:cubicBezTo>
                    <a:pt x="254" y="50"/>
                    <a:pt x="252" y="49"/>
                    <a:pt x="252" y="49"/>
                  </a:cubicBezTo>
                  <a:cubicBezTo>
                    <a:pt x="252" y="49"/>
                    <a:pt x="251" y="51"/>
                    <a:pt x="250" y="51"/>
                  </a:cubicBezTo>
                  <a:cubicBezTo>
                    <a:pt x="250" y="51"/>
                    <a:pt x="249" y="50"/>
                    <a:pt x="248" y="49"/>
                  </a:cubicBezTo>
                  <a:cubicBezTo>
                    <a:pt x="248" y="49"/>
                    <a:pt x="250" y="48"/>
                    <a:pt x="250" y="47"/>
                  </a:cubicBezTo>
                  <a:cubicBezTo>
                    <a:pt x="250" y="47"/>
                    <a:pt x="247" y="46"/>
                    <a:pt x="248" y="46"/>
                  </a:cubicBezTo>
                  <a:cubicBezTo>
                    <a:pt x="247" y="46"/>
                    <a:pt x="246" y="47"/>
                    <a:pt x="246" y="48"/>
                  </a:cubicBezTo>
                  <a:cubicBezTo>
                    <a:pt x="246" y="48"/>
                    <a:pt x="248" y="49"/>
                    <a:pt x="248" y="49"/>
                  </a:cubicBezTo>
                  <a:cubicBezTo>
                    <a:pt x="248" y="50"/>
                    <a:pt x="247" y="51"/>
                    <a:pt x="246" y="52"/>
                  </a:cubicBezTo>
                  <a:cubicBezTo>
                    <a:pt x="246" y="52"/>
                    <a:pt x="245" y="53"/>
                    <a:pt x="245" y="54"/>
                  </a:cubicBezTo>
                  <a:cubicBezTo>
                    <a:pt x="244" y="55"/>
                    <a:pt x="244" y="56"/>
                    <a:pt x="243" y="56"/>
                  </a:cubicBezTo>
                  <a:cubicBezTo>
                    <a:pt x="243" y="56"/>
                    <a:pt x="241" y="54"/>
                    <a:pt x="241" y="54"/>
                  </a:cubicBezTo>
                  <a:cubicBezTo>
                    <a:pt x="240" y="55"/>
                    <a:pt x="240" y="56"/>
                    <a:pt x="239" y="57"/>
                  </a:cubicBezTo>
                  <a:cubicBezTo>
                    <a:pt x="239" y="57"/>
                    <a:pt x="241" y="58"/>
                    <a:pt x="241" y="58"/>
                  </a:cubicBezTo>
                  <a:cubicBezTo>
                    <a:pt x="241" y="59"/>
                    <a:pt x="240" y="61"/>
                    <a:pt x="240" y="61"/>
                  </a:cubicBezTo>
                  <a:cubicBezTo>
                    <a:pt x="239" y="61"/>
                    <a:pt x="237" y="59"/>
                    <a:pt x="237" y="59"/>
                  </a:cubicBezTo>
                  <a:cubicBezTo>
                    <a:pt x="237" y="59"/>
                    <a:pt x="239" y="57"/>
                    <a:pt x="239" y="57"/>
                  </a:cubicBezTo>
                  <a:cubicBezTo>
                    <a:pt x="239" y="56"/>
                    <a:pt x="237" y="55"/>
                    <a:pt x="237" y="55"/>
                  </a:cubicBezTo>
                  <a:cubicBezTo>
                    <a:pt x="236" y="54"/>
                    <a:pt x="235" y="54"/>
                    <a:pt x="235" y="53"/>
                  </a:cubicBezTo>
                  <a:cubicBezTo>
                    <a:pt x="234" y="53"/>
                    <a:pt x="233" y="52"/>
                    <a:pt x="232" y="52"/>
                  </a:cubicBezTo>
                  <a:cubicBezTo>
                    <a:pt x="231" y="53"/>
                    <a:pt x="230" y="55"/>
                    <a:pt x="229" y="56"/>
                  </a:cubicBezTo>
                  <a:cubicBezTo>
                    <a:pt x="228" y="57"/>
                    <a:pt x="228" y="58"/>
                    <a:pt x="227" y="58"/>
                  </a:cubicBezTo>
                  <a:cubicBezTo>
                    <a:pt x="227" y="58"/>
                    <a:pt x="225" y="57"/>
                    <a:pt x="225" y="57"/>
                  </a:cubicBezTo>
                  <a:cubicBezTo>
                    <a:pt x="224" y="57"/>
                    <a:pt x="224" y="59"/>
                    <a:pt x="223" y="59"/>
                  </a:cubicBezTo>
                  <a:cubicBezTo>
                    <a:pt x="222" y="59"/>
                    <a:pt x="222" y="57"/>
                    <a:pt x="221" y="57"/>
                  </a:cubicBezTo>
                  <a:cubicBezTo>
                    <a:pt x="220" y="57"/>
                    <a:pt x="219" y="55"/>
                    <a:pt x="219" y="55"/>
                  </a:cubicBezTo>
                  <a:cubicBezTo>
                    <a:pt x="218" y="55"/>
                    <a:pt x="218" y="57"/>
                    <a:pt x="217" y="58"/>
                  </a:cubicBezTo>
                  <a:cubicBezTo>
                    <a:pt x="216" y="57"/>
                    <a:pt x="216" y="57"/>
                    <a:pt x="215" y="56"/>
                  </a:cubicBezTo>
                  <a:cubicBezTo>
                    <a:pt x="214" y="56"/>
                    <a:pt x="213" y="55"/>
                    <a:pt x="213" y="54"/>
                  </a:cubicBezTo>
                  <a:cubicBezTo>
                    <a:pt x="213" y="54"/>
                    <a:pt x="214" y="52"/>
                    <a:pt x="214" y="52"/>
                  </a:cubicBezTo>
                  <a:cubicBezTo>
                    <a:pt x="215" y="52"/>
                    <a:pt x="216" y="54"/>
                    <a:pt x="217" y="54"/>
                  </a:cubicBezTo>
                  <a:cubicBezTo>
                    <a:pt x="217" y="53"/>
                    <a:pt x="218" y="52"/>
                    <a:pt x="218" y="51"/>
                  </a:cubicBezTo>
                  <a:cubicBezTo>
                    <a:pt x="217" y="50"/>
                    <a:pt x="215" y="49"/>
                    <a:pt x="214" y="48"/>
                  </a:cubicBezTo>
                  <a:cubicBezTo>
                    <a:pt x="213" y="49"/>
                    <a:pt x="213" y="50"/>
                    <a:pt x="212" y="50"/>
                  </a:cubicBezTo>
                  <a:cubicBezTo>
                    <a:pt x="212" y="51"/>
                    <a:pt x="211" y="53"/>
                    <a:pt x="210" y="53"/>
                  </a:cubicBezTo>
                  <a:cubicBezTo>
                    <a:pt x="210" y="53"/>
                    <a:pt x="208" y="51"/>
                    <a:pt x="208" y="51"/>
                  </a:cubicBezTo>
                  <a:cubicBezTo>
                    <a:pt x="208" y="51"/>
                    <a:pt x="207" y="52"/>
                    <a:pt x="206" y="53"/>
                  </a:cubicBezTo>
                  <a:cubicBezTo>
                    <a:pt x="206" y="54"/>
                    <a:pt x="205" y="55"/>
                    <a:pt x="205" y="55"/>
                  </a:cubicBezTo>
                  <a:cubicBezTo>
                    <a:pt x="205" y="56"/>
                    <a:pt x="203" y="57"/>
                    <a:pt x="203" y="58"/>
                  </a:cubicBezTo>
                  <a:cubicBezTo>
                    <a:pt x="203" y="58"/>
                    <a:pt x="205" y="59"/>
                    <a:pt x="205" y="59"/>
                  </a:cubicBezTo>
                  <a:cubicBezTo>
                    <a:pt x="205" y="59"/>
                    <a:pt x="204" y="61"/>
                    <a:pt x="204" y="61"/>
                  </a:cubicBezTo>
                  <a:cubicBezTo>
                    <a:pt x="203" y="62"/>
                    <a:pt x="202" y="60"/>
                    <a:pt x="201" y="60"/>
                  </a:cubicBezTo>
                  <a:cubicBezTo>
                    <a:pt x="201" y="60"/>
                    <a:pt x="199" y="58"/>
                    <a:pt x="199" y="58"/>
                  </a:cubicBezTo>
                  <a:cubicBezTo>
                    <a:pt x="199" y="57"/>
                    <a:pt x="201" y="56"/>
                    <a:pt x="201" y="56"/>
                  </a:cubicBezTo>
                  <a:cubicBezTo>
                    <a:pt x="201" y="55"/>
                    <a:pt x="203" y="54"/>
                    <a:pt x="203" y="54"/>
                  </a:cubicBezTo>
                  <a:cubicBezTo>
                    <a:pt x="202" y="53"/>
                    <a:pt x="200" y="53"/>
                    <a:pt x="200" y="52"/>
                  </a:cubicBezTo>
                  <a:cubicBezTo>
                    <a:pt x="200" y="51"/>
                    <a:pt x="202" y="50"/>
                    <a:pt x="202" y="50"/>
                  </a:cubicBezTo>
                  <a:cubicBezTo>
                    <a:pt x="202" y="49"/>
                    <a:pt x="200" y="49"/>
                    <a:pt x="200" y="48"/>
                  </a:cubicBezTo>
                  <a:cubicBezTo>
                    <a:pt x="199" y="49"/>
                    <a:pt x="197" y="51"/>
                    <a:pt x="196" y="52"/>
                  </a:cubicBezTo>
                  <a:cubicBezTo>
                    <a:pt x="197" y="53"/>
                    <a:pt x="198" y="53"/>
                    <a:pt x="199" y="54"/>
                  </a:cubicBezTo>
                  <a:cubicBezTo>
                    <a:pt x="199" y="54"/>
                    <a:pt x="197" y="56"/>
                    <a:pt x="197" y="56"/>
                  </a:cubicBezTo>
                  <a:cubicBezTo>
                    <a:pt x="196" y="57"/>
                    <a:pt x="196" y="58"/>
                    <a:pt x="195" y="59"/>
                  </a:cubicBezTo>
                  <a:cubicBezTo>
                    <a:pt x="195" y="59"/>
                    <a:pt x="194" y="60"/>
                    <a:pt x="193" y="61"/>
                  </a:cubicBezTo>
                  <a:cubicBezTo>
                    <a:pt x="193" y="61"/>
                    <a:pt x="192" y="63"/>
                    <a:pt x="192" y="63"/>
                  </a:cubicBezTo>
                  <a:cubicBezTo>
                    <a:pt x="192" y="63"/>
                    <a:pt x="190" y="61"/>
                    <a:pt x="190" y="61"/>
                  </a:cubicBezTo>
                  <a:cubicBezTo>
                    <a:pt x="189" y="61"/>
                    <a:pt x="188" y="60"/>
                    <a:pt x="187" y="60"/>
                  </a:cubicBezTo>
                  <a:cubicBezTo>
                    <a:pt x="187" y="60"/>
                    <a:pt x="186" y="62"/>
                    <a:pt x="186" y="62"/>
                  </a:cubicBezTo>
                  <a:cubicBezTo>
                    <a:pt x="185" y="63"/>
                    <a:pt x="184" y="63"/>
                    <a:pt x="184" y="64"/>
                  </a:cubicBezTo>
                  <a:cubicBezTo>
                    <a:pt x="183" y="65"/>
                    <a:pt x="183" y="66"/>
                    <a:pt x="182" y="66"/>
                  </a:cubicBezTo>
                  <a:cubicBezTo>
                    <a:pt x="182" y="67"/>
                    <a:pt x="181" y="68"/>
                    <a:pt x="180" y="69"/>
                  </a:cubicBezTo>
                  <a:cubicBezTo>
                    <a:pt x="180" y="69"/>
                    <a:pt x="179" y="67"/>
                    <a:pt x="178" y="67"/>
                  </a:cubicBezTo>
                  <a:cubicBezTo>
                    <a:pt x="178" y="67"/>
                    <a:pt x="177" y="69"/>
                    <a:pt x="177" y="69"/>
                  </a:cubicBezTo>
                  <a:cubicBezTo>
                    <a:pt x="176" y="69"/>
                    <a:pt x="174" y="68"/>
                    <a:pt x="174" y="67"/>
                  </a:cubicBezTo>
                  <a:cubicBezTo>
                    <a:pt x="174" y="67"/>
                    <a:pt x="176" y="65"/>
                    <a:pt x="176" y="65"/>
                  </a:cubicBezTo>
                  <a:cubicBezTo>
                    <a:pt x="176" y="65"/>
                    <a:pt x="178" y="67"/>
                    <a:pt x="178" y="67"/>
                  </a:cubicBezTo>
                  <a:cubicBezTo>
                    <a:pt x="179" y="66"/>
                    <a:pt x="179" y="65"/>
                    <a:pt x="180" y="65"/>
                  </a:cubicBezTo>
                  <a:cubicBezTo>
                    <a:pt x="181" y="64"/>
                    <a:pt x="181" y="63"/>
                    <a:pt x="182" y="62"/>
                  </a:cubicBezTo>
                  <a:cubicBezTo>
                    <a:pt x="182" y="62"/>
                    <a:pt x="183" y="61"/>
                    <a:pt x="183" y="60"/>
                  </a:cubicBezTo>
                  <a:cubicBezTo>
                    <a:pt x="184" y="59"/>
                    <a:pt x="184" y="59"/>
                    <a:pt x="185" y="58"/>
                  </a:cubicBezTo>
                  <a:cubicBezTo>
                    <a:pt x="185" y="58"/>
                    <a:pt x="187" y="60"/>
                    <a:pt x="187" y="60"/>
                  </a:cubicBezTo>
                  <a:cubicBezTo>
                    <a:pt x="188" y="60"/>
                    <a:pt x="189" y="58"/>
                    <a:pt x="189" y="57"/>
                  </a:cubicBezTo>
                  <a:cubicBezTo>
                    <a:pt x="190" y="57"/>
                    <a:pt x="190" y="56"/>
                    <a:pt x="191" y="55"/>
                  </a:cubicBezTo>
                  <a:cubicBezTo>
                    <a:pt x="191" y="55"/>
                    <a:pt x="192" y="53"/>
                    <a:pt x="192" y="53"/>
                  </a:cubicBezTo>
                  <a:cubicBezTo>
                    <a:pt x="192" y="52"/>
                    <a:pt x="190" y="52"/>
                    <a:pt x="190" y="51"/>
                  </a:cubicBezTo>
                  <a:cubicBezTo>
                    <a:pt x="190" y="51"/>
                    <a:pt x="192" y="50"/>
                    <a:pt x="192" y="49"/>
                  </a:cubicBezTo>
                  <a:cubicBezTo>
                    <a:pt x="192" y="49"/>
                    <a:pt x="190" y="48"/>
                    <a:pt x="190" y="47"/>
                  </a:cubicBezTo>
                  <a:cubicBezTo>
                    <a:pt x="189" y="49"/>
                    <a:pt x="187" y="50"/>
                    <a:pt x="186" y="52"/>
                  </a:cubicBezTo>
                  <a:cubicBezTo>
                    <a:pt x="186" y="52"/>
                    <a:pt x="185" y="54"/>
                    <a:pt x="185" y="54"/>
                  </a:cubicBezTo>
                  <a:cubicBezTo>
                    <a:pt x="184" y="54"/>
                    <a:pt x="183" y="52"/>
                    <a:pt x="182" y="52"/>
                  </a:cubicBezTo>
                  <a:cubicBezTo>
                    <a:pt x="182" y="52"/>
                    <a:pt x="181" y="55"/>
                    <a:pt x="181" y="55"/>
                  </a:cubicBezTo>
                  <a:cubicBezTo>
                    <a:pt x="180" y="55"/>
                    <a:pt x="178" y="53"/>
                    <a:pt x="178" y="53"/>
                  </a:cubicBezTo>
                  <a:cubicBezTo>
                    <a:pt x="178" y="53"/>
                    <a:pt x="177" y="55"/>
                    <a:pt x="177" y="55"/>
                  </a:cubicBezTo>
                  <a:cubicBezTo>
                    <a:pt x="177" y="56"/>
                    <a:pt x="179" y="56"/>
                    <a:pt x="179" y="57"/>
                  </a:cubicBezTo>
                  <a:cubicBezTo>
                    <a:pt x="179" y="57"/>
                    <a:pt x="177" y="58"/>
                    <a:pt x="177" y="59"/>
                  </a:cubicBezTo>
                  <a:cubicBezTo>
                    <a:pt x="177" y="60"/>
                    <a:pt x="176" y="61"/>
                    <a:pt x="175" y="61"/>
                  </a:cubicBezTo>
                  <a:cubicBezTo>
                    <a:pt x="175" y="62"/>
                    <a:pt x="174" y="63"/>
                    <a:pt x="174" y="63"/>
                  </a:cubicBezTo>
                  <a:cubicBezTo>
                    <a:pt x="174" y="64"/>
                    <a:pt x="172" y="62"/>
                    <a:pt x="172" y="62"/>
                  </a:cubicBezTo>
                  <a:cubicBezTo>
                    <a:pt x="171" y="62"/>
                    <a:pt x="171" y="64"/>
                    <a:pt x="170" y="64"/>
                  </a:cubicBezTo>
                  <a:cubicBezTo>
                    <a:pt x="169" y="64"/>
                    <a:pt x="168" y="62"/>
                    <a:pt x="168" y="62"/>
                  </a:cubicBezTo>
                  <a:cubicBezTo>
                    <a:pt x="167" y="62"/>
                    <a:pt x="167" y="64"/>
                    <a:pt x="166" y="65"/>
                  </a:cubicBezTo>
                  <a:cubicBezTo>
                    <a:pt x="164" y="63"/>
                    <a:pt x="163" y="62"/>
                    <a:pt x="161" y="61"/>
                  </a:cubicBezTo>
                  <a:cubicBezTo>
                    <a:pt x="162" y="60"/>
                    <a:pt x="163" y="60"/>
                    <a:pt x="163" y="59"/>
                  </a:cubicBezTo>
                  <a:cubicBezTo>
                    <a:pt x="163" y="59"/>
                    <a:pt x="165" y="57"/>
                    <a:pt x="165" y="57"/>
                  </a:cubicBezTo>
                  <a:cubicBezTo>
                    <a:pt x="165" y="57"/>
                    <a:pt x="167" y="58"/>
                    <a:pt x="167" y="58"/>
                  </a:cubicBezTo>
                  <a:cubicBezTo>
                    <a:pt x="167" y="58"/>
                    <a:pt x="169" y="56"/>
                    <a:pt x="169" y="56"/>
                  </a:cubicBezTo>
                  <a:cubicBezTo>
                    <a:pt x="169" y="56"/>
                    <a:pt x="167" y="55"/>
                    <a:pt x="167" y="54"/>
                  </a:cubicBezTo>
                  <a:cubicBezTo>
                    <a:pt x="167" y="54"/>
                    <a:pt x="168" y="53"/>
                    <a:pt x="168" y="52"/>
                  </a:cubicBezTo>
                  <a:cubicBezTo>
                    <a:pt x="168" y="52"/>
                    <a:pt x="170" y="51"/>
                    <a:pt x="170" y="50"/>
                  </a:cubicBezTo>
                  <a:cubicBezTo>
                    <a:pt x="170" y="49"/>
                    <a:pt x="168" y="49"/>
                    <a:pt x="168" y="48"/>
                  </a:cubicBezTo>
                  <a:cubicBezTo>
                    <a:pt x="168" y="47"/>
                    <a:pt x="169" y="47"/>
                    <a:pt x="169" y="46"/>
                  </a:cubicBezTo>
                  <a:cubicBezTo>
                    <a:pt x="169" y="45"/>
                    <a:pt x="171" y="44"/>
                    <a:pt x="171" y="44"/>
                  </a:cubicBezTo>
                  <a:cubicBezTo>
                    <a:pt x="171" y="43"/>
                    <a:pt x="169" y="43"/>
                    <a:pt x="169" y="42"/>
                  </a:cubicBezTo>
                  <a:cubicBezTo>
                    <a:pt x="169" y="41"/>
                    <a:pt x="167" y="41"/>
                    <a:pt x="167" y="40"/>
                  </a:cubicBezTo>
                  <a:cubicBezTo>
                    <a:pt x="167" y="40"/>
                    <a:pt x="169" y="39"/>
                    <a:pt x="168" y="38"/>
                  </a:cubicBezTo>
                  <a:cubicBezTo>
                    <a:pt x="168" y="38"/>
                    <a:pt x="166" y="37"/>
                    <a:pt x="166" y="36"/>
                  </a:cubicBezTo>
                  <a:cubicBezTo>
                    <a:pt x="166" y="36"/>
                    <a:pt x="168" y="35"/>
                    <a:pt x="168" y="34"/>
                  </a:cubicBezTo>
                  <a:cubicBezTo>
                    <a:pt x="168" y="34"/>
                    <a:pt x="166" y="33"/>
                    <a:pt x="166" y="32"/>
                  </a:cubicBezTo>
                  <a:cubicBezTo>
                    <a:pt x="165" y="32"/>
                    <a:pt x="164" y="31"/>
                    <a:pt x="163" y="31"/>
                  </a:cubicBezTo>
                  <a:cubicBezTo>
                    <a:pt x="163" y="31"/>
                    <a:pt x="162" y="32"/>
                    <a:pt x="162" y="33"/>
                  </a:cubicBezTo>
                  <a:cubicBezTo>
                    <a:pt x="162" y="34"/>
                    <a:pt x="164" y="34"/>
                    <a:pt x="164" y="35"/>
                  </a:cubicBezTo>
                  <a:cubicBezTo>
                    <a:pt x="164" y="35"/>
                    <a:pt x="162" y="36"/>
                    <a:pt x="162" y="37"/>
                  </a:cubicBezTo>
                  <a:cubicBezTo>
                    <a:pt x="162" y="38"/>
                    <a:pt x="164" y="38"/>
                    <a:pt x="164" y="39"/>
                  </a:cubicBezTo>
                  <a:cubicBezTo>
                    <a:pt x="165" y="39"/>
                    <a:pt x="167" y="40"/>
                    <a:pt x="167" y="40"/>
                  </a:cubicBezTo>
                  <a:cubicBezTo>
                    <a:pt x="167" y="41"/>
                    <a:pt x="165" y="42"/>
                    <a:pt x="165" y="43"/>
                  </a:cubicBezTo>
                  <a:cubicBezTo>
                    <a:pt x="165" y="43"/>
                    <a:pt x="167" y="44"/>
                    <a:pt x="167" y="44"/>
                  </a:cubicBezTo>
                  <a:cubicBezTo>
                    <a:pt x="167" y="45"/>
                    <a:pt x="166" y="46"/>
                    <a:pt x="166" y="47"/>
                  </a:cubicBezTo>
                  <a:cubicBezTo>
                    <a:pt x="165" y="47"/>
                    <a:pt x="164" y="48"/>
                    <a:pt x="164" y="49"/>
                  </a:cubicBezTo>
                  <a:cubicBezTo>
                    <a:pt x="164" y="49"/>
                    <a:pt x="166" y="50"/>
                    <a:pt x="166" y="50"/>
                  </a:cubicBezTo>
                  <a:cubicBezTo>
                    <a:pt x="166" y="51"/>
                    <a:pt x="165" y="53"/>
                    <a:pt x="164" y="53"/>
                  </a:cubicBezTo>
                  <a:cubicBezTo>
                    <a:pt x="164" y="53"/>
                    <a:pt x="163" y="51"/>
                    <a:pt x="162" y="51"/>
                  </a:cubicBezTo>
                  <a:cubicBezTo>
                    <a:pt x="162" y="51"/>
                    <a:pt x="161" y="53"/>
                    <a:pt x="160" y="53"/>
                  </a:cubicBezTo>
                  <a:cubicBezTo>
                    <a:pt x="160" y="54"/>
                    <a:pt x="159" y="55"/>
                    <a:pt x="159" y="55"/>
                  </a:cubicBezTo>
                  <a:cubicBezTo>
                    <a:pt x="158" y="56"/>
                    <a:pt x="157" y="57"/>
                    <a:pt x="157" y="58"/>
                  </a:cubicBezTo>
                  <a:cubicBezTo>
                    <a:pt x="157" y="58"/>
                    <a:pt x="159" y="59"/>
                    <a:pt x="159" y="59"/>
                  </a:cubicBezTo>
                  <a:cubicBezTo>
                    <a:pt x="159" y="60"/>
                    <a:pt x="158" y="61"/>
                    <a:pt x="158" y="62"/>
                  </a:cubicBezTo>
                  <a:cubicBezTo>
                    <a:pt x="157" y="62"/>
                    <a:pt x="160" y="63"/>
                    <a:pt x="160" y="63"/>
                  </a:cubicBezTo>
                  <a:cubicBezTo>
                    <a:pt x="160" y="64"/>
                    <a:pt x="158" y="65"/>
                    <a:pt x="158" y="66"/>
                  </a:cubicBezTo>
                  <a:cubicBezTo>
                    <a:pt x="158" y="66"/>
                    <a:pt x="157" y="67"/>
                    <a:pt x="156" y="68"/>
                  </a:cubicBezTo>
                  <a:cubicBezTo>
                    <a:pt x="156" y="68"/>
                    <a:pt x="154" y="66"/>
                    <a:pt x="154" y="66"/>
                  </a:cubicBezTo>
                  <a:cubicBezTo>
                    <a:pt x="154" y="65"/>
                    <a:pt x="156" y="65"/>
                    <a:pt x="156" y="64"/>
                  </a:cubicBezTo>
                  <a:cubicBezTo>
                    <a:pt x="156" y="63"/>
                    <a:pt x="154" y="63"/>
                    <a:pt x="154" y="62"/>
                  </a:cubicBezTo>
                  <a:cubicBezTo>
                    <a:pt x="154" y="62"/>
                    <a:pt x="155" y="60"/>
                    <a:pt x="155" y="60"/>
                  </a:cubicBezTo>
                  <a:cubicBezTo>
                    <a:pt x="155" y="59"/>
                    <a:pt x="154" y="59"/>
                    <a:pt x="153" y="58"/>
                  </a:cubicBezTo>
                  <a:cubicBezTo>
                    <a:pt x="153" y="58"/>
                    <a:pt x="151" y="57"/>
                    <a:pt x="151" y="57"/>
                  </a:cubicBezTo>
                  <a:cubicBezTo>
                    <a:pt x="151" y="56"/>
                    <a:pt x="152" y="55"/>
                    <a:pt x="153" y="54"/>
                  </a:cubicBezTo>
                  <a:cubicBezTo>
                    <a:pt x="153" y="54"/>
                    <a:pt x="154" y="53"/>
                    <a:pt x="154" y="52"/>
                  </a:cubicBezTo>
                  <a:cubicBezTo>
                    <a:pt x="154" y="52"/>
                    <a:pt x="156" y="50"/>
                    <a:pt x="156" y="50"/>
                  </a:cubicBezTo>
                  <a:cubicBezTo>
                    <a:pt x="156" y="49"/>
                    <a:pt x="154" y="49"/>
                    <a:pt x="154" y="48"/>
                  </a:cubicBezTo>
                  <a:cubicBezTo>
                    <a:pt x="154" y="48"/>
                    <a:pt x="152" y="47"/>
                    <a:pt x="151" y="46"/>
                  </a:cubicBezTo>
                  <a:cubicBezTo>
                    <a:pt x="151" y="47"/>
                    <a:pt x="150" y="48"/>
                    <a:pt x="150" y="49"/>
                  </a:cubicBezTo>
                  <a:cubicBezTo>
                    <a:pt x="150" y="49"/>
                    <a:pt x="148" y="51"/>
                    <a:pt x="148" y="51"/>
                  </a:cubicBezTo>
                  <a:cubicBezTo>
                    <a:pt x="148" y="51"/>
                    <a:pt x="150" y="52"/>
                    <a:pt x="150" y="53"/>
                  </a:cubicBezTo>
                  <a:cubicBezTo>
                    <a:pt x="150" y="53"/>
                    <a:pt x="149" y="54"/>
                    <a:pt x="149" y="55"/>
                  </a:cubicBezTo>
                  <a:cubicBezTo>
                    <a:pt x="148" y="56"/>
                    <a:pt x="147" y="56"/>
                    <a:pt x="147" y="57"/>
                  </a:cubicBezTo>
                  <a:cubicBezTo>
                    <a:pt x="146" y="58"/>
                    <a:pt x="146" y="59"/>
                    <a:pt x="145" y="59"/>
                  </a:cubicBezTo>
                  <a:cubicBezTo>
                    <a:pt x="145" y="59"/>
                    <a:pt x="143" y="58"/>
                    <a:pt x="143" y="58"/>
                  </a:cubicBezTo>
                  <a:cubicBezTo>
                    <a:pt x="143" y="57"/>
                    <a:pt x="145" y="56"/>
                    <a:pt x="145" y="55"/>
                  </a:cubicBezTo>
                  <a:cubicBezTo>
                    <a:pt x="144" y="55"/>
                    <a:pt x="143" y="54"/>
                    <a:pt x="142" y="54"/>
                  </a:cubicBezTo>
                  <a:cubicBezTo>
                    <a:pt x="142" y="54"/>
                    <a:pt x="141" y="56"/>
                    <a:pt x="141" y="56"/>
                  </a:cubicBezTo>
                  <a:cubicBezTo>
                    <a:pt x="140" y="56"/>
                    <a:pt x="139" y="54"/>
                    <a:pt x="138" y="54"/>
                  </a:cubicBezTo>
                  <a:cubicBezTo>
                    <a:pt x="138" y="54"/>
                    <a:pt x="137" y="56"/>
                    <a:pt x="137" y="56"/>
                  </a:cubicBezTo>
                  <a:cubicBezTo>
                    <a:pt x="136" y="57"/>
                    <a:pt x="136" y="58"/>
                    <a:pt x="135" y="59"/>
                  </a:cubicBezTo>
                  <a:cubicBezTo>
                    <a:pt x="134" y="60"/>
                    <a:pt x="133" y="62"/>
                    <a:pt x="132" y="63"/>
                  </a:cubicBezTo>
                  <a:cubicBezTo>
                    <a:pt x="130" y="62"/>
                    <a:pt x="129" y="61"/>
                    <a:pt x="127" y="60"/>
                  </a:cubicBezTo>
                  <a:cubicBezTo>
                    <a:pt x="128" y="59"/>
                    <a:pt x="128" y="58"/>
                    <a:pt x="129" y="57"/>
                  </a:cubicBezTo>
                  <a:cubicBezTo>
                    <a:pt x="129" y="57"/>
                    <a:pt x="131" y="56"/>
                    <a:pt x="131" y="55"/>
                  </a:cubicBezTo>
                  <a:cubicBezTo>
                    <a:pt x="131" y="55"/>
                    <a:pt x="128" y="54"/>
                    <a:pt x="128" y="54"/>
                  </a:cubicBezTo>
                  <a:cubicBezTo>
                    <a:pt x="129" y="53"/>
                    <a:pt x="130" y="51"/>
                    <a:pt x="130" y="51"/>
                  </a:cubicBezTo>
                  <a:cubicBezTo>
                    <a:pt x="130" y="51"/>
                    <a:pt x="132" y="53"/>
                    <a:pt x="132" y="53"/>
                  </a:cubicBezTo>
                  <a:cubicBezTo>
                    <a:pt x="133" y="53"/>
                    <a:pt x="134" y="51"/>
                    <a:pt x="134" y="51"/>
                  </a:cubicBezTo>
                  <a:cubicBezTo>
                    <a:pt x="135" y="50"/>
                    <a:pt x="135" y="49"/>
                    <a:pt x="136" y="49"/>
                  </a:cubicBezTo>
                  <a:cubicBezTo>
                    <a:pt x="136" y="48"/>
                    <a:pt x="137" y="47"/>
                    <a:pt x="137" y="46"/>
                  </a:cubicBezTo>
                  <a:cubicBezTo>
                    <a:pt x="138" y="46"/>
                    <a:pt x="139" y="45"/>
                    <a:pt x="139" y="44"/>
                  </a:cubicBezTo>
                  <a:cubicBezTo>
                    <a:pt x="140" y="43"/>
                    <a:pt x="140" y="43"/>
                    <a:pt x="141" y="42"/>
                  </a:cubicBezTo>
                  <a:cubicBezTo>
                    <a:pt x="141" y="42"/>
                    <a:pt x="139" y="40"/>
                    <a:pt x="139" y="40"/>
                  </a:cubicBezTo>
                  <a:cubicBezTo>
                    <a:pt x="138" y="40"/>
                    <a:pt x="138" y="42"/>
                    <a:pt x="137" y="42"/>
                  </a:cubicBezTo>
                  <a:cubicBezTo>
                    <a:pt x="136" y="42"/>
                    <a:pt x="135" y="40"/>
                    <a:pt x="135" y="41"/>
                  </a:cubicBezTo>
                  <a:cubicBezTo>
                    <a:pt x="134" y="41"/>
                    <a:pt x="133" y="42"/>
                    <a:pt x="133" y="43"/>
                  </a:cubicBezTo>
                  <a:cubicBezTo>
                    <a:pt x="133" y="43"/>
                    <a:pt x="135" y="44"/>
                    <a:pt x="135" y="45"/>
                  </a:cubicBezTo>
                  <a:cubicBezTo>
                    <a:pt x="135" y="45"/>
                    <a:pt x="134" y="47"/>
                    <a:pt x="133" y="47"/>
                  </a:cubicBezTo>
                  <a:cubicBezTo>
                    <a:pt x="133" y="47"/>
                    <a:pt x="131" y="45"/>
                    <a:pt x="131" y="45"/>
                  </a:cubicBezTo>
                  <a:cubicBezTo>
                    <a:pt x="131" y="46"/>
                    <a:pt x="130" y="47"/>
                    <a:pt x="130" y="47"/>
                  </a:cubicBezTo>
                  <a:cubicBezTo>
                    <a:pt x="129" y="48"/>
                    <a:pt x="128" y="49"/>
                    <a:pt x="128" y="50"/>
                  </a:cubicBezTo>
                  <a:cubicBezTo>
                    <a:pt x="127" y="50"/>
                    <a:pt x="127" y="51"/>
                    <a:pt x="126" y="52"/>
                  </a:cubicBezTo>
                  <a:cubicBezTo>
                    <a:pt x="126" y="52"/>
                    <a:pt x="125" y="54"/>
                    <a:pt x="124" y="54"/>
                  </a:cubicBezTo>
                  <a:cubicBezTo>
                    <a:pt x="124" y="54"/>
                    <a:pt x="122" y="52"/>
                    <a:pt x="122" y="52"/>
                  </a:cubicBezTo>
                  <a:cubicBezTo>
                    <a:pt x="122" y="52"/>
                    <a:pt x="121" y="54"/>
                    <a:pt x="121" y="55"/>
                  </a:cubicBezTo>
                  <a:cubicBezTo>
                    <a:pt x="120" y="55"/>
                    <a:pt x="119" y="56"/>
                    <a:pt x="119" y="57"/>
                  </a:cubicBezTo>
                  <a:cubicBezTo>
                    <a:pt x="118" y="57"/>
                    <a:pt x="118" y="59"/>
                    <a:pt x="117" y="59"/>
                  </a:cubicBezTo>
                  <a:cubicBezTo>
                    <a:pt x="117" y="59"/>
                    <a:pt x="115" y="57"/>
                    <a:pt x="115" y="57"/>
                  </a:cubicBezTo>
                  <a:cubicBezTo>
                    <a:pt x="114" y="57"/>
                    <a:pt x="114" y="59"/>
                    <a:pt x="113" y="60"/>
                  </a:cubicBezTo>
                  <a:cubicBezTo>
                    <a:pt x="113" y="60"/>
                    <a:pt x="112" y="58"/>
                    <a:pt x="111" y="58"/>
                  </a:cubicBezTo>
                  <a:cubicBezTo>
                    <a:pt x="111" y="58"/>
                    <a:pt x="110" y="60"/>
                    <a:pt x="109" y="60"/>
                  </a:cubicBezTo>
                  <a:cubicBezTo>
                    <a:pt x="109" y="60"/>
                    <a:pt x="108" y="59"/>
                    <a:pt x="107" y="58"/>
                  </a:cubicBezTo>
                  <a:cubicBezTo>
                    <a:pt x="106" y="58"/>
                    <a:pt x="106" y="57"/>
                    <a:pt x="105" y="57"/>
                  </a:cubicBezTo>
                  <a:cubicBezTo>
                    <a:pt x="104" y="56"/>
                    <a:pt x="103" y="55"/>
                    <a:pt x="103" y="55"/>
                  </a:cubicBezTo>
                  <a:cubicBezTo>
                    <a:pt x="102" y="55"/>
                    <a:pt x="101" y="57"/>
                    <a:pt x="101" y="57"/>
                  </a:cubicBezTo>
                  <a:cubicBezTo>
                    <a:pt x="101" y="57"/>
                    <a:pt x="103" y="59"/>
                    <a:pt x="103" y="59"/>
                  </a:cubicBezTo>
                  <a:cubicBezTo>
                    <a:pt x="103" y="59"/>
                    <a:pt x="102" y="61"/>
                    <a:pt x="101" y="61"/>
                  </a:cubicBezTo>
                  <a:cubicBezTo>
                    <a:pt x="101" y="61"/>
                    <a:pt x="99" y="60"/>
                    <a:pt x="99" y="59"/>
                  </a:cubicBezTo>
                  <a:cubicBezTo>
                    <a:pt x="99" y="59"/>
                    <a:pt x="101" y="57"/>
                    <a:pt x="101" y="57"/>
                  </a:cubicBezTo>
                  <a:cubicBezTo>
                    <a:pt x="101" y="57"/>
                    <a:pt x="99" y="56"/>
                    <a:pt x="99" y="56"/>
                  </a:cubicBezTo>
                  <a:cubicBezTo>
                    <a:pt x="98" y="55"/>
                    <a:pt x="97" y="54"/>
                    <a:pt x="96" y="54"/>
                  </a:cubicBezTo>
                  <a:cubicBezTo>
                    <a:pt x="96" y="53"/>
                    <a:pt x="95" y="53"/>
                    <a:pt x="94" y="52"/>
                  </a:cubicBezTo>
                  <a:cubicBezTo>
                    <a:pt x="93" y="52"/>
                    <a:pt x="93" y="51"/>
                    <a:pt x="92" y="50"/>
                  </a:cubicBezTo>
                  <a:cubicBezTo>
                    <a:pt x="91" y="50"/>
                    <a:pt x="90" y="49"/>
                    <a:pt x="90" y="49"/>
                  </a:cubicBezTo>
                  <a:cubicBezTo>
                    <a:pt x="89" y="49"/>
                    <a:pt x="89" y="50"/>
                    <a:pt x="88" y="51"/>
                  </a:cubicBezTo>
                  <a:cubicBezTo>
                    <a:pt x="88" y="51"/>
                    <a:pt x="87" y="53"/>
                    <a:pt x="86" y="53"/>
                  </a:cubicBezTo>
                  <a:cubicBezTo>
                    <a:pt x="86" y="53"/>
                    <a:pt x="84" y="51"/>
                    <a:pt x="84" y="51"/>
                  </a:cubicBezTo>
                  <a:cubicBezTo>
                    <a:pt x="83" y="52"/>
                    <a:pt x="83" y="53"/>
                    <a:pt x="82" y="54"/>
                  </a:cubicBezTo>
                  <a:cubicBezTo>
                    <a:pt x="82" y="54"/>
                    <a:pt x="81" y="55"/>
                    <a:pt x="81" y="56"/>
                  </a:cubicBezTo>
                  <a:cubicBezTo>
                    <a:pt x="80" y="57"/>
                    <a:pt x="79" y="57"/>
                    <a:pt x="79" y="58"/>
                  </a:cubicBezTo>
                  <a:cubicBezTo>
                    <a:pt x="78" y="59"/>
                    <a:pt x="78" y="60"/>
                    <a:pt x="77" y="60"/>
                  </a:cubicBezTo>
                  <a:cubicBezTo>
                    <a:pt x="77" y="61"/>
                    <a:pt x="76" y="63"/>
                    <a:pt x="76" y="63"/>
                  </a:cubicBezTo>
                  <a:cubicBezTo>
                    <a:pt x="75" y="63"/>
                    <a:pt x="73" y="61"/>
                    <a:pt x="73" y="61"/>
                  </a:cubicBezTo>
                  <a:cubicBezTo>
                    <a:pt x="73" y="61"/>
                    <a:pt x="75" y="59"/>
                    <a:pt x="75" y="59"/>
                  </a:cubicBezTo>
                  <a:cubicBezTo>
                    <a:pt x="75" y="58"/>
                    <a:pt x="73" y="57"/>
                    <a:pt x="73" y="57"/>
                  </a:cubicBezTo>
                  <a:cubicBezTo>
                    <a:pt x="72" y="57"/>
                    <a:pt x="71" y="59"/>
                    <a:pt x="71" y="59"/>
                  </a:cubicBezTo>
                  <a:cubicBezTo>
                    <a:pt x="70" y="59"/>
                    <a:pt x="69" y="58"/>
                    <a:pt x="69" y="58"/>
                  </a:cubicBezTo>
                  <a:cubicBezTo>
                    <a:pt x="68" y="57"/>
                    <a:pt x="67" y="56"/>
                    <a:pt x="67" y="56"/>
                  </a:cubicBezTo>
                  <a:cubicBezTo>
                    <a:pt x="66" y="55"/>
                    <a:pt x="65" y="55"/>
                    <a:pt x="64" y="54"/>
                  </a:cubicBezTo>
                  <a:cubicBezTo>
                    <a:pt x="64" y="55"/>
                    <a:pt x="63" y="56"/>
                    <a:pt x="63" y="56"/>
                  </a:cubicBezTo>
                  <a:close/>
                  <a:moveTo>
                    <a:pt x="163" y="13"/>
                  </a:moveTo>
                  <a:cubicBezTo>
                    <a:pt x="163" y="13"/>
                    <a:pt x="162" y="15"/>
                    <a:pt x="161" y="15"/>
                  </a:cubicBezTo>
                  <a:cubicBezTo>
                    <a:pt x="161" y="16"/>
                    <a:pt x="160" y="17"/>
                    <a:pt x="160" y="17"/>
                  </a:cubicBezTo>
                  <a:cubicBezTo>
                    <a:pt x="159" y="18"/>
                    <a:pt x="162" y="19"/>
                    <a:pt x="162" y="19"/>
                  </a:cubicBezTo>
                  <a:cubicBezTo>
                    <a:pt x="162" y="19"/>
                    <a:pt x="160" y="21"/>
                    <a:pt x="160" y="21"/>
                  </a:cubicBezTo>
                  <a:cubicBezTo>
                    <a:pt x="160" y="21"/>
                    <a:pt x="162" y="23"/>
                    <a:pt x="162" y="23"/>
                  </a:cubicBezTo>
                  <a:cubicBezTo>
                    <a:pt x="163" y="23"/>
                    <a:pt x="164" y="21"/>
                    <a:pt x="164" y="21"/>
                  </a:cubicBezTo>
                  <a:cubicBezTo>
                    <a:pt x="165" y="20"/>
                    <a:pt x="165" y="19"/>
                    <a:pt x="166" y="18"/>
                  </a:cubicBezTo>
                  <a:cubicBezTo>
                    <a:pt x="166" y="18"/>
                    <a:pt x="164" y="17"/>
                    <a:pt x="164" y="17"/>
                  </a:cubicBezTo>
                  <a:cubicBezTo>
                    <a:pt x="163" y="16"/>
                    <a:pt x="165" y="15"/>
                    <a:pt x="165" y="15"/>
                  </a:cubicBezTo>
                  <a:cubicBezTo>
                    <a:pt x="165" y="15"/>
                    <a:pt x="163" y="13"/>
                    <a:pt x="163" y="13"/>
                  </a:cubicBezTo>
                  <a:close/>
                  <a:moveTo>
                    <a:pt x="367" y="24"/>
                  </a:moveTo>
                  <a:cubicBezTo>
                    <a:pt x="367" y="24"/>
                    <a:pt x="368" y="21"/>
                    <a:pt x="368" y="21"/>
                  </a:cubicBezTo>
                  <a:cubicBezTo>
                    <a:pt x="368" y="21"/>
                    <a:pt x="367" y="20"/>
                    <a:pt x="366" y="20"/>
                  </a:cubicBezTo>
                  <a:cubicBezTo>
                    <a:pt x="366" y="19"/>
                    <a:pt x="364" y="18"/>
                    <a:pt x="364" y="18"/>
                  </a:cubicBezTo>
                  <a:cubicBezTo>
                    <a:pt x="364" y="18"/>
                    <a:pt x="363" y="20"/>
                    <a:pt x="362" y="20"/>
                  </a:cubicBezTo>
                  <a:cubicBezTo>
                    <a:pt x="362" y="21"/>
                    <a:pt x="361" y="22"/>
                    <a:pt x="361" y="22"/>
                  </a:cubicBezTo>
                  <a:cubicBezTo>
                    <a:pt x="360" y="23"/>
                    <a:pt x="359" y="24"/>
                    <a:pt x="359" y="25"/>
                  </a:cubicBezTo>
                  <a:cubicBezTo>
                    <a:pt x="359" y="25"/>
                    <a:pt x="357" y="26"/>
                    <a:pt x="357" y="27"/>
                  </a:cubicBezTo>
                  <a:cubicBezTo>
                    <a:pt x="357" y="27"/>
                    <a:pt x="359" y="29"/>
                    <a:pt x="359" y="29"/>
                  </a:cubicBezTo>
                  <a:cubicBezTo>
                    <a:pt x="360" y="28"/>
                    <a:pt x="361" y="27"/>
                    <a:pt x="361" y="26"/>
                  </a:cubicBezTo>
                  <a:cubicBezTo>
                    <a:pt x="362" y="25"/>
                    <a:pt x="363" y="23"/>
                    <a:pt x="365" y="22"/>
                  </a:cubicBezTo>
                  <a:cubicBezTo>
                    <a:pt x="365" y="22"/>
                    <a:pt x="366" y="24"/>
                    <a:pt x="367" y="24"/>
                  </a:cubicBezTo>
                  <a:close/>
                  <a:moveTo>
                    <a:pt x="592" y="15"/>
                  </a:moveTo>
                  <a:cubicBezTo>
                    <a:pt x="592" y="16"/>
                    <a:pt x="591" y="17"/>
                    <a:pt x="590" y="18"/>
                  </a:cubicBezTo>
                  <a:cubicBezTo>
                    <a:pt x="590" y="18"/>
                    <a:pt x="593" y="19"/>
                    <a:pt x="593" y="19"/>
                  </a:cubicBezTo>
                  <a:cubicBezTo>
                    <a:pt x="593" y="20"/>
                    <a:pt x="591" y="21"/>
                    <a:pt x="591" y="21"/>
                  </a:cubicBezTo>
                  <a:cubicBezTo>
                    <a:pt x="591" y="22"/>
                    <a:pt x="590" y="23"/>
                    <a:pt x="589" y="24"/>
                  </a:cubicBezTo>
                  <a:cubicBezTo>
                    <a:pt x="589" y="24"/>
                    <a:pt x="588" y="25"/>
                    <a:pt x="587" y="26"/>
                  </a:cubicBezTo>
                  <a:cubicBezTo>
                    <a:pt x="588" y="26"/>
                    <a:pt x="589" y="28"/>
                    <a:pt x="590" y="28"/>
                  </a:cubicBezTo>
                  <a:cubicBezTo>
                    <a:pt x="590" y="27"/>
                    <a:pt x="591" y="26"/>
                    <a:pt x="591" y="25"/>
                  </a:cubicBezTo>
                  <a:cubicBezTo>
                    <a:pt x="592" y="25"/>
                    <a:pt x="593" y="24"/>
                    <a:pt x="593" y="23"/>
                  </a:cubicBezTo>
                  <a:cubicBezTo>
                    <a:pt x="594" y="22"/>
                    <a:pt x="594" y="22"/>
                    <a:pt x="595" y="21"/>
                  </a:cubicBezTo>
                  <a:cubicBezTo>
                    <a:pt x="596" y="19"/>
                    <a:pt x="597" y="18"/>
                    <a:pt x="598" y="16"/>
                  </a:cubicBezTo>
                  <a:cubicBezTo>
                    <a:pt x="597" y="15"/>
                    <a:pt x="595" y="14"/>
                    <a:pt x="594" y="13"/>
                  </a:cubicBezTo>
                  <a:cubicBezTo>
                    <a:pt x="593" y="14"/>
                    <a:pt x="593" y="15"/>
                    <a:pt x="592" y="15"/>
                  </a:cubicBezTo>
                  <a:close/>
                  <a:moveTo>
                    <a:pt x="554" y="57"/>
                  </a:moveTo>
                  <a:cubicBezTo>
                    <a:pt x="554" y="56"/>
                    <a:pt x="555" y="55"/>
                    <a:pt x="555" y="54"/>
                  </a:cubicBezTo>
                  <a:cubicBezTo>
                    <a:pt x="555" y="54"/>
                    <a:pt x="553" y="53"/>
                    <a:pt x="553" y="53"/>
                  </a:cubicBezTo>
                  <a:cubicBezTo>
                    <a:pt x="553" y="52"/>
                    <a:pt x="555" y="51"/>
                    <a:pt x="555" y="50"/>
                  </a:cubicBezTo>
                  <a:cubicBezTo>
                    <a:pt x="555" y="50"/>
                    <a:pt x="553" y="49"/>
                    <a:pt x="552" y="49"/>
                  </a:cubicBezTo>
                  <a:cubicBezTo>
                    <a:pt x="552" y="48"/>
                    <a:pt x="554" y="47"/>
                    <a:pt x="554" y="46"/>
                  </a:cubicBezTo>
                  <a:cubicBezTo>
                    <a:pt x="554" y="46"/>
                    <a:pt x="556" y="45"/>
                    <a:pt x="556" y="44"/>
                  </a:cubicBezTo>
                  <a:cubicBezTo>
                    <a:pt x="556" y="44"/>
                    <a:pt x="554" y="43"/>
                    <a:pt x="554" y="43"/>
                  </a:cubicBezTo>
                  <a:cubicBezTo>
                    <a:pt x="553" y="43"/>
                    <a:pt x="553" y="44"/>
                    <a:pt x="552" y="45"/>
                  </a:cubicBezTo>
                  <a:cubicBezTo>
                    <a:pt x="551" y="45"/>
                    <a:pt x="551" y="46"/>
                    <a:pt x="550" y="47"/>
                  </a:cubicBezTo>
                  <a:cubicBezTo>
                    <a:pt x="550" y="48"/>
                    <a:pt x="549" y="49"/>
                    <a:pt x="549" y="49"/>
                  </a:cubicBezTo>
                  <a:cubicBezTo>
                    <a:pt x="548" y="50"/>
                    <a:pt x="551" y="50"/>
                    <a:pt x="551" y="51"/>
                  </a:cubicBezTo>
                  <a:cubicBezTo>
                    <a:pt x="551" y="52"/>
                    <a:pt x="549" y="52"/>
                    <a:pt x="549" y="53"/>
                  </a:cubicBezTo>
                  <a:cubicBezTo>
                    <a:pt x="549" y="54"/>
                    <a:pt x="551" y="54"/>
                    <a:pt x="551" y="55"/>
                  </a:cubicBezTo>
                  <a:cubicBezTo>
                    <a:pt x="551" y="55"/>
                    <a:pt x="550" y="57"/>
                    <a:pt x="550" y="57"/>
                  </a:cubicBezTo>
                  <a:cubicBezTo>
                    <a:pt x="550" y="58"/>
                    <a:pt x="552" y="58"/>
                    <a:pt x="552" y="59"/>
                  </a:cubicBezTo>
                  <a:cubicBezTo>
                    <a:pt x="552" y="58"/>
                    <a:pt x="553" y="57"/>
                    <a:pt x="554" y="57"/>
                  </a:cubicBezTo>
                  <a:close/>
                  <a:moveTo>
                    <a:pt x="352" y="51"/>
                  </a:moveTo>
                  <a:cubicBezTo>
                    <a:pt x="351" y="50"/>
                    <a:pt x="350" y="49"/>
                    <a:pt x="348" y="48"/>
                  </a:cubicBezTo>
                  <a:cubicBezTo>
                    <a:pt x="347" y="50"/>
                    <a:pt x="346" y="51"/>
                    <a:pt x="345" y="53"/>
                  </a:cubicBezTo>
                  <a:cubicBezTo>
                    <a:pt x="346" y="54"/>
                    <a:pt x="348" y="55"/>
                    <a:pt x="349" y="56"/>
                  </a:cubicBezTo>
                  <a:cubicBezTo>
                    <a:pt x="350" y="54"/>
                    <a:pt x="351" y="53"/>
                    <a:pt x="352" y="51"/>
                  </a:cubicBezTo>
                  <a:close/>
                  <a:moveTo>
                    <a:pt x="11" y="45"/>
                  </a:moveTo>
                  <a:cubicBezTo>
                    <a:pt x="11" y="45"/>
                    <a:pt x="13" y="47"/>
                    <a:pt x="13" y="47"/>
                  </a:cubicBezTo>
                  <a:cubicBezTo>
                    <a:pt x="14" y="47"/>
                    <a:pt x="15" y="45"/>
                    <a:pt x="15" y="45"/>
                  </a:cubicBezTo>
                  <a:cubicBezTo>
                    <a:pt x="15" y="44"/>
                    <a:pt x="13" y="43"/>
                    <a:pt x="13" y="43"/>
                  </a:cubicBezTo>
                  <a:cubicBezTo>
                    <a:pt x="12" y="43"/>
                    <a:pt x="11" y="41"/>
                    <a:pt x="11" y="41"/>
                  </a:cubicBezTo>
                  <a:cubicBezTo>
                    <a:pt x="10" y="41"/>
                    <a:pt x="9" y="43"/>
                    <a:pt x="9" y="44"/>
                  </a:cubicBezTo>
                  <a:cubicBezTo>
                    <a:pt x="9" y="44"/>
                    <a:pt x="7" y="45"/>
                    <a:pt x="7" y="46"/>
                  </a:cubicBezTo>
                  <a:cubicBezTo>
                    <a:pt x="7" y="46"/>
                    <a:pt x="9" y="47"/>
                    <a:pt x="9" y="47"/>
                  </a:cubicBezTo>
                  <a:cubicBezTo>
                    <a:pt x="10" y="47"/>
                    <a:pt x="10" y="45"/>
                    <a:pt x="11" y="45"/>
                  </a:cubicBezTo>
                  <a:close/>
                  <a:moveTo>
                    <a:pt x="51" y="44"/>
                  </a:moveTo>
                  <a:cubicBezTo>
                    <a:pt x="51" y="44"/>
                    <a:pt x="52" y="42"/>
                    <a:pt x="53" y="42"/>
                  </a:cubicBezTo>
                  <a:cubicBezTo>
                    <a:pt x="53" y="42"/>
                    <a:pt x="55" y="44"/>
                    <a:pt x="55" y="43"/>
                  </a:cubicBezTo>
                  <a:cubicBezTo>
                    <a:pt x="55" y="43"/>
                    <a:pt x="56" y="42"/>
                    <a:pt x="57" y="41"/>
                  </a:cubicBezTo>
                  <a:cubicBezTo>
                    <a:pt x="57" y="40"/>
                    <a:pt x="58" y="40"/>
                    <a:pt x="58" y="39"/>
                  </a:cubicBezTo>
                  <a:cubicBezTo>
                    <a:pt x="57" y="39"/>
                    <a:pt x="57" y="37"/>
                    <a:pt x="56" y="37"/>
                  </a:cubicBezTo>
                  <a:cubicBezTo>
                    <a:pt x="56" y="37"/>
                    <a:pt x="55" y="39"/>
                    <a:pt x="54" y="39"/>
                  </a:cubicBezTo>
                  <a:cubicBezTo>
                    <a:pt x="54" y="39"/>
                    <a:pt x="52" y="38"/>
                    <a:pt x="52" y="38"/>
                  </a:cubicBezTo>
                  <a:cubicBezTo>
                    <a:pt x="52" y="38"/>
                    <a:pt x="51" y="39"/>
                    <a:pt x="50" y="40"/>
                  </a:cubicBezTo>
                  <a:cubicBezTo>
                    <a:pt x="50" y="41"/>
                    <a:pt x="49" y="41"/>
                    <a:pt x="49" y="42"/>
                  </a:cubicBezTo>
                  <a:cubicBezTo>
                    <a:pt x="50" y="42"/>
                    <a:pt x="50" y="44"/>
                    <a:pt x="51" y="44"/>
                  </a:cubicBezTo>
                  <a:close/>
                  <a:moveTo>
                    <a:pt x="63" y="28"/>
                  </a:moveTo>
                  <a:cubicBezTo>
                    <a:pt x="63" y="28"/>
                    <a:pt x="61" y="27"/>
                    <a:pt x="61" y="27"/>
                  </a:cubicBezTo>
                  <a:cubicBezTo>
                    <a:pt x="60" y="26"/>
                    <a:pt x="59" y="25"/>
                    <a:pt x="58" y="25"/>
                  </a:cubicBezTo>
                  <a:cubicBezTo>
                    <a:pt x="58" y="25"/>
                    <a:pt x="57" y="27"/>
                    <a:pt x="57" y="27"/>
                  </a:cubicBezTo>
                  <a:cubicBezTo>
                    <a:pt x="56" y="27"/>
                    <a:pt x="55" y="29"/>
                    <a:pt x="55" y="29"/>
                  </a:cubicBezTo>
                  <a:cubicBezTo>
                    <a:pt x="55" y="30"/>
                    <a:pt x="57" y="31"/>
                    <a:pt x="57" y="31"/>
                  </a:cubicBezTo>
                  <a:cubicBezTo>
                    <a:pt x="58" y="31"/>
                    <a:pt x="59" y="33"/>
                    <a:pt x="59" y="33"/>
                  </a:cubicBezTo>
                  <a:cubicBezTo>
                    <a:pt x="60" y="33"/>
                    <a:pt x="61" y="31"/>
                    <a:pt x="61" y="30"/>
                  </a:cubicBezTo>
                  <a:cubicBezTo>
                    <a:pt x="61" y="30"/>
                    <a:pt x="63" y="29"/>
                    <a:pt x="63" y="28"/>
                  </a:cubicBezTo>
                  <a:close/>
                  <a:moveTo>
                    <a:pt x="108" y="48"/>
                  </a:moveTo>
                  <a:cubicBezTo>
                    <a:pt x="108" y="48"/>
                    <a:pt x="106" y="47"/>
                    <a:pt x="105" y="47"/>
                  </a:cubicBezTo>
                  <a:cubicBezTo>
                    <a:pt x="105" y="46"/>
                    <a:pt x="103" y="45"/>
                    <a:pt x="103" y="45"/>
                  </a:cubicBezTo>
                  <a:cubicBezTo>
                    <a:pt x="103" y="45"/>
                    <a:pt x="102" y="47"/>
                    <a:pt x="101" y="47"/>
                  </a:cubicBezTo>
                  <a:cubicBezTo>
                    <a:pt x="101" y="47"/>
                    <a:pt x="100" y="49"/>
                    <a:pt x="100" y="49"/>
                  </a:cubicBezTo>
                  <a:cubicBezTo>
                    <a:pt x="100" y="50"/>
                    <a:pt x="102" y="51"/>
                    <a:pt x="102" y="51"/>
                  </a:cubicBezTo>
                  <a:cubicBezTo>
                    <a:pt x="102" y="51"/>
                    <a:pt x="104" y="53"/>
                    <a:pt x="104" y="53"/>
                  </a:cubicBezTo>
                  <a:cubicBezTo>
                    <a:pt x="105" y="53"/>
                    <a:pt x="106" y="51"/>
                    <a:pt x="106" y="51"/>
                  </a:cubicBezTo>
                  <a:cubicBezTo>
                    <a:pt x="106" y="50"/>
                    <a:pt x="108" y="49"/>
                    <a:pt x="108" y="48"/>
                  </a:cubicBezTo>
                  <a:close/>
                  <a:moveTo>
                    <a:pt x="116" y="51"/>
                  </a:moveTo>
                  <a:cubicBezTo>
                    <a:pt x="116" y="51"/>
                    <a:pt x="117" y="49"/>
                    <a:pt x="118" y="49"/>
                  </a:cubicBezTo>
                  <a:cubicBezTo>
                    <a:pt x="118" y="48"/>
                    <a:pt x="119" y="47"/>
                    <a:pt x="119" y="47"/>
                  </a:cubicBezTo>
                  <a:cubicBezTo>
                    <a:pt x="120" y="46"/>
                    <a:pt x="121" y="45"/>
                    <a:pt x="121" y="44"/>
                  </a:cubicBezTo>
                  <a:cubicBezTo>
                    <a:pt x="121" y="44"/>
                    <a:pt x="119" y="43"/>
                    <a:pt x="119" y="43"/>
                  </a:cubicBezTo>
                  <a:cubicBezTo>
                    <a:pt x="119" y="43"/>
                    <a:pt x="117" y="41"/>
                    <a:pt x="117" y="41"/>
                  </a:cubicBezTo>
                  <a:cubicBezTo>
                    <a:pt x="116" y="41"/>
                    <a:pt x="115" y="43"/>
                    <a:pt x="115" y="43"/>
                  </a:cubicBezTo>
                  <a:cubicBezTo>
                    <a:pt x="114" y="44"/>
                    <a:pt x="114" y="45"/>
                    <a:pt x="113" y="46"/>
                  </a:cubicBezTo>
                  <a:cubicBezTo>
                    <a:pt x="113" y="46"/>
                    <a:pt x="115" y="47"/>
                    <a:pt x="116" y="47"/>
                  </a:cubicBezTo>
                  <a:cubicBezTo>
                    <a:pt x="116" y="48"/>
                    <a:pt x="114" y="49"/>
                    <a:pt x="114" y="49"/>
                  </a:cubicBezTo>
                  <a:cubicBezTo>
                    <a:pt x="114" y="49"/>
                    <a:pt x="116" y="51"/>
                    <a:pt x="116" y="51"/>
                  </a:cubicBezTo>
                  <a:close/>
                  <a:moveTo>
                    <a:pt x="177" y="27"/>
                  </a:moveTo>
                  <a:cubicBezTo>
                    <a:pt x="178" y="27"/>
                    <a:pt x="178" y="29"/>
                    <a:pt x="179" y="29"/>
                  </a:cubicBezTo>
                  <a:cubicBezTo>
                    <a:pt x="180" y="29"/>
                    <a:pt x="180" y="27"/>
                    <a:pt x="181" y="26"/>
                  </a:cubicBezTo>
                  <a:cubicBezTo>
                    <a:pt x="181" y="26"/>
                    <a:pt x="182" y="24"/>
                    <a:pt x="183" y="24"/>
                  </a:cubicBezTo>
                  <a:cubicBezTo>
                    <a:pt x="183" y="24"/>
                    <a:pt x="185" y="26"/>
                    <a:pt x="185" y="26"/>
                  </a:cubicBezTo>
                  <a:cubicBezTo>
                    <a:pt x="185" y="25"/>
                    <a:pt x="186" y="24"/>
                    <a:pt x="186" y="24"/>
                  </a:cubicBezTo>
                  <a:cubicBezTo>
                    <a:pt x="188" y="22"/>
                    <a:pt x="189" y="21"/>
                    <a:pt x="190" y="19"/>
                  </a:cubicBezTo>
                  <a:cubicBezTo>
                    <a:pt x="191" y="19"/>
                    <a:pt x="191" y="21"/>
                    <a:pt x="192" y="21"/>
                  </a:cubicBezTo>
                  <a:cubicBezTo>
                    <a:pt x="192" y="21"/>
                    <a:pt x="194" y="19"/>
                    <a:pt x="194" y="19"/>
                  </a:cubicBezTo>
                  <a:cubicBezTo>
                    <a:pt x="194" y="19"/>
                    <a:pt x="192" y="17"/>
                    <a:pt x="192" y="17"/>
                  </a:cubicBezTo>
                  <a:cubicBezTo>
                    <a:pt x="191" y="17"/>
                    <a:pt x="190" y="19"/>
                    <a:pt x="190" y="19"/>
                  </a:cubicBezTo>
                  <a:cubicBezTo>
                    <a:pt x="189" y="19"/>
                    <a:pt x="188" y="17"/>
                    <a:pt x="188" y="18"/>
                  </a:cubicBezTo>
                  <a:cubicBezTo>
                    <a:pt x="187" y="18"/>
                    <a:pt x="186" y="20"/>
                    <a:pt x="186" y="20"/>
                  </a:cubicBezTo>
                  <a:cubicBezTo>
                    <a:pt x="185" y="20"/>
                    <a:pt x="184" y="18"/>
                    <a:pt x="184" y="18"/>
                  </a:cubicBezTo>
                  <a:cubicBezTo>
                    <a:pt x="183" y="18"/>
                    <a:pt x="182" y="16"/>
                    <a:pt x="181" y="16"/>
                  </a:cubicBezTo>
                  <a:cubicBezTo>
                    <a:pt x="181" y="17"/>
                    <a:pt x="180" y="18"/>
                    <a:pt x="180" y="19"/>
                  </a:cubicBezTo>
                  <a:cubicBezTo>
                    <a:pt x="179" y="19"/>
                    <a:pt x="179" y="20"/>
                    <a:pt x="178" y="21"/>
                  </a:cubicBezTo>
                  <a:cubicBezTo>
                    <a:pt x="178" y="22"/>
                    <a:pt x="177" y="22"/>
                    <a:pt x="176" y="23"/>
                  </a:cubicBezTo>
                  <a:cubicBezTo>
                    <a:pt x="176" y="24"/>
                    <a:pt x="175" y="25"/>
                    <a:pt x="175" y="25"/>
                  </a:cubicBezTo>
                  <a:cubicBezTo>
                    <a:pt x="174" y="26"/>
                    <a:pt x="173" y="27"/>
                    <a:pt x="173" y="27"/>
                  </a:cubicBezTo>
                  <a:cubicBezTo>
                    <a:pt x="173" y="28"/>
                    <a:pt x="175" y="29"/>
                    <a:pt x="175" y="29"/>
                  </a:cubicBezTo>
                  <a:cubicBezTo>
                    <a:pt x="176" y="28"/>
                    <a:pt x="176" y="28"/>
                    <a:pt x="177" y="27"/>
                  </a:cubicBezTo>
                  <a:close/>
                  <a:moveTo>
                    <a:pt x="206" y="49"/>
                  </a:moveTo>
                  <a:cubicBezTo>
                    <a:pt x="206" y="49"/>
                    <a:pt x="207" y="47"/>
                    <a:pt x="208" y="47"/>
                  </a:cubicBezTo>
                  <a:cubicBezTo>
                    <a:pt x="208" y="47"/>
                    <a:pt x="205" y="45"/>
                    <a:pt x="205" y="45"/>
                  </a:cubicBezTo>
                  <a:cubicBezTo>
                    <a:pt x="205" y="45"/>
                    <a:pt x="207" y="44"/>
                    <a:pt x="207" y="43"/>
                  </a:cubicBezTo>
                  <a:cubicBezTo>
                    <a:pt x="207" y="42"/>
                    <a:pt x="208" y="41"/>
                    <a:pt x="209" y="41"/>
                  </a:cubicBezTo>
                  <a:cubicBezTo>
                    <a:pt x="209" y="40"/>
                    <a:pt x="210" y="39"/>
                    <a:pt x="211" y="38"/>
                  </a:cubicBezTo>
                  <a:cubicBezTo>
                    <a:pt x="211" y="38"/>
                    <a:pt x="208" y="37"/>
                    <a:pt x="208" y="37"/>
                  </a:cubicBezTo>
                  <a:cubicBezTo>
                    <a:pt x="208" y="36"/>
                    <a:pt x="210" y="35"/>
                    <a:pt x="210" y="35"/>
                  </a:cubicBezTo>
                  <a:cubicBezTo>
                    <a:pt x="210" y="35"/>
                    <a:pt x="208" y="33"/>
                    <a:pt x="208" y="33"/>
                  </a:cubicBezTo>
                  <a:cubicBezTo>
                    <a:pt x="207" y="33"/>
                    <a:pt x="207" y="34"/>
                    <a:pt x="206" y="35"/>
                  </a:cubicBezTo>
                  <a:cubicBezTo>
                    <a:pt x="206" y="35"/>
                    <a:pt x="204" y="37"/>
                    <a:pt x="204" y="37"/>
                  </a:cubicBezTo>
                  <a:cubicBezTo>
                    <a:pt x="204" y="38"/>
                    <a:pt x="207" y="39"/>
                    <a:pt x="207" y="39"/>
                  </a:cubicBezTo>
                  <a:cubicBezTo>
                    <a:pt x="206" y="40"/>
                    <a:pt x="205" y="41"/>
                    <a:pt x="205" y="41"/>
                  </a:cubicBezTo>
                  <a:cubicBezTo>
                    <a:pt x="204" y="42"/>
                    <a:pt x="203" y="43"/>
                    <a:pt x="203" y="43"/>
                  </a:cubicBezTo>
                  <a:cubicBezTo>
                    <a:pt x="203" y="44"/>
                    <a:pt x="201" y="45"/>
                    <a:pt x="201" y="46"/>
                  </a:cubicBezTo>
                  <a:cubicBezTo>
                    <a:pt x="202" y="46"/>
                    <a:pt x="203" y="47"/>
                    <a:pt x="204" y="47"/>
                  </a:cubicBezTo>
                  <a:cubicBezTo>
                    <a:pt x="204" y="47"/>
                    <a:pt x="205" y="49"/>
                    <a:pt x="206" y="49"/>
                  </a:cubicBezTo>
                  <a:close/>
                  <a:moveTo>
                    <a:pt x="240" y="51"/>
                  </a:moveTo>
                  <a:cubicBezTo>
                    <a:pt x="240" y="50"/>
                    <a:pt x="242" y="52"/>
                    <a:pt x="242" y="52"/>
                  </a:cubicBezTo>
                  <a:cubicBezTo>
                    <a:pt x="243" y="52"/>
                    <a:pt x="244" y="50"/>
                    <a:pt x="244" y="50"/>
                  </a:cubicBezTo>
                  <a:cubicBezTo>
                    <a:pt x="244" y="50"/>
                    <a:pt x="242" y="48"/>
                    <a:pt x="242" y="48"/>
                  </a:cubicBezTo>
                  <a:cubicBezTo>
                    <a:pt x="241" y="48"/>
                    <a:pt x="240" y="47"/>
                    <a:pt x="240" y="47"/>
                  </a:cubicBezTo>
                  <a:cubicBezTo>
                    <a:pt x="239" y="47"/>
                    <a:pt x="238" y="49"/>
                    <a:pt x="238" y="49"/>
                  </a:cubicBezTo>
                  <a:cubicBezTo>
                    <a:pt x="238" y="49"/>
                    <a:pt x="236" y="51"/>
                    <a:pt x="236" y="51"/>
                  </a:cubicBezTo>
                  <a:cubicBezTo>
                    <a:pt x="236" y="52"/>
                    <a:pt x="238" y="52"/>
                    <a:pt x="238" y="53"/>
                  </a:cubicBezTo>
                  <a:cubicBezTo>
                    <a:pt x="239" y="53"/>
                    <a:pt x="240" y="51"/>
                    <a:pt x="240" y="51"/>
                  </a:cubicBezTo>
                  <a:close/>
                  <a:moveTo>
                    <a:pt x="233" y="45"/>
                  </a:moveTo>
                  <a:cubicBezTo>
                    <a:pt x="234" y="46"/>
                    <a:pt x="235" y="43"/>
                    <a:pt x="235" y="43"/>
                  </a:cubicBezTo>
                  <a:cubicBezTo>
                    <a:pt x="236" y="43"/>
                    <a:pt x="237" y="45"/>
                    <a:pt x="237" y="45"/>
                  </a:cubicBezTo>
                  <a:cubicBezTo>
                    <a:pt x="238" y="45"/>
                    <a:pt x="239" y="43"/>
                    <a:pt x="239" y="43"/>
                  </a:cubicBezTo>
                  <a:cubicBezTo>
                    <a:pt x="240" y="42"/>
                    <a:pt x="240" y="41"/>
                    <a:pt x="241" y="40"/>
                  </a:cubicBezTo>
                  <a:cubicBezTo>
                    <a:pt x="240" y="40"/>
                    <a:pt x="239" y="39"/>
                    <a:pt x="239" y="39"/>
                  </a:cubicBezTo>
                  <a:cubicBezTo>
                    <a:pt x="238" y="39"/>
                    <a:pt x="237" y="41"/>
                    <a:pt x="237" y="41"/>
                  </a:cubicBezTo>
                  <a:cubicBezTo>
                    <a:pt x="236" y="41"/>
                    <a:pt x="235" y="39"/>
                    <a:pt x="235" y="39"/>
                  </a:cubicBezTo>
                  <a:cubicBezTo>
                    <a:pt x="234" y="40"/>
                    <a:pt x="233" y="41"/>
                    <a:pt x="233" y="41"/>
                  </a:cubicBezTo>
                  <a:cubicBezTo>
                    <a:pt x="232" y="42"/>
                    <a:pt x="232" y="43"/>
                    <a:pt x="231" y="44"/>
                  </a:cubicBezTo>
                  <a:cubicBezTo>
                    <a:pt x="232" y="44"/>
                    <a:pt x="233" y="45"/>
                    <a:pt x="233" y="45"/>
                  </a:cubicBezTo>
                  <a:close/>
                  <a:moveTo>
                    <a:pt x="241" y="30"/>
                  </a:moveTo>
                  <a:cubicBezTo>
                    <a:pt x="242" y="30"/>
                    <a:pt x="243" y="32"/>
                    <a:pt x="244" y="32"/>
                  </a:cubicBezTo>
                  <a:cubicBezTo>
                    <a:pt x="244" y="32"/>
                    <a:pt x="245" y="30"/>
                    <a:pt x="245" y="30"/>
                  </a:cubicBezTo>
                  <a:cubicBezTo>
                    <a:pt x="246" y="30"/>
                    <a:pt x="247" y="32"/>
                    <a:pt x="248" y="32"/>
                  </a:cubicBezTo>
                  <a:cubicBezTo>
                    <a:pt x="248" y="31"/>
                    <a:pt x="249" y="29"/>
                    <a:pt x="249" y="29"/>
                  </a:cubicBezTo>
                  <a:cubicBezTo>
                    <a:pt x="248" y="28"/>
                    <a:pt x="246" y="27"/>
                    <a:pt x="245" y="26"/>
                  </a:cubicBezTo>
                  <a:cubicBezTo>
                    <a:pt x="244" y="25"/>
                    <a:pt x="243" y="25"/>
                    <a:pt x="243" y="24"/>
                  </a:cubicBezTo>
                  <a:cubicBezTo>
                    <a:pt x="242" y="25"/>
                    <a:pt x="242" y="26"/>
                    <a:pt x="241" y="26"/>
                  </a:cubicBezTo>
                  <a:cubicBezTo>
                    <a:pt x="240" y="27"/>
                    <a:pt x="240" y="28"/>
                    <a:pt x="239" y="29"/>
                  </a:cubicBezTo>
                  <a:cubicBezTo>
                    <a:pt x="239" y="29"/>
                    <a:pt x="237" y="30"/>
                    <a:pt x="238" y="31"/>
                  </a:cubicBezTo>
                  <a:cubicBezTo>
                    <a:pt x="238" y="32"/>
                    <a:pt x="240" y="32"/>
                    <a:pt x="240" y="33"/>
                  </a:cubicBezTo>
                  <a:cubicBezTo>
                    <a:pt x="240" y="32"/>
                    <a:pt x="241" y="30"/>
                    <a:pt x="241" y="30"/>
                  </a:cubicBezTo>
                  <a:close/>
                  <a:moveTo>
                    <a:pt x="283" y="41"/>
                  </a:moveTo>
                  <a:cubicBezTo>
                    <a:pt x="284" y="40"/>
                    <a:pt x="284" y="39"/>
                    <a:pt x="285" y="39"/>
                  </a:cubicBezTo>
                  <a:cubicBezTo>
                    <a:pt x="285" y="38"/>
                    <a:pt x="286" y="37"/>
                    <a:pt x="286" y="36"/>
                  </a:cubicBezTo>
                  <a:cubicBezTo>
                    <a:pt x="286" y="36"/>
                    <a:pt x="284" y="35"/>
                    <a:pt x="284" y="35"/>
                  </a:cubicBezTo>
                  <a:cubicBezTo>
                    <a:pt x="284" y="34"/>
                    <a:pt x="286" y="33"/>
                    <a:pt x="286" y="32"/>
                  </a:cubicBezTo>
                  <a:cubicBezTo>
                    <a:pt x="286" y="32"/>
                    <a:pt x="287" y="31"/>
                    <a:pt x="288" y="30"/>
                  </a:cubicBezTo>
                  <a:cubicBezTo>
                    <a:pt x="288" y="30"/>
                    <a:pt x="285" y="29"/>
                    <a:pt x="285" y="28"/>
                  </a:cubicBezTo>
                  <a:cubicBezTo>
                    <a:pt x="285" y="28"/>
                    <a:pt x="287" y="27"/>
                    <a:pt x="287" y="26"/>
                  </a:cubicBezTo>
                  <a:cubicBezTo>
                    <a:pt x="287" y="26"/>
                    <a:pt x="289" y="25"/>
                    <a:pt x="289" y="24"/>
                  </a:cubicBezTo>
                  <a:cubicBezTo>
                    <a:pt x="289" y="23"/>
                    <a:pt x="287" y="23"/>
                    <a:pt x="286" y="22"/>
                  </a:cubicBezTo>
                  <a:cubicBezTo>
                    <a:pt x="286" y="23"/>
                    <a:pt x="285" y="24"/>
                    <a:pt x="285" y="25"/>
                  </a:cubicBezTo>
                  <a:cubicBezTo>
                    <a:pt x="285" y="25"/>
                    <a:pt x="283" y="26"/>
                    <a:pt x="283" y="27"/>
                  </a:cubicBezTo>
                  <a:cubicBezTo>
                    <a:pt x="283" y="27"/>
                    <a:pt x="285" y="28"/>
                    <a:pt x="285" y="28"/>
                  </a:cubicBezTo>
                  <a:cubicBezTo>
                    <a:pt x="285" y="29"/>
                    <a:pt x="284" y="30"/>
                    <a:pt x="284" y="31"/>
                  </a:cubicBezTo>
                  <a:cubicBezTo>
                    <a:pt x="283" y="31"/>
                    <a:pt x="282" y="32"/>
                    <a:pt x="282" y="33"/>
                  </a:cubicBezTo>
                  <a:cubicBezTo>
                    <a:pt x="282" y="33"/>
                    <a:pt x="284" y="34"/>
                    <a:pt x="284" y="35"/>
                  </a:cubicBezTo>
                  <a:cubicBezTo>
                    <a:pt x="284" y="35"/>
                    <a:pt x="283" y="37"/>
                    <a:pt x="282" y="37"/>
                  </a:cubicBezTo>
                  <a:cubicBezTo>
                    <a:pt x="282" y="37"/>
                    <a:pt x="281" y="38"/>
                    <a:pt x="281" y="39"/>
                  </a:cubicBezTo>
                  <a:cubicBezTo>
                    <a:pt x="281" y="40"/>
                    <a:pt x="279" y="41"/>
                    <a:pt x="279" y="41"/>
                  </a:cubicBezTo>
                  <a:cubicBezTo>
                    <a:pt x="279" y="42"/>
                    <a:pt x="281" y="42"/>
                    <a:pt x="281" y="43"/>
                  </a:cubicBezTo>
                  <a:cubicBezTo>
                    <a:pt x="282" y="42"/>
                    <a:pt x="282" y="42"/>
                    <a:pt x="283" y="41"/>
                  </a:cubicBezTo>
                  <a:close/>
                  <a:moveTo>
                    <a:pt x="270" y="34"/>
                  </a:moveTo>
                  <a:cubicBezTo>
                    <a:pt x="270" y="35"/>
                    <a:pt x="271" y="32"/>
                    <a:pt x="272" y="32"/>
                  </a:cubicBezTo>
                  <a:cubicBezTo>
                    <a:pt x="272" y="32"/>
                    <a:pt x="274" y="34"/>
                    <a:pt x="274" y="34"/>
                  </a:cubicBezTo>
                  <a:cubicBezTo>
                    <a:pt x="275" y="34"/>
                    <a:pt x="275" y="32"/>
                    <a:pt x="276" y="32"/>
                  </a:cubicBezTo>
                  <a:cubicBezTo>
                    <a:pt x="276" y="31"/>
                    <a:pt x="277" y="30"/>
                    <a:pt x="277" y="30"/>
                  </a:cubicBezTo>
                  <a:cubicBezTo>
                    <a:pt x="277" y="29"/>
                    <a:pt x="276" y="28"/>
                    <a:pt x="275" y="28"/>
                  </a:cubicBezTo>
                  <a:cubicBezTo>
                    <a:pt x="275" y="28"/>
                    <a:pt x="273" y="26"/>
                    <a:pt x="273" y="26"/>
                  </a:cubicBezTo>
                  <a:cubicBezTo>
                    <a:pt x="273" y="26"/>
                    <a:pt x="271" y="28"/>
                    <a:pt x="271" y="28"/>
                  </a:cubicBezTo>
                  <a:cubicBezTo>
                    <a:pt x="271" y="29"/>
                    <a:pt x="270" y="30"/>
                    <a:pt x="270" y="31"/>
                  </a:cubicBezTo>
                  <a:cubicBezTo>
                    <a:pt x="269" y="31"/>
                    <a:pt x="268" y="32"/>
                    <a:pt x="268" y="33"/>
                  </a:cubicBezTo>
                  <a:cubicBezTo>
                    <a:pt x="269" y="33"/>
                    <a:pt x="269" y="34"/>
                    <a:pt x="270" y="34"/>
                  </a:cubicBezTo>
                  <a:close/>
                  <a:moveTo>
                    <a:pt x="295" y="25"/>
                  </a:moveTo>
                  <a:cubicBezTo>
                    <a:pt x="295" y="25"/>
                    <a:pt x="293" y="27"/>
                    <a:pt x="293" y="27"/>
                  </a:cubicBezTo>
                  <a:cubicBezTo>
                    <a:pt x="293" y="28"/>
                    <a:pt x="295" y="29"/>
                    <a:pt x="295" y="29"/>
                  </a:cubicBezTo>
                  <a:cubicBezTo>
                    <a:pt x="296" y="29"/>
                    <a:pt x="297" y="31"/>
                    <a:pt x="298" y="31"/>
                  </a:cubicBezTo>
                  <a:cubicBezTo>
                    <a:pt x="298" y="31"/>
                    <a:pt x="299" y="29"/>
                    <a:pt x="299" y="29"/>
                  </a:cubicBezTo>
                  <a:cubicBezTo>
                    <a:pt x="300" y="28"/>
                    <a:pt x="301" y="27"/>
                    <a:pt x="301" y="26"/>
                  </a:cubicBezTo>
                  <a:cubicBezTo>
                    <a:pt x="301" y="26"/>
                    <a:pt x="303" y="25"/>
                    <a:pt x="303" y="24"/>
                  </a:cubicBezTo>
                  <a:cubicBezTo>
                    <a:pt x="303" y="23"/>
                    <a:pt x="301" y="23"/>
                    <a:pt x="301" y="22"/>
                  </a:cubicBezTo>
                  <a:cubicBezTo>
                    <a:pt x="299" y="24"/>
                    <a:pt x="298" y="25"/>
                    <a:pt x="297" y="27"/>
                  </a:cubicBezTo>
                  <a:cubicBezTo>
                    <a:pt x="296" y="27"/>
                    <a:pt x="296" y="25"/>
                    <a:pt x="295" y="25"/>
                  </a:cubicBezTo>
                  <a:close/>
                  <a:moveTo>
                    <a:pt x="373" y="39"/>
                  </a:moveTo>
                  <a:cubicBezTo>
                    <a:pt x="373" y="38"/>
                    <a:pt x="374" y="37"/>
                    <a:pt x="375" y="37"/>
                  </a:cubicBezTo>
                  <a:cubicBezTo>
                    <a:pt x="375" y="36"/>
                    <a:pt x="376" y="38"/>
                    <a:pt x="377" y="38"/>
                  </a:cubicBezTo>
                  <a:cubicBezTo>
                    <a:pt x="377" y="38"/>
                    <a:pt x="378" y="36"/>
                    <a:pt x="378" y="36"/>
                  </a:cubicBezTo>
                  <a:cubicBezTo>
                    <a:pt x="379" y="36"/>
                    <a:pt x="380" y="37"/>
                    <a:pt x="381" y="38"/>
                  </a:cubicBezTo>
                  <a:cubicBezTo>
                    <a:pt x="381" y="38"/>
                    <a:pt x="383" y="39"/>
                    <a:pt x="383" y="39"/>
                  </a:cubicBezTo>
                  <a:cubicBezTo>
                    <a:pt x="384" y="39"/>
                    <a:pt x="384" y="37"/>
                    <a:pt x="385" y="37"/>
                  </a:cubicBezTo>
                  <a:cubicBezTo>
                    <a:pt x="384" y="37"/>
                    <a:pt x="383" y="36"/>
                    <a:pt x="382" y="35"/>
                  </a:cubicBezTo>
                  <a:cubicBezTo>
                    <a:pt x="382" y="35"/>
                    <a:pt x="381" y="34"/>
                    <a:pt x="380" y="34"/>
                  </a:cubicBezTo>
                  <a:cubicBezTo>
                    <a:pt x="380" y="33"/>
                    <a:pt x="379" y="32"/>
                    <a:pt x="378" y="32"/>
                  </a:cubicBezTo>
                  <a:cubicBezTo>
                    <a:pt x="378" y="32"/>
                    <a:pt x="377" y="34"/>
                    <a:pt x="376" y="34"/>
                  </a:cubicBezTo>
                  <a:cubicBezTo>
                    <a:pt x="376" y="34"/>
                    <a:pt x="374" y="32"/>
                    <a:pt x="374" y="33"/>
                  </a:cubicBezTo>
                  <a:cubicBezTo>
                    <a:pt x="373" y="33"/>
                    <a:pt x="373" y="34"/>
                    <a:pt x="372" y="35"/>
                  </a:cubicBezTo>
                  <a:cubicBezTo>
                    <a:pt x="372" y="35"/>
                    <a:pt x="371" y="36"/>
                    <a:pt x="371" y="37"/>
                  </a:cubicBezTo>
                  <a:cubicBezTo>
                    <a:pt x="370" y="38"/>
                    <a:pt x="369" y="39"/>
                    <a:pt x="369" y="39"/>
                  </a:cubicBezTo>
                  <a:cubicBezTo>
                    <a:pt x="369" y="40"/>
                    <a:pt x="371" y="40"/>
                    <a:pt x="371" y="41"/>
                  </a:cubicBezTo>
                  <a:cubicBezTo>
                    <a:pt x="372" y="40"/>
                    <a:pt x="372" y="39"/>
                    <a:pt x="373" y="39"/>
                  </a:cubicBezTo>
                  <a:close/>
                  <a:moveTo>
                    <a:pt x="410" y="50"/>
                  </a:moveTo>
                  <a:cubicBezTo>
                    <a:pt x="411" y="49"/>
                    <a:pt x="412" y="48"/>
                    <a:pt x="412" y="47"/>
                  </a:cubicBezTo>
                  <a:cubicBezTo>
                    <a:pt x="412" y="47"/>
                    <a:pt x="410" y="46"/>
                    <a:pt x="410" y="46"/>
                  </a:cubicBezTo>
                  <a:cubicBezTo>
                    <a:pt x="410" y="46"/>
                    <a:pt x="408" y="44"/>
                    <a:pt x="408" y="44"/>
                  </a:cubicBezTo>
                  <a:cubicBezTo>
                    <a:pt x="407" y="44"/>
                    <a:pt x="406" y="46"/>
                    <a:pt x="406" y="46"/>
                  </a:cubicBezTo>
                  <a:cubicBezTo>
                    <a:pt x="405" y="47"/>
                    <a:pt x="405" y="48"/>
                    <a:pt x="404" y="49"/>
                  </a:cubicBezTo>
                  <a:cubicBezTo>
                    <a:pt x="404" y="49"/>
                    <a:pt x="402" y="50"/>
                    <a:pt x="402" y="51"/>
                  </a:cubicBezTo>
                  <a:cubicBezTo>
                    <a:pt x="402" y="51"/>
                    <a:pt x="404" y="52"/>
                    <a:pt x="405" y="52"/>
                  </a:cubicBezTo>
                  <a:cubicBezTo>
                    <a:pt x="405" y="53"/>
                    <a:pt x="406" y="54"/>
                    <a:pt x="407" y="54"/>
                  </a:cubicBezTo>
                  <a:cubicBezTo>
                    <a:pt x="408" y="53"/>
                    <a:pt x="409" y="51"/>
                    <a:pt x="410" y="50"/>
                  </a:cubicBezTo>
                  <a:close/>
                  <a:moveTo>
                    <a:pt x="399" y="41"/>
                  </a:moveTo>
                  <a:cubicBezTo>
                    <a:pt x="400" y="40"/>
                    <a:pt x="400" y="40"/>
                    <a:pt x="401" y="39"/>
                  </a:cubicBezTo>
                  <a:cubicBezTo>
                    <a:pt x="402" y="37"/>
                    <a:pt x="403" y="36"/>
                    <a:pt x="404" y="35"/>
                  </a:cubicBezTo>
                  <a:cubicBezTo>
                    <a:pt x="403" y="33"/>
                    <a:pt x="401" y="32"/>
                    <a:pt x="400" y="31"/>
                  </a:cubicBezTo>
                  <a:cubicBezTo>
                    <a:pt x="399" y="32"/>
                    <a:pt x="399" y="33"/>
                    <a:pt x="398" y="33"/>
                  </a:cubicBezTo>
                  <a:cubicBezTo>
                    <a:pt x="397" y="35"/>
                    <a:pt x="396" y="36"/>
                    <a:pt x="395" y="38"/>
                  </a:cubicBezTo>
                  <a:cubicBezTo>
                    <a:pt x="394" y="39"/>
                    <a:pt x="392" y="41"/>
                    <a:pt x="391" y="42"/>
                  </a:cubicBezTo>
                  <a:cubicBezTo>
                    <a:pt x="393" y="43"/>
                    <a:pt x="394" y="45"/>
                    <a:pt x="396" y="46"/>
                  </a:cubicBezTo>
                  <a:cubicBezTo>
                    <a:pt x="397" y="44"/>
                    <a:pt x="398" y="43"/>
                    <a:pt x="399" y="41"/>
                  </a:cubicBezTo>
                  <a:close/>
                  <a:moveTo>
                    <a:pt x="433" y="53"/>
                  </a:moveTo>
                  <a:cubicBezTo>
                    <a:pt x="434" y="53"/>
                    <a:pt x="434" y="54"/>
                    <a:pt x="435" y="54"/>
                  </a:cubicBezTo>
                  <a:cubicBezTo>
                    <a:pt x="436" y="55"/>
                    <a:pt x="437" y="56"/>
                    <a:pt x="437" y="56"/>
                  </a:cubicBezTo>
                  <a:cubicBezTo>
                    <a:pt x="438" y="56"/>
                    <a:pt x="439" y="54"/>
                    <a:pt x="439" y="54"/>
                  </a:cubicBezTo>
                  <a:cubicBezTo>
                    <a:pt x="440" y="53"/>
                    <a:pt x="440" y="52"/>
                    <a:pt x="441" y="52"/>
                  </a:cubicBezTo>
                  <a:cubicBezTo>
                    <a:pt x="441" y="51"/>
                    <a:pt x="442" y="50"/>
                    <a:pt x="442" y="49"/>
                  </a:cubicBezTo>
                  <a:cubicBezTo>
                    <a:pt x="442" y="49"/>
                    <a:pt x="440" y="48"/>
                    <a:pt x="440" y="48"/>
                  </a:cubicBezTo>
                  <a:cubicBezTo>
                    <a:pt x="440" y="48"/>
                    <a:pt x="439" y="50"/>
                    <a:pt x="438" y="50"/>
                  </a:cubicBezTo>
                  <a:cubicBezTo>
                    <a:pt x="438" y="50"/>
                    <a:pt x="437" y="48"/>
                    <a:pt x="436" y="48"/>
                  </a:cubicBezTo>
                  <a:cubicBezTo>
                    <a:pt x="436" y="48"/>
                    <a:pt x="435" y="46"/>
                    <a:pt x="434" y="47"/>
                  </a:cubicBezTo>
                  <a:cubicBezTo>
                    <a:pt x="433" y="47"/>
                    <a:pt x="433" y="48"/>
                    <a:pt x="432" y="49"/>
                  </a:cubicBezTo>
                  <a:cubicBezTo>
                    <a:pt x="432" y="49"/>
                    <a:pt x="431" y="50"/>
                    <a:pt x="431" y="51"/>
                  </a:cubicBezTo>
                  <a:cubicBezTo>
                    <a:pt x="430" y="51"/>
                    <a:pt x="429" y="53"/>
                    <a:pt x="429" y="53"/>
                  </a:cubicBezTo>
                  <a:cubicBezTo>
                    <a:pt x="429" y="54"/>
                    <a:pt x="431" y="54"/>
                    <a:pt x="431" y="55"/>
                  </a:cubicBezTo>
                  <a:cubicBezTo>
                    <a:pt x="432" y="54"/>
                    <a:pt x="432" y="53"/>
                    <a:pt x="433" y="53"/>
                  </a:cubicBezTo>
                  <a:close/>
                  <a:moveTo>
                    <a:pt x="464" y="31"/>
                  </a:moveTo>
                  <a:cubicBezTo>
                    <a:pt x="464" y="30"/>
                    <a:pt x="466" y="32"/>
                    <a:pt x="466" y="32"/>
                  </a:cubicBezTo>
                  <a:cubicBezTo>
                    <a:pt x="466" y="32"/>
                    <a:pt x="468" y="30"/>
                    <a:pt x="468" y="30"/>
                  </a:cubicBezTo>
                  <a:cubicBezTo>
                    <a:pt x="468" y="30"/>
                    <a:pt x="466" y="28"/>
                    <a:pt x="466" y="28"/>
                  </a:cubicBezTo>
                  <a:cubicBezTo>
                    <a:pt x="465" y="28"/>
                    <a:pt x="463" y="27"/>
                    <a:pt x="463" y="27"/>
                  </a:cubicBezTo>
                  <a:cubicBezTo>
                    <a:pt x="463" y="26"/>
                    <a:pt x="465" y="25"/>
                    <a:pt x="465" y="24"/>
                  </a:cubicBezTo>
                  <a:cubicBezTo>
                    <a:pt x="465" y="24"/>
                    <a:pt x="466" y="23"/>
                    <a:pt x="467" y="22"/>
                  </a:cubicBezTo>
                  <a:cubicBezTo>
                    <a:pt x="467" y="22"/>
                    <a:pt x="469" y="20"/>
                    <a:pt x="468" y="20"/>
                  </a:cubicBezTo>
                  <a:cubicBezTo>
                    <a:pt x="468" y="19"/>
                    <a:pt x="467" y="19"/>
                    <a:pt x="466" y="18"/>
                  </a:cubicBezTo>
                  <a:cubicBezTo>
                    <a:pt x="466" y="18"/>
                    <a:pt x="465" y="20"/>
                    <a:pt x="465" y="20"/>
                  </a:cubicBezTo>
                  <a:cubicBezTo>
                    <a:pt x="464" y="21"/>
                    <a:pt x="463" y="19"/>
                    <a:pt x="462" y="19"/>
                  </a:cubicBezTo>
                  <a:cubicBezTo>
                    <a:pt x="462" y="19"/>
                    <a:pt x="461" y="20"/>
                    <a:pt x="461" y="21"/>
                  </a:cubicBezTo>
                  <a:cubicBezTo>
                    <a:pt x="461" y="21"/>
                    <a:pt x="463" y="22"/>
                    <a:pt x="463" y="23"/>
                  </a:cubicBezTo>
                  <a:cubicBezTo>
                    <a:pt x="463" y="23"/>
                    <a:pt x="461" y="24"/>
                    <a:pt x="461" y="25"/>
                  </a:cubicBezTo>
                  <a:cubicBezTo>
                    <a:pt x="461" y="25"/>
                    <a:pt x="463" y="26"/>
                    <a:pt x="463" y="27"/>
                  </a:cubicBezTo>
                  <a:cubicBezTo>
                    <a:pt x="463" y="27"/>
                    <a:pt x="462" y="28"/>
                    <a:pt x="462" y="29"/>
                  </a:cubicBezTo>
                  <a:cubicBezTo>
                    <a:pt x="462" y="29"/>
                    <a:pt x="460" y="30"/>
                    <a:pt x="460" y="31"/>
                  </a:cubicBezTo>
                  <a:cubicBezTo>
                    <a:pt x="460" y="32"/>
                    <a:pt x="462" y="32"/>
                    <a:pt x="462" y="33"/>
                  </a:cubicBezTo>
                  <a:cubicBezTo>
                    <a:pt x="463" y="32"/>
                    <a:pt x="463" y="31"/>
                    <a:pt x="464" y="31"/>
                  </a:cubicBezTo>
                  <a:close/>
                  <a:moveTo>
                    <a:pt x="483" y="38"/>
                  </a:moveTo>
                  <a:cubicBezTo>
                    <a:pt x="483" y="38"/>
                    <a:pt x="485" y="40"/>
                    <a:pt x="485" y="40"/>
                  </a:cubicBezTo>
                  <a:cubicBezTo>
                    <a:pt x="485" y="39"/>
                    <a:pt x="487" y="38"/>
                    <a:pt x="487" y="37"/>
                  </a:cubicBezTo>
                  <a:cubicBezTo>
                    <a:pt x="487" y="37"/>
                    <a:pt x="485" y="36"/>
                    <a:pt x="485" y="36"/>
                  </a:cubicBezTo>
                  <a:cubicBezTo>
                    <a:pt x="484" y="36"/>
                    <a:pt x="483" y="34"/>
                    <a:pt x="482" y="34"/>
                  </a:cubicBezTo>
                  <a:cubicBezTo>
                    <a:pt x="482" y="34"/>
                    <a:pt x="481" y="36"/>
                    <a:pt x="481" y="36"/>
                  </a:cubicBezTo>
                  <a:cubicBezTo>
                    <a:pt x="480" y="37"/>
                    <a:pt x="479" y="38"/>
                    <a:pt x="479" y="39"/>
                  </a:cubicBezTo>
                  <a:cubicBezTo>
                    <a:pt x="479" y="39"/>
                    <a:pt x="481" y="40"/>
                    <a:pt x="481" y="40"/>
                  </a:cubicBezTo>
                  <a:cubicBezTo>
                    <a:pt x="482" y="40"/>
                    <a:pt x="482" y="38"/>
                    <a:pt x="483" y="38"/>
                  </a:cubicBezTo>
                  <a:close/>
                  <a:moveTo>
                    <a:pt x="498" y="32"/>
                  </a:moveTo>
                  <a:cubicBezTo>
                    <a:pt x="499" y="32"/>
                    <a:pt x="500" y="34"/>
                    <a:pt x="500" y="34"/>
                  </a:cubicBezTo>
                  <a:cubicBezTo>
                    <a:pt x="501" y="34"/>
                    <a:pt x="502" y="32"/>
                    <a:pt x="502" y="31"/>
                  </a:cubicBezTo>
                  <a:cubicBezTo>
                    <a:pt x="502" y="31"/>
                    <a:pt x="500" y="30"/>
                    <a:pt x="500" y="30"/>
                  </a:cubicBezTo>
                  <a:cubicBezTo>
                    <a:pt x="500" y="29"/>
                    <a:pt x="501" y="28"/>
                    <a:pt x="502" y="27"/>
                  </a:cubicBezTo>
                  <a:cubicBezTo>
                    <a:pt x="501" y="27"/>
                    <a:pt x="500" y="26"/>
                    <a:pt x="499" y="26"/>
                  </a:cubicBezTo>
                  <a:cubicBezTo>
                    <a:pt x="499" y="26"/>
                    <a:pt x="498" y="28"/>
                    <a:pt x="498" y="28"/>
                  </a:cubicBezTo>
                  <a:cubicBezTo>
                    <a:pt x="497" y="29"/>
                    <a:pt x="496" y="29"/>
                    <a:pt x="496" y="30"/>
                  </a:cubicBezTo>
                  <a:cubicBezTo>
                    <a:pt x="496" y="31"/>
                    <a:pt x="494" y="32"/>
                    <a:pt x="494" y="32"/>
                  </a:cubicBezTo>
                  <a:cubicBezTo>
                    <a:pt x="494" y="33"/>
                    <a:pt x="496" y="34"/>
                    <a:pt x="496" y="34"/>
                  </a:cubicBezTo>
                  <a:cubicBezTo>
                    <a:pt x="497" y="34"/>
                    <a:pt x="497" y="32"/>
                    <a:pt x="498" y="32"/>
                  </a:cubicBezTo>
                  <a:close/>
                  <a:moveTo>
                    <a:pt x="527" y="36"/>
                  </a:moveTo>
                  <a:cubicBezTo>
                    <a:pt x="526" y="36"/>
                    <a:pt x="525" y="34"/>
                    <a:pt x="525" y="34"/>
                  </a:cubicBezTo>
                  <a:cubicBezTo>
                    <a:pt x="524" y="34"/>
                    <a:pt x="523" y="36"/>
                    <a:pt x="523" y="37"/>
                  </a:cubicBezTo>
                  <a:cubicBezTo>
                    <a:pt x="523" y="37"/>
                    <a:pt x="525" y="38"/>
                    <a:pt x="525" y="38"/>
                  </a:cubicBezTo>
                  <a:cubicBezTo>
                    <a:pt x="525" y="39"/>
                    <a:pt x="527" y="40"/>
                    <a:pt x="527" y="40"/>
                  </a:cubicBezTo>
                  <a:cubicBezTo>
                    <a:pt x="528" y="40"/>
                    <a:pt x="529" y="38"/>
                    <a:pt x="529" y="38"/>
                  </a:cubicBezTo>
                  <a:cubicBezTo>
                    <a:pt x="530" y="37"/>
                    <a:pt x="530" y="36"/>
                    <a:pt x="531" y="36"/>
                  </a:cubicBezTo>
                  <a:cubicBezTo>
                    <a:pt x="530" y="35"/>
                    <a:pt x="529" y="35"/>
                    <a:pt x="528" y="34"/>
                  </a:cubicBezTo>
                  <a:cubicBezTo>
                    <a:pt x="528" y="34"/>
                    <a:pt x="530" y="32"/>
                    <a:pt x="530" y="32"/>
                  </a:cubicBezTo>
                  <a:cubicBezTo>
                    <a:pt x="530" y="31"/>
                    <a:pt x="528" y="30"/>
                    <a:pt x="528" y="30"/>
                  </a:cubicBezTo>
                  <a:cubicBezTo>
                    <a:pt x="528" y="30"/>
                    <a:pt x="526" y="32"/>
                    <a:pt x="526" y="32"/>
                  </a:cubicBezTo>
                  <a:cubicBezTo>
                    <a:pt x="526" y="33"/>
                    <a:pt x="528" y="33"/>
                    <a:pt x="528" y="34"/>
                  </a:cubicBezTo>
                  <a:cubicBezTo>
                    <a:pt x="528" y="34"/>
                    <a:pt x="527" y="36"/>
                    <a:pt x="527" y="36"/>
                  </a:cubicBezTo>
                  <a:close/>
                  <a:moveTo>
                    <a:pt x="567" y="49"/>
                  </a:moveTo>
                  <a:cubicBezTo>
                    <a:pt x="567" y="49"/>
                    <a:pt x="568" y="47"/>
                    <a:pt x="568" y="47"/>
                  </a:cubicBezTo>
                  <a:cubicBezTo>
                    <a:pt x="569" y="46"/>
                    <a:pt x="569" y="45"/>
                    <a:pt x="570" y="44"/>
                  </a:cubicBezTo>
                  <a:cubicBezTo>
                    <a:pt x="571" y="43"/>
                    <a:pt x="572" y="41"/>
                    <a:pt x="573" y="40"/>
                  </a:cubicBezTo>
                  <a:cubicBezTo>
                    <a:pt x="573" y="40"/>
                    <a:pt x="572" y="38"/>
                    <a:pt x="571" y="38"/>
                  </a:cubicBezTo>
                  <a:cubicBezTo>
                    <a:pt x="571" y="38"/>
                    <a:pt x="570" y="40"/>
                    <a:pt x="569" y="40"/>
                  </a:cubicBezTo>
                  <a:cubicBezTo>
                    <a:pt x="569" y="41"/>
                    <a:pt x="568" y="42"/>
                    <a:pt x="568" y="43"/>
                  </a:cubicBezTo>
                  <a:cubicBezTo>
                    <a:pt x="567" y="44"/>
                    <a:pt x="565" y="46"/>
                    <a:pt x="564" y="47"/>
                  </a:cubicBezTo>
                  <a:cubicBezTo>
                    <a:pt x="565" y="47"/>
                    <a:pt x="566" y="49"/>
                    <a:pt x="567" y="49"/>
                  </a:cubicBezTo>
                  <a:close/>
                  <a:moveTo>
                    <a:pt x="614" y="28"/>
                  </a:moveTo>
                  <a:cubicBezTo>
                    <a:pt x="614" y="28"/>
                    <a:pt x="615" y="26"/>
                    <a:pt x="616" y="26"/>
                  </a:cubicBezTo>
                  <a:cubicBezTo>
                    <a:pt x="616" y="26"/>
                    <a:pt x="618" y="28"/>
                    <a:pt x="618" y="28"/>
                  </a:cubicBezTo>
                  <a:cubicBezTo>
                    <a:pt x="618" y="28"/>
                    <a:pt x="620" y="30"/>
                    <a:pt x="620" y="30"/>
                  </a:cubicBezTo>
                  <a:cubicBezTo>
                    <a:pt x="620" y="30"/>
                    <a:pt x="622" y="28"/>
                    <a:pt x="622" y="27"/>
                  </a:cubicBezTo>
                  <a:cubicBezTo>
                    <a:pt x="622" y="27"/>
                    <a:pt x="620" y="26"/>
                    <a:pt x="619" y="26"/>
                  </a:cubicBezTo>
                  <a:cubicBezTo>
                    <a:pt x="619" y="25"/>
                    <a:pt x="621" y="24"/>
                    <a:pt x="621" y="23"/>
                  </a:cubicBezTo>
                  <a:cubicBezTo>
                    <a:pt x="621" y="23"/>
                    <a:pt x="620" y="22"/>
                    <a:pt x="619" y="22"/>
                  </a:cubicBezTo>
                  <a:cubicBezTo>
                    <a:pt x="618" y="22"/>
                    <a:pt x="618" y="24"/>
                    <a:pt x="617" y="24"/>
                  </a:cubicBezTo>
                  <a:cubicBezTo>
                    <a:pt x="617" y="24"/>
                    <a:pt x="616" y="22"/>
                    <a:pt x="615" y="22"/>
                  </a:cubicBezTo>
                  <a:cubicBezTo>
                    <a:pt x="615" y="22"/>
                    <a:pt x="614" y="24"/>
                    <a:pt x="613" y="24"/>
                  </a:cubicBezTo>
                  <a:cubicBezTo>
                    <a:pt x="613" y="25"/>
                    <a:pt x="612" y="26"/>
                    <a:pt x="612" y="27"/>
                  </a:cubicBezTo>
                  <a:cubicBezTo>
                    <a:pt x="611" y="27"/>
                    <a:pt x="610" y="28"/>
                    <a:pt x="610" y="29"/>
                  </a:cubicBezTo>
                  <a:cubicBezTo>
                    <a:pt x="610" y="30"/>
                    <a:pt x="612" y="30"/>
                    <a:pt x="612" y="31"/>
                  </a:cubicBezTo>
                  <a:cubicBezTo>
                    <a:pt x="613" y="30"/>
                    <a:pt x="613" y="29"/>
                    <a:pt x="614" y="28"/>
                  </a:cubicBezTo>
                  <a:close/>
                  <a:moveTo>
                    <a:pt x="628" y="29"/>
                  </a:moveTo>
                  <a:cubicBezTo>
                    <a:pt x="629" y="27"/>
                    <a:pt x="630" y="26"/>
                    <a:pt x="631" y="24"/>
                  </a:cubicBezTo>
                  <a:cubicBezTo>
                    <a:pt x="631" y="24"/>
                    <a:pt x="630" y="22"/>
                    <a:pt x="629" y="22"/>
                  </a:cubicBezTo>
                  <a:cubicBezTo>
                    <a:pt x="629" y="22"/>
                    <a:pt x="628" y="24"/>
                    <a:pt x="627" y="25"/>
                  </a:cubicBezTo>
                  <a:cubicBezTo>
                    <a:pt x="627" y="25"/>
                    <a:pt x="626" y="26"/>
                    <a:pt x="626" y="27"/>
                  </a:cubicBezTo>
                  <a:cubicBezTo>
                    <a:pt x="625" y="27"/>
                    <a:pt x="624" y="29"/>
                    <a:pt x="624" y="29"/>
                  </a:cubicBezTo>
                  <a:cubicBezTo>
                    <a:pt x="624" y="30"/>
                    <a:pt x="626" y="30"/>
                    <a:pt x="626" y="31"/>
                  </a:cubicBezTo>
                  <a:cubicBezTo>
                    <a:pt x="627" y="30"/>
                    <a:pt x="627" y="29"/>
                    <a:pt x="628" y="29"/>
                  </a:cubicBezTo>
                  <a:close/>
                  <a:moveTo>
                    <a:pt x="650" y="32"/>
                  </a:moveTo>
                  <a:cubicBezTo>
                    <a:pt x="651" y="32"/>
                    <a:pt x="652" y="33"/>
                    <a:pt x="653" y="33"/>
                  </a:cubicBezTo>
                  <a:cubicBezTo>
                    <a:pt x="653" y="33"/>
                    <a:pt x="654" y="31"/>
                    <a:pt x="654" y="31"/>
                  </a:cubicBezTo>
                  <a:cubicBezTo>
                    <a:pt x="655" y="31"/>
                    <a:pt x="655" y="29"/>
                    <a:pt x="656" y="29"/>
                  </a:cubicBezTo>
                  <a:cubicBezTo>
                    <a:pt x="656" y="29"/>
                    <a:pt x="658" y="31"/>
                    <a:pt x="658" y="30"/>
                  </a:cubicBezTo>
                  <a:cubicBezTo>
                    <a:pt x="659" y="30"/>
                    <a:pt x="660" y="29"/>
                    <a:pt x="660" y="28"/>
                  </a:cubicBezTo>
                  <a:cubicBezTo>
                    <a:pt x="660" y="28"/>
                    <a:pt x="662" y="26"/>
                    <a:pt x="662" y="26"/>
                  </a:cubicBezTo>
                  <a:cubicBezTo>
                    <a:pt x="662" y="25"/>
                    <a:pt x="660" y="25"/>
                    <a:pt x="659" y="24"/>
                  </a:cubicBezTo>
                  <a:cubicBezTo>
                    <a:pt x="659" y="25"/>
                    <a:pt x="658" y="26"/>
                    <a:pt x="658" y="27"/>
                  </a:cubicBezTo>
                  <a:cubicBezTo>
                    <a:pt x="657" y="27"/>
                    <a:pt x="656" y="25"/>
                    <a:pt x="655" y="25"/>
                  </a:cubicBezTo>
                  <a:cubicBezTo>
                    <a:pt x="655" y="25"/>
                    <a:pt x="653" y="23"/>
                    <a:pt x="653" y="23"/>
                  </a:cubicBezTo>
                  <a:cubicBezTo>
                    <a:pt x="653" y="23"/>
                    <a:pt x="652" y="25"/>
                    <a:pt x="652" y="25"/>
                  </a:cubicBezTo>
                  <a:cubicBezTo>
                    <a:pt x="651" y="26"/>
                    <a:pt x="650" y="27"/>
                    <a:pt x="650" y="28"/>
                  </a:cubicBezTo>
                  <a:cubicBezTo>
                    <a:pt x="649" y="28"/>
                    <a:pt x="649" y="29"/>
                    <a:pt x="648" y="30"/>
                  </a:cubicBezTo>
                  <a:cubicBezTo>
                    <a:pt x="649" y="30"/>
                    <a:pt x="650" y="31"/>
                    <a:pt x="650" y="32"/>
                  </a:cubicBezTo>
                  <a:close/>
                  <a:moveTo>
                    <a:pt x="695" y="38"/>
                  </a:moveTo>
                  <a:cubicBezTo>
                    <a:pt x="696" y="37"/>
                    <a:pt x="696" y="36"/>
                    <a:pt x="697" y="35"/>
                  </a:cubicBezTo>
                  <a:cubicBezTo>
                    <a:pt x="697" y="35"/>
                    <a:pt x="699" y="34"/>
                    <a:pt x="699" y="33"/>
                  </a:cubicBezTo>
                  <a:cubicBezTo>
                    <a:pt x="699" y="33"/>
                    <a:pt x="697" y="32"/>
                    <a:pt x="696" y="31"/>
                  </a:cubicBezTo>
                  <a:cubicBezTo>
                    <a:pt x="696" y="31"/>
                    <a:pt x="698" y="30"/>
                    <a:pt x="698" y="29"/>
                  </a:cubicBezTo>
                  <a:cubicBezTo>
                    <a:pt x="698" y="29"/>
                    <a:pt x="696" y="27"/>
                    <a:pt x="696" y="27"/>
                  </a:cubicBezTo>
                  <a:cubicBezTo>
                    <a:pt x="695" y="28"/>
                    <a:pt x="694" y="29"/>
                    <a:pt x="694" y="30"/>
                  </a:cubicBezTo>
                  <a:cubicBezTo>
                    <a:pt x="694" y="30"/>
                    <a:pt x="693" y="31"/>
                    <a:pt x="692" y="32"/>
                  </a:cubicBezTo>
                  <a:cubicBezTo>
                    <a:pt x="693" y="33"/>
                    <a:pt x="695" y="33"/>
                    <a:pt x="695" y="34"/>
                  </a:cubicBezTo>
                  <a:cubicBezTo>
                    <a:pt x="695" y="34"/>
                    <a:pt x="693" y="35"/>
                    <a:pt x="693" y="36"/>
                  </a:cubicBezTo>
                  <a:cubicBezTo>
                    <a:pt x="694" y="36"/>
                    <a:pt x="695" y="38"/>
                    <a:pt x="695" y="38"/>
                  </a:cubicBezTo>
                  <a:close/>
                  <a:moveTo>
                    <a:pt x="720" y="28"/>
                  </a:moveTo>
                  <a:cubicBezTo>
                    <a:pt x="721" y="27"/>
                    <a:pt x="721" y="27"/>
                    <a:pt x="722" y="26"/>
                  </a:cubicBezTo>
                  <a:cubicBezTo>
                    <a:pt x="720" y="25"/>
                    <a:pt x="719" y="24"/>
                    <a:pt x="717" y="23"/>
                  </a:cubicBezTo>
                  <a:cubicBezTo>
                    <a:pt x="717" y="23"/>
                    <a:pt x="716" y="24"/>
                    <a:pt x="716" y="25"/>
                  </a:cubicBezTo>
                  <a:cubicBezTo>
                    <a:pt x="715" y="25"/>
                    <a:pt x="718" y="26"/>
                    <a:pt x="718" y="26"/>
                  </a:cubicBezTo>
                  <a:cubicBezTo>
                    <a:pt x="718" y="27"/>
                    <a:pt x="716" y="28"/>
                    <a:pt x="716" y="29"/>
                  </a:cubicBezTo>
                  <a:cubicBezTo>
                    <a:pt x="716" y="29"/>
                    <a:pt x="714" y="30"/>
                    <a:pt x="714" y="31"/>
                  </a:cubicBezTo>
                  <a:cubicBezTo>
                    <a:pt x="714" y="32"/>
                    <a:pt x="716" y="32"/>
                    <a:pt x="717" y="33"/>
                  </a:cubicBezTo>
                  <a:cubicBezTo>
                    <a:pt x="718" y="31"/>
                    <a:pt x="719" y="30"/>
                    <a:pt x="720" y="28"/>
                  </a:cubicBezTo>
                  <a:close/>
                  <a:moveTo>
                    <a:pt x="736" y="44"/>
                  </a:moveTo>
                  <a:cubicBezTo>
                    <a:pt x="737" y="44"/>
                    <a:pt x="738" y="46"/>
                    <a:pt x="738" y="46"/>
                  </a:cubicBezTo>
                  <a:cubicBezTo>
                    <a:pt x="739" y="46"/>
                    <a:pt x="739" y="44"/>
                    <a:pt x="740" y="44"/>
                  </a:cubicBezTo>
                  <a:cubicBezTo>
                    <a:pt x="741" y="43"/>
                    <a:pt x="741" y="42"/>
                    <a:pt x="742" y="41"/>
                  </a:cubicBezTo>
                  <a:cubicBezTo>
                    <a:pt x="742" y="41"/>
                    <a:pt x="743" y="43"/>
                    <a:pt x="744" y="43"/>
                  </a:cubicBezTo>
                  <a:cubicBezTo>
                    <a:pt x="745" y="43"/>
                    <a:pt x="745" y="41"/>
                    <a:pt x="746" y="41"/>
                  </a:cubicBezTo>
                  <a:cubicBezTo>
                    <a:pt x="746" y="40"/>
                    <a:pt x="748" y="39"/>
                    <a:pt x="747" y="39"/>
                  </a:cubicBezTo>
                  <a:cubicBezTo>
                    <a:pt x="747" y="38"/>
                    <a:pt x="745" y="37"/>
                    <a:pt x="745" y="37"/>
                  </a:cubicBezTo>
                  <a:cubicBezTo>
                    <a:pt x="745" y="37"/>
                    <a:pt x="744" y="39"/>
                    <a:pt x="744" y="39"/>
                  </a:cubicBezTo>
                  <a:cubicBezTo>
                    <a:pt x="743" y="39"/>
                    <a:pt x="742" y="37"/>
                    <a:pt x="741" y="37"/>
                  </a:cubicBezTo>
                  <a:cubicBezTo>
                    <a:pt x="741" y="37"/>
                    <a:pt x="740" y="39"/>
                    <a:pt x="740" y="40"/>
                  </a:cubicBezTo>
                  <a:cubicBezTo>
                    <a:pt x="739" y="40"/>
                    <a:pt x="739" y="42"/>
                    <a:pt x="738" y="42"/>
                  </a:cubicBezTo>
                  <a:cubicBezTo>
                    <a:pt x="737" y="42"/>
                    <a:pt x="736" y="40"/>
                    <a:pt x="736" y="40"/>
                  </a:cubicBezTo>
                  <a:cubicBezTo>
                    <a:pt x="735" y="40"/>
                    <a:pt x="735" y="42"/>
                    <a:pt x="734" y="42"/>
                  </a:cubicBezTo>
                  <a:cubicBezTo>
                    <a:pt x="735" y="43"/>
                    <a:pt x="735" y="44"/>
                    <a:pt x="736" y="44"/>
                  </a:cubicBezTo>
                  <a:close/>
                  <a:moveTo>
                    <a:pt x="758" y="43"/>
                  </a:moveTo>
                  <a:cubicBezTo>
                    <a:pt x="758" y="43"/>
                    <a:pt x="760" y="41"/>
                    <a:pt x="760" y="41"/>
                  </a:cubicBezTo>
                  <a:cubicBezTo>
                    <a:pt x="760" y="40"/>
                    <a:pt x="761" y="39"/>
                    <a:pt x="761" y="39"/>
                  </a:cubicBezTo>
                  <a:cubicBezTo>
                    <a:pt x="762" y="38"/>
                    <a:pt x="763" y="37"/>
                    <a:pt x="763" y="36"/>
                  </a:cubicBezTo>
                  <a:cubicBezTo>
                    <a:pt x="763" y="36"/>
                    <a:pt x="761" y="35"/>
                    <a:pt x="761" y="35"/>
                  </a:cubicBezTo>
                  <a:cubicBezTo>
                    <a:pt x="761" y="34"/>
                    <a:pt x="762" y="33"/>
                    <a:pt x="763" y="32"/>
                  </a:cubicBezTo>
                  <a:cubicBezTo>
                    <a:pt x="763" y="32"/>
                    <a:pt x="765" y="34"/>
                    <a:pt x="765" y="34"/>
                  </a:cubicBezTo>
                  <a:cubicBezTo>
                    <a:pt x="765" y="34"/>
                    <a:pt x="766" y="32"/>
                    <a:pt x="767" y="32"/>
                  </a:cubicBezTo>
                  <a:cubicBezTo>
                    <a:pt x="767" y="31"/>
                    <a:pt x="768" y="30"/>
                    <a:pt x="768" y="30"/>
                  </a:cubicBezTo>
                  <a:cubicBezTo>
                    <a:pt x="767" y="29"/>
                    <a:pt x="765" y="27"/>
                    <a:pt x="764" y="26"/>
                  </a:cubicBezTo>
                  <a:cubicBezTo>
                    <a:pt x="763" y="27"/>
                    <a:pt x="763" y="28"/>
                    <a:pt x="762" y="29"/>
                  </a:cubicBezTo>
                  <a:cubicBezTo>
                    <a:pt x="762" y="29"/>
                    <a:pt x="760" y="27"/>
                    <a:pt x="760" y="27"/>
                  </a:cubicBezTo>
                  <a:cubicBezTo>
                    <a:pt x="760" y="27"/>
                    <a:pt x="758" y="29"/>
                    <a:pt x="758" y="29"/>
                  </a:cubicBezTo>
                  <a:cubicBezTo>
                    <a:pt x="758" y="29"/>
                    <a:pt x="761" y="30"/>
                    <a:pt x="760" y="31"/>
                  </a:cubicBezTo>
                  <a:cubicBezTo>
                    <a:pt x="760" y="31"/>
                    <a:pt x="759" y="32"/>
                    <a:pt x="759" y="33"/>
                  </a:cubicBezTo>
                  <a:cubicBezTo>
                    <a:pt x="759" y="33"/>
                    <a:pt x="761" y="34"/>
                    <a:pt x="761" y="35"/>
                  </a:cubicBezTo>
                  <a:cubicBezTo>
                    <a:pt x="761" y="35"/>
                    <a:pt x="760" y="36"/>
                    <a:pt x="759" y="37"/>
                  </a:cubicBezTo>
                  <a:cubicBezTo>
                    <a:pt x="759" y="37"/>
                    <a:pt x="758" y="39"/>
                    <a:pt x="758" y="39"/>
                  </a:cubicBezTo>
                  <a:cubicBezTo>
                    <a:pt x="757" y="40"/>
                    <a:pt x="756" y="41"/>
                    <a:pt x="756" y="41"/>
                  </a:cubicBezTo>
                  <a:cubicBezTo>
                    <a:pt x="757" y="42"/>
                    <a:pt x="757" y="43"/>
                    <a:pt x="758" y="43"/>
                  </a:cubicBezTo>
                  <a:close/>
                  <a:moveTo>
                    <a:pt x="750" y="30"/>
                  </a:moveTo>
                  <a:cubicBezTo>
                    <a:pt x="750" y="30"/>
                    <a:pt x="752" y="28"/>
                    <a:pt x="752" y="28"/>
                  </a:cubicBezTo>
                  <a:cubicBezTo>
                    <a:pt x="752" y="28"/>
                    <a:pt x="750" y="26"/>
                    <a:pt x="750" y="26"/>
                  </a:cubicBezTo>
                  <a:cubicBezTo>
                    <a:pt x="749" y="26"/>
                    <a:pt x="749" y="28"/>
                    <a:pt x="748" y="28"/>
                  </a:cubicBezTo>
                  <a:cubicBezTo>
                    <a:pt x="748" y="29"/>
                    <a:pt x="746" y="30"/>
                    <a:pt x="746" y="31"/>
                  </a:cubicBezTo>
                  <a:cubicBezTo>
                    <a:pt x="746" y="31"/>
                    <a:pt x="748" y="32"/>
                    <a:pt x="749" y="32"/>
                  </a:cubicBezTo>
                  <a:cubicBezTo>
                    <a:pt x="749" y="33"/>
                    <a:pt x="751" y="34"/>
                    <a:pt x="751" y="34"/>
                  </a:cubicBezTo>
                  <a:cubicBezTo>
                    <a:pt x="752" y="34"/>
                    <a:pt x="752" y="32"/>
                    <a:pt x="753" y="32"/>
                  </a:cubicBezTo>
                  <a:cubicBezTo>
                    <a:pt x="752" y="31"/>
                    <a:pt x="750" y="31"/>
                    <a:pt x="750" y="30"/>
                  </a:cubicBezTo>
                  <a:close/>
                  <a:moveTo>
                    <a:pt x="787" y="37"/>
                  </a:moveTo>
                  <a:cubicBezTo>
                    <a:pt x="787" y="37"/>
                    <a:pt x="789" y="36"/>
                    <a:pt x="789" y="35"/>
                  </a:cubicBezTo>
                  <a:cubicBezTo>
                    <a:pt x="789" y="35"/>
                    <a:pt x="787" y="34"/>
                    <a:pt x="787" y="33"/>
                  </a:cubicBezTo>
                  <a:cubicBezTo>
                    <a:pt x="787" y="33"/>
                    <a:pt x="788" y="32"/>
                    <a:pt x="789" y="31"/>
                  </a:cubicBezTo>
                  <a:cubicBezTo>
                    <a:pt x="789" y="31"/>
                    <a:pt x="790" y="29"/>
                    <a:pt x="790" y="29"/>
                  </a:cubicBezTo>
                  <a:cubicBezTo>
                    <a:pt x="790" y="28"/>
                    <a:pt x="788" y="27"/>
                    <a:pt x="788" y="27"/>
                  </a:cubicBezTo>
                  <a:cubicBezTo>
                    <a:pt x="787" y="27"/>
                    <a:pt x="786" y="26"/>
                    <a:pt x="786" y="25"/>
                  </a:cubicBezTo>
                  <a:cubicBezTo>
                    <a:pt x="785" y="25"/>
                    <a:pt x="784" y="27"/>
                    <a:pt x="784" y="28"/>
                  </a:cubicBezTo>
                  <a:cubicBezTo>
                    <a:pt x="784" y="28"/>
                    <a:pt x="782" y="26"/>
                    <a:pt x="782" y="26"/>
                  </a:cubicBezTo>
                  <a:cubicBezTo>
                    <a:pt x="781" y="26"/>
                    <a:pt x="781" y="28"/>
                    <a:pt x="780" y="28"/>
                  </a:cubicBezTo>
                  <a:cubicBezTo>
                    <a:pt x="780" y="29"/>
                    <a:pt x="778" y="30"/>
                    <a:pt x="778" y="30"/>
                  </a:cubicBezTo>
                  <a:cubicBezTo>
                    <a:pt x="778" y="31"/>
                    <a:pt x="780" y="32"/>
                    <a:pt x="781" y="32"/>
                  </a:cubicBezTo>
                  <a:cubicBezTo>
                    <a:pt x="781" y="32"/>
                    <a:pt x="782" y="30"/>
                    <a:pt x="782" y="30"/>
                  </a:cubicBezTo>
                  <a:cubicBezTo>
                    <a:pt x="783" y="30"/>
                    <a:pt x="784" y="31"/>
                    <a:pt x="785" y="32"/>
                  </a:cubicBezTo>
                  <a:cubicBezTo>
                    <a:pt x="785" y="32"/>
                    <a:pt x="786" y="33"/>
                    <a:pt x="787" y="33"/>
                  </a:cubicBezTo>
                  <a:cubicBezTo>
                    <a:pt x="786" y="34"/>
                    <a:pt x="786" y="35"/>
                    <a:pt x="785" y="35"/>
                  </a:cubicBezTo>
                  <a:cubicBezTo>
                    <a:pt x="785" y="36"/>
                    <a:pt x="783" y="37"/>
                    <a:pt x="783" y="38"/>
                  </a:cubicBezTo>
                  <a:cubicBezTo>
                    <a:pt x="783" y="38"/>
                    <a:pt x="785" y="39"/>
                    <a:pt x="786" y="39"/>
                  </a:cubicBezTo>
                  <a:cubicBezTo>
                    <a:pt x="786" y="39"/>
                    <a:pt x="787" y="38"/>
                    <a:pt x="787" y="37"/>
                  </a:cubicBezTo>
                  <a:close/>
                  <a:moveTo>
                    <a:pt x="772" y="25"/>
                  </a:moveTo>
                  <a:cubicBezTo>
                    <a:pt x="772" y="25"/>
                    <a:pt x="773" y="23"/>
                    <a:pt x="773" y="23"/>
                  </a:cubicBezTo>
                  <a:cubicBezTo>
                    <a:pt x="774" y="23"/>
                    <a:pt x="775" y="21"/>
                    <a:pt x="775" y="21"/>
                  </a:cubicBezTo>
                  <a:cubicBezTo>
                    <a:pt x="776" y="19"/>
                    <a:pt x="777" y="18"/>
                    <a:pt x="779" y="16"/>
                  </a:cubicBezTo>
                  <a:cubicBezTo>
                    <a:pt x="778" y="16"/>
                    <a:pt x="777" y="15"/>
                    <a:pt x="776" y="15"/>
                  </a:cubicBezTo>
                  <a:cubicBezTo>
                    <a:pt x="776" y="15"/>
                    <a:pt x="775" y="17"/>
                    <a:pt x="775" y="17"/>
                  </a:cubicBezTo>
                  <a:cubicBezTo>
                    <a:pt x="774" y="17"/>
                    <a:pt x="773" y="18"/>
                    <a:pt x="773" y="19"/>
                  </a:cubicBezTo>
                  <a:cubicBezTo>
                    <a:pt x="772" y="21"/>
                    <a:pt x="771" y="22"/>
                    <a:pt x="769" y="24"/>
                  </a:cubicBezTo>
                  <a:cubicBezTo>
                    <a:pt x="770" y="24"/>
                    <a:pt x="771" y="25"/>
                    <a:pt x="772" y="25"/>
                  </a:cubicBezTo>
                  <a:close/>
                  <a:moveTo>
                    <a:pt x="801" y="37"/>
                  </a:moveTo>
                  <a:cubicBezTo>
                    <a:pt x="801" y="37"/>
                    <a:pt x="804" y="39"/>
                    <a:pt x="804" y="39"/>
                  </a:cubicBezTo>
                  <a:cubicBezTo>
                    <a:pt x="804" y="39"/>
                    <a:pt x="805" y="37"/>
                    <a:pt x="805" y="37"/>
                  </a:cubicBezTo>
                  <a:cubicBezTo>
                    <a:pt x="805" y="36"/>
                    <a:pt x="807" y="35"/>
                    <a:pt x="807" y="35"/>
                  </a:cubicBezTo>
                  <a:cubicBezTo>
                    <a:pt x="807" y="34"/>
                    <a:pt x="805" y="33"/>
                    <a:pt x="805" y="33"/>
                  </a:cubicBezTo>
                  <a:cubicBezTo>
                    <a:pt x="805" y="32"/>
                    <a:pt x="806" y="31"/>
                    <a:pt x="806" y="31"/>
                  </a:cubicBezTo>
                  <a:cubicBezTo>
                    <a:pt x="807" y="30"/>
                    <a:pt x="808" y="29"/>
                    <a:pt x="808" y="28"/>
                  </a:cubicBezTo>
                  <a:cubicBezTo>
                    <a:pt x="809" y="28"/>
                    <a:pt x="809" y="26"/>
                    <a:pt x="810" y="26"/>
                  </a:cubicBezTo>
                  <a:cubicBezTo>
                    <a:pt x="810" y="26"/>
                    <a:pt x="812" y="28"/>
                    <a:pt x="812" y="28"/>
                  </a:cubicBezTo>
                  <a:cubicBezTo>
                    <a:pt x="813" y="28"/>
                    <a:pt x="813" y="26"/>
                    <a:pt x="814" y="26"/>
                  </a:cubicBezTo>
                  <a:cubicBezTo>
                    <a:pt x="814" y="25"/>
                    <a:pt x="816" y="27"/>
                    <a:pt x="816" y="27"/>
                  </a:cubicBezTo>
                  <a:cubicBezTo>
                    <a:pt x="816" y="27"/>
                    <a:pt x="818" y="25"/>
                    <a:pt x="818" y="25"/>
                  </a:cubicBezTo>
                  <a:cubicBezTo>
                    <a:pt x="818" y="25"/>
                    <a:pt x="820" y="23"/>
                    <a:pt x="819" y="23"/>
                  </a:cubicBezTo>
                  <a:cubicBezTo>
                    <a:pt x="819" y="22"/>
                    <a:pt x="817" y="22"/>
                    <a:pt x="817" y="21"/>
                  </a:cubicBezTo>
                  <a:cubicBezTo>
                    <a:pt x="817" y="21"/>
                    <a:pt x="816" y="23"/>
                    <a:pt x="816" y="23"/>
                  </a:cubicBezTo>
                  <a:cubicBezTo>
                    <a:pt x="815" y="23"/>
                    <a:pt x="814" y="22"/>
                    <a:pt x="813" y="22"/>
                  </a:cubicBezTo>
                  <a:cubicBezTo>
                    <a:pt x="813" y="22"/>
                    <a:pt x="812" y="24"/>
                    <a:pt x="812" y="24"/>
                  </a:cubicBezTo>
                  <a:cubicBezTo>
                    <a:pt x="811" y="24"/>
                    <a:pt x="810" y="22"/>
                    <a:pt x="809" y="22"/>
                  </a:cubicBezTo>
                  <a:cubicBezTo>
                    <a:pt x="809" y="22"/>
                    <a:pt x="808" y="24"/>
                    <a:pt x="808" y="24"/>
                  </a:cubicBezTo>
                  <a:cubicBezTo>
                    <a:pt x="807" y="25"/>
                    <a:pt x="806" y="26"/>
                    <a:pt x="806" y="27"/>
                  </a:cubicBezTo>
                  <a:cubicBezTo>
                    <a:pt x="805" y="27"/>
                    <a:pt x="805" y="28"/>
                    <a:pt x="804" y="29"/>
                  </a:cubicBezTo>
                  <a:cubicBezTo>
                    <a:pt x="804" y="29"/>
                    <a:pt x="803" y="31"/>
                    <a:pt x="803" y="31"/>
                  </a:cubicBezTo>
                  <a:cubicBezTo>
                    <a:pt x="802" y="31"/>
                    <a:pt x="801" y="29"/>
                    <a:pt x="800" y="29"/>
                  </a:cubicBezTo>
                  <a:cubicBezTo>
                    <a:pt x="800" y="29"/>
                    <a:pt x="799" y="31"/>
                    <a:pt x="799" y="32"/>
                  </a:cubicBezTo>
                  <a:cubicBezTo>
                    <a:pt x="799" y="32"/>
                    <a:pt x="801" y="33"/>
                    <a:pt x="801" y="33"/>
                  </a:cubicBezTo>
                  <a:cubicBezTo>
                    <a:pt x="802" y="34"/>
                    <a:pt x="802" y="35"/>
                    <a:pt x="803" y="35"/>
                  </a:cubicBezTo>
                  <a:cubicBezTo>
                    <a:pt x="803" y="36"/>
                    <a:pt x="801" y="37"/>
                    <a:pt x="801" y="37"/>
                  </a:cubicBezTo>
                  <a:close/>
                  <a:moveTo>
                    <a:pt x="853" y="52"/>
                  </a:moveTo>
                  <a:cubicBezTo>
                    <a:pt x="853" y="52"/>
                    <a:pt x="852" y="51"/>
                    <a:pt x="851" y="51"/>
                  </a:cubicBezTo>
                  <a:cubicBezTo>
                    <a:pt x="851" y="50"/>
                    <a:pt x="849" y="49"/>
                    <a:pt x="849" y="49"/>
                  </a:cubicBezTo>
                  <a:cubicBezTo>
                    <a:pt x="849" y="49"/>
                    <a:pt x="848" y="51"/>
                    <a:pt x="847" y="51"/>
                  </a:cubicBezTo>
                  <a:cubicBezTo>
                    <a:pt x="847" y="51"/>
                    <a:pt x="846" y="53"/>
                    <a:pt x="846" y="53"/>
                  </a:cubicBezTo>
                  <a:cubicBezTo>
                    <a:pt x="846" y="54"/>
                    <a:pt x="847" y="55"/>
                    <a:pt x="848" y="55"/>
                  </a:cubicBezTo>
                  <a:cubicBezTo>
                    <a:pt x="848" y="55"/>
                    <a:pt x="850" y="57"/>
                    <a:pt x="850" y="57"/>
                  </a:cubicBezTo>
                  <a:cubicBezTo>
                    <a:pt x="850" y="57"/>
                    <a:pt x="852" y="55"/>
                    <a:pt x="852" y="55"/>
                  </a:cubicBezTo>
                  <a:cubicBezTo>
                    <a:pt x="852" y="54"/>
                    <a:pt x="853" y="53"/>
                    <a:pt x="853" y="52"/>
                  </a:cubicBezTo>
                  <a:close/>
                  <a:moveTo>
                    <a:pt x="883" y="46"/>
                  </a:moveTo>
                  <a:cubicBezTo>
                    <a:pt x="883" y="46"/>
                    <a:pt x="884" y="45"/>
                    <a:pt x="884" y="44"/>
                  </a:cubicBezTo>
                  <a:cubicBezTo>
                    <a:pt x="884" y="44"/>
                    <a:pt x="886" y="43"/>
                    <a:pt x="886" y="42"/>
                  </a:cubicBezTo>
                  <a:cubicBezTo>
                    <a:pt x="886" y="41"/>
                    <a:pt x="884" y="41"/>
                    <a:pt x="884" y="40"/>
                  </a:cubicBezTo>
                  <a:cubicBezTo>
                    <a:pt x="883" y="40"/>
                    <a:pt x="883" y="42"/>
                    <a:pt x="882" y="42"/>
                  </a:cubicBezTo>
                  <a:cubicBezTo>
                    <a:pt x="882" y="43"/>
                    <a:pt x="880" y="41"/>
                    <a:pt x="880" y="41"/>
                  </a:cubicBezTo>
                  <a:cubicBezTo>
                    <a:pt x="880" y="41"/>
                    <a:pt x="878" y="43"/>
                    <a:pt x="878" y="43"/>
                  </a:cubicBezTo>
                  <a:cubicBezTo>
                    <a:pt x="878" y="44"/>
                    <a:pt x="880" y="44"/>
                    <a:pt x="881" y="45"/>
                  </a:cubicBezTo>
                  <a:cubicBezTo>
                    <a:pt x="880" y="45"/>
                    <a:pt x="879" y="46"/>
                    <a:pt x="879" y="47"/>
                  </a:cubicBezTo>
                  <a:cubicBezTo>
                    <a:pt x="879" y="47"/>
                    <a:pt x="881" y="48"/>
                    <a:pt x="881" y="49"/>
                  </a:cubicBezTo>
                  <a:cubicBezTo>
                    <a:pt x="881" y="49"/>
                    <a:pt x="883" y="50"/>
                    <a:pt x="883" y="50"/>
                  </a:cubicBezTo>
                  <a:cubicBezTo>
                    <a:pt x="884" y="50"/>
                    <a:pt x="884" y="48"/>
                    <a:pt x="885" y="48"/>
                  </a:cubicBezTo>
                  <a:cubicBezTo>
                    <a:pt x="885" y="47"/>
                    <a:pt x="883" y="47"/>
                    <a:pt x="883" y="46"/>
                  </a:cubicBezTo>
                  <a:close/>
                  <a:moveTo>
                    <a:pt x="883" y="32"/>
                  </a:moveTo>
                  <a:cubicBezTo>
                    <a:pt x="883" y="32"/>
                    <a:pt x="884" y="31"/>
                    <a:pt x="885" y="30"/>
                  </a:cubicBezTo>
                  <a:cubicBezTo>
                    <a:pt x="884" y="30"/>
                    <a:pt x="883" y="29"/>
                    <a:pt x="882" y="28"/>
                  </a:cubicBezTo>
                  <a:cubicBezTo>
                    <a:pt x="882" y="28"/>
                    <a:pt x="880" y="27"/>
                    <a:pt x="880" y="27"/>
                  </a:cubicBezTo>
                  <a:cubicBezTo>
                    <a:pt x="880" y="26"/>
                    <a:pt x="882" y="25"/>
                    <a:pt x="882" y="25"/>
                  </a:cubicBezTo>
                  <a:cubicBezTo>
                    <a:pt x="881" y="24"/>
                    <a:pt x="880" y="23"/>
                    <a:pt x="880" y="23"/>
                  </a:cubicBezTo>
                  <a:cubicBezTo>
                    <a:pt x="879" y="23"/>
                    <a:pt x="878" y="25"/>
                    <a:pt x="878" y="25"/>
                  </a:cubicBezTo>
                  <a:cubicBezTo>
                    <a:pt x="878" y="25"/>
                    <a:pt x="876" y="27"/>
                    <a:pt x="876" y="27"/>
                  </a:cubicBezTo>
                  <a:cubicBezTo>
                    <a:pt x="876" y="28"/>
                    <a:pt x="878" y="28"/>
                    <a:pt x="878" y="29"/>
                  </a:cubicBezTo>
                  <a:cubicBezTo>
                    <a:pt x="878" y="30"/>
                    <a:pt x="877" y="30"/>
                    <a:pt x="877" y="31"/>
                  </a:cubicBezTo>
                  <a:cubicBezTo>
                    <a:pt x="877" y="32"/>
                    <a:pt x="879" y="33"/>
                    <a:pt x="879" y="33"/>
                  </a:cubicBezTo>
                  <a:cubicBezTo>
                    <a:pt x="880" y="33"/>
                    <a:pt x="880" y="34"/>
                    <a:pt x="881" y="35"/>
                  </a:cubicBezTo>
                  <a:cubicBezTo>
                    <a:pt x="882" y="34"/>
                    <a:pt x="882" y="33"/>
                    <a:pt x="883" y="32"/>
                  </a:cubicBezTo>
                  <a:close/>
                  <a:moveTo>
                    <a:pt x="900" y="42"/>
                  </a:moveTo>
                  <a:cubicBezTo>
                    <a:pt x="901" y="42"/>
                    <a:pt x="901" y="40"/>
                    <a:pt x="902" y="40"/>
                  </a:cubicBezTo>
                  <a:cubicBezTo>
                    <a:pt x="902" y="39"/>
                    <a:pt x="904" y="38"/>
                    <a:pt x="904" y="38"/>
                  </a:cubicBezTo>
                  <a:cubicBezTo>
                    <a:pt x="904" y="38"/>
                    <a:pt x="902" y="36"/>
                    <a:pt x="901" y="36"/>
                  </a:cubicBezTo>
                  <a:cubicBezTo>
                    <a:pt x="901" y="36"/>
                    <a:pt x="900" y="38"/>
                    <a:pt x="900" y="38"/>
                  </a:cubicBezTo>
                  <a:cubicBezTo>
                    <a:pt x="899" y="39"/>
                    <a:pt x="899" y="40"/>
                    <a:pt x="898" y="40"/>
                  </a:cubicBezTo>
                  <a:cubicBezTo>
                    <a:pt x="898" y="41"/>
                    <a:pt x="896" y="39"/>
                    <a:pt x="896" y="39"/>
                  </a:cubicBezTo>
                  <a:cubicBezTo>
                    <a:pt x="896" y="39"/>
                    <a:pt x="894" y="41"/>
                    <a:pt x="894" y="41"/>
                  </a:cubicBezTo>
                  <a:cubicBezTo>
                    <a:pt x="894" y="41"/>
                    <a:pt x="896" y="43"/>
                    <a:pt x="896" y="43"/>
                  </a:cubicBezTo>
                  <a:cubicBezTo>
                    <a:pt x="897" y="43"/>
                    <a:pt x="897" y="41"/>
                    <a:pt x="898" y="40"/>
                  </a:cubicBezTo>
                  <a:cubicBezTo>
                    <a:pt x="898" y="40"/>
                    <a:pt x="900" y="42"/>
                    <a:pt x="900" y="42"/>
                  </a:cubicBezTo>
                  <a:close/>
                  <a:moveTo>
                    <a:pt x="899" y="30"/>
                  </a:moveTo>
                  <a:cubicBezTo>
                    <a:pt x="900" y="31"/>
                    <a:pt x="902" y="33"/>
                    <a:pt x="903" y="34"/>
                  </a:cubicBezTo>
                  <a:cubicBezTo>
                    <a:pt x="904" y="33"/>
                    <a:pt x="904" y="32"/>
                    <a:pt x="905" y="31"/>
                  </a:cubicBezTo>
                  <a:cubicBezTo>
                    <a:pt x="905" y="31"/>
                    <a:pt x="906" y="33"/>
                    <a:pt x="907" y="33"/>
                  </a:cubicBezTo>
                  <a:cubicBezTo>
                    <a:pt x="907" y="32"/>
                    <a:pt x="909" y="32"/>
                    <a:pt x="909" y="31"/>
                  </a:cubicBezTo>
                  <a:cubicBezTo>
                    <a:pt x="909" y="30"/>
                    <a:pt x="907" y="30"/>
                    <a:pt x="906" y="29"/>
                  </a:cubicBezTo>
                  <a:cubicBezTo>
                    <a:pt x="906" y="29"/>
                    <a:pt x="908" y="28"/>
                    <a:pt x="908" y="27"/>
                  </a:cubicBezTo>
                  <a:cubicBezTo>
                    <a:pt x="907" y="26"/>
                    <a:pt x="905" y="25"/>
                    <a:pt x="904" y="24"/>
                  </a:cubicBezTo>
                  <a:cubicBezTo>
                    <a:pt x="903" y="25"/>
                    <a:pt x="901" y="27"/>
                    <a:pt x="900" y="28"/>
                  </a:cubicBezTo>
                  <a:cubicBezTo>
                    <a:pt x="900" y="29"/>
                    <a:pt x="899" y="30"/>
                    <a:pt x="899" y="30"/>
                  </a:cubicBezTo>
                  <a:close/>
                  <a:moveTo>
                    <a:pt x="961" y="50"/>
                  </a:moveTo>
                  <a:cubicBezTo>
                    <a:pt x="962" y="48"/>
                    <a:pt x="964" y="47"/>
                    <a:pt x="965" y="45"/>
                  </a:cubicBezTo>
                  <a:cubicBezTo>
                    <a:pt x="964" y="45"/>
                    <a:pt x="963" y="44"/>
                    <a:pt x="963" y="44"/>
                  </a:cubicBezTo>
                  <a:cubicBezTo>
                    <a:pt x="962" y="44"/>
                    <a:pt x="961" y="46"/>
                    <a:pt x="961" y="46"/>
                  </a:cubicBezTo>
                  <a:cubicBezTo>
                    <a:pt x="960" y="46"/>
                    <a:pt x="960" y="48"/>
                    <a:pt x="959" y="48"/>
                  </a:cubicBezTo>
                  <a:cubicBezTo>
                    <a:pt x="959" y="49"/>
                    <a:pt x="957" y="50"/>
                    <a:pt x="957" y="50"/>
                  </a:cubicBezTo>
                  <a:cubicBezTo>
                    <a:pt x="957" y="51"/>
                    <a:pt x="959" y="52"/>
                    <a:pt x="960" y="52"/>
                  </a:cubicBezTo>
                  <a:cubicBezTo>
                    <a:pt x="960" y="51"/>
                    <a:pt x="961" y="51"/>
                    <a:pt x="961" y="50"/>
                  </a:cubicBezTo>
                  <a:close/>
                  <a:moveTo>
                    <a:pt x="971" y="51"/>
                  </a:moveTo>
                  <a:cubicBezTo>
                    <a:pt x="972" y="51"/>
                    <a:pt x="973" y="52"/>
                    <a:pt x="974" y="52"/>
                  </a:cubicBezTo>
                  <a:cubicBezTo>
                    <a:pt x="974" y="52"/>
                    <a:pt x="975" y="51"/>
                    <a:pt x="975" y="50"/>
                  </a:cubicBezTo>
                  <a:cubicBezTo>
                    <a:pt x="976" y="49"/>
                    <a:pt x="976" y="48"/>
                    <a:pt x="977" y="48"/>
                  </a:cubicBezTo>
                  <a:cubicBezTo>
                    <a:pt x="977" y="48"/>
                    <a:pt x="979" y="50"/>
                    <a:pt x="979" y="49"/>
                  </a:cubicBezTo>
                  <a:cubicBezTo>
                    <a:pt x="980" y="49"/>
                    <a:pt x="981" y="48"/>
                    <a:pt x="981" y="47"/>
                  </a:cubicBezTo>
                  <a:cubicBezTo>
                    <a:pt x="981" y="47"/>
                    <a:pt x="979" y="46"/>
                    <a:pt x="979" y="46"/>
                  </a:cubicBezTo>
                  <a:cubicBezTo>
                    <a:pt x="979" y="45"/>
                    <a:pt x="980" y="44"/>
                    <a:pt x="980" y="43"/>
                  </a:cubicBezTo>
                  <a:cubicBezTo>
                    <a:pt x="981" y="43"/>
                    <a:pt x="982" y="42"/>
                    <a:pt x="982" y="41"/>
                  </a:cubicBezTo>
                  <a:cubicBezTo>
                    <a:pt x="982" y="40"/>
                    <a:pt x="980" y="40"/>
                    <a:pt x="980" y="39"/>
                  </a:cubicBezTo>
                  <a:cubicBezTo>
                    <a:pt x="980" y="39"/>
                    <a:pt x="982" y="38"/>
                    <a:pt x="982" y="37"/>
                  </a:cubicBezTo>
                  <a:cubicBezTo>
                    <a:pt x="982" y="37"/>
                    <a:pt x="979" y="35"/>
                    <a:pt x="979" y="35"/>
                  </a:cubicBezTo>
                  <a:cubicBezTo>
                    <a:pt x="979" y="36"/>
                    <a:pt x="978" y="37"/>
                    <a:pt x="978" y="38"/>
                  </a:cubicBezTo>
                  <a:cubicBezTo>
                    <a:pt x="977" y="38"/>
                    <a:pt x="976" y="39"/>
                    <a:pt x="976" y="40"/>
                  </a:cubicBezTo>
                  <a:cubicBezTo>
                    <a:pt x="976" y="40"/>
                    <a:pt x="978" y="41"/>
                    <a:pt x="978" y="42"/>
                  </a:cubicBezTo>
                  <a:cubicBezTo>
                    <a:pt x="978" y="42"/>
                    <a:pt x="977" y="44"/>
                    <a:pt x="977" y="44"/>
                  </a:cubicBezTo>
                  <a:cubicBezTo>
                    <a:pt x="976" y="44"/>
                    <a:pt x="975" y="46"/>
                    <a:pt x="975" y="46"/>
                  </a:cubicBezTo>
                  <a:cubicBezTo>
                    <a:pt x="974" y="46"/>
                    <a:pt x="973" y="44"/>
                    <a:pt x="973" y="44"/>
                  </a:cubicBezTo>
                  <a:cubicBezTo>
                    <a:pt x="972" y="44"/>
                    <a:pt x="971" y="46"/>
                    <a:pt x="971" y="47"/>
                  </a:cubicBezTo>
                  <a:cubicBezTo>
                    <a:pt x="970" y="47"/>
                    <a:pt x="970" y="48"/>
                    <a:pt x="969" y="49"/>
                  </a:cubicBezTo>
                  <a:cubicBezTo>
                    <a:pt x="969" y="49"/>
                    <a:pt x="967" y="51"/>
                    <a:pt x="968" y="51"/>
                  </a:cubicBezTo>
                  <a:cubicBezTo>
                    <a:pt x="968" y="52"/>
                    <a:pt x="970" y="52"/>
                    <a:pt x="970" y="53"/>
                  </a:cubicBezTo>
                  <a:cubicBezTo>
                    <a:pt x="970" y="52"/>
                    <a:pt x="971" y="51"/>
                    <a:pt x="971" y="51"/>
                  </a:cubicBezTo>
                  <a:close/>
                  <a:moveTo>
                    <a:pt x="951" y="31"/>
                  </a:moveTo>
                  <a:cubicBezTo>
                    <a:pt x="952" y="32"/>
                    <a:pt x="952" y="32"/>
                    <a:pt x="953" y="33"/>
                  </a:cubicBezTo>
                  <a:cubicBezTo>
                    <a:pt x="953" y="33"/>
                    <a:pt x="955" y="35"/>
                    <a:pt x="955" y="35"/>
                  </a:cubicBezTo>
                  <a:cubicBezTo>
                    <a:pt x="956" y="35"/>
                    <a:pt x="957" y="33"/>
                    <a:pt x="957" y="32"/>
                  </a:cubicBezTo>
                  <a:cubicBezTo>
                    <a:pt x="957" y="32"/>
                    <a:pt x="955" y="31"/>
                    <a:pt x="955" y="31"/>
                  </a:cubicBezTo>
                  <a:cubicBezTo>
                    <a:pt x="955" y="30"/>
                    <a:pt x="956" y="29"/>
                    <a:pt x="956" y="29"/>
                  </a:cubicBezTo>
                  <a:cubicBezTo>
                    <a:pt x="957" y="28"/>
                    <a:pt x="958" y="27"/>
                    <a:pt x="958" y="26"/>
                  </a:cubicBezTo>
                  <a:cubicBezTo>
                    <a:pt x="958" y="26"/>
                    <a:pt x="960" y="24"/>
                    <a:pt x="960" y="24"/>
                  </a:cubicBezTo>
                  <a:cubicBezTo>
                    <a:pt x="960" y="23"/>
                    <a:pt x="958" y="23"/>
                    <a:pt x="958" y="22"/>
                  </a:cubicBezTo>
                  <a:cubicBezTo>
                    <a:pt x="957" y="23"/>
                    <a:pt x="957" y="24"/>
                    <a:pt x="956" y="25"/>
                  </a:cubicBezTo>
                  <a:cubicBezTo>
                    <a:pt x="955" y="25"/>
                    <a:pt x="955" y="26"/>
                    <a:pt x="954" y="27"/>
                  </a:cubicBezTo>
                  <a:cubicBezTo>
                    <a:pt x="954" y="28"/>
                    <a:pt x="953" y="28"/>
                    <a:pt x="953" y="29"/>
                  </a:cubicBezTo>
                  <a:cubicBezTo>
                    <a:pt x="952" y="29"/>
                    <a:pt x="951" y="27"/>
                    <a:pt x="950" y="27"/>
                  </a:cubicBezTo>
                  <a:cubicBezTo>
                    <a:pt x="950" y="27"/>
                    <a:pt x="949" y="29"/>
                    <a:pt x="949" y="30"/>
                  </a:cubicBezTo>
                  <a:cubicBezTo>
                    <a:pt x="948" y="30"/>
                    <a:pt x="947" y="31"/>
                    <a:pt x="947" y="32"/>
                  </a:cubicBezTo>
                  <a:cubicBezTo>
                    <a:pt x="947" y="32"/>
                    <a:pt x="949" y="33"/>
                    <a:pt x="949" y="34"/>
                  </a:cubicBezTo>
                  <a:cubicBezTo>
                    <a:pt x="950" y="33"/>
                    <a:pt x="950" y="32"/>
                    <a:pt x="951" y="31"/>
                  </a:cubicBezTo>
                  <a:close/>
                  <a:moveTo>
                    <a:pt x="994" y="54"/>
                  </a:moveTo>
                  <a:cubicBezTo>
                    <a:pt x="994" y="54"/>
                    <a:pt x="996" y="55"/>
                    <a:pt x="996" y="55"/>
                  </a:cubicBezTo>
                  <a:cubicBezTo>
                    <a:pt x="997" y="55"/>
                    <a:pt x="997" y="53"/>
                    <a:pt x="998" y="53"/>
                  </a:cubicBezTo>
                  <a:cubicBezTo>
                    <a:pt x="998" y="53"/>
                    <a:pt x="999" y="55"/>
                    <a:pt x="1000" y="55"/>
                  </a:cubicBezTo>
                  <a:cubicBezTo>
                    <a:pt x="1001" y="55"/>
                    <a:pt x="1001" y="53"/>
                    <a:pt x="1002" y="52"/>
                  </a:cubicBezTo>
                  <a:cubicBezTo>
                    <a:pt x="1002" y="52"/>
                    <a:pt x="1003" y="51"/>
                    <a:pt x="1003" y="50"/>
                  </a:cubicBezTo>
                  <a:cubicBezTo>
                    <a:pt x="1004" y="50"/>
                    <a:pt x="1005" y="49"/>
                    <a:pt x="1005" y="48"/>
                  </a:cubicBezTo>
                  <a:cubicBezTo>
                    <a:pt x="1006" y="49"/>
                    <a:pt x="1007" y="49"/>
                    <a:pt x="1007" y="50"/>
                  </a:cubicBezTo>
                  <a:cubicBezTo>
                    <a:pt x="1007" y="49"/>
                    <a:pt x="1009" y="48"/>
                    <a:pt x="1009" y="48"/>
                  </a:cubicBezTo>
                  <a:cubicBezTo>
                    <a:pt x="1009" y="47"/>
                    <a:pt x="1007" y="46"/>
                    <a:pt x="1007" y="46"/>
                  </a:cubicBezTo>
                  <a:cubicBezTo>
                    <a:pt x="1007" y="46"/>
                    <a:pt x="1006" y="48"/>
                    <a:pt x="1005" y="48"/>
                  </a:cubicBezTo>
                  <a:cubicBezTo>
                    <a:pt x="1005" y="48"/>
                    <a:pt x="1003" y="46"/>
                    <a:pt x="1003" y="46"/>
                  </a:cubicBezTo>
                  <a:cubicBezTo>
                    <a:pt x="1002" y="46"/>
                    <a:pt x="1002" y="48"/>
                    <a:pt x="1001" y="49"/>
                  </a:cubicBezTo>
                  <a:cubicBezTo>
                    <a:pt x="1001" y="49"/>
                    <a:pt x="1000" y="51"/>
                    <a:pt x="1000" y="51"/>
                  </a:cubicBezTo>
                  <a:cubicBezTo>
                    <a:pt x="999" y="51"/>
                    <a:pt x="998" y="49"/>
                    <a:pt x="997" y="49"/>
                  </a:cubicBezTo>
                  <a:cubicBezTo>
                    <a:pt x="997" y="49"/>
                    <a:pt x="996" y="51"/>
                    <a:pt x="996" y="51"/>
                  </a:cubicBezTo>
                  <a:cubicBezTo>
                    <a:pt x="996" y="52"/>
                    <a:pt x="994" y="53"/>
                    <a:pt x="994" y="54"/>
                  </a:cubicBezTo>
                  <a:close/>
                  <a:moveTo>
                    <a:pt x="1013" y="43"/>
                  </a:moveTo>
                  <a:cubicBezTo>
                    <a:pt x="1013" y="43"/>
                    <a:pt x="1014" y="41"/>
                    <a:pt x="1014" y="41"/>
                  </a:cubicBezTo>
                  <a:cubicBezTo>
                    <a:pt x="1015" y="41"/>
                    <a:pt x="1016" y="43"/>
                    <a:pt x="1016" y="43"/>
                  </a:cubicBezTo>
                  <a:cubicBezTo>
                    <a:pt x="1017" y="42"/>
                    <a:pt x="1018" y="44"/>
                    <a:pt x="1019" y="44"/>
                  </a:cubicBezTo>
                  <a:cubicBezTo>
                    <a:pt x="1019" y="44"/>
                    <a:pt x="1020" y="42"/>
                    <a:pt x="1020" y="42"/>
                  </a:cubicBezTo>
                  <a:cubicBezTo>
                    <a:pt x="1021" y="41"/>
                    <a:pt x="1022" y="40"/>
                    <a:pt x="1022" y="40"/>
                  </a:cubicBezTo>
                  <a:cubicBezTo>
                    <a:pt x="1021" y="40"/>
                    <a:pt x="1021" y="38"/>
                    <a:pt x="1020" y="38"/>
                  </a:cubicBezTo>
                  <a:cubicBezTo>
                    <a:pt x="1019" y="38"/>
                    <a:pt x="1019" y="40"/>
                    <a:pt x="1018" y="40"/>
                  </a:cubicBezTo>
                  <a:cubicBezTo>
                    <a:pt x="1018" y="40"/>
                    <a:pt x="1017" y="38"/>
                    <a:pt x="1016" y="39"/>
                  </a:cubicBezTo>
                  <a:cubicBezTo>
                    <a:pt x="1015" y="39"/>
                    <a:pt x="1015" y="41"/>
                    <a:pt x="1014" y="41"/>
                  </a:cubicBezTo>
                  <a:cubicBezTo>
                    <a:pt x="1014" y="41"/>
                    <a:pt x="1013" y="39"/>
                    <a:pt x="1012" y="39"/>
                  </a:cubicBezTo>
                  <a:cubicBezTo>
                    <a:pt x="1011" y="39"/>
                    <a:pt x="1011" y="41"/>
                    <a:pt x="1010" y="41"/>
                  </a:cubicBezTo>
                  <a:cubicBezTo>
                    <a:pt x="1011" y="42"/>
                    <a:pt x="1012" y="43"/>
                    <a:pt x="1013" y="4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/>
            </a:p>
          </p:txBody>
        </p:sp>
      </p:grpSp>
      <p:sp>
        <p:nvSpPr>
          <p:cNvPr id="36" name="文本框 136"/>
          <p:cNvSpPr txBox="1"/>
          <p:nvPr/>
        </p:nvSpPr>
        <p:spPr>
          <a:xfrm>
            <a:off x="4792059" y="3191130"/>
            <a:ext cx="6692265" cy="48323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blipFill dpi="0" rotWithShape="1">
                  <a:blip r:embed="rId10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rPr>
              <a:t>答辩模板</a:t>
            </a:r>
            <a:r>
              <a:rPr lang="en-US" altLang="zh-CN" sz="2400" b="1" dirty="0">
                <a:blipFill dpi="0" rotWithShape="1">
                  <a:blip r:embed="rId10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2400" b="1" dirty="0">
                <a:blipFill dpi="0" rotWithShape="1">
                  <a:blip r:embed="rId10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rPr>
              <a:t>毕业设计</a:t>
            </a:r>
            <a:r>
              <a:rPr lang="en-US" altLang="zh-CN" sz="2400" b="1" dirty="0">
                <a:blipFill dpi="0" rotWithShape="1">
                  <a:blip r:embed="rId10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2400" b="1" dirty="0">
                <a:blipFill dpi="0" rotWithShape="1">
                  <a:blip r:embed="rId10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rPr>
              <a:t>学术报告</a:t>
            </a:r>
            <a:r>
              <a:rPr lang="en-US" altLang="zh-CN" sz="2400" b="1" dirty="0">
                <a:blipFill dpi="0" rotWithShape="1">
                  <a:blip r:embed="rId10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2400" b="1" dirty="0">
                <a:blipFill dpi="0" rotWithShape="1">
                  <a:blip r:embed="rId10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rPr>
              <a:t>开题报告通用</a:t>
            </a:r>
            <a:r>
              <a:rPr lang="en-US" altLang="zh-CN" sz="2400" b="1" dirty="0">
                <a:blipFill dpi="0" rotWithShape="1">
                  <a:blip r:embed="rId10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400" b="1" dirty="0">
              <a:blipFill dpi="0" rotWithShape="1">
                <a:blip r:embed="rId10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4962733" y="3727867"/>
            <a:ext cx="6277391" cy="1408907"/>
            <a:chOff x="5022031" y="3727867"/>
            <a:chExt cx="6277391" cy="1408907"/>
          </a:xfrm>
        </p:grpSpPr>
        <p:sp>
          <p:nvSpPr>
            <p:cNvPr id="39" name="文本框 138"/>
            <p:cNvSpPr txBox="1"/>
            <p:nvPr/>
          </p:nvSpPr>
          <p:spPr>
            <a:xfrm>
              <a:off x="5521141" y="3899392"/>
              <a:ext cx="1287532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2000" b="1" dirty="0">
                  <a:blipFill dpi="0" rotWithShape="1">
                    <a:blip r:embed="rId11"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/>
                    <a:stretch>
                      <a:fillRect/>
                    </a:stretch>
                  </a:blip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答辩人：</a:t>
              </a:r>
              <a:r>
                <a:rPr lang="en-US" altLang="zh-CN" sz="2000" b="1" dirty="0">
                  <a:blipFill dpi="0" rotWithShape="1">
                    <a:blip r:embed="rId11"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/>
                    <a:stretch>
                      <a:fillRect/>
                    </a:stretch>
                  </a:blip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</a:p>
          </p:txBody>
        </p:sp>
        <p:grpSp>
          <p:nvGrpSpPr>
            <p:cNvPr id="40" name="组合 39"/>
            <p:cNvGrpSpPr/>
            <p:nvPr/>
          </p:nvGrpSpPr>
          <p:grpSpPr>
            <a:xfrm>
              <a:off x="5029670" y="3727867"/>
              <a:ext cx="396185" cy="565304"/>
              <a:chOff x="33337638" y="3176"/>
              <a:chExt cx="2930537" cy="4181471"/>
            </a:xfrm>
            <a:blipFill dpi="0" rotWithShape="1">
              <a:blip r:embed="rId1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</p:grpSpPr>
          <p:sp>
            <p:nvSpPr>
              <p:cNvPr id="41" name="Freeform 25"/>
              <p:cNvSpPr/>
              <p:nvPr/>
            </p:nvSpPr>
            <p:spPr bwMode="auto">
              <a:xfrm>
                <a:off x="35061668" y="2049464"/>
                <a:ext cx="1163642" cy="2033587"/>
              </a:xfrm>
              <a:custGeom>
                <a:avLst/>
                <a:gdLst>
                  <a:gd name="T0" fmla="*/ 64 w 275"/>
                  <a:gd name="T1" fmla="*/ 480 h 480"/>
                  <a:gd name="T2" fmla="*/ 275 w 275"/>
                  <a:gd name="T3" fmla="*/ 421 h 480"/>
                  <a:gd name="T4" fmla="*/ 258 w 275"/>
                  <a:gd name="T5" fmla="*/ 163 h 480"/>
                  <a:gd name="T6" fmla="*/ 135 w 275"/>
                  <a:gd name="T7" fmla="*/ 52 h 480"/>
                  <a:gd name="T8" fmla="*/ 36 w 275"/>
                  <a:gd name="T9" fmla="*/ 0 h 480"/>
                  <a:gd name="T10" fmla="*/ 0 w 275"/>
                  <a:gd name="T11" fmla="*/ 26 h 480"/>
                  <a:gd name="T12" fmla="*/ 64 w 275"/>
                  <a:gd name="T13" fmla="*/ 480 h 4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75" h="480">
                    <a:moveTo>
                      <a:pt x="64" y="480"/>
                    </a:moveTo>
                    <a:cubicBezTo>
                      <a:pt x="196" y="460"/>
                      <a:pt x="275" y="421"/>
                      <a:pt x="275" y="421"/>
                    </a:cubicBezTo>
                    <a:cubicBezTo>
                      <a:pt x="275" y="421"/>
                      <a:pt x="268" y="194"/>
                      <a:pt x="258" y="163"/>
                    </a:cubicBezTo>
                    <a:cubicBezTo>
                      <a:pt x="248" y="133"/>
                      <a:pt x="173" y="76"/>
                      <a:pt x="135" y="52"/>
                    </a:cubicBezTo>
                    <a:cubicBezTo>
                      <a:pt x="98" y="29"/>
                      <a:pt x="36" y="0"/>
                      <a:pt x="36" y="0"/>
                    </a:cubicBezTo>
                    <a:cubicBezTo>
                      <a:pt x="36" y="0"/>
                      <a:pt x="21" y="13"/>
                      <a:pt x="0" y="26"/>
                    </a:cubicBezTo>
                    <a:lnTo>
                      <a:pt x="64" y="48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2" name="Freeform 26"/>
              <p:cNvSpPr/>
              <p:nvPr/>
            </p:nvSpPr>
            <p:spPr bwMode="auto">
              <a:xfrm>
                <a:off x="34379039" y="2189161"/>
                <a:ext cx="263529" cy="1931984"/>
              </a:xfrm>
              <a:custGeom>
                <a:avLst/>
                <a:gdLst>
                  <a:gd name="T0" fmla="*/ 0 w 62"/>
                  <a:gd name="T1" fmla="*/ 453 h 456"/>
                  <a:gd name="T2" fmla="*/ 28 w 62"/>
                  <a:gd name="T3" fmla="*/ 456 h 456"/>
                  <a:gd name="T4" fmla="*/ 62 w 62"/>
                  <a:gd name="T5" fmla="*/ 7 h 456"/>
                  <a:gd name="T6" fmla="*/ 48 w 62"/>
                  <a:gd name="T7" fmla="*/ 0 h 456"/>
                  <a:gd name="T8" fmla="*/ 0 w 62"/>
                  <a:gd name="T9" fmla="*/ 453 h 4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2" h="456">
                    <a:moveTo>
                      <a:pt x="0" y="453"/>
                    </a:moveTo>
                    <a:cubicBezTo>
                      <a:pt x="9" y="454"/>
                      <a:pt x="18" y="455"/>
                      <a:pt x="28" y="456"/>
                    </a:cubicBezTo>
                    <a:cubicBezTo>
                      <a:pt x="62" y="7"/>
                      <a:pt x="62" y="7"/>
                      <a:pt x="62" y="7"/>
                    </a:cubicBezTo>
                    <a:cubicBezTo>
                      <a:pt x="57" y="5"/>
                      <a:pt x="53" y="3"/>
                      <a:pt x="48" y="0"/>
                    </a:cubicBezTo>
                    <a:lnTo>
                      <a:pt x="0" y="45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3" name="Freeform 27"/>
              <p:cNvSpPr/>
              <p:nvPr/>
            </p:nvSpPr>
            <p:spPr bwMode="auto">
              <a:xfrm>
                <a:off x="33396377" y="2032000"/>
                <a:ext cx="1127131" cy="2058988"/>
              </a:xfrm>
              <a:custGeom>
                <a:avLst/>
                <a:gdLst>
                  <a:gd name="T0" fmla="*/ 266 w 266"/>
                  <a:gd name="T1" fmla="*/ 27 h 486"/>
                  <a:gd name="T2" fmla="*/ 235 w 266"/>
                  <a:gd name="T3" fmla="*/ 0 h 486"/>
                  <a:gd name="T4" fmla="*/ 67 w 266"/>
                  <a:gd name="T5" fmla="*/ 101 h 486"/>
                  <a:gd name="T6" fmla="*/ 7 w 266"/>
                  <a:gd name="T7" fmla="*/ 235 h 486"/>
                  <a:gd name="T8" fmla="*/ 0 w 266"/>
                  <a:gd name="T9" fmla="*/ 428 h 486"/>
                  <a:gd name="T10" fmla="*/ 201 w 266"/>
                  <a:gd name="T11" fmla="*/ 486 h 486"/>
                  <a:gd name="T12" fmla="*/ 266 w 266"/>
                  <a:gd name="T13" fmla="*/ 27 h 4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66" h="486">
                    <a:moveTo>
                      <a:pt x="266" y="27"/>
                    </a:moveTo>
                    <a:cubicBezTo>
                      <a:pt x="248" y="14"/>
                      <a:pt x="235" y="0"/>
                      <a:pt x="235" y="0"/>
                    </a:cubicBezTo>
                    <a:cubicBezTo>
                      <a:pt x="235" y="0"/>
                      <a:pt x="91" y="70"/>
                      <a:pt x="67" y="101"/>
                    </a:cubicBezTo>
                    <a:cubicBezTo>
                      <a:pt x="43" y="131"/>
                      <a:pt x="9" y="156"/>
                      <a:pt x="7" y="235"/>
                    </a:cubicBezTo>
                    <a:cubicBezTo>
                      <a:pt x="5" y="315"/>
                      <a:pt x="0" y="428"/>
                      <a:pt x="0" y="428"/>
                    </a:cubicBezTo>
                    <a:cubicBezTo>
                      <a:pt x="0" y="428"/>
                      <a:pt x="83" y="467"/>
                      <a:pt x="201" y="486"/>
                    </a:cubicBezTo>
                    <a:lnTo>
                      <a:pt x="266" y="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4" name="Freeform 28"/>
              <p:cNvSpPr/>
              <p:nvPr/>
            </p:nvSpPr>
            <p:spPr bwMode="auto">
              <a:xfrm>
                <a:off x="34947371" y="2197098"/>
                <a:ext cx="254002" cy="1914520"/>
              </a:xfrm>
              <a:custGeom>
                <a:avLst/>
                <a:gdLst>
                  <a:gd name="T0" fmla="*/ 12 w 60"/>
                  <a:gd name="T1" fmla="*/ 0 h 452"/>
                  <a:gd name="T2" fmla="*/ 0 w 60"/>
                  <a:gd name="T3" fmla="*/ 6 h 452"/>
                  <a:gd name="T4" fmla="*/ 36 w 60"/>
                  <a:gd name="T5" fmla="*/ 452 h 452"/>
                  <a:gd name="T6" fmla="*/ 60 w 60"/>
                  <a:gd name="T7" fmla="*/ 450 h 452"/>
                  <a:gd name="T8" fmla="*/ 12 w 60"/>
                  <a:gd name="T9" fmla="*/ 0 h 4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0" h="452">
                    <a:moveTo>
                      <a:pt x="12" y="0"/>
                    </a:moveTo>
                    <a:cubicBezTo>
                      <a:pt x="8" y="2"/>
                      <a:pt x="4" y="4"/>
                      <a:pt x="0" y="6"/>
                    </a:cubicBezTo>
                    <a:cubicBezTo>
                      <a:pt x="36" y="452"/>
                      <a:pt x="36" y="452"/>
                      <a:pt x="36" y="452"/>
                    </a:cubicBezTo>
                    <a:cubicBezTo>
                      <a:pt x="44" y="452"/>
                      <a:pt x="52" y="451"/>
                      <a:pt x="60" y="450"/>
                    </a:cubicBezTo>
                    <a:lnTo>
                      <a:pt x="1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5" name="Freeform 29"/>
              <p:cNvSpPr/>
              <p:nvPr/>
            </p:nvSpPr>
            <p:spPr bwMode="auto">
              <a:xfrm>
                <a:off x="33337638" y="1981198"/>
                <a:ext cx="2930537" cy="2203449"/>
              </a:xfrm>
              <a:custGeom>
                <a:avLst/>
                <a:gdLst>
                  <a:gd name="T0" fmla="*/ 692 w 692"/>
                  <a:gd name="T1" fmla="*/ 438 h 520"/>
                  <a:gd name="T2" fmla="*/ 681 w 692"/>
                  <a:gd name="T3" fmla="*/ 209 h 520"/>
                  <a:gd name="T4" fmla="*/ 593 w 692"/>
                  <a:gd name="T5" fmla="*/ 86 h 520"/>
                  <a:gd name="T6" fmla="*/ 550 w 692"/>
                  <a:gd name="T7" fmla="*/ 62 h 520"/>
                  <a:gd name="T8" fmla="*/ 456 w 692"/>
                  <a:gd name="T9" fmla="*/ 4 h 520"/>
                  <a:gd name="T10" fmla="*/ 452 w 692"/>
                  <a:gd name="T11" fmla="*/ 0 h 520"/>
                  <a:gd name="T12" fmla="*/ 447 w 692"/>
                  <a:gd name="T13" fmla="*/ 0 h 520"/>
                  <a:gd name="T14" fmla="*/ 424 w 692"/>
                  <a:gd name="T15" fmla="*/ 24 h 520"/>
                  <a:gd name="T16" fmla="*/ 442 w 692"/>
                  <a:gd name="T17" fmla="*/ 24 h 520"/>
                  <a:gd name="T18" fmla="*/ 539 w 692"/>
                  <a:gd name="T19" fmla="*/ 84 h 520"/>
                  <a:gd name="T20" fmla="*/ 580 w 692"/>
                  <a:gd name="T21" fmla="*/ 106 h 520"/>
                  <a:gd name="T22" fmla="*/ 657 w 692"/>
                  <a:gd name="T23" fmla="*/ 211 h 520"/>
                  <a:gd name="T24" fmla="*/ 667 w 692"/>
                  <a:gd name="T25" fmla="*/ 430 h 520"/>
                  <a:gd name="T26" fmla="*/ 343 w 692"/>
                  <a:gd name="T27" fmla="*/ 496 h 520"/>
                  <a:gd name="T28" fmla="*/ 25 w 692"/>
                  <a:gd name="T29" fmla="*/ 431 h 520"/>
                  <a:gd name="T30" fmla="*/ 36 w 692"/>
                  <a:gd name="T31" fmla="*/ 211 h 520"/>
                  <a:gd name="T32" fmla="*/ 112 w 692"/>
                  <a:gd name="T33" fmla="*/ 106 h 520"/>
                  <a:gd name="T34" fmla="*/ 154 w 692"/>
                  <a:gd name="T35" fmla="*/ 84 h 520"/>
                  <a:gd name="T36" fmla="*/ 251 w 692"/>
                  <a:gd name="T37" fmla="*/ 24 h 520"/>
                  <a:gd name="T38" fmla="*/ 260 w 692"/>
                  <a:gd name="T39" fmla="*/ 24 h 520"/>
                  <a:gd name="T40" fmla="*/ 241 w 692"/>
                  <a:gd name="T41" fmla="*/ 0 h 520"/>
                  <a:gd name="T42" fmla="*/ 240 w 692"/>
                  <a:gd name="T43" fmla="*/ 0 h 520"/>
                  <a:gd name="T44" fmla="*/ 237 w 692"/>
                  <a:gd name="T45" fmla="*/ 4 h 520"/>
                  <a:gd name="T46" fmla="*/ 142 w 692"/>
                  <a:gd name="T47" fmla="*/ 62 h 520"/>
                  <a:gd name="T48" fmla="*/ 100 w 692"/>
                  <a:gd name="T49" fmla="*/ 86 h 520"/>
                  <a:gd name="T50" fmla="*/ 12 w 692"/>
                  <a:gd name="T51" fmla="*/ 209 h 520"/>
                  <a:gd name="T52" fmla="*/ 1 w 692"/>
                  <a:gd name="T53" fmla="*/ 438 h 520"/>
                  <a:gd name="T54" fmla="*/ 0 w 692"/>
                  <a:gd name="T55" fmla="*/ 446 h 520"/>
                  <a:gd name="T56" fmla="*/ 8 w 692"/>
                  <a:gd name="T57" fmla="*/ 449 h 520"/>
                  <a:gd name="T58" fmla="*/ 343 w 692"/>
                  <a:gd name="T59" fmla="*/ 520 h 520"/>
                  <a:gd name="T60" fmla="*/ 685 w 692"/>
                  <a:gd name="T61" fmla="*/ 449 h 520"/>
                  <a:gd name="T62" fmla="*/ 692 w 692"/>
                  <a:gd name="T63" fmla="*/ 446 h 520"/>
                  <a:gd name="T64" fmla="*/ 692 w 692"/>
                  <a:gd name="T65" fmla="*/ 438 h 5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692" h="520">
                    <a:moveTo>
                      <a:pt x="692" y="438"/>
                    </a:moveTo>
                    <a:cubicBezTo>
                      <a:pt x="692" y="436"/>
                      <a:pt x="685" y="268"/>
                      <a:pt x="681" y="209"/>
                    </a:cubicBezTo>
                    <a:cubicBezTo>
                      <a:pt x="677" y="137"/>
                      <a:pt x="614" y="99"/>
                      <a:pt x="593" y="86"/>
                    </a:cubicBezTo>
                    <a:cubicBezTo>
                      <a:pt x="582" y="80"/>
                      <a:pt x="567" y="72"/>
                      <a:pt x="550" y="62"/>
                    </a:cubicBezTo>
                    <a:cubicBezTo>
                      <a:pt x="516" y="44"/>
                      <a:pt x="469" y="19"/>
                      <a:pt x="456" y="4"/>
                    </a:cubicBezTo>
                    <a:cubicBezTo>
                      <a:pt x="452" y="0"/>
                      <a:pt x="452" y="0"/>
                      <a:pt x="452" y="0"/>
                    </a:cubicBezTo>
                    <a:cubicBezTo>
                      <a:pt x="447" y="0"/>
                      <a:pt x="447" y="0"/>
                      <a:pt x="447" y="0"/>
                    </a:cubicBezTo>
                    <a:cubicBezTo>
                      <a:pt x="441" y="7"/>
                      <a:pt x="433" y="16"/>
                      <a:pt x="424" y="24"/>
                    </a:cubicBezTo>
                    <a:cubicBezTo>
                      <a:pt x="442" y="24"/>
                      <a:pt x="442" y="24"/>
                      <a:pt x="442" y="24"/>
                    </a:cubicBezTo>
                    <a:cubicBezTo>
                      <a:pt x="460" y="42"/>
                      <a:pt x="502" y="64"/>
                      <a:pt x="539" y="84"/>
                    </a:cubicBezTo>
                    <a:cubicBezTo>
                      <a:pt x="555" y="92"/>
                      <a:pt x="570" y="100"/>
                      <a:pt x="580" y="106"/>
                    </a:cubicBezTo>
                    <a:cubicBezTo>
                      <a:pt x="612" y="126"/>
                      <a:pt x="654" y="158"/>
                      <a:pt x="657" y="211"/>
                    </a:cubicBezTo>
                    <a:cubicBezTo>
                      <a:pt x="660" y="262"/>
                      <a:pt x="666" y="396"/>
                      <a:pt x="667" y="430"/>
                    </a:cubicBezTo>
                    <a:cubicBezTo>
                      <a:pt x="634" y="444"/>
                      <a:pt x="496" y="496"/>
                      <a:pt x="343" y="496"/>
                    </a:cubicBezTo>
                    <a:cubicBezTo>
                      <a:pt x="190" y="496"/>
                      <a:pt x="57" y="444"/>
                      <a:pt x="25" y="431"/>
                    </a:cubicBezTo>
                    <a:cubicBezTo>
                      <a:pt x="27" y="396"/>
                      <a:pt x="32" y="262"/>
                      <a:pt x="36" y="211"/>
                    </a:cubicBezTo>
                    <a:cubicBezTo>
                      <a:pt x="39" y="158"/>
                      <a:pt x="81" y="126"/>
                      <a:pt x="112" y="106"/>
                    </a:cubicBezTo>
                    <a:cubicBezTo>
                      <a:pt x="122" y="100"/>
                      <a:pt x="137" y="92"/>
                      <a:pt x="154" y="84"/>
                    </a:cubicBezTo>
                    <a:cubicBezTo>
                      <a:pt x="191" y="64"/>
                      <a:pt x="232" y="42"/>
                      <a:pt x="251" y="24"/>
                    </a:cubicBezTo>
                    <a:cubicBezTo>
                      <a:pt x="260" y="24"/>
                      <a:pt x="260" y="24"/>
                      <a:pt x="260" y="24"/>
                    </a:cubicBezTo>
                    <a:cubicBezTo>
                      <a:pt x="253" y="17"/>
                      <a:pt x="247" y="9"/>
                      <a:pt x="241" y="0"/>
                    </a:cubicBezTo>
                    <a:cubicBezTo>
                      <a:pt x="240" y="0"/>
                      <a:pt x="240" y="0"/>
                      <a:pt x="240" y="0"/>
                    </a:cubicBezTo>
                    <a:cubicBezTo>
                      <a:pt x="237" y="4"/>
                      <a:pt x="237" y="4"/>
                      <a:pt x="237" y="4"/>
                    </a:cubicBezTo>
                    <a:cubicBezTo>
                      <a:pt x="223" y="19"/>
                      <a:pt x="177" y="44"/>
                      <a:pt x="142" y="62"/>
                    </a:cubicBezTo>
                    <a:cubicBezTo>
                      <a:pt x="125" y="72"/>
                      <a:pt x="110" y="80"/>
                      <a:pt x="100" y="86"/>
                    </a:cubicBezTo>
                    <a:cubicBezTo>
                      <a:pt x="79" y="99"/>
                      <a:pt x="16" y="137"/>
                      <a:pt x="12" y="209"/>
                    </a:cubicBezTo>
                    <a:cubicBezTo>
                      <a:pt x="8" y="268"/>
                      <a:pt x="1" y="436"/>
                      <a:pt x="1" y="438"/>
                    </a:cubicBezTo>
                    <a:cubicBezTo>
                      <a:pt x="0" y="446"/>
                      <a:pt x="0" y="446"/>
                      <a:pt x="0" y="446"/>
                    </a:cubicBezTo>
                    <a:cubicBezTo>
                      <a:pt x="8" y="449"/>
                      <a:pt x="8" y="449"/>
                      <a:pt x="8" y="449"/>
                    </a:cubicBezTo>
                    <a:cubicBezTo>
                      <a:pt x="14" y="452"/>
                      <a:pt x="163" y="520"/>
                      <a:pt x="343" y="520"/>
                    </a:cubicBezTo>
                    <a:cubicBezTo>
                      <a:pt x="522" y="520"/>
                      <a:pt x="678" y="452"/>
                      <a:pt x="685" y="449"/>
                    </a:cubicBezTo>
                    <a:cubicBezTo>
                      <a:pt x="692" y="446"/>
                      <a:pt x="692" y="446"/>
                      <a:pt x="692" y="446"/>
                    </a:cubicBezTo>
                    <a:lnTo>
                      <a:pt x="692" y="4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6" name="Freeform 30"/>
              <p:cNvSpPr/>
              <p:nvPr/>
            </p:nvSpPr>
            <p:spPr bwMode="auto">
              <a:xfrm>
                <a:off x="33952001" y="1265235"/>
                <a:ext cx="258765" cy="482600"/>
              </a:xfrm>
              <a:custGeom>
                <a:avLst/>
                <a:gdLst>
                  <a:gd name="T0" fmla="*/ 40 w 61"/>
                  <a:gd name="T1" fmla="*/ 7 h 114"/>
                  <a:gd name="T2" fmla="*/ 5 w 61"/>
                  <a:gd name="T3" fmla="*/ 14 h 114"/>
                  <a:gd name="T4" fmla="*/ 17 w 61"/>
                  <a:gd name="T5" fmla="*/ 69 h 114"/>
                  <a:gd name="T6" fmla="*/ 35 w 61"/>
                  <a:gd name="T7" fmla="*/ 93 h 114"/>
                  <a:gd name="T8" fmla="*/ 54 w 61"/>
                  <a:gd name="T9" fmla="*/ 98 h 114"/>
                  <a:gd name="T10" fmla="*/ 40 w 61"/>
                  <a:gd name="T11" fmla="*/ 7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1" h="114">
                    <a:moveTo>
                      <a:pt x="40" y="7"/>
                    </a:moveTo>
                    <a:cubicBezTo>
                      <a:pt x="29" y="0"/>
                      <a:pt x="12" y="0"/>
                      <a:pt x="5" y="14"/>
                    </a:cubicBezTo>
                    <a:cubicBezTo>
                      <a:pt x="0" y="25"/>
                      <a:pt x="7" y="54"/>
                      <a:pt x="17" y="69"/>
                    </a:cubicBezTo>
                    <a:cubicBezTo>
                      <a:pt x="26" y="83"/>
                      <a:pt x="33" y="88"/>
                      <a:pt x="35" y="93"/>
                    </a:cubicBezTo>
                    <a:cubicBezTo>
                      <a:pt x="37" y="100"/>
                      <a:pt x="48" y="114"/>
                      <a:pt x="54" y="98"/>
                    </a:cubicBezTo>
                    <a:cubicBezTo>
                      <a:pt x="61" y="81"/>
                      <a:pt x="40" y="7"/>
                      <a:pt x="4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7" name="Freeform 31"/>
              <p:cNvSpPr/>
              <p:nvPr/>
            </p:nvSpPr>
            <p:spPr bwMode="auto">
              <a:xfrm>
                <a:off x="35399809" y="1252534"/>
                <a:ext cx="258765" cy="482600"/>
              </a:xfrm>
              <a:custGeom>
                <a:avLst/>
                <a:gdLst>
                  <a:gd name="T0" fmla="*/ 21 w 61"/>
                  <a:gd name="T1" fmla="*/ 7 h 114"/>
                  <a:gd name="T2" fmla="*/ 56 w 61"/>
                  <a:gd name="T3" fmla="*/ 14 h 114"/>
                  <a:gd name="T4" fmla="*/ 44 w 61"/>
                  <a:gd name="T5" fmla="*/ 69 h 114"/>
                  <a:gd name="T6" fmla="*/ 26 w 61"/>
                  <a:gd name="T7" fmla="*/ 93 h 114"/>
                  <a:gd name="T8" fmla="*/ 6 w 61"/>
                  <a:gd name="T9" fmla="*/ 97 h 114"/>
                  <a:gd name="T10" fmla="*/ 21 w 61"/>
                  <a:gd name="T11" fmla="*/ 7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1" h="114">
                    <a:moveTo>
                      <a:pt x="21" y="7"/>
                    </a:moveTo>
                    <a:cubicBezTo>
                      <a:pt x="32" y="0"/>
                      <a:pt x="49" y="0"/>
                      <a:pt x="56" y="14"/>
                    </a:cubicBezTo>
                    <a:cubicBezTo>
                      <a:pt x="61" y="25"/>
                      <a:pt x="54" y="54"/>
                      <a:pt x="44" y="69"/>
                    </a:cubicBezTo>
                    <a:cubicBezTo>
                      <a:pt x="35" y="82"/>
                      <a:pt x="28" y="88"/>
                      <a:pt x="26" y="93"/>
                    </a:cubicBezTo>
                    <a:cubicBezTo>
                      <a:pt x="23" y="100"/>
                      <a:pt x="13" y="114"/>
                      <a:pt x="6" y="97"/>
                    </a:cubicBezTo>
                    <a:cubicBezTo>
                      <a:pt x="0" y="81"/>
                      <a:pt x="21" y="7"/>
                      <a:pt x="21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8" name="Freeform 32"/>
              <p:cNvSpPr/>
              <p:nvPr/>
            </p:nvSpPr>
            <p:spPr bwMode="auto">
              <a:xfrm>
                <a:off x="33977402" y="815972"/>
                <a:ext cx="1630371" cy="1495422"/>
              </a:xfrm>
              <a:custGeom>
                <a:avLst/>
                <a:gdLst>
                  <a:gd name="T0" fmla="*/ 201 w 385"/>
                  <a:gd name="T1" fmla="*/ 24 h 353"/>
                  <a:gd name="T2" fmla="*/ 361 w 385"/>
                  <a:gd name="T3" fmla="*/ 24 h 353"/>
                  <a:gd name="T4" fmla="*/ 193 w 385"/>
                  <a:gd name="T5" fmla="*/ 329 h 353"/>
                  <a:gd name="T6" fmla="*/ 24 w 385"/>
                  <a:gd name="T7" fmla="*/ 24 h 353"/>
                  <a:gd name="T8" fmla="*/ 183 w 385"/>
                  <a:gd name="T9" fmla="*/ 24 h 353"/>
                  <a:gd name="T10" fmla="*/ 111 w 385"/>
                  <a:gd name="T11" fmla="*/ 0 h 353"/>
                  <a:gd name="T12" fmla="*/ 0 w 385"/>
                  <a:gd name="T13" fmla="*/ 0 h 353"/>
                  <a:gd name="T14" fmla="*/ 0 w 385"/>
                  <a:gd name="T15" fmla="*/ 12 h 353"/>
                  <a:gd name="T16" fmla="*/ 193 w 385"/>
                  <a:gd name="T17" fmla="*/ 353 h 353"/>
                  <a:gd name="T18" fmla="*/ 385 w 385"/>
                  <a:gd name="T19" fmla="*/ 12 h 353"/>
                  <a:gd name="T20" fmla="*/ 385 w 385"/>
                  <a:gd name="T21" fmla="*/ 0 h 353"/>
                  <a:gd name="T22" fmla="*/ 273 w 385"/>
                  <a:gd name="T23" fmla="*/ 0 h 353"/>
                  <a:gd name="T24" fmla="*/ 201 w 385"/>
                  <a:gd name="T25" fmla="*/ 24 h 3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85" h="353">
                    <a:moveTo>
                      <a:pt x="201" y="24"/>
                    </a:moveTo>
                    <a:cubicBezTo>
                      <a:pt x="361" y="24"/>
                      <a:pt x="361" y="24"/>
                      <a:pt x="361" y="24"/>
                    </a:cubicBezTo>
                    <a:cubicBezTo>
                      <a:pt x="357" y="156"/>
                      <a:pt x="299" y="329"/>
                      <a:pt x="193" y="329"/>
                    </a:cubicBezTo>
                    <a:cubicBezTo>
                      <a:pt x="86" y="329"/>
                      <a:pt x="28" y="156"/>
                      <a:pt x="24" y="24"/>
                    </a:cubicBezTo>
                    <a:cubicBezTo>
                      <a:pt x="183" y="24"/>
                      <a:pt x="183" y="24"/>
                      <a:pt x="183" y="24"/>
                    </a:cubicBezTo>
                    <a:cubicBezTo>
                      <a:pt x="111" y="0"/>
                      <a:pt x="111" y="0"/>
                      <a:pt x="11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150"/>
                      <a:pt x="61" y="353"/>
                      <a:pt x="193" y="353"/>
                    </a:cubicBezTo>
                    <a:cubicBezTo>
                      <a:pt x="324" y="353"/>
                      <a:pt x="385" y="150"/>
                      <a:pt x="385" y="12"/>
                    </a:cubicBezTo>
                    <a:cubicBezTo>
                      <a:pt x="385" y="0"/>
                      <a:pt x="385" y="0"/>
                      <a:pt x="385" y="0"/>
                    </a:cubicBezTo>
                    <a:cubicBezTo>
                      <a:pt x="273" y="0"/>
                      <a:pt x="273" y="0"/>
                      <a:pt x="273" y="0"/>
                    </a:cubicBezTo>
                    <a:lnTo>
                      <a:pt x="201" y="2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9" name="Freeform 33"/>
              <p:cNvSpPr/>
              <p:nvPr/>
            </p:nvSpPr>
            <p:spPr bwMode="auto">
              <a:xfrm>
                <a:off x="33918663" y="638174"/>
                <a:ext cx="1743085" cy="636588"/>
              </a:xfrm>
              <a:custGeom>
                <a:avLst/>
                <a:gdLst>
                  <a:gd name="T0" fmla="*/ 206 w 412"/>
                  <a:gd name="T1" fmla="*/ 69 h 150"/>
                  <a:gd name="T2" fmla="*/ 0 w 412"/>
                  <a:gd name="T3" fmla="*/ 0 h 150"/>
                  <a:gd name="T4" fmla="*/ 0 w 412"/>
                  <a:gd name="T5" fmla="*/ 98 h 150"/>
                  <a:gd name="T6" fmla="*/ 206 w 412"/>
                  <a:gd name="T7" fmla="*/ 150 h 150"/>
                  <a:gd name="T8" fmla="*/ 412 w 412"/>
                  <a:gd name="T9" fmla="*/ 98 h 150"/>
                  <a:gd name="T10" fmla="*/ 412 w 412"/>
                  <a:gd name="T11" fmla="*/ 0 h 150"/>
                  <a:gd name="T12" fmla="*/ 206 w 412"/>
                  <a:gd name="T13" fmla="*/ 69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2" h="150">
                    <a:moveTo>
                      <a:pt x="206" y="69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98"/>
                      <a:pt x="0" y="98"/>
                      <a:pt x="0" y="98"/>
                    </a:cubicBezTo>
                    <a:cubicBezTo>
                      <a:pt x="0" y="118"/>
                      <a:pt x="92" y="150"/>
                      <a:pt x="206" y="150"/>
                    </a:cubicBezTo>
                    <a:cubicBezTo>
                      <a:pt x="320" y="150"/>
                      <a:pt x="412" y="118"/>
                      <a:pt x="412" y="98"/>
                    </a:cubicBezTo>
                    <a:cubicBezTo>
                      <a:pt x="412" y="0"/>
                      <a:pt x="412" y="0"/>
                      <a:pt x="412" y="0"/>
                    </a:cubicBezTo>
                    <a:lnTo>
                      <a:pt x="206" y="6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50" name="Freeform 34"/>
              <p:cNvSpPr/>
              <p:nvPr/>
            </p:nvSpPr>
            <p:spPr bwMode="auto">
              <a:xfrm>
                <a:off x="33571002" y="3176"/>
                <a:ext cx="2438407" cy="822323"/>
              </a:xfrm>
              <a:custGeom>
                <a:avLst/>
                <a:gdLst>
                  <a:gd name="T0" fmla="*/ 1536 w 1536"/>
                  <a:gd name="T1" fmla="*/ 259 h 518"/>
                  <a:gd name="T2" fmla="*/ 768 w 1536"/>
                  <a:gd name="T3" fmla="*/ 518 h 518"/>
                  <a:gd name="T4" fmla="*/ 0 w 1536"/>
                  <a:gd name="T5" fmla="*/ 259 h 518"/>
                  <a:gd name="T6" fmla="*/ 768 w 1536"/>
                  <a:gd name="T7" fmla="*/ 0 h 518"/>
                  <a:gd name="T8" fmla="*/ 1536 w 1536"/>
                  <a:gd name="T9" fmla="*/ 259 h 5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36" h="518">
                    <a:moveTo>
                      <a:pt x="1536" y="259"/>
                    </a:moveTo>
                    <a:lnTo>
                      <a:pt x="768" y="518"/>
                    </a:lnTo>
                    <a:lnTo>
                      <a:pt x="0" y="259"/>
                    </a:lnTo>
                    <a:lnTo>
                      <a:pt x="768" y="0"/>
                    </a:lnTo>
                    <a:lnTo>
                      <a:pt x="1536" y="25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51" name="Rectangle 35"/>
              <p:cNvSpPr>
                <a:spLocks noChangeArrowheads="1"/>
              </p:cNvSpPr>
              <p:nvPr/>
            </p:nvSpPr>
            <p:spPr bwMode="auto">
              <a:xfrm>
                <a:off x="35869711" y="427038"/>
                <a:ext cx="55565" cy="34766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52" name="Freeform 36"/>
              <p:cNvSpPr/>
              <p:nvPr/>
            </p:nvSpPr>
            <p:spPr bwMode="auto">
              <a:xfrm>
                <a:off x="35840989" y="688975"/>
                <a:ext cx="122241" cy="284165"/>
              </a:xfrm>
              <a:custGeom>
                <a:avLst/>
                <a:gdLst>
                  <a:gd name="T0" fmla="*/ 29 w 29"/>
                  <a:gd name="T1" fmla="*/ 52 h 67"/>
                  <a:gd name="T2" fmla="*/ 14 w 29"/>
                  <a:gd name="T3" fmla="*/ 67 h 67"/>
                  <a:gd name="T4" fmla="*/ 14 w 29"/>
                  <a:gd name="T5" fmla="*/ 67 h 67"/>
                  <a:gd name="T6" fmla="*/ 0 w 29"/>
                  <a:gd name="T7" fmla="*/ 52 h 67"/>
                  <a:gd name="T8" fmla="*/ 0 w 29"/>
                  <a:gd name="T9" fmla="*/ 15 h 67"/>
                  <a:gd name="T10" fmla="*/ 14 w 29"/>
                  <a:gd name="T11" fmla="*/ 0 h 67"/>
                  <a:gd name="T12" fmla="*/ 14 w 29"/>
                  <a:gd name="T13" fmla="*/ 0 h 67"/>
                  <a:gd name="T14" fmla="*/ 29 w 29"/>
                  <a:gd name="T15" fmla="*/ 15 h 67"/>
                  <a:gd name="T16" fmla="*/ 29 w 29"/>
                  <a:gd name="T17" fmla="*/ 52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9" h="67">
                    <a:moveTo>
                      <a:pt x="29" y="52"/>
                    </a:moveTo>
                    <a:cubicBezTo>
                      <a:pt x="29" y="60"/>
                      <a:pt x="23" y="67"/>
                      <a:pt x="14" y="67"/>
                    </a:cubicBezTo>
                    <a:cubicBezTo>
                      <a:pt x="14" y="67"/>
                      <a:pt x="14" y="67"/>
                      <a:pt x="14" y="67"/>
                    </a:cubicBezTo>
                    <a:cubicBezTo>
                      <a:pt x="6" y="67"/>
                      <a:pt x="0" y="60"/>
                      <a:pt x="0" y="52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7"/>
                      <a:pt x="6" y="0"/>
                      <a:pt x="14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23" y="0"/>
                      <a:pt x="29" y="7"/>
                      <a:pt x="29" y="15"/>
                    </a:cubicBezTo>
                    <a:lnTo>
                      <a:pt x="29" y="5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  <p:cxnSp>
          <p:nvCxnSpPr>
            <p:cNvPr id="53" name="直接连接符 52"/>
            <p:cNvCxnSpPr/>
            <p:nvPr/>
          </p:nvCxnSpPr>
          <p:spPr>
            <a:xfrm>
              <a:off x="5582104" y="4293171"/>
              <a:ext cx="2357003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54" name="组合 53"/>
            <p:cNvGrpSpPr/>
            <p:nvPr/>
          </p:nvGrpSpPr>
          <p:grpSpPr>
            <a:xfrm>
              <a:off x="5022031" y="4612673"/>
              <a:ext cx="442542" cy="518302"/>
              <a:chOff x="11055350" y="11304588"/>
              <a:chExt cx="3273426" cy="3833813"/>
            </a:xfrm>
            <a:blipFill dpi="0" rotWithShape="1">
              <a:blip r:embed="rId1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</p:grpSpPr>
          <p:sp>
            <p:nvSpPr>
              <p:cNvPr id="55" name="Freeform 37"/>
              <p:cNvSpPr/>
              <p:nvPr/>
            </p:nvSpPr>
            <p:spPr bwMode="auto">
              <a:xfrm>
                <a:off x="11055350" y="11304588"/>
                <a:ext cx="1808165" cy="2927349"/>
              </a:xfrm>
              <a:custGeom>
                <a:avLst/>
                <a:gdLst>
                  <a:gd name="T0" fmla="*/ 41 w 427"/>
                  <a:gd name="T1" fmla="*/ 202 h 691"/>
                  <a:gd name="T2" fmla="*/ 81 w 427"/>
                  <a:gd name="T3" fmla="*/ 150 h 691"/>
                  <a:gd name="T4" fmla="*/ 427 w 427"/>
                  <a:gd name="T5" fmla="*/ 45 h 691"/>
                  <a:gd name="T6" fmla="*/ 427 w 427"/>
                  <a:gd name="T7" fmla="*/ 34 h 691"/>
                  <a:gd name="T8" fmla="*/ 387 w 427"/>
                  <a:gd name="T9" fmla="*/ 7 h 691"/>
                  <a:gd name="T10" fmla="*/ 39 w 427"/>
                  <a:gd name="T11" fmla="*/ 113 h 691"/>
                  <a:gd name="T12" fmla="*/ 0 w 427"/>
                  <a:gd name="T13" fmla="*/ 164 h 691"/>
                  <a:gd name="T14" fmla="*/ 0 w 427"/>
                  <a:gd name="T15" fmla="*/ 657 h 691"/>
                  <a:gd name="T16" fmla="*/ 39 w 427"/>
                  <a:gd name="T17" fmla="*/ 684 h 691"/>
                  <a:gd name="T18" fmla="*/ 41 w 427"/>
                  <a:gd name="T19" fmla="*/ 683 h 691"/>
                  <a:gd name="T20" fmla="*/ 41 w 427"/>
                  <a:gd name="T21" fmla="*/ 202 h 6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27" h="691">
                    <a:moveTo>
                      <a:pt x="41" y="202"/>
                    </a:moveTo>
                    <a:cubicBezTo>
                      <a:pt x="41" y="180"/>
                      <a:pt x="59" y="157"/>
                      <a:pt x="81" y="150"/>
                    </a:cubicBezTo>
                    <a:cubicBezTo>
                      <a:pt x="427" y="45"/>
                      <a:pt x="427" y="45"/>
                      <a:pt x="427" y="45"/>
                    </a:cubicBezTo>
                    <a:cubicBezTo>
                      <a:pt x="427" y="34"/>
                      <a:pt x="427" y="34"/>
                      <a:pt x="427" y="34"/>
                    </a:cubicBezTo>
                    <a:cubicBezTo>
                      <a:pt x="427" y="13"/>
                      <a:pt x="409" y="0"/>
                      <a:pt x="387" y="7"/>
                    </a:cubicBezTo>
                    <a:cubicBezTo>
                      <a:pt x="39" y="113"/>
                      <a:pt x="39" y="113"/>
                      <a:pt x="39" y="113"/>
                    </a:cubicBezTo>
                    <a:cubicBezTo>
                      <a:pt x="17" y="120"/>
                      <a:pt x="0" y="143"/>
                      <a:pt x="0" y="164"/>
                    </a:cubicBezTo>
                    <a:cubicBezTo>
                      <a:pt x="0" y="657"/>
                      <a:pt x="0" y="657"/>
                      <a:pt x="0" y="657"/>
                    </a:cubicBezTo>
                    <a:cubicBezTo>
                      <a:pt x="0" y="678"/>
                      <a:pt x="17" y="691"/>
                      <a:pt x="39" y="684"/>
                    </a:cubicBezTo>
                    <a:cubicBezTo>
                      <a:pt x="41" y="683"/>
                      <a:pt x="41" y="683"/>
                      <a:pt x="41" y="683"/>
                    </a:cubicBezTo>
                    <a:lnTo>
                      <a:pt x="41" y="20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56" name="Freeform 38"/>
              <p:cNvSpPr/>
              <p:nvPr/>
            </p:nvSpPr>
            <p:spPr bwMode="auto">
              <a:xfrm>
                <a:off x="11514141" y="11631611"/>
                <a:ext cx="1806575" cy="2922585"/>
              </a:xfrm>
              <a:custGeom>
                <a:avLst/>
                <a:gdLst>
                  <a:gd name="T0" fmla="*/ 109 w 427"/>
                  <a:gd name="T1" fmla="*/ 206 h 690"/>
                  <a:gd name="T2" fmla="*/ 148 w 427"/>
                  <a:gd name="T3" fmla="*/ 154 h 690"/>
                  <a:gd name="T4" fmla="*/ 427 w 427"/>
                  <a:gd name="T5" fmla="*/ 69 h 690"/>
                  <a:gd name="T6" fmla="*/ 427 w 427"/>
                  <a:gd name="T7" fmla="*/ 34 h 690"/>
                  <a:gd name="T8" fmla="*/ 388 w 427"/>
                  <a:gd name="T9" fmla="*/ 6 h 690"/>
                  <a:gd name="T10" fmla="*/ 40 w 427"/>
                  <a:gd name="T11" fmla="*/ 112 h 690"/>
                  <a:gd name="T12" fmla="*/ 0 w 427"/>
                  <a:gd name="T13" fmla="*/ 164 h 690"/>
                  <a:gd name="T14" fmla="*/ 0 w 427"/>
                  <a:gd name="T15" fmla="*/ 656 h 690"/>
                  <a:gd name="T16" fmla="*/ 40 w 427"/>
                  <a:gd name="T17" fmla="*/ 683 h 690"/>
                  <a:gd name="T18" fmla="*/ 109 w 427"/>
                  <a:gd name="T19" fmla="*/ 662 h 690"/>
                  <a:gd name="T20" fmla="*/ 109 w 427"/>
                  <a:gd name="T21" fmla="*/ 206 h 6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27" h="690">
                    <a:moveTo>
                      <a:pt x="109" y="206"/>
                    </a:moveTo>
                    <a:cubicBezTo>
                      <a:pt x="109" y="184"/>
                      <a:pt x="126" y="161"/>
                      <a:pt x="148" y="154"/>
                    </a:cubicBezTo>
                    <a:cubicBezTo>
                      <a:pt x="427" y="69"/>
                      <a:pt x="427" y="69"/>
                      <a:pt x="427" y="69"/>
                    </a:cubicBezTo>
                    <a:cubicBezTo>
                      <a:pt x="427" y="34"/>
                      <a:pt x="427" y="34"/>
                      <a:pt x="427" y="34"/>
                    </a:cubicBezTo>
                    <a:cubicBezTo>
                      <a:pt x="427" y="12"/>
                      <a:pt x="410" y="0"/>
                      <a:pt x="388" y="6"/>
                    </a:cubicBezTo>
                    <a:cubicBezTo>
                      <a:pt x="40" y="112"/>
                      <a:pt x="40" y="112"/>
                      <a:pt x="40" y="112"/>
                    </a:cubicBezTo>
                    <a:cubicBezTo>
                      <a:pt x="18" y="119"/>
                      <a:pt x="0" y="142"/>
                      <a:pt x="0" y="164"/>
                    </a:cubicBezTo>
                    <a:cubicBezTo>
                      <a:pt x="0" y="656"/>
                      <a:pt x="0" y="656"/>
                      <a:pt x="0" y="656"/>
                    </a:cubicBezTo>
                    <a:cubicBezTo>
                      <a:pt x="0" y="678"/>
                      <a:pt x="18" y="690"/>
                      <a:pt x="40" y="683"/>
                    </a:cubicBezTo>
                    <a:cubicBezTo>
                      <a:pt x="109" y="662"/>
                      <a:pt x="109" y="662"/>
                      <a:pt x="109" y="662"/>
                    </a:cubicBezTo>
                    <a:lnTo>
                      <a:pt x="109" y="20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57" name="Freeform 39"/>
              <p:cNvSpPr/>
              <p:nvPr/>
            </p:nvSpPr>
            <p:spPr bwMode="auto">
              <a:xfrm>
                <a:off x="12060237" y="11893549"/>
                <a:ext cx="1808165" cy="2922585"/>
              </a:xfrm>
              <a:custGeom>
                <a:avLst/>
                <a:gdLst>
                  <a:gd name="T0" fmla="*/ 41 w 427"/>
                  <a:gd name="T1" fmla="*/ 201 h 690"/>
                  <a:gd name="T2" fmla="*/ 81 w 427"/>
                  <a:gd name="T3" fmla="*/ 149 h 690"/>
                  <a:gd name="T4" fmla="*/ 427 w 427"/>
                  <a:gd name="T5" fmla="*/ 44 h 690"/>
                  <a:gd name="T6" fmla="*/ 427 w 427"/>
                  <a:gd name="T7" fmla="*/ 34 h 690"/>
                  <a:gd name="T8" fmla="*/ 387 w 427"/>
                  <a:gd name="T9" fmla="*/ 6 h 690"/>
                  <a:gd name="T10" fmla="*/ 39 w 427"/>
                  <a:gd name="T11" fmla="*/ 112 h 690"/>
                  <a:gd name="T12" fmla="*/ 0 w 427"/>
                  <a:gd name="T13" fmla="*/ 164 h 690"/>
                  <a:gd name="T14" fmla="*/ 0 w 427"/>
                  <a:gd name="T15" fmla="*/ 656 h 690"/>
                  <a:gd name="T16" fmla="*/ 39 w 427"/>
                  <a:gd name="T17" fmla="*/ 683 h 690"/>
                  <a:gd name="T18" fmla="*/ 41 w 427"/>
                  <a:gd name="T19" fmla="*/ 683 h 690"/>
                  <a:gd name="T20" fmla="*/ 41 w 427"/>
                  <a:gd name="T21" fmla="*/ 201 h 6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27" h="690">
                    <a:moveTo>
                      <a:pt x="41" y="201"/>
                    </a:moveTo>
                    <a:cubicBezTo>
                      <a:pt x="41" y="179"/>
                      <a:pt x="59" y="156"/>
                      <a:pt x="81" y="149"/>
                    </a:cubicBezTo>
                    <a:cubicBezTo>
                      <a:pt x="427" y="44"/>
                      <a:pt x="427" y="44"/>
                      <a:pt x="427" y="44"/>
                    </a:cubicBezTo>
                    <a:cubicBezTo>
                      <a:pt x="427" y="34"/>
                      <a:pt x="427" y="34"/>
                      <a:pt x="427" y="34"/>
                    </a:cubicBezTo>
                    <a:cubicBezTo>
                      <a:pt x="427" y="12"/>
                      <a:pt x="409" y="0"/>
                      <a:pt x="387" y="6"/>
                    </a:cubicBezTo>
                    <a:cubicBezTo>
                      <a:pt x="39" y="112"/>
                      <a:pt x="39" y="112"/>
                      <a:pt x="39" y="112"/>
                    </a:cubicBezTo>
                    <a:cubicBezTo>
                      <a:pt x="17" y="119"/>
                      <a:pt x="0" y="142"/>
                      <a:pt x="0" y="164"/>
                    </a:cubicBezTo>
                    <a:cubicBezTo>
                      <a:pt x="0" y="656"/>
                      <a:pt x="0" y="656"/>
                      <a:pt x="0" y="656"/>
                    </a:cubicBezTo>
                    <a:cubicBezTo>
                      <a:pt x="0" y="678"/>
                      <a:pt x="17" y="690"/>
                      <a:pt x="39" y="683"/>
                    </a:cubicBezTo>
                    <a:cubicBezTo>
                      <a:pt x="41" y="683"/>
                      <a:pt x="41" y="683"/>
                      <a:pt x="41" y="683"/>
                    </a:cubicBezTo>
                    <a:lnTo>
                      <a:pt x="41" y="20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58" name="Freeform 40"/>
              <p:cNvSpPr>
                <a:spLocks noEditPoints="1"/>
              </p:cNvSpPr>
              <p:nvPr/>
            </p:nvSpPr>
            <p:spPr bwMode="auto">
              <a:xfrm>
                <a:off x="12517438" y="12215816"/>
                <a:ext cx="1811338" cy="2922585"/>
              </a:xfrm>
              <a:custGeom>
                <a:avLst/>
                <a:gdLst>
                  <a:gd name="T0" fmla="*/ 388 w 428"/>
                  <a:gd name="T1" fmla="*/ 7 h 690"/>
                  <a:gd name="T2" fmla="*/ 40 w 428"/>
                  <a:gd name="T3" fmla="*/ 113 h 690"/>
                  <a:gd name="T4" fmla="*/ 0 w 428"/>
                  <a:gd name="T5" fmla="*/ 164 h 690"/>
                  <a:gd name="T6" fmla="*/ 0 w 428"/>
                  <a:gd name="T7" fmla="*/ 656 h 690"/>
                  <a:gd name="T8" fmla="*/ 40 w 428"/>
                  <a:gd name="T9" fmla="*/ 684 h 690"/>
                  <a:gd name="T10" fmla="*/ 388 w 428"/>
                  <a:gd name="T11" fmla="*/ 578 h 690"/>
                  <a:gd name="T12" fmla="*/ 428 w 428"/>
                  <a:gd name="T13" fmla="*/ 526 h 690"/>
                  <a:gd name="T14" fmla="*/ 428 w 428"/>
                  <a:gd name="T15" fmla="*/ 34 h 690"/>
                  <a:gd name="T16" fmla="*/ 388 w 428"/>
                  <a:gd name="T17" fmla="*/ 7 h 690"/>
                  <a:gd name="T18" fmla="*/ 291 w 428"/>
                  <a:gd name="T19" fmla="*/ 477 h 690"/>
                  <a:gd name="T20" fmla="*/ 291 w 428"/>
                  <a:gd name="T21" fmla="*/ 477 h 690"/>
                  <a:gd name="T22" fmla="*/ 279 w 428"/>
                  <a:gd name="T23" fmla="*/ 492 h 690"/>
                  <a:gd name="T24" fmla="*/ 176 w 428"/>
                  <a:gd name="T25" fmla="*/ 523 h 690"/>
                  <a:gd name="T26" fmla="*/ 165 w 428"/>
                  <a:gd name="T27" fmla="*/ 515 h 690"/>
                  <a:gd name="T28" fmla="*/ 165 w 428"/>
                  <a:gd name="T29" fmla="*/ 515 h 690"/>
                  <a:gd name="T30" fmla="*/ 165 w 428"/>
                  <a:gd name="T31" fmla="*/ 515 h 690"/>
                  <a:gd name="T32" fmla="*/ 165 w 428"/>
                  <a:gd name="T33" fmla="*/ 515 h 690"/>
                  <a:gd name="T34" fmla="*/ 176 w 428"/>
                  <a:gd name="T35" fmla="*/ 500 h 690"/>
                  <a:gd name="T36" fmla="*/ 279 w 428"/>
                  <a:gd name="T37" fmla="*/ 469 h 690"/>
                  <a:gd name="T38" fmla="*/ 291 w 428"/>
                  <a:gd name="T39" fmla="*/ 477 h 690"/>
                  <a:gd name="T40" fmla="*/ 291 w 428"/>
                  <a:gd name="T41" fmla="*/ 476 h 690"/>
                  <a:gd name="T42" fmla="*/ 291 w 428"/>
                  <a:gd name="T43" fmla="*/ 477 h 690"/>
                  <a:gd name="T44" fmla="*/ 291 w 428"/>
                  <a:gd name="T45" fmla="*/ 437 h 690"/>
                  <a:gd name="T46" fmla="*/ 291 w 428"/>
                  <a:gd name="T47" fmla="*/ 437 h 690"/>
                  <a:gd name="T48" fmla="*/ 279 w 428"/>
                  <a:gd name="T49" fmla="*/ 452 h 690"/>
                  <a:gd name="T50" fmla="*/ 176 w 428"/>
                  <a:gd name="T51" fmla="*/ 483 h 690"/>
                  <a:gd name="T52" fmla="*/ 165 w 428"/>
                  <a:gd name="T53" fmla="*/ 475 h 690"/>
                  <a:gd name="T54" fmla="*/ 165 w 428"/>
                  <a:gd name="T55" fmla="*/ 475 h 690"/>
                  <a:gd name="T56" fmla="*/ 165 w 428"/>
                  <a:gd name="T57" fmla="*/ 475 h 690"/>
                  <a:gd name="T58" fmla="*/ 165 w 428"/>
                  <a:gd name="T59" fmla="*/ 475 h 690"/>
                  <a:gd name="T60" fmla="*/ 176 w 428"/>
                  <a:gd name="T61" fmla="*/ 460 h 690"/>
                  <a:gd name="T62" fmla="*/ 279 w 428"/>
                  <a:gd name="T63" fmla="*/ 429 h 690"/>
                  <a:gd name="T64" fmla="*/ 291 w 428"/>
                  <a:gd name="T65" fmla="*/ 437 h 690"/>
                  <a:gd name="T66" fmla="*/ 291 w 428"/>
                  <a:gd name="T67" fmla="*/ 436 h 690"/>
                  <a:gd name="T68" fmla="*/ 291 w 428"/>
                  <a:gd name="T69" fmla="*/ 437 h 690"/>
                  <a:gd name="T70" fmla="*/ 321 w 428"/>
                  <a:gd name="T71" fmla="*/ 266 h 690"/>
                  <a:gd name="T72" fmla="*/ 304 w 428"/>
                  <a:gd name="T73" fmla="*/ 288 h 690"/>
                  <a:gd name="T74" fmla="*/ 151 w 428"/>
                  <a:gd name="T75" fmla="*/ 335 h 690"/>
                  <a:gd name="T76" fmla="*/ 134 w 428"/>
                  <a:gd name="T77" fmla="*/ 323 h 690"/>
                  <a:gd name="T78" fmla="*/ 134 w 428"/>
                  <a:gd name="T79" fmla="*/ 241 h 690"/>
                  <a:gd name="T80" fmla="*/ 151 w 428"/>
                  <a:gd name="T81" fmla="*/ 218 h 690"/>
                  <a:gd name="T82" fmla="*/ 304 w 428"/>
                  <a:gd name="T83" fmla="*/ 172 h 690"/>
                  <a:gd name="T84" fmla="*/ 321 w 428"/>
                  <a:gd name="T85" fmla="*/ 184 h 690"/>
                  <a:gd name="T86" fmla="*/ 321 w 428"/>
                  <a:gd name="T87" fmla="*/ 266 h 6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428" h="690">
                    <a:moveTo>
                      <a:pt x="388" y="7"/>
                    </a:moveTo>
                    <a:cubicBezTo>
                      <a:pt x="40" y="113"/>
                      <a:pt x="40" y="113"/>
                      <a:pt x="40" y="113"/>
                    </a:cubicBezTo>
                    <a:cubicBezTo>
                      <a:pt x="18" y="119"/>
                      <a:pt x="0" y="142"/>
                      <a:pt x="0" y="164"/>
                    </a:cubicBezTo>
                    <a:cubicBezTo>
                      <a:pt x="0" y="656"/>
                      <a:pt x="0" y="656"/>
                      <a:pt x="0" y="656"/>
                    </a:cubicBezTo>
                    <a:cubicBezTo>
                      <a:pt x="0" y="678"/>
                      <a:pt x="18" y="690"/>
                      <a:pt x="40" y="684"/>
                    </a:cubicBezTo>
                    <a:cubicBezTo>
                      <a:pt x="388" y="578"/>
                      <a:pt x="388" y="578"/>
                      <a:pt x="388" y="578"/>
                    </a:cubicBezTo>
                    <a:cubicBezTo>
                      <a:pt x="410" y="571"/>
                      <a:pt x="428" y="548"/>
                      <a:pt x="428" y="526"/>
                    </a:cubicBezTo>
                    <a:cubicBezTo>
                      <a:pt x="428" y="34"/>
                      <a:pt x="428" y="34"/>
                      <a:pt x="428" y="34"/>
                    </a:cubicBezTo>
                    <a:cubicBezTo>
                      <a:pt x="428" y="12"/>
                      <a:pt x="410" y="0"/>
                      <a:pt x="388" y="7"/>
                    </a:cubicBezTo>
                    <a:close/>
                    <a:moveTo>
                      <a:pt x="291" y="477"/>
                    </a:moveTo>
                    <a:cubicBezTo>
                      <a:pt x="291" y="477"/>
                      <a:pt x="291" y="477"/>
                      <a:pt x="291" y="477"/>
                    </a:cubicBezTo>
                    <a:cubicBezTo>
                      <a:pt x="291" y="483"/>
                      <a:pt x="286" y="490"/>
                      <a:pt x="279" y="492"/>
                    </a:cubicBezTo>
                    <a:cubicBezTo>
                      <a:pt x="176" y="523"/>
                      <a:pt x="176" y="523"/>
                      <a:pt x="176" y="523"/>
                    </a:cubicBezTo>
                    <a:cubicBezTo>
                      <a:pt x="170" y="525"/>
                      <a:pt x="165" y="521"/>
                      <a:pt x="165" y="515"/>
                    </a:cubicBezTo>
                    <a:cubicBezTo>
                      <a:pt x="165" y="515"/>
                      <a:pt x="165" y="515"/>
                      <a:pt x="165" y="515"/>
                    </a:cubicBezTo>
                    <a:cubicBezTo>
                      <a:pt x="165" y="515"/>
                      <a:pt x="165" y="515"/>
                      <a:pt x="165" y="515"/>
                    </a:cubicBezTo>
                    <a:cubicBezTo>
                      <a:pt x="165" y="515"/>
                      <a:pt x="165" y="515"/>
                      <a:pt x="165" y="515"/>
                    </a:cubicBezTo>
                    <a:cubicBezTo>
                      <a:pt x="165" y="509"/>
                      <a:pt x="170" y="502"/>
                      <a:pt x="176" y="500"/>
                    </a:cubicBezTo>
                    <a:cubicBezTo>
                      <a:pt x="279" y="469"/>
                      <a:pt x="279" y="469"/>
                      <a:pt x="279" y="469"/>
                    </a:cubicBezTo>
                    <a:cubicBezTo>
                      <a:pt x="286" y="467"/>
                      <a:pt x="291" y="470"/>
                      <a:pt x="291" y="477"/>
                    </a:cubicBezTo>
                    <a:cubicBezTo>
                      <a:pt x="291" y="476"/>
                      <a:pt x="291" y="476"/>
                      <a:pt x="291" y="476"/>
                    </a:cubicBezTo>
                    <a:lnTo>
                      <a:pt x="291" y="477"/>
                    </a:lnTo>
                    <a:close/>
                    <a:moveTo>
                      <a:pt x="291" y="437"/>
                    </a:moveTo>
                    <a:cubicBezTo>
                      <a:pt x="291" y="437"/>
                      <a:pt x="291" y="437"/>
                      <a:pt x="291" y="437"/>
                    </a:cubicBezTo>
                    <a:cubicBezTo>
                      <a:pt x="291" y="443"/>
                      <a:pt x="286" y="450"/>
                      <a:pt x="279" y="452"/>
                    </a:cubicBezTo>
                    <a:cubicBezTo>
                      <a:pt x="176" y="483"/>
                      <a:pt x="176" y="483"/>
                      <a:pt x="176" y="483"/>
                    </a:cubicBezTo>
                    <a:cubicBezTo>
                      <a:pt x="170" y="485"/>
                      <a:pt x="165" y="481"/>
                      <a:pt x="165" y="475"/>
                    </a:cubicBezTo>
                    <a:cubicBezTo>
                      <a:pt x="165" y="475"/>
                      <a:pt x="165" y="475"/>
                      <a:pt x="165" y="475"/>
                    </a:cubicBezTo>
                    <a:cubicBezTo>
                      <a:pt x="165" y="475"/>
                      <a:pt x="165" y="475"/>
                      <a:pt x="165" y="475"/>
                    </a:cubicBezTo>
                    <a:cubicBezTo>
                      <a:pt x="165" y="475"/>
                      <a:pt x="165" y="475"/>
                      <a:pt x="165" y="475"/>
                    </a:cubicBezTo>
                    <a:cubicBezTo>
                      <a:pt x="165" y="469"/>
                      <a:pt x="170" y="462"/>
                      <a:pt x="176" y="460"/>
                    </a:cubicBezTo>
                    <a:cubicBezTo>
                      <a:pt x="279" y="429"/>
                      <a:pt x="279" y="429"/>
                      <a:pt x="279" y="429"/>
                    </a:cubicBezTo>
                    <a:cubicBezTo>
                      <a:pt x="286" y="427"/>
                      <a:pt x="291" y="430"/>
                      <a:pt x="291" y="437"/>
                    </a:cubicBezTo>
                    <a:cubicBezTo>
                      <a:pt x="291" y="437"/>
                      <a:pt x="291" y="437"/>
                      <a:pt x="291" y="436"/>
                    </a:cubicBezTo>
                    <a:lnTo>
                      <a:pt x="291" y="437"/>
                    </a:lnTo>
                    <a:close/>
                    <a:moveTo>
                      <a:pt x="321" y="266"/>
                    </a:moveTo>
                    <a:cubicBezTo>
                      <a:pt x="321" y="275"/>
                      <a:pt x="314" y="285"/>
                      <a:pt x="304" y="288"/>
                    </a:cubicBezTo>
                    <a:cubicBezTo>
                      <a:pt x="151" y="335"/>
                      <a:pt x="151" y="335"/>
                      <a:pt x="151" y="335"/>
                    </a:cubicBezTo>
                    <a:cubicBezTo>
                      <a:pt x="142" y="338"/>
                      <a:pt x="134" y="332"/>
                      <a:pt x="134" y="323"/>
                    </a:cubicBezTo>
                    <a:cubicBezTo>
                      <a:pt x="134" y="241"/>
                      <a:pt x="134" y="241"/>
                      <a:pt x="134" y="241"/>
                    </a:cubicBezTo>
                    <a:cubicBezTo>
                      <a:pt x="134" y="231"/>
                      <a:pt x="142" y="221"/>
                      <a:pt x="151" y="218"/>
                    </a:cubicBezTo>
                    <a:cubicBezTo>
                      <a:pt x="304" y="172"/>
                      <a:pt x="304" y="172"/>
                      <a:pt x="304" y="172"/>
                    </a:cubicBezTo>
                    <a:cubicBezTo>
                      <a:pt x="314" y="169"/>
                      <a:pt x="321" y="174"/>
                      <a:pt x="321" y="184"/>
                    </a:cubicBezTo>
                    <a:lnTo>
                      <a:pt x="321" y="26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59" name="Freeform 41"/>
              <p:cNvSpPr/>
              <p:nvPr/>
            </p:nvSpPr>
            <p:spPr bwMode="auto">
              <a:xfrm>
                <a:off x="11055350" y="11304588"/>
                <a:ext cx="1808165" cy="2927349"/>
              </a:xfrm>
              <a:custGeom>
                <a:avLst/>
                <a:gdLst>
                  <a:gd name="T0" fmla="*/ 41 w 427"/>
                  <a:gd name="T1" fmla="*/ 202 h 691"/>
                  <a:gd name="T2" fmla="*/ 81 w 427"/>
                  <a:gd name="T3" fmla="*/ 150 h 691"/>
                  <a:gd name="T4" fmla="*/ 427 w 427"/>
                  <a:gd name="T5" fmla="*/ 45 h 691"/>
                  <a:gd name="T6" fmla="*/ 427 w 427"/>
                  <a:gd name="T7" fmla="*/ 34 h 691"/>
                  <a:gd name="T8" fmla="*/ 387 w 427"/>
                  <a:gd name="T9" fmla="*/ 7 h 691"/>
                  <a:gd name="T10" fmla="*/ 39 w 427"/>
                  <a:gd name="T11" fmla="*/ 113 h 691"/>
                  <a:gd name="T12" fmla="*/ 0 w 427"/>
                  <a:gd name="T13" fmla="*/ 164 h 691"/>
                  <a:gd name="T14" fmla="*/ 0 w 427"/>
                  <a:gd name="T15" fmla="*/ 657 h 691"/>
                  <a:gd name="T16" fmla="*/ 39 w 427"/>
                  <a:gd name="T17" fmla="*/ 684 h 691"/>
                  <a:gd name="T18" fmla="*/ 41 w 427"/>
                  <a:gd name="T19" fmla="*/ 683 h 691"/>
                  <a:gd name="T20" fmla="*/ 41 w 427"/>
                  <a:gd name="T21" fmla="*/ 202 h 6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27" h="691">
                    <a:moveTo>
                      <a:pt x="41" y="202"/>
                    </a:moveTo>
                    <a:cubicBezTo>
                      <a:pt x="41" y="180"/>
                      <a:pt x="59" y="157"/>
                      <a:pt x="81" y="150"/>
                    </a:cubicBezTo>
                    <a:cubicBezTo>
                      <a:pt x="427" y="45"/>
                      <a:pt x="427" y="45"/>
                      <a:pt x="427" y="45"/>
                    </a:cubicBezTo>
                    <a:cubicBezTo>
                      <a:pt x="427" y="34"/>
                      <a:pt x="427" y="34"/>
                      <a:pt x="427" y="34"/>
                    </a:cubicBezTo>
                    <a:cubicBezTo>
                      <a:pt x="427" y="13"/>
                      <a:pt x="409" y="0"/>
                      <a:pt x="387" y="7"/>
                    </a:cubicBezTo>
                    <a:cubicBezTo>
                      <a:pt x="39" y="113"/>
                      <a:pt x="39" y="113"/>
                      <a:pt x="39" y="113"/>
                    </a:cubicBezTo>
                    <a:cubicBezTo>
                      <a:pt x="17" y="120"/>
                      <a:pt x="0" y="143"/>
                      <a:pt x="0" y="164"/>
                    </a:cubicBezTo>
                    <a:cubicBezTo>
                      <a:pt x="0" y="657"/>
                      <a:pt x="0" y="657"/>
                      <a:pt x="0" y="657"/>
                    </a:cubicBezTo>
                    <a:cubicBezTo>
                      <a:pt x="0" y="678"/>
                      <a:pt x="17" y="691"/>
                      <a:pt x="39" y="684"/>
                    </a:cubicBezTo>
                    <a:cubicBezTo>
                      <a:pt x="41" y="683"/>
                      <a:pt x="41" y="683"/>
                      <a:pt x="41" y="683"/>
                    </a:cubicBezTo>
                    <a:lnTo>
                      <a:pt x="41" y="20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60" name="Freeform 42"/>
              <p:cNvSpPr/>
              <p:nvPr/>
            </p:nvSpPr>
            <p:spPr bwMode="auto">
              <a:xfrm>
                <a:off x="11514141" y="11631611"/>
                <a:ext cx="1806575" cy="2922585"/>
              </a:xfrm>
              <a:custGeom>
                <a:avLst/>
                <a:gdLst>
                  <a:gd name="T0" fmla="*/ 109 w 427"/>
                  <a:gd name="T1" fmla="*/ 206 h 690"/>
                  <a:gd name="T2" fmla="*/ 148 w 427"/>
                  <a:gd name="T3" fmla="*/ 154 h 690"/>
                  <a:gd name="T4" fmla="*/ 427 w 427"/>
                  <a:gd name="T5" fmla="*/ 69 h 690"/>
                  <a:gd name="T6" fmla="*/ 427 w 427"/>
                  <a:gd name="T7" fmla="*/ 34 h 690"/>
                  <a:gd name="T8" fmla="*/ 388 w 427"/>
                  <a:gd name="T9" fmla="*/ 6 h 690"/>
                  <a:gd name="T10" fmla="*/ 40 w 427"/>
                  <a:gd name="T11" fmla="*/ 112 h 690"/>
                  <a:gd name="T12" fmla="*/ 0 w 427"/>
                  <a:gd name="T13" fmla="*/ 164 h 690"/>
                  <a:gd name="T14" fmla="*/ 0 w 427"/>
                  <a:gd name="T15" fmla="*/ 656 h 690"/>
                  <a:gd name="T16" fmla="*/ 40 w 427"/>
                  <a:gd name="T17" fmla="*/ 683 h 690"/>
                  <a:gd name="T18" fmla="*/ 109 w 427"/>
                  <a:gd name="T19" fmla="*/ 662 h 690"/>
                  <a:gd name="T20" fmla="*/ 109 w 427"/>
                  <a:gd name="T21" fmla="*/ 206 h 6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27" h="690">
                    <a:moveTo>
                      <a:pt x="109" y="206"/>
                    </a:moveTo>
                    <a:cubicBezTo>
                      <a:pt x="109" y="184"/>
                      <a:pt x="126" y="161"/>
                      <a:pt x="148" y="154"/>
                    </a:cubicBezTo>
                    <a:cubicBezTo>
                      <a:pt x="427" y="69"/>
                      <a:pt x="427" y="69"/>
                      <a:pt x="427" y="69"/>
                    </a:cubicBezTo>
                    <a:cubicBezTo>
                      <a:pt x="427" y="34"/>
                      <a:pt x="427" y="34"/>
                      <a:pt x="427" y="34"/>
                    </a:cubicBezTo>
                    <a:cubicBezTo>
                      <a:pt x="427" y="12"/>
                      <a:pt x="410" y="0"/>
                      <a:pt x="388" y="6"/>
                    </a:cubicBezTo>
                    <a:cubicBezTo>
                      <a:pt x="40" y="112"/>
                      <a:pt x="40" y="112"/>
                      <a:pt x="40" y="112"/>
                    </a:cubicBezTo>
                    <a:cubicBezTo>
                      <a:pt x="18" y="119"/>
                      <a:pt x="0" y="142"/>
                      <a:pt x="0" y="164"/>
                    </a:cubicBezTo>
                    <a:cubicBezTo>
                      <a:pt x="0" y="656"/>
                      <a:pt x="0" y="656"/>
                      <a:pt x="0" y="656"/>
                    </a:cubicBezTo>
                    <a:cubicBezTo>
                      <a:pt x="0" y="678"/>
                      <a:pt x="18" y="690"/>
                      <a:pt x="40" y="683"/>
                    </a:cubicBezTo>
                    <a:cubicBezTo>
                      <a:pt x="109" y="662"/>
                      <a:pt x="109" y="662"/>
                      <a:pt x="109" y="662"/>
                    </a:cubicBezTo>
                    <a:lnTo>
                      <a:pt x="109" y="20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61" name="Freeform 43"/>
              <p:cNvSpPr/>
              <p:nvPr/>
            </p:nvSpPr>
            <p:spPr bwMode="auto">
              <a:xfrm>
                <a:off x="12060237" y="11893549"/>
                <a:ext cx="1808165" cy="2922585"/>
              </a:xfrm>
              <a:custGeom>
                <a:avLst/>
                <a:gdLst>
                  <a:gd name="T0" fmla="*/ 41 w 427"/>
                  <a:gd name="T1" fmla="*/ 201 h 690"/>
                  <a:gd name="T2" fmla="*/ 81 w 427"/>
                  <a:gd name="T3" fmla="*/ 149 h 690"/>
                  <a:gd name="T4" fmla="*/ 427 w 427"/>
                  <a:gd name="T5" fmla="*/ 44 h 690"/>
                  <a:gd name="T6" fmla="*/ 427 w 427"/>
                  <a:gd name="T7" fmla="*/ 34 h 690"/>
                  <a:gd name="T8" fmla="*/ 387 w 427"/>
                  <a:gd name="T9" fmla="*/ 6 h 690"/>
                  <a:gd name="T10" fmla="*/ 39 w 427"/>
                  <a:gd name="T11" fmla="*/ 112 h 690"/>
                  <a:gd name="T12" fmla="*/ 0 w 427"/>
                  <a:gd name="T13" fmla="*/ 164 h 690"/>
                  <a:gd name="T14" fmla="*/ 0 w 427"/>
                  <a:gd name="T15" fmla="*/ 656 h 690"/>
                  <a:gd name="T16" fmla="*/ 39 w 427"/>
                  <a:gd name="T17" fmla="*/ 683 h 690"/>
                  <a:gd name="T18" fmla="*/ 41 w 427"/>
                  <a:gd name="T19" fmla="*/ 683 h 690"/>
                  <a:gd name="T20" fmla="*/ 41 w 427"/>
                  <a:gd name="T21" fmla="*/ 201 h 6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27" h="690">
                    <a:moveTo>
                      <a:pt x="41" y="201"/>
                    </a:moveTo>
                    <a:cubicBezTo>
                      <a:pt x="41" y="179"/>
                      <a:pt x="59" y="156"/>
                      <a:pt x="81" y="149"/>
                    </a:cubicBezTo>
                    <a:cubicBezTo>
                      <a:pt x="427" y="44"/>
                      <a:pt x="427" y="44"/>
                      <a:pt x="427" y="44"/>
                    </a:cubicBezTo>
                    <a:cubicBezTo>
                      <a:pt x="427" y="34"/>
                      <a:pt x="427" y="34"/>
                      <a:pt x="427" y="34"/>
                    </a:cubicBezTo>
                    <a:cubicBezTo>
                      <a:pt x="427" y="12"/>
                      <a:pt x="409" y="0"/>
                      <a:pt x="387" y="6"/>
                    </a:cubicBezTo>
                    <a:cubicBezTo>
                      <a:pt x="39" y="112"/>
                      <a:pt x="39" y="112"/>
                      <a:pt x="39" y="112"/>
                    </a:cubicBezTo>
                    <a:cubicBezTo>
                      <a:pt x="17" y="119"/>
                      <a:pt x="0" y="142"/>
                      <a:pt x="0" y="164"/>
                    </a:cubicBezTo>
                    <a:cubicBezTo>
                      <a:pt x="0" y="656"/>
                      <a:pt x="0" y="656"/>
                      <a:pt x="0" y="656"/>
                    </a:cubicBezTo>
                    <a:cubicBezTo>
                      <a:pt x="0" y="678"/>
                      <a:pt x="17" y="690"/>
                      <a:pt x="39" y="683"/>
                    </a:cubicBezTo>
                    <a:cubicBezTo>
                      <a:pt x="41" y="683"/>
                      <a:pt x="41" y="683"/>
                      <a:pt x="41" y="683"/>
                    </a:cubicBezTo>
                    <a:lnTo>
                      <a:pt x="41" y="20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62" name="Freeform 44"/>
              <p:cNvSpPr>
                <a:spLocks noEditPoints="1"/>
              </p:cNvSpPr>
              <p:nvPr/>
            </p:nvSpPr>
            <p:spPr bwMode="auto">
              <a:xfrm>
                <a:off x="12517438" y="12215816"/>
                <a:ext cx="1811338" cy="2922585"/>
              </a:xfrm>
              <a:custGeom>
                <a:avLst/>
                <a:gdLst>
                  <a:gd name="T0" fmla="*/ 388 w 428"/>
                  <a:gd name="T1" fmla="*/ 7 h 690"/>
                  <a:gd name="T2" fmla="*/ 40 w 428"/>
                  <a:gd name="T3" fmla="*/ 113 h 690"/>
                  <a:gd name="T4" fmla="*/ 0 w 428"/>
                  <a:gd name="T5" fmla="*/ 164 h 690"/>
                  <a:gd name="T6" fmla="*/ 0 w 428"/>
                  <a:gd name="T7" fmla="*/ 656 h 690"/>
                  <a:gd name="T8" fmla="*/ 40 w 428"/>
                  <a:gd name="T9" fmla="*/ 684 h 690"/>
                  <a:gd name="T10" fmla="*/ 388 w 428"/>
                  <a:gd name="T11" fmla="*/ 578 h 690"/>
                  <a:gd name="T12" fmla="*/ 428 w 428"/>
                  <a:gd name="T13" fmla="*/ 526 h 690"/>
                  <a:gd name="T14" fmla="*/ 428 w 428"/>
                  <a:gd name="T15" fmla="*/ 34 h 690"/>
                  <a:gd name="T16" fmla="*/ 388 w 428"/>
                  <a:gd name="T17" fmla="*/ 7 h 690"/>
                  <a:gd name="T18" fmla="*/ 291 w 428"/>
                  <a:gd name="T19" fmla="*/ 477 h 690"/>
                  <a:gd name="T20" fmla="*/ 291 w 428"/>
                  <a:gd name="T21" fmla="*/ 477 h 690"/>
                  <a:gd name="T22" fmla="*/ 279 w 428"/>
                  <a:gd name="T23" fmla="*/ 492 h 690"/>
                  <a:gd name="T24" fmla="*/ 176 w 428"/>
                  <a:gd name="T25" fmla="*/ 523 h 690"/>
                  <a:gd name="T26" fmla="*/ 165 w 428"/>
                  <a:gd name="T27" fmla="*/ 515 h 690"/>
                  <a:gd name="T28" fmla="*/ 165 w 428"/>
                  <a:gd name="T29" fmla="*/ 515 h 690"/>
                  <a:gd name="T30" fmla="*/ 165 w 428"/>
                  <a:gd name="T31" fmla="*/ 515 h 690"/>
                  <a:gd name="T32" fmla="*/ 165 w 428"/>
                  <a:gd name="T33" fmla="*/ 515 h 690"/>
                  <a:gd name="T34" fmla="*/ 176 w 428"/>
                  <a:gd name="T35" fmla="*/ 500 h 690"/>
                  <a:gd name="T36" fmla="*/ 279 w 428"/>
                  <a:gd name="T37" fmla="*/ 469 h 690"/>
                  <a:gd name="T38" fmla="*/ 291 w 428"/>
                  <a:gd name="T39" fmla="*/ 477 h 690"/>
                  <a:gd name="T40" fmla="*/ 291 w 428"/>
                  <a:gd name="T41" fmla="*/ 476 h 690"/>
                  <a:gd name="T42" fmla="*/ 291 w 428"/>
                  <a:gd name="T43" fmla="*/ 477 h 690"/>
                  <a:gd name="T44" fmla="*/ 291 w 428"/>
                  <a:gd name="T45" fmla="*/ 437 h 690"/>
                  <a:gd name="T46" fmla="*/ 291 w 428"/>
                  <a:gd name="T47" fmla="*/ 437 h 690"/>
                  <a:gd name="T48" fmla="*/ 279 w 428"/>
                  <a:gd name="T49" fmla="*/ 452 h 690"/>
                  <a:gd name="T50" fmla="*/ 176 w 428"/>
                  <a:gd name="T51" fmla="*/ 483 h 690"/>
                  <a:gd name="T52" fmla="*/ 165 w 428"/>
                  <a:gd name="T53" fmla="*/ 475 h 690"/>
                  <a:gd name="T54" fmla="*/ 165 w 428"/>
                  <a:gd name="T55" fmla="*/ 475 h 690"/>
                  <a:gd name="T56" fmla="*/ 165 w 428"/>
                  <a:gd name="T57" fmla="*/ 475 h 690"/>
                  <a:gd name="T58" fmla="*/ 165 w 428"/>
                  <a:gd name="T59" fmla="*/ 475 h 690"/>
                  <a:gd name="T60" fmla="*/ 176 w 428"/>
                  <a:gd name="T61" fmla="*/ 460 h 690"/>
                  <a:gd name="T62" fmla="*/ 279 w 428"/>
                  <a:gd name="T63" fmla="*/ 429 h 690"/>
                  <a:gd name="T64" fmla="*/ 291 w 428"/>
                  <a:gd name="T65" fmla="*/ 437 h 690"/>
                  <a:gd name="T66" fmla="*/ 291 w 428"/>
                  <a:gd name="T67" fmla="*/ 436 h 690"/>
                  <a:gd name="T68" fmla="*/ 291 w 428"/>
                  <a:gd name="T69" fmla="*/ 437 h 690"/>
                  <a:gd name="T70" fmla="*/ 321 w 428"/>
                  <a:gd name="T71" fmla="*/ 266 h 690"/>
                  <a:gd name="T72" fmla="*/ 304 w 428"/>
                  <a:gd name="T73" fmla="*/ 288 h 690"/>
                  <a:gd name="T74" fmla="*/ 151 w 428"/>
                  <a:gd name="T75" fmla="*/ 335 h 690"/>
                  <a:gd name="T76" fmla="*/ 134 w 428"/>
                  <a:gd name="T77" fmla="*/ 323 h 690"/>
                  <a:gd name="T78" fmla="*/ 134 w 428"/>
                  <a:gd name="T79" fmla="*/ 241 h 690"/>
                  <a:gd name="T80" fmla="*/ 151 w 428"/>
                  <a:gd name="T81" fmla="*/ 218 h 690"/>
                  <a:gd name="T82" fmla="*/ 304 w 428"/>
                  <a:gd name="T83" fmla="*/ 172 h 690"/>
                  <a:gd name="T84" fmla="*/ 321 w 428"/>
                  <a:gd name="T85" fmla="*/ 184 h 690"/>
                  <a:gd name="T86" fmla="*/ 321 w 428"/>
                  <a:gd name="T87" fmla="*/ 266 h 6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428" h="690">
                    <a:moveTo>
                      <a:pt x="388" y="7"/>
                    </a:moveTo>
                    <a:cubicBezTo>
                      <a:pt x="40" y="113"/>
                      <a:pt x="40" y="113"/>
                      <a:pt x="40" y="113"/>
                    </a:cubicBezTo>
                    <a:cubicBezTo>
                      <a:pt x="18" y="119"/>
                      <a:pt x="0" y="142"/>
                      <a:pt x="0" y="164"/>
                    </a:cubicBezTo>
                    <a:cubicBezTo>
                      <a:pt x="0" y="656"/>
                      <a:pt x="0" y="656"/>
                      <a:pt x="0" y="656"/>
                    </a:cubicBezTo>
                    <a:cubicBezTo>
                      <a:pt x="0" y="678"/>
                      <a:pt x="18" y="690"/>
                      <a:pt x="40" y="684"/>
                    </a:cubicBezTo>
                    <a:cubicBezTo>
                      <a:pt x="388" y="578"/>
                      <a:pt x="388" y="578"/>
                      <a:pt x="388" y="578"/>
                    </a:cubicBezTo>
                    <a:cubicBezTo>
                      <a:pt x="410" y="571"/>
                      <a:pt x="428" y="548"/>
                      <a:pt x="428" y="526"/>
                    </a:cubicBezTo>
                    <a:cubicBezTo>
                      <a:pt x="428" y="34"/>
                      <a:pt x="428" y="34"/>
                      <a:pt x="428" y="34"/>
                    </a:cubicBezTo>
                    <a:cubicBezTo>
                      <a:pt x="428" y="12"/>
                      <a:pt x="410" y="0"/>
                      <a:pt x="388" y="7"/>
                    </a:cubicBezTo>
                    <a:close/>
                    <a:moveTo>
                      <a:pt x="291" y="477"/>
                    </a:moveTo>
                    <a:cubicBezTo>
                      <a:pt x="291" y="477"/>
                      <a:pt x="291" y="477"/>
                      <a:pt x="291" y="477"/>
                    </a:cubicBezTo>
                    <a:cubicBezTo>
                      <a:pt x="291" y="483"/>
                      <a:pt x="286" y="490"/>
                      <a:pt x="279" y="492"/>
                    </a:cubicBezTo>
                    <a:cubicBezTo>
                      <a:pt x="176" y="523"/>
                      <a:pt x="176" y="523"/>
                      <a:pt x="176" y="523"/>
                    </a:cubicBezTo>
                    <a:cubicBezTo>
                      <a:pt x="170" y="525"/>
                      <a:pt x="165" y="521"/>
                      <a:pt x="165" y="515"/>
                    </a:cubicBezTo>
                    <a:cubicBezTo>
                      <a:pt x="165" y="515"/>
                      <a:pt x="165" y="515"/>
                      <a:pt x="165" y="515"/>
                    </a:cubicBezTo>
                    <a:cubicBezTo>
                      <a:pt x="165" y="515"/>
                      <a:pt x="165" y="515"/>
                      <a:pt x="165" y="515"/>
                    </a:cubicBezTo>
                    <a:cubicBezTo>
                      <a:pt x="165" y="515"/>
                      <a:pt x="165" y="515"/>
                      <a:pt x="165" y="515"/>
                    </a:cubicBezTo>
                    <a:cubicBezTo>
                      <a:pt x="165" y="509"/>
                      <a:pt x="170" y="502"/>
                      <a:pt x="176" y="500"/>
                    </a:cubicBezTo>
                    <a:cubicBezTo>
                      <a:pt x="279" y="469"/>
                      <a:pt x="279" y="469"/>
                      <a:pt x="279" y="469"/>
                    </a:cubicBezTo>
                    <a:cubicBezTo>
                      <a:pt x="286" y="467"/>
                      <a:pt x="291" y="470"/>
                      <a:pt x="291" y="477"/>
                    </a:cubicBezTo>
                    <a:cubicBezTo>
                      <a:pt x="291" y="476"/>
                      <a:pt x="291" y="476"/>
                      <a:pt x="291" y="476"/>
                    </a:cubicBezTo>
                    <a:lnTo>
                      <a:pt x="291" y="477"/>
                    </a:lnTo>
                    <a:close/>
                    <a:moveTo>
                      <a:pt x="291" y="437"/>
                    </a:moveTo>
                    <a:cubicBezTo>
                      <a:pt x="291" y="437"/>
                      <a:pt x="291" y="437"/>
                      <a:pt x="291" y="437"/>
                    </a:cubicBezTo>
                    <a:cubicBezTo>
                      <a:pt x="291" y="443"/>
                      <a:pt x="286" y="450"/>
                      <a:pt x="279" y="452"/>
                    </a:cubicBezTo>
                    <a:cubicBezTo>
                      <a:pt x="176" y="483"/>
                      <a:pt x="176" y="483"/>
                      <a:pt x="176" y="483"/>
                    </a:cubicBezTo>
                    <a:cubicBezTo>
                      <a:pt x="170" y="485"/>
                      <a:pt x="165" y="481"/>
                      <a:pt x="165" y="475"/>
                    </a:cubicBezTo>
                    <a:cubicBezTo>
                      <a:pt x="165" y="475"/>
                      <a:pt x="165" y="475"/>
                      <a:pt x="165" y="475"/>
                    </a:cubicBezTo>
                    <a:cubicBezTo>
                      <a:pt x="165" y="475"/>
                      <a:pt x="165" y="475"/>
                      <a:pt x="165" y="475"/>
                    </a:cubicBezTo>
                    <a:cubicBezTo>
                      <a:pt x="165" y="475"/>
                      <a:pt x="165" y="475"/>
                      <a:pt x="165" y="475"/>
                    </a:cubicBezTo>
                    <a:cubicBezTo>
                      <a:pt x="165" y="469"/>
                      <a:pt x="170" y="462"/>
                      <a:pt x="176" y="460"/>
                    </a:cubicBezTo>
                    <a:cubicBezTo>
                      <a:pt x="279" y="429"/>
                      <a:pt x="279" y="429"/>
                      <a:pt x="279" y="429"/>
                    </a:cubicBezTo>
                    <a:cubicBezTo>
                      <a:pt x="286" y="427"/>
                      <a:pt x="291" y="430"/>
                      <a:pt x="291" y="437"/>
                    </a:cubicBezTo>
                    <a:cubicBezTo>
                      <a:pt x="291" y="437"/>
                      <a:pt x="291" y="437"/>
                      <a:pt x="291" y="436"/>
                    </a:cubicBezTo>
                    <a:lnTo>
                      <a:pt x="291" y="437"/>
                    </a:lnTo>
                    <a:close/>
                    <a:moveTo>
                      <a:pt x="321" y="266"/>
                    </a:moveTo>
                    <a:cubicBezTo>
                      <a:pt x="321" y="275"/>
                      <a:pt x="314" y="285"/>
                      <a:pt x="304" y="288"/>
                    </a:cubicBezTo>
                    <a:cubicBezTo>
                      <a:pt x="151" y="335"/>
                      <a:pt x="151" y="335"/>
                      <a:pt x="151" y="335"/>
                    </a:cubicBezTo>
                    <a:cubicBezTo>
                      <a:pt x="142" y="338"/>
                      <a:pt x="134" y="332"/>
                      <a:pt x="134" y="323"/>
                    </a:cubicBezTo>
                    <a:cubicBezTo>
                      <a:pt x="134" y="241"/>
                      <a:pt x="134" y="241"/>
                      <a:pt x="134" y="241"/>
                    </a:cubicBezTo>
                    <a:cubicBezTo>
                      <a:pt x="134" y="231"/>
                      <a:pt x="142" y="221"/>
                      <a:pt x="151" y="218"/>
                    </a:cubicBezTo>
                    <a:cubicBezTo>
                      <a:pt x="304" y="172"/>
                      <a:pt x="304" y="172"/>
                      <a:pt x="304" y="172"/>
                    </a:cubicBezTo>
                    <a:cubicBezTo>
                      <a:pt x="314" y="169"/>
                      <a:pt x="321" y="174"/>
                      <a:pt x="321" y="184"/>
                    </a:cubicBezTo>
                    <a:lnTo>
                      <a:pt x="321" y="26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63" name="文本框 174"/>
            <p:cNvSpPr txBox="1"/>
            <p:nvPr/>
          </p:nvSpPr>
          <p:spPr>
            <a:xfrm>
              <a:off x="5528780" y="4714060"/>
              <a:ext cx="249299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>
                  <a:blipFill dpi="0" rotWithShape="1">
                    <a:blip r:embed="rId11"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/>
                    <a:stretch>
                      <a:fillRect/>
                    </a:stretch>
                  </a:blip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课题：机械原理研究</a:t>
              </a:r>
            </a:p>
          </p:txBody>
        </p:sp>
        <p:cxnSp>
          <p:nvCxnSpPr>
            <p:cNvPr id="64" name="直接连接符 63"/>
            <p:cNvCxnSpPr/>
            <p:nvPr/>
          </p:nvCxnSpPr>
          <p:spPr>
            <a:xfrm>
              <a:off x="5589743" y="5104956"/>
              <a:ext cx="2357003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65" name="组合 64"/>
            <p:cNvGrpSpPr/>
            <p:nvPr/>
          </p:nvGrpSpPr>
          <p:grpSpPr>
            <a:xfrm>
              <a:off x="8460357" y="3728566"/>
              <a:ext cx="365349" cy="570236"/>
              <a:chOff x="4765" y="15501915"/>
              <a:chExt cx="3094033" cy="4829167"/>
            </a:xfrm>
            <a:blipFill dpi="0" rotWithShape="1">
              <a:blip r:embed="rId1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</p:grpSpPr>
          <p:sp>
            <p:nvSpPr>
              <p:cNvPr id="66" name="Freeform 13"/>
              <p:cNvSpPr/>
              <p:nvPr/>
            </p:nvSpPr>
            <p:spPr bwMode="auto">
              <a:xfrm>
                <a:off x="4765" y="15501915"/>
                <a:ext cx="3094033" cy="3508369"/>
              </a:xfrm>
              <a:custGeom>
                <a:avLst/>
                <a:gdLst>
                  <a:gd name="T0" fmla="*/ 482 w 731"/>
                  <a:gd name="T1" fmla="*/ 828 h 828"/>
                  <a:gd name="T2" fmla="*/ 443 w 731"/>
                  <a:gd name="T3" fmla="*/ 788 h 828"/>
                  <a:gd name="T4" fmla="*/ 443 w 731"/>
                  <a:gd name="T5" fmla="*/ 732 h 828"/>
                  <a:gd name="T6" fmla="*/ 492 w 731"/>
                  <a:gd name="T7" fmla="*/ 635 h 828"/>
                  <a:gd name="T8" fmla="*/ 652 w 731"/>
                  <a:gd name="T9" fmla="*/ 366 h 828"/>
                  <a:gd name="T10" fmla="*/ 365 w 731"/>
                  <a:gd name="T11" fmla="*/ 79 h 828"/>
                  <a:gd name="T12" fmla="*/ 79 w 731"/>
                  <a:gd name="T13" fmla="*/ 366 h 828"/>
                  <a:gd name="T14" fmla="*/ 239 w 731"/>
                  <a:gd name="T15" fmla="*/ 635 h 828"/>
                  <a:gd name="T16" fmla="*/ 288 w 731"/>
                  <a:gd name="T17" fmla="*/ 732 h 828"/>
                  <a:gd name="T18" fmla="*/ 288 w 731"/>
                  <a:gd name="T19" fmla="*/ 788 h 828"/>
                  <a:gd name="T20" fmla="*/ 248 w 731"/>
                  <a:gd name="T21" fmla="*/ 828 h 828"/>
                  <a:gd name="T22" fmla="*/ 209 w 731"/>
                  <a:gd name="T23" fmla="*/ 788 h 828"/>
                  <a:gd name="T24" fmla="*/ 209 w 731"/>
                  <a:gd name="T25" fmla="*/ 732 h 828"/>
                  <a:gd name="T26" fmla="*/ 192 w 731"/>
                  <a:gd name="T27" fmla="*/ 699 h 828"/>
                  <a:gd name="T28" fmla="*/ 0 w 731"/>
                  <a:gd name="T29" fmla="*/ 366 h 828"/>
                  <a:gd name="T30" fmla="*/ 365 w 731"/>
                  <a:gd name="T31" fmla="*/ 0 h 828"/>
                  <a:gd name="T32" fmla="*/ 731 w 731"/>
                  <a:gd name="T33" fmla="*/ 366 h 828"/>
                  <a:gd name="T34" fmla="*/ 539 w 731"/>
                  <a:gd name="T35" fmla="*/ 699 h 828"/>
                  <a:gd name="T36" fmla="*/ 522 w 731"/>
                  <a:gd name="T37" fmla="*/ 732 h 828"/>
                  <a:gd name="T38" fmla="*/ 522 w 731"/>
                  <a:gd name="T39" fmla="*/ 788 h 828"/>
                  <a:gd name="T40" fmla="*/ 482 w 731"/>
                  <a:gd name="T41" fmla="*/ 828 h 8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731" h="828">
                    <a:moveTo>
                      <a:pt x="482" y="828"/>
                    </a:moveTo>
                    <a:cubicBezTo>
                      <a:pt x="460" y="828"/>
                      <a:pt x="443" y="810"/>
                      <a:pt x="443" y="788"/>
                    </a:cubicBezTo>
                    <a:cubicBezTo>
                      <a:pt x="443" y="732"/>
                      <a:pt x="443" y="732"/>
                      <a:pt x="443" y="732"/>
                    </a:cubicBezTo>
                    <a:cubicBezTo>
                      <a:pt x="443" y="697"/>
                      <a:pt x="463" y="656"/>
                      <a:pt x="492" y="635"/>
                    </a:cubicBezTo>
                    <a:cubicBezTo>
                      <a:pt x="493" y="634"/>
                      <a:pt x="652" y="516"/>
                      <a:pt x="652" y="366"/>
                    </a:cubicBezTo>
                    <a:cubicBezTo>
                      <a:pt x="652" y="208"/>
                      <a:pt x="523" y="79"/>
                      <a:pt x="365" y="79"/>
                    </a:cubicBezTo>
                    <a:cubicBezTo>
                      <a:pt x="207" y="79"/>
                      <a:pt x="79" y="208"/>
                      <a:pt x="79" y="366"/>
                    </a:cubicBezTo>
                    <a:cubicBezTo>
                      <a:pt x="79" y="517"/>
                      <a:pt x="237" y="634"/>
                      <a:pt x="239" y="635"/>
                    </a:cubicBezTo>
                    <a:cubicBezTo>
                      <a:pt x="267" y="656"/>
                      <a:pt x="288" y="697"/>
                      <a:pt x="288" y="732"/>
                    </a:cubicBezTo>
                    <a:cubicBezTo>
                      <a:pt x="288" y="788"/>
                      <a:pt x="288" y="788"/>
                      <a:pt x="288" y="788"/>
                    </a:cubicBezTo>
                    <a:cubicBezTo>
                      <a:pt x="288" y="810"/>
                      <a:pt x="270" y="828"/>
                      <a:pt x="248" y="828"/>
                    </a:cubicBezTo>
                    <a:cubicBezTo>
                      <a:pt x="226" y="828"/>
                      <a:pt x="209" y="810"/>
                      <a:pt x="209" y="788"/>
                    </a:cubicBezTo>
                    <a:cubicBezTo>
                      <a:pt x="209" y="732"/>
                      <a:pt x="209" y="732"/>
                      <a:pt x="209" y="732"/>
                    </a:cubicBezTo>
                    <a:cubicBezTo>
                      <a:pt x="209" y="722"/>
                      <a:pt x="200" y="705"/>
                      <a:pt x="192" y="699"/>
                    </a:cubicBezTo>
                    <a:cubicBezTo>
                      <a:pt x="184" y="693"/>
                      <a:pt x="0" y="556"/>
                      <a:pt x="0" y="366"/>
                    </a:cubicBezTo>
                    <a:cubicBezTo>
                      <a:pt x="0" y="164"/>
                      <a:pt x="164" y="0"/>
                      <a:pt x="365" y="0"/>
                    </a:cubicBezTo>
                    <a:cubicBezTo>
                      <a:pt x="567" y="0"/>
                      <a:pt x="731" y="164"/>
                      <a:pt x="731" y="366"/>
                    </a:cubicBezTo>
                    <a:cubicBezTo>
                      <a:pt x="731" y="556"/>
                      <a:pt x="546" y="693"/>
                      <a:pt x="539" y="699"/>
                    </a:cubicBezTo>
                    <a:cubicBezTo>
                      <a:pt x="531" y="705"/>
                      <a:pt x="522" y="722"/>
                      <a:pt x="522" y="732"/>
                    </a:cubicBezTo>
                    <a:cubicBezTo>
                      <a:pt x="522" y="788"/>
                      <a:pt x="522" y="788"/>
                      <a:pt x="522" y="788"/>
                    </a:cubicBezTo>
                    <a:cubicBezTo>
                      <a:pt x="522" y="810"/>
                      <a:pt x="504" y="828"/>
                      <a:pt x="482" y="82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67" name="Freeform 14"/>
              <p:cNvSpPr/>
              <p:nvPr/>
            </p:nvSpPr>
            <p:spPr bwMode="auto">
              <a:xfrm>
                <a:off x="914397" y="19137281"/>
                <a:ext cx="1274760" cy="1193801"/>
              </a:xfrm>
              <a:custGeom>
                <a:avLst/>
                <a:gdLst>
                  <a:gd name="T0" fmla="*/ 301 w 301"/>
                  <a:gd name="T1" fmla="*/ 0 h 282"/>
                  <a:gd name="T2" fmla="*/ 301 w 301"/>
                  <a:gd name="T3" fmla="*/ 107 h 282"/>
                  <a:gd name="T4" fmla="*/ 249 w 301"/>
                  <a:gd name="T5" fmla="*/ 195 h 282"/>
                  <a:gd name="T6" fmla="*/ 190 w 301"/>
                  <a:gd name="T7" fmla="*/ 252 h 282"/>
                  <a:gd name="T8" fmla="*/ 150 w 301"/>
                  <a:gd name="T9" fmla="*/ 282 h 282"/>
                  <a:gd name="T10" fmla="*/ 111 w 301"/>
                  <a:gd name="T11" fmla="*/ 252 h 282"/>
                  <a:gd name="T12" fmla="*/ 52 w 301"/>
                  <a:gd name="T13" fmla="*/ 195 h 282"/>
                  <a:gd name="T14" fmla="*/ 0 w 301"/>
                  <a:gd name="T15" fmla="*/ 107 h 282"/>
                  <a:gd name="T16" fmla="*/ 0 w 301"/>
                  <a:gd name="T17" fmla="*/ 0 h 282"/>
                  <a:gd name="T18" fmla="*/ 301 w 301"/>
                  <a:gd name="T19" fmla="*/ 0 h 2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01" h="282">
                    <a:moveTo>
                      <a:pt x="301" y="0"/>
                    </a:moveTo>
                    <a:cubicBezTo>
                      <a:pt x="301" y="0"/>
                      <a:pt x="301" y="85"/>
                      <a:pt x="301" y="107"/>
                    </a:cubicBezTo>
                    <a:cubicBezTo>
                      <a:pt x="301" y="152"/>
                      <a:pt x="277" y="176"/>
                      <a:pt x="249" y="195"/>
                    </a:cubicBezTo>
                    <a:cubicBezTo>
                      <a:pt x="221" y="213"/>
                      <a:pt x="199" y="230"/>
                      <a:pt x="190" y="252"/>
                    </a:cubicBezTo>
                    <a:cubicBezTo>
                      <a:pt x="190" y="252"/>
                      <a:pt x="185" y="282"/>
                      <a:pt x="150" y="282"/>
                    </a:cubicBezTo>
                    <a:cubicBezTo>
                      <a:pt x="116" y="282"/>
                      <a:pt x="111" y="252"/>
                      <a:pt x="111" y="252"/>
                    </a:cubicBezTo>
                    <a:cubicBezTo>
                      <a:pt x="102" y="230"/>
                      <a:pt x="79" y="213"/>
                      <a:pt x="52" y="195"/>
                    </a:cubicBezTo>
                    <a:cubicBezTo>
                      <a:pt x="24" y="176"/>
                      <a:pt x="0" y="152"/>
                      <a:pt x="0" y="107"/>
                    </a:cubicBezTo>
                    <a:cubicBezTo>
                      <a:pt x="0" y="85"/>
                      <a:pt x="0" y="0"/>
                      <a:pt x="0" y="0"/>
                    </a:cubicBezTo>
                    <a:lnTo>
                      <a:pt x="30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68" name="Freeform 15"/>
              <p:cNvSpPr/>
              <p:nvPr/>
            </p:nvSpPr>
            <p:spPr bwMode="auto">
              <a:xfrm>
                <a:off x="744540" y="19229362"/>
                <a:ext cx="1614483" cy="225429"/>
              </a:xfrm>
              <a:custGeom>
                <a:avLst/>
                <a:gdLst>
                  <a:gd name="T0" fmla="*/ 354 w 381"/>
                  <a:gd name="T1" fmla="*/ 53 h 53"/>
                  <a:gd name="T2" fmla="*/ 26 w 381"/>
                  <a:gd name="T3" fmla="*/ 53 h 53"/>
                  <a:gd name="T4" fmla="*/ 0 w 381"/>
                  <a:gd name="T5" fmla="*/ 27 h 53"/>
                  <a:gd name="T6" fmla="*/ 26 w 381"/>
                  <a:gd name="T7" fmla="*/ 0 h 53"/>
                  <a:gd name="T8" fmla="*/ 354 w 381"/>
                  <a:gd name="T9" fmla="*/ 0 h 53"/>
                  <a:gd name="T10" fmla="*/ 381 w 381"/>
                  <a:gd name="T11" fmla="*/ 27 h 53"/>
                  <a:gd name="T12" fmla="*/ 354 w 381"/>
                  <a:gd name="T13" fmla="*/ 53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81" h="53">
                    <a:moveTo>
                      <a:pt x="354" y="53"/>
                    </a:moveTo>
                    <a:cubicBezTo>
                      <a:pt x="26" y="53"/>
                      <a:pt x="26" y="53"/>
                      <a:pt x="26" y="53"/>
                    </a:cubicBezTo>
                    <a:cubicBezTo>
                      <a:pt x="12" y="53"/>
                      <a:pt x="0" y="41"/>
                      <a:pt x="0" y="27"/>
                    </a:cubicBezTo>
                    <a:cubicBezTo>
                      <a:pt x="0" y="12"/>
                      <a:pt x="12" y="0"/>
                      <a:pt x="26" y="0"/>
                    </a:cubicBezTo>
                    <a:cubicBezTo>
                      <a:pt x="354" y="0"/>
                      <a:pt x="354" y="0"/>
                      <a:pt x="354" y="0"/>
                    </a:cubicBezTo>
                    <a:cubicBezTo>
                      <a:pt x="369" y="0"/>
                      <a:pt x="381" y="12"/>
                      <a:pt x="381" y="27"/>
                    </a:cubicBezTo>
                    <a:cubicBezTo>
                      <a:pt x="381" y="41"/>
                      <a:pt x="369" y="53"/>
                      <a:pt x="354" y="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69" name="Freeform 16"/>
              <p:cNvSpPr/>
              <p:nvPr/>
            </p:nvSpPr>
            <p:spPr bwMode="auto">
              <a:xfrm>
                <a:off x="744540" y="19513521"/>
                <a:ext cx="1614483" cy="220661"/>
              </a:xfrm>
              <a:custGeom>
                <a:avLst/>
                <a:gdLst>
                  <a:gd name="T0" fmla="*/ 354 w 381"/>
                  <a:gd name="T1" fmla="*/ 52 h 52"/>
                  <a:gd name="T2" fmla="*/ 26 w 381"/>
                  <a:gd name="T3" fmla="*/ 52 h 52"/>
                  <a:gd name="T4" fmla="*/ 0 w 381"/>
                  <a:gd name="T5" fmla="*/ 26 h 52"/>
                  <a:gd name="T6" fmla="*/ 26 w 381"/>
                  <a:gd name="T7" fmla="*/ 0 h 52"/>
                  <a:gd name="T8" fmla="*/ 354 w 381"/>
                  <a:gd name="T9" fmla="*/ 0 h 52"/>
                  <a:gd name="T10" fmla="*/ 381 w 381"/>
                  <a:gd name="T11" fmla="*/ 26 h 52"/>
                  <a:gd name="T12" fmla="*/ 354 w 381"/>
                  <a:gd name="T13" fmla="*/ 52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81" h="52">
                    <a:moveTo>
                      <a:pt x="354" y="52"/>
                    </a:moveTo>
                    <a:cubicBezTo>
                      <a:pt x="26" y="52"/>
                      <a:pt x="26" y="52"/>
                      <a:pt x="26" y="52"/>
                    </a:cubicBezTo>
                    <a:cubicBezTo>
                      <a:pt x="12" y="52"/>
                      <a:pt x="0" y="41"/>
                      <a:pt x="0" y="26"/>
                    </a:cubicBezTo>
                    <a:cubicBezTo>
                      <a:pt x="0" y="12"/>
                      <a:pt x="12" y="0"/>
                      <a:pt x="26" y="0"/>
                    </a:cubicBezTo>
                    <a:cubicBezTo>
                      <a:pt x="354" y="0"/>
                      <a:pt x="354" y="0"/>
                      <a:pt x="354" y="0"/>
                    </a:cubicBezTo>
                    <a:cubicBezTo>
                      <a:pt x="369" y="0"/>
                      <a:pt x="381" y="12"/>
                      <a:pt x="381" y="26"/>
                    </a:cubicBezTo>
                    <a:cubicBezTo>
                      <a:pt x="381" y="41"/>
                      <a:pt x="369" y="52"/>
                      <a:pt x="354" y="5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70" name="Freeform 17"/>
              <p:cNvSpPr/>
              <p:nvPr/>
            </p:nvSpPr>
            <p:spPr bwMode="auto">
              <a:xfrm>
                <a:off x="1254127" y="18060958"/>
                <a:ext cx="592140" cy="147635"/>
              </a:xfrm>
              <a:custGeom>
                <a:avLst/>
                <a:gdLst>
                  <a:gd name="T0" fmla="*/ 123 w 140"/>
                  <a:gd name="T1" fmla="*/ 35 h 35"/>
                  <a:gd name="T2" fmla="*/ 18 w 140"/>
                  <a:gd name="T3" fmla="*/ 35 h 35"/>
                  <a:gd name="T4" fmla="*/ 0 w 140"/>
                  <a:gd name="T5" fmla="*/ 17 h 35"/>
                  <a:gd name="T6" fmla="*/ 18 w 140"/>
                  <a:gd name="T7" fmla="*/ 0 h 35"/>
                  <a:gd name="T8" fmla="*/ 123 w 140"/>
                  <a:gd name="T9" fmla="*/ 0 h 35"/>
                  <a:gd name="T10" fmla="*/ 140 w 140"/>
                  <a:gd name="T11" fmla="*/ 17 h 35"/>
                  <a:gd name="T12" fmla="*/ 123 w 140"/>
                  <a:gd name="T13" fmla="*/ 35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0" h="35">
                    <a:moveTo>
                      <a:pt x="123" y="35"/>
                    </a:moveTo>
                    <a:cubicBezTo>
                      <a:pt x="18" y="35"/>
                      <a:pt x="18" y="35"/>
                      <a:pt x="18" y="35"/>
                    </a:cubicBezTo>
                    <a:cubicBezTo>
                      <a:pt x="8" y="35"/>
                      <a:pt x="0" y="27"/>
                      <a:pt x="0" y="17"/>
                    </a:cubicBezTo>
                    <a:cubicBezTo>
                      <a:pt x="0" y="8"/>
                      <a:pt x="8" y="0"/>
                      <a:pt x="18" y="0"/>
                    </a:cubicBezTo>
                    <a:cubicBezTo>
                      <a:pt x="123" y="0"/>
                      <a:pt x="123" y="0"/>
                      <a:pt x="123" y="0"/>
                    </a:cubicBezTo>
                    <a:cubicBezTo>
                      <a:pt x="133" y="0"/>
                      <a:pt x="140" y="8"/>
                      <a:pt x="140" y="17"/>
                    </a:cubicBezTo>
                    <a:cubicBezTo>
                      <a:pt x="140" y="27"/>
                      <a:pt x="133" y="35"/>
                      <a:pt x="123" y="3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71" name="Freeform 18"/>
              <p:cNvSpPr/>
              <p:nvPr/>
            </p:nvSpPr>
            <p:spPr bwMode="auto">
              <a:xfrm>
                <a:off x="1198564" y="17806973"/>
                <a:ext cx="706434" cy="147635"/>
              </a:xfrm>
              <a:custGeom>
                <a:avLst/>
                <a:gdLst>
                  <a:gd name="T0" fmla="*/ 149 w 167"/>
                  <a:gd name="T1" fmla="*/ 35 h 35"/>
                  <a:gd name="T2" fmla="*/ 18 w 167"/>
                  <a:gd name="T3" fmla="*/ 35 h 35"/>
                  <a:gd name="T4" fmla="*/ 0 w 167"/>
                  <a:gd name="T5" fmla="*/ 17 h 35"/>
                  <a:gd name="T6" fmla="*/ 18 w 167"/>
                  <a:gd name="T7" fmla="*/ 0 h 35"/>
                  <a:gd name="T8" fmla="*/ 149 w 167"/>
                  <a:gd name="T9" fmla="*/ 0 h 35"/>
                  <a:gd name="T10" fmla="*/ 167 w 167"/>
                  <a:gd name="T11" fmla="*/ 17 h 35"/>
                  <a:gd name="T12" fmla="*/ 149 w 167"/>
                  <a:gd name="T13" fmla="*/ 35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7" h="35">
                    <a:moveTo>
                      <a:pt x="149" y="35"/>
                    </a:moveTo>
                    <a:cubicBezTo>
                      <a:pt x="18" y="35"/>
                      <a:pt x="18" y="35"/>
                      <a:pt x="18" y="35"/>
                    </a:cubicBezTo>
                    <a:cubicBezTo>
                      <a:pt x="8" y="35"/>
                      <a:pt x="0" y="27"/>
                      <a:pt x="0" y="17"/>
                    </a:cubicBezTo>
                    <a:cubicBezTo>
                      <a:pt x="0" y="8"/>
                      <a:pt x="8" y="0"/>
                      <a:pt x="18" y="0"/>
                    </a:cubicBezTo>
                    <a:cubicBezTo>
                      <a:pt x="149" y="0"/>
                      <a:pt x="149" y="0"/>
                      <a:pt x="149" y="0"/>
                    </a:cubicBezTo>
                    <a:cubicBezTo>
                      <a:pt x="159" y="0"/>
                      <a:pt x="167" y="8"/>
                      <a:pt x="167" y="17"/>
                    </a:cubicBezTo>
                    <a:cubicBezTo>
                      <a:pt x="167" y="27"/>
                      <a:pt x="159" y="35"/>
                      <a:pt x="149" y="3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72" name="Freeform 19"/>
              <p:cNvSpPr/>
              <p:nvPr/>
            </p:nvSpPr>
            <p:spPr bwMode="auto">
              <a:xfrm>
                <a:off x="1104900" y="17548212"/>
                <a:ext cx="889002" cy="149227"/>
              </a:xfrm>
              <a:custGeom>
                <a:avLst/>
                <a:gdLst>
                  <a:gd name="T0" fmla="*/ 193 w 210"/>
                  <a:gd name="T1" fmla="*/ 35 h 35"/>
                  <a:gd name="T2" fmla="*/ 18 w 210"/>
                  <a:gd name="T3" fmla="*/ 35 h 35"/>
                  <a:gd name="T4" fmla="*/ 0 w 210"/>
                  <a:gd name="T5" fmla="*/ 18 h 35"/>
                  <a:gd name="T6" fmla="*/ 18 w 210"/>
                  <a:gd name="T7" fmla="*/ 0 h 35"/>
                  <a:gd name="T8" fmla="*/ 193 w 210"/>
                  <a:gd name="T9" fmla="*/ 0 h 35"/>
                  <a:gd name="T10" fmla="*/ 210 w 210"/>
                  <a:gd name="T11" fmla="*/ 18 h 35"/>
                  <a:gd name="T12" fmla="*/ 193 w 210"/>
                  <a:gd name="T13" fmla="*/ 35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0" h="35">
                    <a:moveTo>
                      <a:pt x="193" y="35"/>
                    </a:moveTo>
                    <a:cubicBezTo>
                      <a:pt x="18" y="35"/>
                      <a:pt x="18" y="35"/>
                      <a:pt x="18" y="35"/>
                    </a:cubicBezTo>
                    <a:cubicBezTo>
                      <a:pt x="8" y="35"/>
                      <a:pt x="0" y="28"/>
                      <a:pt x="0" y="18"/>
                    </a:cubicBezTo>
                    <a:cubicBezTo>
                      <a:pt x="0" y="8"/>
                      <a:pt x="8" y="0"/>
                      <a:pt x="18" y="0"/>
                    </a:cubicBezTo>
                    <a:cubicBezTo>
                      <a:pt x="193" y="0"/>
                      <a:pt x="193" y="0"/>
                      <a:pt x="193" y="0"/>
                    </a:cubicBezTo>
                    <a:cubicBezTo>
                      <a:pt x="203" y="0"/>
                      <a:pt x="210" y="8"/>
                      <a:pt x="210" y="18"/>
                    </a:cubicBezTo>
                    <a:cubicBezTo>
                      <a:pt x="210" y="28"/>
                      <a:pt x="203" y="35"/>
                      <a:pt x="193" y="3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73" name="Freeform 20"/>
              <p:cNvSpPr/>
              <p:nvPr/>
            </p:nvSpPr>
            <p:spPr bwMode="auto">
              <a:xfrm>
                <a:off x="584202" y="17243405"/>
                <a:ext cx="525466" cy="147635"/>
              </a:xfrm>
              <a:custGeom>
                <a:avLst/>
                <a:gdLst>
                  <a:gd name="T0" fmla="*/ 106 w 124"/>
                  <a:gd name="T1" fmla="*/ 35 h 35"/>
                  <a:gd name="T2" fmla="*/ 17 w 124"/>
                  <a:gd name="T3" fmla="*/ 35 h 35"/>
                  <a:gd name="T4" fmla="*/ 0 w 124"/>
                  <a:gd name="T5" fmla="*/ 18 h 35"/>
                  <a:gd name="T6" fmla="*/ 17 w 124"/>
                  <a:gd name="T7" fmla="*/ 0 h 35"/>
                  <a:gd name="T8" fmla="*/ 106 w 124"/>
                  <a:gd name="T9" fmla="*/ 0 h 35"/>
                  <a:gd name="T10" fmla="*/ 124 w 124"/>
                  <a:gd name="T11" fmla="*/ 18 h 35"/>
                  <a:gd name="T12" fmla="*/ 106 w 124"/>
                  <a:gd name="T13" fmla="*/ 35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4" h="35">
                    <a:moveTo>
                      <a:pt x="106" y="35"/>
                    </a:moveTo>
                    <a:cubicBezTo>
                      <a:pt x="17" y="35"/>
                      <a:pt x="17" y="35"/>
                      <a:pt x="17" y="35"/>
                    </a:cubicBezTo>
                    <a:cubicBezTo>
                      <a:pt x="7" y="35"/>
                      <a:pt x="0" y="27"/>
                      <a:pt x="0" y="18"/>
                    </a:cubicBezTo>
                    <a:cubicBezTo>
                      <a:pt x="0" y="8"/>
                      <a:pt x="7" y="0"/>
                      <a:pt x="17" y="0"/>
                    </a:cubicBezTo>
                    <a:cubicBezTo>
                      <a:pt x="106" y="0"/>
                      <a:pt x="106" y="0"/>
                      <a:pt x="106" y="0"/>
                    </a:cubicBezTo>
                    <a:cubicBezTo>
                      <a:pt x="116" y="0"/>
                      <a:pt x="124" y="8"/>
                      <a:pt x="124" y="18"/>
                    </a:cubicBezTo>
                    <a:cubicBezTo>
                      <a:pt x="124" y="27"/>
                      <a:pt x="116" y="35"/>
                      <a:pt x="106" y="3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74" name="Freeform 21"/>
              <p:cNvSpPr/>
              <p:nvPr/>
            </p:nvSpPr>
            <p:spPr bwMode="auto">
              <a:xfrm>
                <a:off x="1993903" y="17243414"/>
                <a:ext cx="525466" cy="147635"/>
              </a:xfrm>
              <a:custGeom>
                <a:avLst/>
                <a:gdLst>
                  <a:gd name="T0" fmla="*/ 106 w 124"/>
                  <a:gd name="T1" fmla="*/ 35 h 35"/>
                  <a:gd name="T2" fmla="*/ 17 w 124"/>
                  <a:gd name="T3" fmla="*/ 35 h 35"/>
                  <a:gd name="T4" fmla="*/ 0 w 124"/>
                  <a:gd name="T5" fmla="*/ 18 h 35"/>
                  <a:gd name="T6" fmla="*/ 17 w 124"/>
                  <a:gd name="T7" fmla="*/ 0 h 35"/>
                  <a:gd name="T8" fmla="*/ 106 w 124"/>
                  <a:gd name="T9" fmla="*/ 0 h 35"/>
                  <a:gd name="T10" fmla="*/ 124 w 124"/>
                  <a:gd name="T11" fmla="*/ 18 h 35"/>
                  <a:gd name="T12" fmla="*/ 106 w 124"/>
                  <a:gd name="T13" fmla="*/ 35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4" h="35">
                    <a:moveTo>
                      <a:pt x="106" y="35"/>
                    </a:moveTo>
                    <a:cubicBezTo>
                      <a:pt x="17" y="35"/>
                      <a:pt x="17" y="35"/>
                      <a:pt x="17" y="35"/>
                    </a:cubicBezTo>
                    <a:cubicBezTo>
                      <a:pt x="8" y="35"/>
                      <a:pt x="0" y="27"/>
                      <a:pt x="0" y="18"/>
                    </a:cubicBezTo>
                    <a:cubicBezTo>
                      <a:pt x="0" y="8"/>
                      <a:pt x="8" y="0"/>
                      <a:pt x="17" y="0"/>
                    </a:cubicBezTo>
                    <a:cubicBezTo>
                      <a:pt x="106" y="0"/>
                      <a:pt x="106" y="0"/>
                      <a:pt x="106" y="0"/>
                    </a:cubicBezTo>
                    <a:cubicBezTo>
                      <a:pt x="116" y="0"/>
                      <a:pt x="124" y="8"/>
                      <a:pt x="124" y="18"/>
                    </a:cubicBezTo>
                    <a:cubicBezTo>
                      <a:pt x="124" y="27"/>
                      <a:pt x="116" y="35"/>
                      <a:pt x="106" y="3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75" name="Freeform 22"/>
              <p:cNvSpPr/>
              <p:nvPr/>
            </p:nvSpPr>
            <p:spPr bwMode="auto">
              <a:xfrm>
                <a:off x="1833565" y="16603653"/>
                <a:ext cx="431802" cy="423860"/>
              </a:xfrm>
              <a:custGeom>
                <a:avLst/>
                <a:gdLst>
                  <a:gd name="T0" fmla="*/ 20 w 102"/>
                  <a:gd name="T1" fmla="*/ 100 h 100"/>
                  <a:gd name="T2" fmla="*/ 7 w 102"/>
                  <a:gd name="T3" fmla="*/ 95 h 100"/>
                  <a:gd name="T4" fmla="*/ 7 w 102"/>
                  <a:gd name="T5" fmla="*/ 70 h 100"/>
                  <a:gd name="T6" fmla="*/ 70 w 102"/>
                  <a:gd name="T7" fmla="*/ 7 h 100"/>
                  <a:gd name="T8" fmla="*/ 95 w 102"/>
                  <a:gd name="T9" fmla="*/ 7 h 100"/>
                  <a:gd name="T10" fmla="*/ 95 w 102"/>
                  <a:gd name="T11" fmla="*/ 32 h 100"/>
                  <a:gd name="T12" fmla="*/ 32 w 102"/>
                  <a:gd name="T13" fmla="*/ 95 h 100"/>
                  <a:gd name="T14" fmla="*/ 20 w 102"/>
                  <a:gd name="T15" fmla="*/ 100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2" h="100">
                    <a:moveTo>
                      <a:pt x="20" y="100"/>
                    </a:moveTo>
                    <a:cubicBezTo>
                      <a:pt x="15" y="100"/>
                      <a:pt x="11" y="98"/>
                      <a:pt x="7" y="95"/>
                    </a:cubicBezTo>
                    <a:cubicBezTo>
                      <a:pt x="0" y="88"/>
                      <a:pt x="0" y="77"/>
                      <a:pt x="7" y="70"/>
                    </a:cubicBezTo>
                    <a:cubicBezTo>
                      <a:pt x="70" y="7"/>
                      <a:pt x="70" y="7"/>
                      <a:pt x="70" y="7"/>
                    </a:cubicBezTo>
                    <a:cubicBezTo>
                      <a:pt x="77" y="0"/>
                      <a:pt x="88" y="0"/>
                      <a:pt x="95" y="7"/>
                    </a:cubicBezTo>
                    <a:cubicBezTo>
                      <a:pt x="102" y="14"/>
                      <a:pt x="102" y="25"/>
                      <a:pt x="95" y="32"/>
                    </a:cubicBezTo>
                    <a:cubicBezTo>
                      <a:pt x="32" y="95"/>
                      <a:pt x="32" y="95"/>
                      <a:pt x="32" y="95"/>
                    </a:cubicBezTo>
                    <a:cubicBezTo>
                      <a:pt x="28" y="98"/>
                      <a:pt x="24" y="100"/>
                      <a:pt x="20" y="10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76" name="Freeform 23"/>
              <p:cNvSpPr/>
              <p:nvPr/>
            </p:nvSpPr>
            <p:spPr bwMode="auto">
              <a:xfrm>
                <a:off x="1477964" y="16349667"/>
                <a:ext cx="147635" cy="525459"/>
              </a:xfrm>
              <a:custGeom>
                <a:avLst/>
                <a:gdLst>
                  <a:gd name="T0" fmla="*/ 17 w 35"/>
                  <a:gd name="T1" fmla="*/ 124 h 124"/>
                  <a:gd name="T2" fmla="*/ 0 w 35"/>
                  <a:gd name="T3" fmla="*/ 107 h 124"/>
                  <a:gd name="T4" fmla="*/ 0 w 35"/>
                  <a:gd name="T5" fmla="*/ 17 h 124"/>
                  <a:gd name="T6" fmla="*/ 17 w 35"/>
                  <a:gd name="T7" fmla="*/ 0 h 124"/>
                  <a:gd name="T8" fmla="*/ 35 w 35"/>
                  <a:gd name="T9" fmla="*/ 17 h 124"/>
                  <a:gd name="T10" fmla="*/ 35 w 35"/>
                  <a:gd name="T11" fmla="*/ 107 h 124"/>
                  <a:gd name="T12" fmla="*/ 17 w 35"/>
                  <a:gd name="T13" fmla="*/ 124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5" h="124">
                    <a:moveTo>
                      <a:pt x="17" y="124"/>
                    </a:moveTo>
                    <a:cubicBezTo>
                      <a:pt x="8" y="124"/>
                      <a:pt x="0" y="116"/>
                      <a:pt x="0" y="107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8"/>
                      <a:pt x="8" y="0"/>
                      <a:pt x="17" y="0"/>
                    </a:cubicBezTo>
                    <a:cubicBezTo>
                      <a:pt x="27" y="0"/>
                      <a:pt x="35" y="8"/>
                      <a:pt x="35" y="17"/>
                    </a:cubicBezTo>
                    <a:cubicBezTo>
                      <a:pt x="35" y="107"/>
                      <a:pt x="35" y="107"/>
                      <a:pt x="35" y="107"/>
                    </a:cubicBezTo>
                    <a:cubicBezTo>
                      <a:pt x="35" y="116"/>
                      <a:pt x="27" y="124"/>
                      <a:pt x="17" y="12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77" name="Freeform 24"/>
              <p:cNvSpPr/>
              <p:nvPr/>
            </p:nvSpPr>
            <p:spPr bwMode="auto">
              <a:xfrm>
                <a:off x="838204" y="16603661"/>
                <a:ext cx="428627" cy="423860"/>
              </a:xfrm>
              <a:custGeom>
                <a:avLst/>
                <a:gdLst>
                  <a:gd name="T0" fmla="*/ 82 w 101"/>
                  <a:gd name="T1" fmla="*/ 100 h 100"/>
                  <a:gd name="T2" fmla="*/ 70 w 101"/>
                  <a:gd name="T3" fmla="*/ 95 h 100"/>
                  <a:gd name="T4" fmla="*/ 7 w 101"/>
                  <a:gd name="T5" fmla="*/ 32 h 100"/>
                  <a:gd name="T6" fmla="*/ 7 w 101"/>
                  <a:gd name="T7" fmla="*/ 7 h 100"/>
                  <a:gd name="T8" fmla="*/ 31 w 101"/>
                  <a:gd name="T9" fmla="*/ 7 h 100"/>
                  <a:gd name="T10" fmla="*/ 94 w 101"/>
                  <a:gd name="T11" fmla="*/ 70 h 100"/>
                  <a:gd name="T12" fmla="*/ 94 w 101"/>
                  <a:gd name="T13" fmla="*/ 95 h 100"/>
                  <a:gd name="T14" fmla="*/ 82 w 101"/>
                  <a:gd name="T15" fmla="*/ 100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1" h="100">
                    <a:moveTo>
                      <a:pt x="82" y="100"/>
                    </a:moveTo>
                    <a:cubicBezTo>
                      <a:pt x="77" y="100"/>
                      <a:pt x="73" y="98"/>
                      <a:pt x="70" y="95"/>
                    </a:cubicBezTo>
                    <a:cubicBezTo>
                      <a:pt x="7" y="32"/>
                      <a:pt x="7" y="32"/>
                      <a:pt x="7" y="32"/>
                    </a:cubicBezTo>
                    <a:cubicBezTo>
                      <a:pt x="0" y="25"/>
                      <a:pt x="0" y="14"/>
                      <a:pt x="7" y="7"/>
                    </a:cubicBezTo>
                    <a:cubicBezTo>
                      <a:pt x="13" y="0"/>
                      <a:pt x="24" y="0"/>
                      <a:pt x="31" y="7"/>
                    </a:cubicBezTo>
                    <a:cubicBezTo>
                      <a:pt x="94" y="70"/>
                      <a:pt x="94" y="70"/>
                      <a:pt x="94" y="70"/>
                    </a:cubicBezTo>
                    <a:cubicBezTo>
                      <a:pt x="101" y="77"/>
                      <a:pt x="101" y="88"/>
                      <a:pt x="94" y="95"/>
                    </a:cubicBezTo>
                    <a:cubicBezTo>
                      <a:pt x="91" y="98"/>
                      <a:pt x="86" y="100"/>
                      <a:pt x="82" y="10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78" name="文本框 175"/>
            <p:cNvSpPr txBox="1"/>
            <p:nvPr/>
          </p:nvSpPr>
          <p:spPr>
            <a:xfrm>
              <a:off x="8864502" y="3852182"/>
              <a:ext cx="1031051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2000" b="1" dirty="0">
                  <a:blipFill dpi="0" rotWithShape="1">
                    <a:blip r:embed="rId11"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/>
                    <a:stretch>
                      <a:fillRect/>
                    </a:stretch>
                  </a:blip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导师： </a:t>
              </a:r>
            </a:p>
          </p:txBody>
        </p:sp>
        <p:cxnSp>
          <p:nvCxnSpPr>
            <p:cNvPr id="79" name="直接连接符 78"/>
            <p:cNvCxnSpPr/>
            <p:nvPr/>
          </p:nvCxnSpPr>
          <p:spPr>
            <a:xfrm>
              <a:off x="8942419" y="4252292"/>
              <a:ext cx="2357003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0" name="KSO_Shape"/>
            <p:cNvSpPr/>
            <p:nvPr/>
          </p:nvSpPr>
          <p:spPr bwMode="auto">
            <a:xfrm>
              <a:off x="8378522" y="4606874"/>
              <a:ext cx="529018" cy="529900"/>
            </a:xfrm>
            <a:custGeom>
              <a:avLst/>
              <a:gdLst>
                <a:gd name="T0" fmla="*/ 923363 w 1752600"/>
                <a:gd name="T1" fmla="*/ 1417153 h 1754188"/>
                <a:gd name="T2" fmla="*/ 958587 w 1752600"/>
                <a:gd name="T3" fmla="*/ 1476612 h 1754188"/>
                <a:gd name="T4" fmla="*/ 945181 w 1752600"/>
                <a:gd name="T5" fmla="*/ 1530763 h 1754188"/>
                <a:gd name="T6" fmla="*/ 886299 w 1752600"/>
                <a:gd name="T7" fmla="*/ 1566067 h 1754188"/>
                <a:gd name="T8" fmla="*/ 832675 w 1752600"/>
                <a:gd name="T9" fmla="*/ 1552795 h 1754188"/>
                <a:gd name="T10" fmla="*/ 797714 w 1752600"/>
                <a:gd name="T11" fmla="*/ 1493335 h 1754188"/>
                <a:gd name="T12" fmla="*/ 810857 w 1752600"/>
                <a:gd name="T13" fmla="*/ 1439185 h 1754188"/>
                <a:gd name="T14" fmla="*/ 869739 w 1752600"/>
                <a:gd name="T15" fmla="*/ 1403616 h 1754188"/>
                <a:gd name="T16" fmla="*/ 1526266 w 1752600"/>
                <a:gd name="T17" fmla="*/ 809406 h 1754188"/>
                <a:gd name="T18" fmla="*/ 1561836 w 1752600"/>
                <a:gd name="T19" fmla="*/ 868866 h 1754188"/>
                <a:gd name="T20" fmla="*/ 1548298 w 1752600"/>
                <a:gd name="T21" fmla="*/ 923016 h 1754188"/>
                <a:gd name="T22" fmla="*/ 1488839 w 1752600"/>
                <a:gd name="T23" fmla="*/ 958586 h 1754188"/>
                <a:gd name="T24" fmla="*/ 1434954 w 1752600"/>
                <a:gd name="T25" fmla="*/ 945048 h 1754188"/>
                <a:gd name="T26" fmla="*/ 1399385 w 1752600"/>
                <a:gd name="T27" fmla="*/ 885589 h 1754188"/>
                <a:gd name="T28" fmla="*/ 1412922 w 1752600"/>
                <a:gd name="T29" fmla="*/ 831438 h 1754188"/>
                <a:gd name="T30" fmla="*/ 1472116 w 1752600"/>
                <a:gd name="T31" fmla="*/ 795869 h 1754188"/>
                <a:gd name="T32" fmla="*/ 931422 w 1752600"/>
                <a:gd name="T33" fmla="*/ 210375 h 1754188"/>
                <a:gd name="T34" fmla="*/ 985331 w 1752600"/>
                <a:gd name="T35" fmla="*/ 812351 h 1754188"/>
                <a:gd name="T36" fmla="*/ 997223 w 1752600"/>
                <a:gd name="T37" fmla="*/ 915108 h 1754188"/>
                <a:gd name="T38" fmla="*/ 946749 w 1752600"/>
                <a:gd name="T39" fmla="*/ 982906 h 1754188"/>
                <a:gd name="T40" fmla="*/ 857693 w 1752600"/>
                <a:gd name="T41" fmla="*/ 1003564 h 1754188"/>
                <a:gd name="T42" fmla="*/ 763351 w 1752600"/>
                <a:gd name="T43" fmla="*/ 937354 h 1754188"/>
                <a:gd name="T44" fmla="*/ 353480 w 1752600"/>
                <a:gd name="T45" fmla="*/ 893921 h 1754188"/>
                <a:gd name="T46" fmla="*/ 383342 w 1752600"/>
                <a:gd name="T47" fmla="*/ 820296 h 1754188"/>
                <a:gd name="T48" fmla="*/ 815147 w 1752600"/>
                <a:gd name="T49" fmla="*/ 764945 h 1754188"/>
                <a:gd name="T50" fmla="*/ 858486 w 1752600"/>
                <a:gd name="T51" fmla="*/ 180713 h 1754188"/>
                <a:gd name="T52" fmla="*/ 670516 w 1752600"/>
                <a:gd name="T53" fmla="*/ 152975 h 1754188"/>
                <a:gd name="T54" fmla="*/ 441192 w 1752600"/>
                <a:gd name="T55" fmla="*/ 263340 h 1754188"/>
                <a:gd name="T56" fmla="*/ 263181 w 1752600"/>
                <a:gd name="T57" fmla="*/ 441458 h 1754188"/>
                <a:gd name="T58" fmla="*/ 152883 w 1752600"/>
                <a:gd name="T59" fmla="*/ 670921 h 1754188"/>
                <a:gd name="T60" fmla="*/ 126168 w 1752600"/>
                <a:gd name="T61" fmla="*/ 934791 h 1754188"/>
                <a:gd name="T62" fmla="*/ 190707 w 1752600"/>
                <a:gd name="T63" fmla="*/ 1186485 h 1754188"/>
                <a:gd name="T64" fmla="*/ 332216 w 1752600"/>
                <a:gd name="T65" fmla="*/ 1396099 h 1754188"/>
                <a:gd name="T66" fmla="*/ 534297 w 1752600"/>
                <a:gd name="T67" fmla="*/ 1547221 h 1754188"/>
                <a:gd name="T68" fmla="*/ 780550 w 1752600"/>
                <a:gd name="T69" fmla="*/ 1623709 h 1754188"/>
                <a:gd name="T70" fmla="*/ 1045847 w 1752600"/>
                <a:gd name="T71" fmla="*/ 1610476 h 1754188"/>
                <a:gd name="T72" fmla="*/ 1281255 w 1752600"/>
                <a:gd name="T73" fmla="*/ 1511227 h 1754188"/>
                <a:gd name="T74" fmla="*/ 1467730 w 1752600"/>
                <a:gd name="T75" fmla="*/ 1341578 h 1754188"/>
                <a:gd name="T76" fmla="*/ 1588873 w 1752600"/>
                <a:gd name="T77" fmla="*/ 1118202 h 1754188"/>
                <a:gd name="T78" fmla="*/ 1628019 w 1752600"/>
                <a:gd name="T79" fmla="*/ 857509 h 1754188"/>
                <a:gd name="T80" fmla="*/ 1576176 w 1752600"/>
                <a:gd name="T81" fmla="*/ 601315 h 1754188"/>
                <a:gd name="T82" fmla="*/ 1444718 w 1752600"/>
                <a:gd name="T83" fmla="*/ 384820 h 1754188"/>
                <a:gd name="T84" fmla="*/ 1250573 w 1752600"/>
                <a:gd name="T85" fmla="*/ 224170 h 1754188"/>
                <a:gd name="T86" fmla="*/ 1009345 w 1752600"/>
                <a:gd name="T87" fmla="*/ 136037 h 1754188"/>
                <a:gd name="T88" fmla="*/ 987656 w 1752600"/>
                <a:gd name="T89" fmla="*/ 7146 h 1754188"/>
                <a:gd name="T90" fmla="*/ 1274907 w 1752600"/>
                <a:gd name="T91" fmla="*/ 96337 h 1754188"/>
                <a:gd name="T92" fmla="*/ 1510315 w 1752600"/>
                <a:gd name="T93" fmla="*/ 272074 h 1754188"/>
                <a:gd name="T94" fmla="*/ 1675101 w 1752600"/>
                <a:gd name="T95" fmla="*/ 516358 h 1754188"/>
                <a:gd name="T96" fmla="*/ 1749955 w 1752600"/>
                <a:gd name="T97" fmla="*/ 809605 h 1754188"/>
                <a:gd name="T98" fmla="*/ 1719273 w 1752600"/>
                <a:gd name="T99" fmla="*/ 1116879 h 1754188"/>
                <a:gd name="T100" fmla="*/ 1590724 w 1752600"/>
                <a:gd name="T101" fmla="*/ 1384453 h 1754188"/>
                <a:gd name="T102" fmla="*/ 1383353 w 1752600"/>
                <a:gd name="T103" fmla="*/ 1591949 h 1754188"/>
                <a:gd name="T104" fmla="*/ 1115940 w 1752600"/>
                <a:gd name="T105" fmla="*/ 1720576 h 1754188"/>
                <a:gd name="T106" fmla="*/ 809116 w 1752600"/>
                <a:gd name="T107" fmla="*/ 1751277 h 1754188"/>
                <a:gd name="T108" fmla="*/ 516046 w 1752600"/>
                <a:gd name="T109" fmla="*/ 1676377 h 1754188"/>
                <a:gd name="T110" fmla="*/ 271909 w 1752600"/>
                <a:gd name="T111" fmla="*/ 1511492 h 1754188"/>
                <a:gd name="T112" fmla="*/ 95750 w 1752600"/>
                <a:gd name="T113" fmla="*/ 1275941 h 1754188"/>
                <a:gd name="T114" fmla="*/ 6877 w 1752600"/>
                <a:gd name="T115" fmla="*/ 988782 h 1754188"/>
                <a:gd name="T116" fmla="*/ 22483 w 1752600"/>
                <a:gd name="T117" fmla="*/ 679126 h 1754188"/>
                <a:gd name="T118" fmla="*/ 138071 w 1752600"/>
                <a:gd name="T119" fmla="*/ 404935 h 1754188"/>
                <a:gd name="T120" fmla="*/ 335655 w 1752600"/>
                <a:gd name="T121" fmla="*/ 187117 h 1754188"/>
                <a:gd name="T122" fmla="*/ 595662 w 1752600"/>
                <a:gd name="T123" fmla="*/ 46051 h 1754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752600" h="1754188">
                  <a:moveTo>
                    <a:pt x="873945" y="1403350"/>
                  </a:moveTo>
                  <a:lnTo>
                    <a:pt x="877888" y="1403350"/>
                  </a:lnTo>
                  <a:lnTo>
                    <a:pt x="882356" y="1403350"/>
                  </a:lnTo>
                  <a:lnTo>
                    <a:pt x="886299" y="1403616"/>
                  </a:lnTo>
                  <a:lnTo>
                    <a:pt x="890505" y="1404146"/>
                  </a:lnTo>
                  <a:lnTo>
                    <a:pt x="894448" y="1404943"/>
                  </a:lnTo>
                  <a:lnTo>
                    <a:pt x="898128" y="1405739"/>
                  </a:lnTo>
                  <a:lnTo>
                    <a:pt x="901808" y="1406801"/>
                  </a:lnTo>
                  <a:lnTo>
                    <a:pt x="906014" y="1408393"/>
                  </a:lnTo>
                  <a:lnTo>
                    <a:pt x="909432" y="1409455"/>
                  </a:lnTo>
                  <a:lnTo>
                    <a:pt x="913112" y="1411048"/>
                  </a:lnTo>
                  <a:lnTo>
                    <a:pt x="916529" y="1412906"/>
                  </a:lnTo>
                  <a:lnTo>
                    <a:pt x="919946" y="1415030"/>
                  </a:lnTo>
                  <a:lnTo>
                    <a:pt x="923363" y="1417153"/>
                  </a:lnTo>
                  <a:lnTo>
                    <a:pt x="929672" y="1421931"/>
                  </a:lnTo>
                  <a:lnTo>
                    <a:pt x="935192" y="1427240"/>
                  </a:lnTo>
                  <a:lnTo>
                    <a:pt x="940450" y="1432814"/>
                  </a:lnTo>
                  <a:lnTo>
                    <a:pt x="945181" y="1439185"/>
                  </a:lnTo>
                  <a:lnTo>
                    <a:pt x="947284" y="1442636"/>
                  </a:lnTo>
                  <a:lnTo>
                    <a:pt x="949124" y="1446086"/>
                  </a:lnTo>
                  <a:lnTo>
                    <a:pt x="951227" y="1449537"/>
                  </a:lnTo>
                  <a:lnTo>
                    <a:pt x="952804" y="1452988"/>
                  </a:lnTo>
                  <a:lnTo>
                    <a:pt x="953856" y="1456704"/>
                  </a:lnTo>
                  <a:lnTo>
                    <a:pt x="955433" y="1460420"/>
                  </a:lnTo>
                  <a:lnTo>
                    <a:pt x="956484" y="1464667"/>
                  </a:lnTo>
                  <a:lnTo>
                    <a:pt x="957273" y="1468384"/>
                  </a:lnTo>
                  <a:lnTo>
                    <a:pt x="958062" y="1472365"/>
                  </a:lnTo>
                  <a:lnTo>
                    <a:pt x="958587" y="1476612"/>
                  </a:lnTo>
                  <a:lnTo>
                    <a:pt x="958850" y="1480594"/>
                  </a:lnTo>
                  <a:lnTo>
                    <a:pt x="958850" y="1485107"/>
                  </a:lnTo>
                  <a:lnTo>
                    <a:pt x="958850" y="1489088"/>
                  </a:lnTo>
                  <a:lnTo>
                    <a:pt x="958587" y="1493335"/>
                  </a:lnTo>
                  <a:lnTo>
                    <a:pt x="958062" y="1497317"/>
                  </a:lnTo>
                  <a:lnTo>
                    <a:pt x="957273" y="1501299"/>
                  </a:lnTo>
                  <a:lnTo>
                    <a:pt x="956484" y="1505546"/>
                  </a:lnTo>
                  <a:lnTo>
                    <a:pt x="955433" y="1509262"/>
                  </a:lnTo>
                  <a:lnTo>
                    <a:pt x="953856" y="1512978"/>
                  </a:lnTo>
                  <a:lnTo>
                    <a:pt x="952804" y="1516694"/>
                  </a:lnTo>
                  <a:lnTo>
                    <a:pt x="951227" y="1520145"/>
                  </a:lnTo>
                  <a:lnTo>
                    <a:pt x="949124" y="1524127"/>
                  </a:lnTo>
                  <a:lnTo>
                    <a:pt x="947284" y="1527312"/>
                  </a:lnTo>
                  <a:lnTo>
                    <a:pt x="945181" y="1530763"/>
                  </a:lnTo>
                  <a:lnTo>
                    <a:pt x="940450" y="1536868"/>
                  </a:lnTo>
                  <a:lnTo>
                    <a:pt x="935192" y="1542973"/>
                  </a:lnTo>
                  <a:lnTo>
                    <a:pt x="929672" y="1548017"/>
                  </a:lnTo>
                  <a:lnTo>
                    <a:pt x="923363" y="1552795"/>
                  </a:lnTo>
                  <a:lnTo>
                    <a:pt x="919946" y="1554918"/>
                  </a:lnTo>
                  <a:lnTo>
                    <a:pt x="916529" y="1556776"/>
                  </a:lnTo>
                  <a:lnTo>
                    <a:pt x="913112" y="1558634"/>
                  </a:lnTo>
                  <a:lnTo>
                    <a:pt x="909432" y="1560227"/>
                  </a:lnTo>
                  <a:lnTo>
                    <a:pt x="906014" y="1561820"/>
                  </a:lnTo>
                  <a:lnTo>
                    <a:pt x="901808" y="1563147"/>
                  </a:lnTo>
                  <a:lnTo>
                    <a:pt x="898128" y="1564209"/>
                  </a:lnTo>
                  <a:lnTo>
                    <a:pt x="894448" y="1565005"/>
                  </a:lnTo>
                  <a:lnTo>
                    <a:pt x="890505" y="1565801"/>
                  </a:lnTo>
                  <a:lnTo>
                    <a:pt x="886299" y="1566067"/>
                  </a:lnTo>
                  <a:lnTo>
                    <a:pt x="882356" y="1566598"/>
                  </a:lnTo>
                  <a:lnTo>
                    <a:pt x="877888" y="1566863"/>
                  </a:lnTo>
                  <a:lnTo>
                    <a:pt x="873945" y="1566598"/>
                  </a:lnTo>
                  <a:lnTo>
                    <a:pt x="869739" y="1566067"/>
                  </a:lnTo>
                  <a:lnTo>
                    <a:pt x="865796" y="1565801"/>
                  </a:lnTo>
                  <a:lnTo>
                    <a:pt x="861853" y="1565005"/>
                  </a:lnTo>
                  <a:lnTo>
                    <a:pt x="857647" y="1564209"/>
                  </a:lnTo>
                  <a:lnTo>
                    <a:pt x="853967" y="1563147"/>
                  </a:lnTo>
                  <a:lnTo>
                    <a:pt x="850287" y="1561820"/>
                  </a:lnTo>
                  <a:lnTo>
                    <a:pt x="846607" y="1560227"/>
                  </a:lnTo>
                  <a:lnTo>
                    <a:pt x="842664" y="1558634"/>
                  </a:lnTo>
                  <a:lnTo>
                    <a:pt x="839247" y="1556776"/>
                  </a:lnTo>
                  <a:lnTo>
                    <a:pt x="835829" y="1554918"/>
                  </a:lnTo>
                  <a:lnTo>
                    <a:pt x="832675" y="1552795"/>
                  </a:lnTo>
                  <a:lnTo>
                    <a:pt x="826629" y="1548017"/>
                  </a:lnTo>
                  <a:lnTo>
                    <a:pt x="820583" y="1542973"/>
                  </a:lnTo>
                  <a:lnTo>
                    <a:pt x="815589" y="1536868"/>
                  </a:lnTo>
                  <a:lnTo>
                    <a:pt x="810857" y="1530763"/>
                  </a:lnTo>
                  <a:lnTo>
                    <a:pt x="808754" y="1527312"/>
                  </a:lnTo>
                  <a:lnTo>
                    <a:pt x="806914" y="1524127"/>
                  </a:lnTo>
                  <a:lnTo>
                    <a:pt x="805074" y="1520145"/>
                  </a:lnTo>
                  <a:lnTo>
                    <a:pt x="803497" y="1516694"/>
                  </a:lnTo>
                  <a:lnTo>
                    <a:pt x="801920" y="1512978"/>
                  </a:lnTo>
                  <a:lnTo>
                    <a:pt x="800605" y="1509262"/>
                  </a:lnTo>
                  <a:lnTo>
                    <a:pt x="799554" y="1505546"/>
                  </a:lnTo>
                  <a:lnTo>
                    <a:pt x="798765" y="1501299"/>
                  </a:lnTo>
                  <a:lnTo>
                    <a:pt x="797977" y="1497317"/>
                  </a:lnTo>
                  <a:lnTo>
                    <a:pt x="797714" y="1493335"/>
                  </a:lnTo>
                  <a:lnTo>
                    <a:pt x="797188" y="1489088"/>
                  </a:lnTo>
                  <a:lnTo>
                    <a:pt x="796925" y="1485107"/>
                  </a:lnTo>
                  <a:lnTo>
                    <a:pt x="797188" y="1480594"/>
                  </a:lnTo>
                  <a:lnTo>
                    <a:pt x="797714" y="1476612"/>
                  </a:lnTo>
                  <a:lnTo>
                    <a:pt x="797977" y="1472365"/>
                  </a:lnTo>
                  <a:lnTo>
                    <a:pt x="798765" y="1468384"/>
                  </a:lnTo>
                  <a:lnTo>
                    <a:pt x="799554" y="1464667"/>
                  </a:lnTo>
                  <a:lnTo>
                    <a:pt x="800605" y="1460420"/>
                  </a:lnTo>
                  <a:lnTo>
                    <a:pt x="801920" y="1456704"/>
                  </a:lnTo>
                  <a:lnTo>
                    <a:pt x="803497" y="1452988"/>
                  </a:lnTo>
                  <a:lnTo>
                    <a:pt x="805074" y="1449537"/>
                  </a:lnTo>
                  <a:lnTo>
                    <a:pt x="806914" y="1446086"/>
                  </a:lnTo>
                  <a:lnTo>
                    <a:pt x="808754" y="1442636"/>
                  </a:lnTo>
                  <a:lnTo>
                    <a:pt x="810857" y="1439185"/>
                  </a:lnTo>
                  <a:lnTo>
                    <a:pt x="815589" y="1432814"/>
                  </a:lnTo>
                  <a:lnTo>
                    <a:pt x="820583" y="1427240"/>
                  </a:lnTo>
                  <a:lnTo>
                    <a:pt x="826629" y="1421931"/>
                  </a:lnTo>
                  <a:lnTo>
                    <a:pt x="832675" y="1417153"/>
                  </a:lnTo>
                  <a:lnTo>
                    <a:pt x="835829" y="1415030"/>
                  </a:lnTo>
                  <a:lnTo>
                    <a:pt x="839247" y="1412906"/>
                  </a:lnTo>
                  <a:lnTo>
                    <a:pt x="842664" y="1411048"/>
                  </a:lnTo>
                  <a:lnTo>
                    <a:pt x="846607" y="1409455"/>
                  </a:lnTo>
                  <a:lnTo>
                    <a:pt x="850287" y="1408393"/>
                  </a:lnTo>
                  <a:lnTo>
                    <a:pt x="853967" y="1406801"/>
                  </a:lnTo>
                  <a:lnTo>
                    <a:pt x="857647" y="1405739"/>
                  </a:lnTo>
                  <a:lnTo>
                    <a:pt x="861853" y="1404943"/>
                  </a:lnTo>
                  <a:lnTo>
                    <a:pt x="865796" y="1404146"/>
                  </a:lnTo>
                  <a:lnTo>
                    <a:pt x="869739" y="1403616"/>
                  </a:lnTo>
                  <a:lnTo>
                    <a:pt x="873945" y="1403350"/>
                  </a:lnTo>
                  <a:close/>
                  <a:moveTo>
                    <a:pt x="1480345" y="795338"/>
                  </a:moveTo>
                  <a:lnTo>
                    <a:pt x="1484857" y="795603"/>
                  </a:lnTo>
                  <a:lnTo>
                    <a:pt x="1488839" y="795869"/>
                  </a:lnTo>
                  <a:lnTo>
                    <a:pt x="1493086" y="796134"/>
                  </a:lnTo>
                  <a:lnTo>
                    <a:pt x="1497068" y="797196"/>
                  </a:lnTo>
                  <a:lnTo>
                    <a:pt x="1500784" y="797727"/>
                  </a:lnTo>
                  <a:lnTo>
                    <a:pt x="1505031" y="799054"/>
                  </a:lnTo>
                  <a:lnTo>
                    <a:pt x="1508747" y="800381"/>
                  </a:lnTo>
                  <a:lnTo>
                    <a:pt x="1512198" y="801974"/>
                  </a:lnTo>
                  <a:lnTo>
                    <a:pt x="1515914" y="803567"/>
                  </a:lnTo>
                  <a:lnTo>
                    <a:pt x="1519365" y="805425"/>
                  </a:lnTo>
                  <a:lnTo>
                    <a:pt x="1522816" y="807283"/>
                  </a:lnTo>
                  <a:lnTo>
                    <a:pt x="1526266" y="809406"/>
                  </a:lnTo>
                  <a:lnTo>
                    <a:pt x="1532637" y="814184"/>
                  </a:lnTo>
                  <a:lnTo>
                    <a:pt x="1538211" y="819228"/>
                  </a:lnTo>
                  <a:lnTo>
                    <a:pt x="1543520" y="825068"/>
                  </a:lnTo>
                  <a:lnTo>
                    <a:pt x="1548298" y="831438"/>
                  </a:lnTo>
                  <a:lnTo>
                    <a:pt x="1550422" y="834624"/>
                  </a:lnTo>
                  <a:lnTo>
                    <a:pt x="1552545" y="838074"/>
                  </a:lnTo>
                  <a:lnTo>
                    <a:pt x="1554403" y="841791"/>
                  </a:lnTo>
                  <a:lnTo>
                    <a:pt x="1555996" y="845241"/>
                  </a:lnTo>
                  <a:lnTo>
                    <a:pt x="1557589" y="848958"/>
                  </a:lnTo>
                  <a:lnTo>
                    <a:pt x="1558650" y="852939"/>
                  </a:lnTo>
                  <a:lnTo>
                    <a:pt x="1559712" y="856655"/>
                  </a:lnTo>
                  <a:lnTo>
                    <a:pt x="1560509" y="860637"/>
                  </a:lnTo>
                  <a:lnTo>
                    <a:pt x="1561305" y="864884"/>
                  </a:lnTo>
                  <a:lnTo>
                    <a:pt x="1561836" y="868866"/>
                  </a:lnTo>
                  <a:lnTo>
                    <a:pt x="1562101" y="872847"/>
                  </a:lnTo>
                  <a:lnTo>
                    <a:pt x="1562101" y="877094"/>
                  </a:lnTo>
                  <a:lnTo>
                    <a:pt x="1562101" y="881342"/>
                  </a:lnTo>
                  <a:lnTo>
                    <a:pt x="1561836" y="885589"/>
                  </a:lnTo>
                  <a:lnTo>
                    <a:pt x="1561305" y="889570"/>
                  </a:lnTo>
                  <a:lnTo>
                    <a:pt x="1560509" y="893817"/>
                  </a:lnTo>
                  <a:lnTo>
                    <a:pt x="1559712" y="897534"/>
                  </a:lnTo>
                  <a:lnTo>
                    <a:pt x="1558650" y="901515"/>
                  </a:lnTo>
                  <a:lnTo>
                    <a:pt x="1557589" y="905497"/>
                  </a:lnTo>
                  <a:lnTo>
                    <a:pt x="1555996" y="908948"/>
                  </a:lnTo>
                  <a:lnTo>
                    <a:pt x="1554403" y="912664"/>
                  </a:lnTo>
                  <a:lnTo>
                    <a:pt x="1552545" y="916115"/>
                  </a:lnTo>
                  <a:lnTo>
                    <a:pt x="1550422" y="919565"/>
                  </a:lnTo>
                  <a:lnTo>
                    <a:pt x="1548298" y="923016"/>
                  </a:lnTo>
                  <a:lnTo>
                    <a:pt x="1543520" y="929387"/>
                  </a:lnTo>
                  <a:lnTo>
                    <a:pt x="1538211" y="934961"/>
                  </a:lnTo>
                  <a:lnTo>
                    <a:pt x="1532637" y="940270"/>
                  </a:lnTo>
                  <a:lnTo>
                    <a:pt x="1526266" y="945048"/>
                  </a:lnTo>
                  <a:lnTo>
                    <a:pt x="1522816" y="947171"/>
                  </a:lnTo>
                  <a:lnTo>
                    <a:pt x="1519365" y="949030"/>
                  </a:lnTo>
                  <a:lnTo>
                    <a:pt x="1515914" y="950888"/>
                  </a:lnTo>
                  <a:lnTo>
                    <a:pt x="1512198" y="952480"/>
                  </a:lnTo>
                  <a:lnTo>
                    <a:pt x="1508747" y="953808"/>
                  </a:lnTo>
                  <a:lnTo>
                    <a:pt x="1505031" y="955400"/>
                  </a:lnTo>
                  <a:lnTo>
                    <a:pt x="1500784" y="956197"/>
                  </a:lnTo>
                  <a:lnTo>
                    <a:pt x="1497068" y="957258"/>
                  </a:lnTo>
                  <a:lnTo>
                    <a:pt x="1493086" y="957789"/>
                  </a:lnTo>
                  <a:lnTo>
                    <a:pt x="1488839" y="958586"/>
                  </a:lnTo>
                  <a:lnTo>
                    <a:pt x="1484857" y="958851"/>
                  </a:lnTo>
                  <a:lnTo>
                    <a:pt x="1480345" y="958851"/>
                  </a:lnTo>
                  <a:lnTo>
                    <a:pt x="1476363" y="958851"/>
                  </a:lnTo>
                  <a:lnTo>
                    <a:pt x="1472116" y="958586"/>
                  </a:lnTo>
                  <a:lnTo>
                    <a:pt x="1468134" y="957789"/>
                  </a:lnTo>
                  <a:lnTo>
                    <a:pt x="1464153" y="957258"/>
                  </a:lnTo>
                  <a:lnTo>
                    <a:pt x="1459906" y="956197"/>
                  </a:lnTo>
                  <a:lnTo>
                    <a:pt x="1456189" y="955400"/>
                  </a:lnTo>
                  <a:lnTo>
                    <a:pt x="1452473" y="953808"/>
                  </a:lnTo>
                  <a:lnTo>
                    <a:pt x="1448757" y="952480"/>
                  </a:lnTo>
                  <a:lnTo>
                    <a:pt x="1445306" y="950888"/>
                  </a:lnTo>
                  <a:lnTo>
                    <a:pt x="1441325" y="949030"/>
                  </a:lnTo>
                  <a:lnTo>
                    <a:pt x="1437874" y="947171"/>
                  </a:lnTo>
                  <a:lnTo>
                    <a:pt x="1434954" y="945048"/>
                  </a:lnTo>
                  <a:lnTo>
                    <a:pt x="1428583" y="940270"/>
                  </a:lnTo>
                  <a:lnTo>
                    <a:pt x="1422478" y="934961"/>
                  </a:lnTo>
                  <a:lnTo>
                    <a:pt x="1417435" y="929387"/>
                  </a:lnTo>
                  <a:lnTo>
                    <a:pt x="1412922" y="923016"/>
                  </a:lnTo>
                  <a:lnTo>
                    <a:pt x="1410533" y="919565"/>
                  </a:lnTo>
                  <a:lnTo>
                    <a:pt x="1408675" y="916115"/>
                  </a:lnTo>
                  <a:lnTo>
                    <a:pt x="1406817" y="912664"/>
                  </a:lnTo>
                  <a:lnTo>
                    <a:pt x="1405224" y="908948"/>
                  </a:lnTo>
                  <a:lnTo>
                    <a:pt x="1403632" y="905497"/>
                  </a:lnTo>
                  <a:lnTo>
                    <a:pt x="1402304" y="901515"/>
                  </a:lnTo>
                  <a:lnTo>
                    <a:pt x="1401243" y="897534"/>
                  </a:lnTo>
                  <a:lnTo>
                    <a:pt x="1400446" y="893817"/>
                  </a:lnTo>
                  <a:lnTo>
                    <a:pt x="1399650" y="889570"/>
                  </a:lnTo>
                  <a:lnTo>
                    <a:pt x="1399385" y="885589"/>
                  </a:lnTo>
                  <a:lnTo>
                    <a:pt x="1398854" y="881342"/>
                  </a:lnTo>
                  <a:lnTo>
                    <a:pt x="1398588" y="877094"/>
                  </a:lnTo>
                  <a:lnTo>
                    <a:pt x="1398854" y="872847"/>
                  </a:lnTo>
                  <a:lnTo>
                    <a:pt x="1399385" y="868866"/>
                  </a:lnTo>
                  <a:lnTo>
                    <a:pt x="1399650" y="864884"/>
                  </a:lnTo>
                  <a:lnTo>
                    <a:pt x="1400446" y="860637"/>
                  </a:lnTo>
                  <a:lnTo>
                    <a:pt x="1401243" y="856655"/>
                  </a:lnTo>
                  <a:lnTo>
                    <a:pt x="1402304" y="852939"/>
                  </a:lnTo>
                  <a:lnTo>
                    <a:pt x="1403632" y="848958"/>
                  </a:lnTo>
                  <a:lnTo>
                    <a:pt x="1405224" y="845241"/>
                  </a:lnTo>
                  <a:lnTo>
                    <a:pt x="1406817" y="841791"/>
                  </a:lnTo>
                  <a:lnTo>
                    <a:pt x="1408675" y="838074"/>
                  </a:lnTo>
                  <a:lnTo>
                    <a:pt x="1410533" y="834624"/>
                  </a:lnTo>
                  <a:lnTo>
                    <a:pt x="1412922" y="831438"/>
                  </a:lnTo>
                  <a:lnTo>
                    <a:pt x="1417435" y="825068"/>
                  </a:lnTo>
                  <a:lnTo>
                    <a:pt x="1422478" y="819228"/>
                  </a:lnTo>
                  <a:lnTo>
                    <a:pt x="1428583" y="814184"/>
                  </a:lnTo>
                  <a:lnTo>
                    <a:pt x="1434954" y="809406"/>
                  </a:lnTo>
                  <a:lnTo>
                    <a:pt x="1437874" y="807283"/>
                  </a:lnTo>
                  <a:lnTo>
                    <a:pt x="1441325" y="805425"/>
                  </a:lnTo>
                  <a:lnTo>
                    <a:pt x="1445306" y="803567"/>
                  </a:lnTo>
                  <a:lnTo>
                    <a:pt x="1448757" y="801974"/>
                  </a:lnTo>
                  <a:lnTo>
                    <a:pt x="1452473" y="800381"/>
                  </a:lnTo>
                  <a:lnTo>
                    <a:pt x="1456189" y="799054"/>
                  </a:lnTo>
                  <a:lnTo>
                    <a:pt x="1459906" y="797727"/>
                  </a:lnTo>
                  <a:lnTo>
                    <a:pt x="1464153" y="797196"/>
                  </a:lnTo>
                  <a:lnTo>
                    <a:pt x="1468134" y="796134"/>
                  </a:lnTo>
                  <a:lnTo>
                    <a:pt x="1472116" y="795869"/>
                  </a:lnTo>
                  <a:lnTo>
                    <a:pt x="1476363" y="795603"/>
                  </a:lnTo>
                  <a:lnTo>
                    <a:pt x="1480345" y="795338"/>
                  </a:lnTo>
                  <a:close/>
                  <a:moveTo>
                    <a:pt x="876984" y="177800"/>
                  </a:moveTo>
                  <a:lnTo>
                    <a:pt x="883326" y="178065"/>
                  </a:lnTo>
                  <a:lnTo>
                    <a:pt x="889669" y="179124"/>
                  </a:lnTo>
                  <a:lnTo>
                    <a:pt x="895482" y="180713"/>
                  </a:lnTo>
                  <a:lnTo>
                    <a:pt x="901032" y="182832"/>
                  </a:lnTo>
                  <a:lnTo>
                    <a:pt x="906581" y="185215"/>
                  </a:lnTo>
                  <a:lnTo>
                    <a:pt x="911867" y="188393"/>
                  </a:lnTo>
                  <a:lnTo>
                    <a:pt x="916359" y="191836"/>
                  </a:lnTo>
                  <a:lnTo>
                    <a:pt x="920851" y="196074"/>
                  </a:lnTo>
                  <a:lnTo>
                    <a:pt x="924815" y="200311"/>
                  </a:lnTo>
                  <a:lnTo>
                    <a:pt x="928251" y="205078"/>
                  </a:lnTo>
                  <a:lnTo>
                    <a:pt x="931422" y="210375"/>
                  </a:lnTo>
                  <a:lnTo>
                    <a:pt x="934065" y="215672"/>
                  </a:lnTo>
                  <a:lnTo>
                    <a:pt x="936179" y="221498"/>
                  </a:lnTo>
                  <a:lnTo>
                    <a:pt x="937764" y="227325"/>
                  </a:lnTo>
                  <a:lnTo>
                    <a:pt x="938821" y="233681"/>
                  </a:lnTo>
                  <a:lnTo>
                    <a:pt x="939086" y="240037"/>
                  </a:lnTo>
                  <a:lnTo>
                    <a:pt x="939086" y="766534"/>
                  </a:lnTo>
                  <a:lnTo>
                    <a:pt x="945956" y="770772"/>
                  </a:lnTo>
                  <a:lnTo>
                    <a:pt x="952827" y="775539"/>
                  </a:lnTo>
                  <a:lnTo>
                    <a:pt x="959169" y="780835"/>
                  </a:lnTo>
                  <a:lnTo>
                    <a:pt x="964983" y="786397"/>
                  </a:lnTo>
                  <a:lnTo>
                    <a:pt x="971061" y="792488"/>
                  </a:lnTo>
                  <a:lnTo>
                    <a:pt x="976082" y="798844"/>
                  </a:lnTo>
                  <a:lnTo>
                    <a:pt x="980839" y="805465"/>
                  </a:lnTo>
                  <a:lnTo>
                    <a:pt x="985331" y="812351"/>
                  </a:lnTo>
                  <a:lnTo>
                    <a:pt x="989295" y="819502"/>
                  </a:lnTo>
                  <a:lnTo>
                    <a:pt x="992995" y="826917"/>
                  </a:lnTo>
                  <a:lnTo>
                    <a:pt x="995902" y="834862"/>
                  </a:lnTo>
                  <a:lnTo>
                    <a:pt x="998545" y="843072"/>
                  </a:lnTo>
                  <a:lnTo>
                    <a:pt x="1000394" y="851282"/>
                  </a:lnTo>
                  <a:lnTo>
                    <a:pt x="1001980" y="859757"/>
                  </a:lnTo>
                  <a:lnTo>
                    <a:pt x="1002773" y="868497"/>
                  </a:lnTo>
                  <a:lnTo>
                    <a:pt x="1003301" y="877236"/>
                  </a:lnTo>
                  <a:lnTo>
                    <a:pt x="1002773" y="883857"/>
                  </a:lnTo>
                  <a:lnTo>
                    <a:pt x="1002244" y="889948"/>
                  </a:lnTo>
                  <a:lnTo>
                    <a:pt x="1001716" y="896569"/>
                  </a:lnTo>
                  <a:lnTo>
                    <a:pt x="1000394" y="902925"/>
                  </a:lnTo>
                  <a:lnTo>
                    <a:pt x="999073" y="909017"/>
                  </a:lnTo>
                  <a:lnTo>
                    <a:pt x="997223" y="915108"/>
                  </a:lnTo>
                  <a:lnTo>
                    <a:pt x="995373" y="921199"/>
                  </a:lnTo>
                  <a:lnTo>
                    <a:pt x="993259" y="926761"/>
                  </a:lnTo>
                  <a:lnTo>
                    <a:pt x="990352" y="932322"/>
                  </a:lnTo>
                  <a:lnTo>
                    <a:pt x="987445" y="938149"/>
                  </a:lnTo>
                  <a:lnTo>
                    <a:pt x="984803" y="943446"/>
                  </a:lnTo>
                  <a:lnTo>
                    <a:pt x="981367" y="948478"/>
                  </a:lnTo>
                  <a:lnTo>
                    <a:pt x="977932" y="953509"/>
                  </a:lnTo>
                  <a:lnTo>
                    <a:pt x="973968" y="958541"/>
                  </a:lnTo>
                  <a:lnTo>
                    <a:pt x="970004" y="962779"/>
                  </a:lnTo>
                  <a:lnTo>
                    <a:pt x="965512" y="967281"/>
                  </a:lnTo>
                  <a:lnTo>
                    <a:pt x="961284" y="971783"/>
                  </a:lnTo>
                  <a:lnTo>
                    <a:pt x="956527" y="975756"/>
                  </a:lnTo>
                  <a:lnTo>
                    <a:pt x="951770" y="979464"/>
                  </a:lnTo>
                  <a:lnTo>
                    <a:pt x="946749" y="982906"/>
                  </a:lnTo>
                  <a:lnTo>
                    <a:pt x="941728" y="986349"/>
                  </a:lnTo>
                  <a:lnTo>
                    <a:pt x="936443" y="989527"/>
                  </a:lnTo>
                  <a:lnTo>
                    <a:pt x="930893" y="992441"/>
                  </a:lnTo>
                  <a:lnTo>
                    <a:pt x="925344" y="994824"/>
                  </a:lnTo>
                  <a:lnTo>
                    <a:pt x="919530" y="996943"/>
                  </a:lnTo>
                  <a:lnTo>
                    <a:pt x="913716" y="999062"/>
                  </a:lnTo>
                  <a:lnTo>
                    <a:pt x="907374" y="1000915"/>
                  </a:lnTo>
                  <a:lnTo>
                    <a:pt x="901560" y="1001975"/>
                  </a:lnTo>
                  <a:lnTo>
                    <a:pt x="895218" y="1003299"/>
                  </a:lnTo>
                  <a:lnTo>
                    <a:pt x="888611" y="1004358"/>
                  </a:lnTo>
                  <a:lnTo>
                    <a:pt x="882269" y="1004623"/>
                  </a:lnTo>
                  <a:lnTo>
                    <a:pt x="875663" y="1004888"/>
                  </a:lnTo>
                  <a:lnTo>
                    <a:pt x="866678" y="1004623"/>
                  </a:lnTo>
                  <a:lnTo>
                    <a:pt x="857693" y="1003564"/>
                  </a:lnTo>
                  <a:lnTo>
                    <a:pt x="849236" y="1001975"/>
                  </a:lnTo>
                  <a:lnTo>
                    <a:pt x="840780" y="999856"/>
                  </a:lnTo>
                  <a:lnTo>
                    <a:pt x="832324" y="997473"/>
                  </a:lnTo>
                  <a:lnTo>
                    <a:pt x="824396" y="994030"/>
                  </a:lnTo>
                  <a:lnTo>
                    <a:pt x="816732" y="990587"/>
                  </a:lnTo>
                  <a:lnTo>
                    <a:pt x="809333" y="986084"/>
                  </a:lnTo>
                  <a:lnTo>
                    <a:pt x="802198" y="981317"/>
                  </a:lnTo>
                  <a:lnTo>
                    <a:pt x="795591" y="976286"/>
                  </a:lnTo>
                  <a:lnTo>
                    <a:pt x="788984" y="970724"/>
                  </a:lnTo>
                  <a:lnTo>
                    <a:pt x="783170" y="964633"/>
                  </a:lnTo>
                  <a:lnTo>
                    <a:pt x="777357" y="958541"/>
                  </a:lnTo>
                  <a:lnTo>
                    <a:pt x="772600" y="951920"/>
                  </a:lnTo>
                  <a:lnTo>
                    <a:pt x="767843" y="944770"/>
                  </a:lnTo>
                  <a:lnTo>
                    <a:pt x="763351" y="937354"/>
                  </a:lnTo>
                  <a:lnTo>
                    <a:pt x="413204" y="937354"/>
                  </a:lnTo>
                  <a:lnTo>
                    <a:pt x="406597" y="937090"/>
                  </a:lnTo>
                  <a:lnTo>
                    <a:pt x="400519" y="936295"/>
                  </a:lnTo>
                  <a:lnTo>
                    <a:pt x="394705" y="934706"/>
                  </a:lnTo>
                  <a:lnTo>
                    <a:pt x="388627" y="932322"/>
                  </a:lnTo>
                  <a:lnTo>
                    <a:pt x="383342" y="929939"/>
                  </a:lnTo>
                  <a:lnTo>
                    <a:pt x="378321" y="926761"/>
                  </a:lnTo>
                  <a:lnTo>
                    <a:pt x="373564" y="923053"/>
                  </a:lnTo>
                  <a:lnTo>
                    <a:pt x="368808" y="919345"/>
                  </a:lnTo>
                  <a:lnTo>
                    <a:pt x="365108" y="914843"/>
                  </a:lnTo>
                  <a:lnTo>
                    <a:pt x="361408" y="909811"/>
                  </a:lnTo>
                  <a:lnTo>
                    <a:pt x="358237" y="904779"/>
                  </a:lnTo>
                  <a:lnTo>
                    <a:pt x="355859" y="899483"/>
                  </a:lnTo>
                  <a:lnTo>
                    <a:pt x="353480" y="893921"/>
                  </a:lnTo>
                  <a:lnTo>
                    <a:pt x="352159" y="887830"/>
                  </a:lnTo>
                  <a:lnTo>
                    <a:pt x="351102" y="881474"/>
                  </a:lnTo>
                  <a:lnTo>
                    <a:pt x="350838" y="875382"/>
                  </a:lnTo>
                  <a:lnTo>
                    <a:pt x="351102" y="868761"/>
                  </a:lnTo>
                  <a:lnTo>
                    <a:pt x="352159" y="862670"/>
                  </a:lnTo>
                  <a:lnTo>
                    <a:pt x="353480" y="856844"/>
                  </a:lnTo>
                  <a:lnTo>
                    <a:pt x="355859" y="850752"/>
                  </a:lnTo>
                  <a:lnTo>
                    <a:pt x="358237" y="845456"/>
                  </a:lnTo>
                  <a:lnTo>
                    <a:pt x="361408" y="840424"/>
                  </a:lnTo>
                  <a:lnTo>
                    <a:pt x="365108" y="835392"/>
                  </a:lnTo>
                  <a:lnTo>
                    <a:pt x="368808" y="831154"/>
                  </a:lnTo>
                  <a:lnTo>
                    <a:pt x="373564" y="827447"/>
                  </a:lnTo>
                  <a:lnTo>
                    <a:pt x="378321" y="823474"/>
                  </a:lnTo>
                  <a:lnTo>
                    <a:pt x="383342" y="820296"/>
                  </a:lnTo>
                  <a:lnTo>
                    <a:pt x="388627" y="817913"/>
                  </a:lnTo>
                  <a:lnTo>
                    <a:pt x="394705" y="815794"/>
                  </a:lnTo>
                  <a:lnTo>
                    <a:pt x="400519" y="814205"/>
                  </a:lnTo>
                  <a:lnTo>
                    <a:pt x="406597" y="813146"/>
                  </a:lnTo>
                  <a:lnTo>
                    <a:pt x="413204" y="812881"/>
                  </a:lnTo>
                  <a:lnTo>
                    <a:pt x="765465" y="812881"/>
                  </a:lnTo>
                  <a:lnTo>
                    <a:pt x="770222" y="805730"/>
                  </a:lnTo>
                  <a:lnTo>
                    <a:pt x="775507" y="798579"/>
                  </a:lnTo>
                  <a:lnTo>
                    <a:pt x="780792" y="791959"/>
                  </a:lnTo>
                  <a:lnTo>
                    <a:pt x="786870" y="785602"/>
                  </a:lnTo>
                  <a:lnTo>
                    <a:pt x="793477" y="779511"/>
                  </a:lnTo>
                  <a:lnTo>
                    <a:pt x="800348" y="774214"/>
                  </a:lnTo>
                  <a:lnTo>
                    <a:pt x="807483" y="769183"/>
                  </a:lnTo>
                  <a:lnTo>
                    <a:pt x="815147" y="764945"/>
                  </a:lnTo>
                  <a:lnTo>
                    <a:pt x="815147" y="240037"/>
                  </a:lnTo>
                  <a:lnTo>
                    <a:pt x="815411" y="233681"/>
                  </a:lnTo>
                  <a:lnTo>
                    <a:pt x="816204" y="227325"/>
                  </a:lnTo>
                  <a:lnTo>
                    <a:pt x="817789" y="221498"/>
                  </a:lnTo>
                  <a:lnTo>
                    <a:pt x="819639" y="215672"/>
                  </a:lnTo>
                  <a:lnTo>
                    <a:pt x="822546" y="210375"/>
                  </a:lnTo>
                  <a:lnTo>
                    <a:pt x="825717" y="205078"/>
                  </a:lnTo>
                  <a:lnTo>
                    <a:pt x="829153" y="200311"/>
                  </a:lnTo>
                  <a:lnTo>
                    <a:pt x="833116" y="196074"/>
                  </a:lnTo>
                  <a:lnTo>
                    <a:pt x="837609" y="191836"/>
                  </a:lnTo>
                  <a:lnTo>
                    <a:pt x="842366" y="188393"/>
                  </a:lnTo>
                  <a:lnTo>
                    <a:pt x="847387" y="185215"/>
                  </a:lnTo>
                  <a:lnTo>
                    <a:pt x="852936" y="182832"/>
                  </a:lnTo>
                  <a:lnTo>
                    <a:pt x="858486" y="180713"/>
                  </a:lnTo>
                  <a:lnTo>
                    <a:pt x="864564" y="179124"/>
                  </a:lnTo>
                  <a:lnTo>
                    <a:pt x="870642" y="178065"/>
                  </a:lnTo>
                  <a:lnTo>
                    <a:pt x="876984" y="177800"/>
                  </a:lnTo>
                  <a:close/>
                  <a:moveTo>
                    <a:pt x="856991" y="124392"/>
                  </a:moveTo>
                  <a:lnTo>
                    <a:pt x="837683" y="125450"/>
                  </a:lnTo>
                  <a:lnTo>
                    <a:pt x="818374" y="126774"/>
                  </a:lnTo>
                  <a:lnTo>
                    <a:pt x="799594" y="128362"/>
                  </a:lnTo>
                  <a:lnTo>
                    <a:pt x="780550" y="130479"/>
                  </a:lnTo>
                  <a:lnTo>
                    <a:pt x="762034" y="132861"/>
                  </a:lnTo>
                  <a:lnTo>
                    <a:pt x="743255" y="136037"/>
                  </a:lnTo>
                  <a:lnTo>
                    <a:pt x="725004" y="139478"/>
                  </a:lnTo>
                  <a:lnTo>
                    <a:pt x="706489" y="143712"/>
                  </a:lnTo>
                  <a:lnTo>
                    <a:pt x="688502" y="147947"/>
                  </a:lnTo>
                  <a:lnTo>
                    <a:pt x="670516" y="152975"/>
                  </a:lnTo>
                  <a:lnTo>
                    <a:pt x="653059" y="158269"/>
                  </a:lnTo>
                  <a:lnTo>
                    <a:pt x="635337" y="164091"/>
                  </a:lnTo>
                  <a:lnTo>
                    <a:pt x="617880" y="169914"/>
                  </a:lnTo>
                  <a:lnTo>
                    <a:pt x="600687" y="176530"/>
                  </a:lnTo>
                  <a:lnTo>
                    <a:pt x="583759" y="183412"/>
                  </a:lnTo>
                  <a:lnTo>
                    <a:pt x="567095" y="191087"/>
                  </a:lnTo>
                  <a:lnTo>
                    <a:pt x="550432" y="198762"/>
                  </a:lnTo>
                  <a:lnTo>
                    <a:pt x="534297" y="206967"/>
                  </a:lnTo>
                  <a:lnTo>
                    <a:pt x="517898" y="215436"/>
                  </a:lnTo>
                  <a:lnTo>
                    <a:pt x="502292" y="224170"/>
                  </a:lnTo>
                  <a:lnTo>
                    <a:pt x="486686" y="233698"/>
                  </a:lnTo>
                  <a:lnTo>
                    <a:pt x="471345" y="242961"/>
                  </a:lnTo>
                  <a:lnTo>
                    <a:pt x="456268" y="253018"/>
                  </a:lnTo>
                  <a:lnTo>
                    <a:pt x="441192" y="263340"/>
                  </a:lnTo>
                  <a:lnTo>
                    <a:pt x="426379" y="274191"/>
                  </a:lnTo>
                  <a:lnTo>
                    <a:pt x="412361" y="285042"/>
                  </a:lnTo>
                  <a:lnTo>
                    <a:pt x="398342" y="296423"/>
                  </a:lnTo>
                  <a:lnTo>
                    <a:pt x="384588" y="308333"/>
                  </a:lnTo>
                  <a:lnTo>
                    <a:pt x="371098" y="320243"/>
                  </a:lnTo>
                  <a:lnTo>
                    <a:pt x="357608" y="332417"/>
                  </a:lnTo>
                  <a:lnTo>
                    <a:pt x="344648" y="344856"/>
                  </a:lnTo>
                  <a:lnTo>
                    <a:pt x="332216" y="358089"/>
                  </a:lnTo>
                  <a:lnTo>
                    <a:pt x="319784" y="371323"/>
                  </a:lnTo>
                  <a:lnTo>
                    <a:pt x="307617" y="384820"/>
                  </a:lnTo>
                  <a:lnTo>
                    <a:pt x="295979" y="398583"/>
                  </a:lnTo>
                  <a:lnTo>
                    <a:pt x="284870" y="412610"/>
                  </a:lnTo>
                  <a:lnTo>
                    <a:pt x="273761" y="427167"/>
                  </a:lnTo>
                  <a:lnTo>
                    <a:pt x="263181" y="441458"/>
                  </a:lnTo>
                  <a:lnTo>
                    <a:pt x="252865" y="456544"/>
                  </a:lnTo>
                  <a:lnTo>
                    <a:pt x="242814" y="471630"/>
                  </a:lnTo>
                  <a:lnTo>
                    <a:pt x="233027" y="486980"/>
                  </a:lnTo>
                  <a:lnTo>
                    <a:pt x="224034" y="502596"/>
                  </a:lnTo>
                  <a:lnTo>
                    <a:pt x="215041" y="518740"/>
                  </a:lnTo>
                  <a:lnTo>
                    <a:pt x="206577" y="534620"/>
                  </a:lnTo>
                  <a:lnTo>
                    <a:pt x="198377" y="551029"/>
                  </a:lnTo>
                  <a:lnTo>
                    <a:pt x="190707" y="567438"/>
                  </a:lnTo>
                  <a:lnTo>
                    <a:pt x="183301" y="584112"/>
                  </a:lnTo>
                  <a:lnTo>
                    <a:pt x="176424" y="601315"/>
                  </a:lnTo>
                  <a:lnTo>
                    <a:pt x="169811" y="618253"/>
                  </a:lnTo>
                  <a:lnTo>
                    <a:pt x="163992" y="635986"/>
                  </a:lnTo>
                  <a:lnTo>
                    <a:pt x="157908" y="653454"/>
                  </a:lnTo>
                  <a:lnTo>
                    <a:pt x="152883" y="670921"/>
                  </a:lnTo>
                  <a:lnTo>
                    <a:pt x="147857" y="689183"/>
                  </a:lnTo>
                  <a:lnTo>
                    <a:pt x="143625" y="707180"/>
                  </a:lnTo>
                  <a:lnTo>
                    <a:pt x="139393" y="725707"/>
                  </a:lnTo>
                  <a:lnTo>
                    <a:pt x="135955" y="743704"/>
                  </a:lnTo>
                  <a:lnTo>
                    <a:pt x="132781" y="762495"/>
                  </a:lnTo>
                  <a:lnTo>
                    <a:pt x="130400" y="781551"/>
                  </a:lnTo>
                  <a:lnTo>
                    <a:pt x="128019" y="800342"/>
                  </a:lnTo>
                  <a:lnTo>
                    <a:pt x="126168" y="819133"/>
                  </a:lnTo>
                  <a:lnTo>
                    <a:pt x="125110" y="838189"/>
                  </a:lnTo>
                  <a:lnTo>
                    <a:pt x="124316" y="857509"/>
                  </a:lnTo>
                  <a:lnTo>
                    <a:pt x="124052" y="877094"/>
                  </a:lnTo>
                  <a:lnTo>
                    <a:pt x="124316" y="896414"/>
                  </a:lnTo>
                  <a:lnTo>
                    <a:pt x="125110" y="915735"/>
                  </a:lnTo>
                  <a:lnTo>
                    <a:pt x="126168" y="934791"/>
                  </a:lnTo>
                  <a:lnTo>
                    <a:pt x="128019" y="953846"/>
                  </a:lnTo>
                  <a:lnTo>
                    <a:pt x="130400" y="972637"/>
                  </a:lnTo>
                  <a:lnTo>
                    <a:pt x="132781" y="991428"/>
                  </a:lnTo>
                  <a:lnTo>
                    <a:pt x="135955" y="1009955"/>
                  </a:lnTo>
                  <a:lnTo>
                    <a:pt x="139393" y="1028481"/>
                  </a:lnTo>
                  <a:lnTo>
                    <a:pt x="143625" y="1046743"/>
                  </a:lnTo>
                  <a:lnTo>
                    <a:pt x="147857" y="1065005"/>
                  </a:lnTo>
                  <a:lnTo>
                    <a:pt x="152883" y="1082737"/>
                  </a:lnTo>
                  <a:lnTo>
                    <a:pt x="157908" y="1100734"/>
                  </a:lnTo>
                  <a:lnTo>
                    <a:pt x="163992" y="1118202"/>
                  </a:lnTo>
                  <a:lnTo>
                    <a:pt x="169811" y="1135405"/>
                  </a:lnTo>
                  <a:lnTo>
                    <a:pt x="176424" y="1152608"/>
                  </a:lnTo>
                  <a:lnTo>
                    <a:pt x="183301" y="1169547"/>
                  </a:lnTo>
                  <a:lnTo>
                    <a:pt x="190707" y="1186485"/>
                  </a:lnTo>
                  <a:lnTo>
                    <a:pt x="198377" y="1203159"/>
                  </a:lnTo>
                  <a:lnTo>
                    <a:pt x="206577" y="1219568"/>
                  </a:lnTo>
                  <a:lnTo>
                    <a:pt x="215041" y="1235448"/>
                  </a:lnTo>
                  <a:lnTo>
                    <a:pt x="224034" y="1251592"/>
                  </a:lnTo>
                  <a:lnTo>
                    <a:pt x="233027" y="1267208"/>
                  </a:lnTo>
                  <a:lnTo>
                    <a:pt x="242814" y="1282558"/>
                  </a:lnTo>
                  <a:lnTo>
                    <a:pt x="252865" y="1297644"/>
                  </a:lnTo>
                  <a:lnTo>
                    <a:pt x="263181" y="1312200"/>
                  </a:lnTo>
                  <a:lnTo>
                    <a:pt x="273761" y="1327021"/>
                  </a:lnTo>
                  <a:lnTo>
                    <a:pt x="284870" y="1341578"/>
                  </a:lnTo>
                  <a:lnTo>
                    <a:pt x="295979" y="1355605"/>
                  </a:lnTo>
                  <a:lnTo>
                    <a:pt x="307617" y="1369368"/>
                  </a:lnTo>
                  <a:lnTo>
                    <a:pt x="319784" y="1382865"/>
                  </a:lnTo>
                  <a:lnTo>
                    <a:pt x="332216" y="1396099"/>
                  </a:lnTo>
                  <a:lnTo>
                    <a:pt x="344648" y="1408803"/>
                  </a:lnTo>
                  <a:lnTo>
                    <a:pt x="357608" y="1421771"/>
                  </a:lnTo>
                  <a:lnTo>
                    <a:pt x="371098" y="1433946"/>
                  </a:lnTo>
                  <a:lnTo>
                    <a:pt x="384588" y="1445855"/>
                  </a:lnTo>
                  <a:lnTo>
                    <a:pt x="398342" y="1457501"/>
                  </a:lnTo>
                  <a:lnTo>
                    <a:pt x="412361" y="1469146"/>
                  </a:lnTo>
                  <a:lnTo>
                    <a:pt x="426379" y="1479997"/>
                  </a:lnTo>
                  <a:lnTo>
                    <a:pt x="441192" y="1490848"/>
                  </a:lnTo>
                  <a:lnTo>
                    <a:pt x="456268" y="1501170"/>
                  </a:lnTo>
                  <a:lnTo>
                    <a:pt x="471345" y="1511227"/>
                  </a:lnTo>
                  <a:lnTo>
                    <a:pt x="486686" y="1520490"/>
                  </a:lnTo>
                  <a:lnTo>
                    <a:pt x="502292" y="1530018"/>
                  </a:lnTo>
                  <a:lnTo>
                    <a:pt x="517898" y="1538752"/>
                  </a:lnTo>
                  <a:lnTo>
                    <a:pt x="534297" y="1547221"/>
                  </a:lnTo>
                  <a:lnTo>
                    <a:pt x="550432" y="1555426"/>
                  </a:lnTo>
                  <a:lnTo>
                    <a:pt x="567095" y="1563101"/>
                  </a:lnTo>
                  <a:lnTo>
                    <a:pt x="583759" y="1570512"/>
                  </a:lnTo>
                  <a:lnTo>
                    <a:pt x="600687" y="1577393"/>
                  </a:lnTo>
                  <a:lnTo>
                    <a:pt x="617880" y="1583745"/>
                  </a:lnTo>
                  <a:lnTo>
                    <a:pt x="635337" y="1590097"/>
                  </a:lnTo>
                  <a:lnTo>
                    <a:pt x="653059" y="1595655"/>
                  </a:lnTo>
                  <a:lnTo>
                    <a:pt x="670516" y="1601213"/>
                  </a:lnTo>
                  <a:lnTo>
                    <a:pt x="688502" y="1605712"/>
                  </a:lnTo>
                  <a:lnTo>
                    <a:pt x="706489" y="1610476"/>
                  </a:lnTo>
                  <a:lnTo>
                    <a:pt x="725004" y="1614181"/>
                  </a:lnTo>
                  <a:lnTo>
                    <a:pt x="743255" y="1618151"/>
                  </a:lnTo>
                  <a:lnTo>
                    <a:pt x="762034" y="1620798"/>
                  </a:lnTo>
                  <a:lnTo>
                    <a:pt x="780550" y="1623709"/>
                  </a:lnTo>
                  <a:lnTo>
                    <a:pt x="799594" y="1625826"/>
                  </a:lnTo>
                  <a:lnTo>
                    <a:pt x="818374" y="1627414"/>
                  </a:lnTo>
                  <a:lnTo>
                    <a:pt x="837683" y="1628738"/>
                  </a:lnTo>
                  <a:lnTo>
                    <a:pt x="856991" y="1629267"/>
                  </a:lnTo>
                  <a:lnTo>
                    <a:pt x="876300" y="1629532"/>
                  </a:lnTo>
                  <a:lnTo>
                    <a:pt x="895873" y="1629267"/>
                  </a:lnTo>
                  <a:lnTo>
                    <a:pt x="914918" y="1628738"/>
                  </a:lnTo>
                  <a:lnTo>
                    <a:pt x="933962" y="1627414"/>
                  </a:lnTo>
                  <a:lnTo>
                    <a:pt x="953271" y="1625826"/>
                  </a:lnTo>
                  <a:lnTo>
                    <a:pt x="972050" y="1623709"/>
                  </a:lnTo>
                  <a:lnTo>
                    <a:pt x="990830" y="1620798"/>
                  </a:lnTo>
                  <a:lnTo>
                    <a:pt x="1009345" y="1618151"/>
                  </a:lnTo>
                  <a:lnTo>
                    <a:pt x="1027861" y="1614181"/>
                  </a:lnTo>
                  <a:lnTo>
                    <a:pt x="1045847" y="1610476"/>
                  </a:lnTo>
                  <a:lnTo>
                    <a:pt x="1064098" y="1605712"/>
                  </a:lnTo>
                  <a:lnTo>
                    <a:pt x="1082084" y="1601213"/>
                  </a:lnTo>
                  <a:lnTo>
                    <a:pt x="1099806" y="1595655"/>
                  </a:lnTo>
                  <a:lnTo>
                    <a:pt x="1117263" y="1590097"/>
                  </a:lnTo>
                  <a:lnTo>
                    <a:pt x="1134720" y="1583745"/>
                  </a:lnTo>
                  <a:lnTo>
                    <a:pt x="1151913" y="1577393"/>
                  </a:lnTo>
                  <a:lnTo>
                    <a:pt x="1168841" y="1570512"/>
                  </a:lnTo>
                  <a:lnTo>
                    <a:pt x="1185769" y="1563101"/>
                  </a:lnTo>
                  <a:lnTo>
                    <a:pt x="1201904" y="1555426"/>
                  </a:lnTo>
                  <a:lnTo>
                    <a:pt x="1218568" y="1547221"/>
                  </a:lnTo>
                  <a:lnTo>
                    <a:pt x="1234702" y="1538752"/>
                  </a:lnTo>
                  <a:lnTo>
                    <a:pt x="1250573" y="1530018"/>
                  </a:lnTo>
                  <a:lnTo>
                    <a:pt x="1265914" y="1520490"/>
                  </a:lnTo>
                  <a:lnTo>
                    <a:pt x="1281255" y="1511227"/>
                  </a:lnTo>
                  <a:lnTo>
                    <a:pt x="1296596" y="1501170"/>
                  </a:lnTo>
                  <a:lnTo>
                    <a:pt x="1311408" y="1490848"/>
                  </a:lnTo>
                  <a:lnTo>
                    <a:pt x="1325956" y="1479997"/>
                  </a:lnTo>
                  <a:lnTo>
                    <a:pt x="1340504" y="1469146"/>
                  </a:lnTo>
                  <a:lnTo>
                    <a:pt x="1354522" y="1457501"/>
                  </a:lnTo>
                  <a:lnTo>
                    <a:pt x="1368277" y="1445855"/>
                  </a:lnTo>
                  <a:lnTo>
                    <a:pt x="1381766" y="1433946"/>
                  </a:lnTo>
                  <a:lnTo>
                    <a:pt x="1394991" y="1421771"/>
                  </a:lnTo>
                  <a:lnTo>
                    <a:pt x="1407952" y="1408803"/>
                  </a:lnTo>
                  <a:lnTo>
                    <a:pt x="1420384" y="1396099"/>
                  </a:lnTo>
                  <a:lnTo>
                    <a:pt x="1432815" y="1382865"/>
                  </a:lnTo>
                  <a:lnTo>
                    <a:pt x="1444718" y="1369368"/>
                  </a:lnTo>
                  <a:lnTo>
                    <a:pt x="1456356" y="1355605"/>
                  </a:lnTo>
                  <a:lnTo>
                    <a:pt x="1467730" y="1341578"/>
                  </a:lnTo>
                  <a:lnTo>
                    <a:pt x="1479104" y="1327021"/>
                  </a:lnTo>
                  <a:lnTo>
                    <a:pt x="1489684" y="1312200"/>
                  </a:lnTo>
                  <a:lnTo>
                    <a:pt x="1499735" y="1297644"/>
                  </a:lnTo>
                  <a:lnTo>
                    <a:pt x="1509786" y="1282558"/>
                  </a:lnTo>
                  <a:lnTo>
                    <a:pt x="1519308" y="1267208"/>
                  </a:lnTo>
                  <a:lnTo>
                    <a:pt x="1528830" y="1251592"/>
                  </a:lnTo>
                  <a:lnTo>
                    <a:pt x="1537559" y="1235448"/>
                  </a:lnTo>
                  <a:lnTo>
                    <a:pt x="1546023" y="1219568"/>
                  </a:lnTo>
                  <a:lnTo>
                    <a:pt x="1554223" y="1203159"/>
                  </a:lnTo>
                  <a:lnTo>
                    <a:pt x="1561893" y="1186485"/>
                  </a:lnTo>
                  <a:lnTo>
                    <a:pt x="1569299" y="1169547"/>
                  </a:lnTo>
                  <a:lnTo>
                    <a:pt x="1576176" y="1152608"/>
                  </a:lnTo>
                  <a:lnTo>
                    <a:pt x="1582789" y="1135405"/>
                  </a:lnTo>
                  <a:lnTo>
                    <a:pt x="1588873" y="1118202"/>
                  </a:lnTo>
                  <a:lnTo>
                    <a:pt x="1594692" y="1100734"/>
                  </a:lnTo>
                  <a:lnTo>
                    <a:pt x="1599982" y="1082737"/>
                  </a:lnTo>
                  <a:lnTo>
                    <a:pt x="1604743" y="1065005"/>
                  </a:lnTo>
                  <a:lnTo>
                    <a:pt x="1608975" y="1046743"/>
                  </a:lnTo>
                  <a:lnTo>
                    <a:pt x="1613207" y="1028481"/>
                  </a:lnTo>
                  <a:lnTo>
                    <a:pt x="1616645" y="1009955"/>
                  </a:lnTo>
                  <a:lnTo>
                    <a:pt x="1619555" y="991428"/>
                  </a:lnTo>
                  <a:lnTo>
                    <a:pt x="1622464" y="972637"/>
                  </a:lnTo>
                  <a:lnTo>
                    <a:pt x="1624581" y="953846"/>
                  </a:lnTo>
                  <a:lnTo>
                    <a:pt x="1626168" y="934791"/>
                  </a:lnTo>
                  <a:lnTo>
                    <a:pt x="1627490" y="915735"/>
                  </a:lnTo>
                  <a:lnTo>
                    <a:pt x="1628019" y="896414"/>
                  </a:lnTo>
                  <a:lnTo>
                    <a:pt x="1628548" y="877094"/>
                  </a:lnTo>
                  <a:lnTo>
                    <a:pt x="1628019" y="857509"/>
                  </a:lnTo>
                  <a:lnTo>
                    <a:pt x="1627490" y="838189"/>
                  </a:lnTo>
                  <a:lnTo>
                    <a:pt x="1626168" y="819133"/>
                  </a:lnTo>
                  <a:lnTo>
                    <a:pt x="1624581" y="800342"/>
                  </a:lnTo>
                  <a:lnTo>
                    <a:pt x="1622464" y="781551"/>
                  </a:lnTo>
                  <a:lnTo>
                    <a:pt x="1619555" y="762495"/>
                  </a:lnTo>
                  <a:lnTo>
                    <a:pt x="1616645" y="743704"/>
                  </a:lnTo>
                  <a:lnTo>
                    <a:pt x="1613207" y="725707"/>
                  </a:lnTo>
                  <a:lnTo>
                    <a:pt x="1608975" y="707180"/>
                  </a:lnTo>
                  <a:lnTo>
                    <a:pt x="1604743" y="689183"/>
                  </a:lnTo>
                  <a:lnTo>
                    <a:pt x="1599982" y="670921"/>
                  </a:lnTo>
                  <a:lnTo>
                    <a:pt x="1594692" y="653454"/>
                  </a:lnTo>
                  <a:lnTo>
                    <a:pt x="1588873" y="635986"/>
                  </a:lnTo>
                  <a:lnTo>
                    <a:pt x="1582789" y="618253"/>
                  </a:lnTo>
                  <a:lnTo>
                    <a:pt x="1576176" y="601315"/>
                  </a:lnTo>
                  <a:lnTo>
                    <a:pt x="1569299" y="584112"/>
                  </a:lnTo>
                  <a:lnTo>
                    <a:pt x="1561893" y="567438"/>
                  </a:lnTo>
                  <a:lnTo>
                    <a:pt x="1554223" y="551029"/>
                  </a:lnTo>
                  <a:lnTo>
                    <a:pt x="1546023" y="534620"/>
                  </a:lnTo>
                  <a:lnTo>
                    <a:pt x="1537559" y="518740"/>
                  </a:lnTo>
                  <a:lnTo>
                    <a:pt x="1528830" y="502596"/>
                  </a:lnTo>
                  <a:lnTo>
                    <a:pt x="1519308" y="486980"/>
                  </a:lnTo>
                  <a:lnTo>
                    <a:pt x="1509786" y="471630"/>
                  </a:lnTo>
                  <a:lnTo>
                    <a:pt x="1499735" y="456544"/>
                  </a:lnTo>
                  <a:lnTo>
                    <a:pt x="1489684" y="441458"/>
                  </a:lnTo>
                  <a:lnTo>
                    <a:pt x="1479104" y="427167"/>
                  </a:lnTo>
                  <a:lnTo>
                    <a:pt x="1467730" y="412610"/>
                  </a:lnTo>
                  <a:lnTo>
                    <a:pt x="1456356" y="398583"/>
                  </a:lnTo>
                  <a:lnTo>
                    <a:pt x="1444718" y="384820"/>
                  </a:lnTo>
                  <a:lnTo>
                    <a:pt x="1432815" y="371323"/>
                  </a:lnTo>
                  <a:lnTo>
                    <a:pt x="1420384" y="358089"/>
                  </a:lnTo>
                  <a:lnTo>
                    <a:pt x="1407952" y="344856"/>
                  </a:lnTo>
                  <a:lnTo>
                    <a:pt x="1394991" y="332417"/>
                  </a:lnTo>
                  <a:lnTo>
                    <a:pt x="1381766" y="320243"/>
                  </a:lnTo>
                  <a:lnTo>
                    <a:pt x="1368277" y="308333"/>
                  </a:lnTo>
                  <a:lnTo>
                    <a:pt x="1354522" y="296423"/>
                  </a:lnTo>
                  <a:lnTo>
                    <a:pt x="1340504" y="285042"/>
                  </a:lnTo>
                  <a:lnTo>
                    <a:pt x="1325956" y="274191"/>
                  </a:lnTo>
                  <a:lnTo>
                    <a:pt x="1311408" y="263340"/>
                  </a:lnTo>
                  <a:lnTo>
                    <a:pt x="1296596" y="253018"/>
                  </a:lnTo>
                  <a:lnTo>
                    <a:pt x="1281255" y="242961"/>
                  </a:lnTo>
                  <a:lnTo>
                    <a:pt x="1265914" y="233698"/>
                  </a:lnTo>
                  <a:lnTo>
                    <a:pt x="1250573" y="224170"/>
                  </a:lnTo>
                  <a:lnTo>
                    <a:pt x="1234702" y="215436"/>
                  </a:lnTo>
                  <a:lnTo>
                    <a:pt x="1218568" y="206967"/>
                  </a:lnTo>
                  <a:lnTo>
                    <a:pt x="1201904" y="198762"/>
                  </a:lnTo>
                  <a:lnTo>
                    <a:pt x="1185769" y="191087"/>
                  </a:lnTo>
                  <a:lnTo>
                    <a:pt x="1168841" y="183412"/>
                  </a:lnTo>
                  <a:lnTo>
                    <a:pt x="1151913" y="176530"/>
                  </a:lnTo>
                  <a:lnTo>
                    <a:pt x="1134720" y="169914"/>
                  </a:lnTo>
                  <a:lnTo>
                    <a:pt x="1117263" y="164091"/>
                  </a:lnTo>
                  <a:lnTo>
                    <a:pt x="1099806" y="158269"/>
                  </a:lnTo>
                  <a:lnTo>
                    <a:pt x="1082084" y="152975"/>
                  </a:lnTo>
                  <a:lnTo>
                    <a:pt x="1064098" y="147947"/>
                  </a:lnTo>
                  <a:lnTo>
                    <a:pt x="1045847" y="143712"/>
                  </a:lnTo>
                  <a:lnTo>
                    <a:pt x="1027861" y="139478"/>
                  </a:lnTo>
                  <a:lnTo>
                    <a:pt x="1009345" y="136037"/>
                  </a:lnTo>
                  <a:lnTo>
                    <a:pt x="990830" y="132861"/>
                  </a:lnTo>
                  <a:lnTo>
                    <a:pt x="972050" y="130479"/>
                  </a:lnTo>
                  <a:lnTo>
                    <a:pt x="953271" y="128362"/>
                  </a:lnTo>
                  <a:lnTo>
                    <a:pt x="933962" y="126774"/>
                  </a:lnTo>
                  <a:lnTo>
                    <a:pt x="914918" y="125450"/>
                  </a:lnTo>
                  <a:lnTo>
                    <a:pt x="895873" y="124392"/>
                  </a:lnTo>
                  <a:lnTo>
                    <a:pt x="876300" y="124392"/>
                  </a:lnTo>
                  <a:lnTo>
                    <a:pt x="856991" y="124392"/>
                  </a:lnTo>
                  <a:close/>
                  <a:moveTo>
                    <a:pt x="876300" y="0"/>
                  </a:moveTo>
                  <a:lnTo>
                    <a:pt x="899048" y="265"/>
                  </a:lnTo>
                  <a:lnTo>
                    <a:pt x="921266" y="1323"/>
                  </a:lnTo>
                  <a:lnTo>
                    <a:pt x="943749" y="2382"/>
                  </a:lnTo>
                  <a:lnTo>
                    <a:pt x="965702" y="4764"/>
                  </a:lnTo>
                  <a:lnTo>
                    <a:pt x="987656" y="7146"/>
                  </a:lnTo>
                  <a:lnTo>
                    <a:pt x="1009610" y="10057"/>
                  </a:lnTo>
                  <a:lnTo>
                    <a:pt x="1031299" y="13763"/>
                  </a:lnTo>
                  <a:lnTo>
                    <a:pt x="1052724" y="17997"/>
                  </a:lnTo>
                  <a:lnTo>
                    <a:pt x="1074149" y="22496"/>
                  </a:lnTo>
                  <a:lnTo>
                    <a:pt x="1095045" y="27525"/>
                  </a:lnTo>
                  <a:lnTo>
                    <a:pt x="1115940" y="33348"/>
                  </a:lnTo>
                  <a:lnTo>
                    <a:pt x="1136572" y="39435"/>
                  </a:lnTo>
                  <a:lnTo>
                    <a:pt x="1157203" y="46051"/>
                  </a:lnTo>
                  <a:lnTo>
                    <a:pt x="1177305" y="53197"/>
                  </a:lnTo>
                  <a:lnTo>
                    <a:pt x="1197407" y="60873"/>
                  </a:lnTo>
                  <a:lnTo>
                    <a:pt x="1216981" y="69077"/>
                  </a:lnTo>
                  <a:lnTo>
                    <a:pt x="1236818" y="77811"/>
                  </a:lnTo>
                  <a:lnTo>
                    <a:pt x="1255863" y="86545"/>
                  </a:lnTo>
                  <a:lnTo>
                    <a:pt x="1274907" y="96337"/>
                  </a:lnTo>
                  <a:lnTo>
                    <a:pt x="1293687" y="105865"/>
                  </a:lnTo>
                  <a:lnTo>
                    <a:pt x="1312202" y="116452"/>
                  </a:lnTo>
                  <a:lnTo>
                    <a:pt x="1330453" y="127303"/>
                  </a:lnTo>
                  <a:lnTo>
                    <a:pt x="1348439" y="138154"/>
                  </a:lnTo>
                  <a:lnTo>
                    <a:pt x="1365896" y="149799"/>
                  </a:lnTo>
                  <a:lnTo>
                    <a:pt x="1383353" y="162239"/>
                  </a:lnTo>
                  <a:lnTo>
                    <a:pt x="1400282" y="174413"/>
                  </a:lnTo>
                  <a:lnTo>
                    <a:pt x="1416945" y="187117"/>
                  </a:lnTo>
                  <a:lnTo>
                    <a:pt x="1433609" y="200615"/>
                  </a:lnTo>
                  <a:lnTo>
                    <a:pt x="1449479" y="214113"/>
                  </a:lnTo>
                  <a:lnTo>
                    <a:pt x="1465085" y="228404"/>
                  </a:lnTo>
                  <a:lnTo>
                    <a:pt x="1480426" y="242432"/>
                  </a:lnTo>
                  <a:lnTo>
                    <a:pt x="1495503" y="257253"/>
                  </a:lnTo>
                  <a:lnTo>
                    <a:pt x="1510315" y="272074"/>
                  </a:lnTo>
                  <a:lnTo>
                    <a:pt x="1524863" y="287424"/>
                  </a:lnTo>
                  <a:lnTo>
                    <a:pt x="1538881" y="303569"/>
                  </a:lnTo>
                  <a:lnTo>
                    <a:pt x="1552371" y="319449"/>
                  </a:lnTo>
                  <a:lnTo>
                    <a:pt x="1565596" y="335858"/>
                  </a:lnTo>
                  <a:lnTo>
                    <a:pt x="1578292" y="352796"/>
                  </a:lnTo>
                  <a:lnTo>
                    <a:pt x="1590724" y="369735"/>
                  </a:lnTo>
                  <a:lnTo>
                    <a:pt x="1602627" y="386938"/>
                  </a:lnTo>
                  <a:lnTo>
                    <a:pt x="1614265" y="404935"/>
                  </a:lnTo>
                  <a:lnTo>
                    <a:pt x="1625639" y="422667"/>
                  </a:lnTo>
                  <a:lnTo>
                    <a:pt x="1636219" y="440929"/>
                  </a:lnTo>
                  <a:lnTo>
                    <a:pt x="1646534" y="459455"/>
                  </a:lnTo>
                  <a:lnTo>
                    <a:pt x="1656585" y="478247"/>
                  </a:lnTo>
                  <a:lnTo>
                    <a:pt x="1666108" y="497038"/>
                  </a:lnTo>
                  <a:lnTo>
                    <a:pt x="1675101" y="516358"/>
                  </a:lnTo>
                  <a:lnTo>
                    <a:pt x="1683565" y="535943"/>
                  </a:lnTo>
                  <a:lnTo>
                    <a:pt x="1691764" y="555528"/>
                  </a:lnTo>
                  <a:lnTo>
                    <a:pt x="1699170" y="575643"/>
                  </a:lnTo>
                  <a:lnTo>
                    <a:pt x="1706577" y="596022"/>
                  </a:lnTo>
                  <a:lnTo>
                    <a:pt x="1712925" y="616401"/>
                  </a:lnTo>
                  <a:lnTo>
                    <a:pt x="1719273" y="637309"/>
                  </a:lnTo>
                  <a:lnTo>
                    <a:pt x="1725092" y="658218"/>
                  </a:lnTo>
                  <a:lnTo>
                    <a:pt x="1730382" y="679126"/>
                  </a:lnTo>
                  <a:lnTo>
                    <a:pt x="1734614" y="700564"/>
                  </a:lnTo>
                  <a:lnTo>
                    <a:pt x="1739111" y="721737"/>
                  </a:lnTo>
                  <a:lnTo>
                    <a:pt x="1742549" y="743439"/>
                  </a:lnTo>
                  <a:lnTo>
                    <a:pt x="1745723" y="765406"/>
                  </a:lnTo>
                  <a:lnTo>
                    <a:pt x="1748104" y="787373"/>
                  </a:lnTo>
                  <a:lnTo>
                    <a:pt x="1749955" y="809605"/>
                  </a:lnTo>
                  <a:lnTo>
                    <a:pt x="1751542" y="831837"/>
                  </a:lnTo>
                  <a:lnTo>
                    <a:pt x="1752336" y="854598"/>
                  </a:lnTo>
                  <a:lnTo>
                    <a:pt x="1752600" y="877094"/>
                  </a:lnTo>
                  <a:lnTo>
                    <a:pt x="1752336" y="899590"/>
                  </a:lnTo>
                  <a:lnTo>
                    <a:pt x="1751542" y="922351"/>
                  </a:lnTo>
                  <a:lnTo>
                    <a:pt x="1749955" y="944583"/>
                  </a:lnTo>
                  <a:lnTo>
                    <a:pt x="1748104" y="966550"/>
                  </a:lnTo>
                  <a:lnTo>
                    <a:pt x="1745723" y="988782"/>
                  </a:lnTo>
                  <a:lnTo>
                    <a:pt x="1742549" y="1010220"/>
                  </a:lnTo>
                  <a:lnTo>
                    <a:pt x="1739111" y="1031922"/>
                  </a:lnTo>
                  <a:lnTo>
                    <a:pt x="1734614" y="1053624"/>
                  </a:lnTo>
                  <a:lnTo>
                    <a:pt x="1730382" y="1075062"/>
                  </a:lnTo>
                  <a:lnTo>
                    <a:pt x="1725092" y="1095970"/>
                  </a:lnTo>
                  <a:lnTo>
                    <a:pt x="1719273" y="1116879"/>
                  </a:lnTo>
                  <a:lnTo>
                    <a:pt x="1712925" y="1137523"/>
                  </a:lnTo>
                  <a:lnTo>
                    <a:pt x="1706577" y="1157902"/>
                  </a:lnTo>
                  <a:lnTo>
                    <a:pt x="1699170" y="1178016"/>
                  </a:lnTo>
                  <a:lnTo>
                    <a:pt x="1691764" y="1198130"/>
                  </a:lnTo>
                  <a:lnTo>
                    <a:pt x="1683565" y="1217980"/>
                  </a:lnTo>
                  <a:lnTo>
                    <a:pt x="1675101" y="1237565"/>
                  </a:lnTo>
                  <a:lnTo>
                    <a:pt x="1666108" y="1256886"/>
                  </a:lnTo>
                  <a:lnTo>
                    <a:pt x="1656585" y="1275941"/>
                  </a:lnTo>
                  <a:lnTo>
                    <a:pt x="1646534" y="1294733"/>
                  </a:lnTo>
                  <a:lnTo>
                    <a:pt x="1636219" y="1313259"/>
                  </a:lnTo>
                  <a:lnTo>
                    <a:pt x="1625639" y="1331521"/>
                  </a:lnTo>
                  <a:lnTo>
                    <a:pt x="1614265" y="1349253"/>
                  </a:lnTo>
                  <a:lnTo>
                    <a:pt x="1602627" y="1366986"/>
                  </a:lnTo>
                  <a:lnTo>
                    <a:pt x="1590724" y="1384453"/>
                  </a:lnTo>
                  <a:lnTo>
                    <a:pt x="1578292" y="1401392"/>
                  </a:lnTo>
                  <a:lnTo>
                    <a:pt x="1565596" y="1418066"/>
                  </a:lnTo>
                  <a:lnTo>
                    <a:pt x="1552371" y="1434475"/>
                  </a:lnTo>
                  <a:lnTo>
                    <a:pt x="1538881" y="1450619"/>
                  </a:lnTo>
                  <a:lnTo>
                    <a:pt x="1524863" y="1466234"/>
                  </a:lnTo>
                  <a:lnTo>
                    <a:pt x="1510315" y="1481585"/>
                  </a:lnTo>
                  <a:lnTo>
                    <a:pt x="1495503" y="1496671"/>
                  </a:lnTo>
                  <a:lnTo>
                    <a:pt x="1480426" y="1511492"/>
                  </a:lnTo>
                  <a:lnTo>
                    <a:pt x="1465085" y="1525784"/>
                  </a:lnTo>
                  <a:lnTo>
                    <a:pt x="1449479" y="1540075"/>
                  </a:lnTo>
                  <a:lnTo>
                    <a:pt x="1433609" y="1553573"/>
                  </a:lnTo>
                  <a:lnTo>
                    <a:pt x="1416945" y="1566542"/>
                  </a:lnTo>
                  <a:lnTo>
                    <a:pt x="1400282" y="1579510"/>
                  </a:lnTo>
                  <a:lnTo>
                    <a:pt x="1383353" y="1591949"/>
                  </a:lnTo>
                  <a:lnTo>
                    <a:pt x="1365896" y="1603859"/>
                  </a:lnTo>
                  <a:lnTo>
                    <a:pt x="1348439" y="1615505"/>
                  </a:lnTo>
                  <a:lnTo>
                    <a:pt x="1330453" y="1626885"/>
                  </a:lnTo>
                  <a:lnTo>
                    <a:pt x="1312202" y="1637472"/>
                  </a:lnTo>
                  <a:lnTo>
                    <a:pt x="1293687" y="1647793"/>
                  </a:lnTo>
                  <a:lnTo>
                    <a:pt x="1274907" y="1657851"/>
                  </a:lnTo>
                  <a:lnTo>
                    <a:pt x="1255863" y="1667379"/>
                  </a:lnTo>
                  <a:lnTo>
                    <a:pt x="1236818" y="1676377"/>
                  </a:lnTo>
                  <a:lnTo>
                    <a:pt x="1216981" y="1684846"/>
                  </a:lnTo>
                  <a:lnTo>
                    <a:pt x="1197407" y="1693051"/>
                  </a:lnTo>
                  <a:lnTo>
                    <a:pt x="1177305" y="1700726"/>
                  </a:lnTo>
                  <a:lnTo>
                    <a:pt x="1157203" y="1707607"/>
                  </a:lnTo>
                  <a:lnTo>
                    <a:pt x="1136572" y="1714753"/>
                  </a:lnTo>
                  <a:lnTo>
                    <a:pt x="1115940" y="1720576"/>
                  </a:lnTo>
                  <a:lnTo>
                    <a:pt x="1095045" y="1726134"/>
                  </a:lnTo>
                  <a:lnTo>
                    <a:pt x="1074149" y="1731427"/>
                  </a:lnTo>
                  <a:lnTo>
                    <a:pt x="1052724" y="1736191"/>
                  </a:lnTo>
                  <a:lnTo>
                    <a:pt x="1031299" y="1740426"/>
                  </a:lnTo>
                  <a:lnTo>
                    <a:pt x="1009610" y="1743866"/>
                  </a:lnTo>
                  <a:lnTo>
                    <a:pt x="987656" y="1747042"/>
                  </a:lnTo>
                  <a:lnTo>
                    <a:pt x="965702" y="1749424"/>
                  </a:lnTo>
                  <a:lnTo>
                    <a:pt x="943749" y="1751277"/>
                  </a:lnTo>
                  <a:lnTo>
                    <a:pt x="921266" y="1752865"/>
                  </a:lnTo>
                  <a:lnTo>
                    <a:pt x="899048" y="1753923"/>
                  </a:lnTo>
                  <a:lnTo>
                    <a:pt x="876300" y="1754188"/>
                  </a:lnTo>
                  <a:lnTo>
                    <a:pt x="853817" y="1753923"/>
                  </a:lnTo>
                  <a:lnTo>
                    <a:pt x="831335" y="1752865"/>
                  </a:lnTo>
                  <a:lnTo>
                    <a:pt x="809116" y="1751277"/>
                  </a:lnTo>
                  <a:lnTo>
                    <a:pt x="786898" y="1749424"/>
                  </a:lnTo>
                  <a:lnTo>
                    <a:pt x="764944" y="1747042"/>
                  </a:lnTo>
                  <a:lnTo>
                    <a:pt x="742990" y="1743866"/>
                  </a:lnTo>
                  <a:lnTo>
                    <a:pt x="721301" y="1740426"/>
                  </a:lnTo>
                  <a:lnTo>
                    <a:pt x="699876" y="1736191"/>
                  </a:lnTo>
                  <a:lnTo>
                    <a:pt x="678716" y="1731427"/>
                  </a:lnTo>
                  <a:lnTo>
                    <a:pt x="657820" y="1726134"/>
                  </a:lnTo>
                  <a:lnTo>
                    <a:pt x="636660" y="1720576"/>
                  </a:lnTo>
                  <a:lnTo>
                    <a:pt x="616028" y="1714753"/>
                  </a:lnTo>
                  <a:lnTo>
                    <a:pt x="595662" y="1707607"/>
                  </a:lnTo>
                  <a:lnTo>
                    <a:pt x="575295" y="1700726"/>
                  </a:lnTo>
                  <a:lnTo>
                    <a:pt x="555193" y="1693051"/>
                  </a:lnTo>
                  <a:lnTo>
                    <a:pt x="535619" y="1684846"/>
                  </a:lnTo>
                  <a:lnTo>
                    <a:pt x="516046" y="1676377"/>
                  </a:lnTo>
                  <a:lnTo>
                    <a:pt x="496737" y="1667379"/>
                  </a:lnTo>
                  <a:lnTo>
                    <a:pt x="477958" y="1657851"/>
                  </a:lnTo>
                  <a:lnTo>
                    <a:pt x="458913" y="1647793"/>
                  </a:lnTo>
                  <a:lnTo>
                    <a:pt x="440663" y="1637472"/>
                  </a:lnTo>
                  <a:lnTo>
                    <a:pt x="422412" y="1626885"/>
                  </a:lnTo>
                  <a:lnTo>
                    <a:pt x="404161" y="1615505"/>
                  </a:lnTo>
                  <a:lnTo>
                    <a:pt x="386704" y="1603859"/>
                  </a:lnTo>
                  <a:lnTo>
                    <a:pt x="369511" y="1591949"/>
                  </a:lnTo>
                  <a:lnTo>
                    <a:pt x="352318" y="1579510"/>
                  </a:lnTo>
                  <a:lnTo>
                    <a:pt x="335655" y="1566542"/>
                  </a:lnTo>
                  <a:lnTo>
                    <a:pt x="319255" y="1553573"/>
                  </a:lnTo>
                  <a:lnTo>
                    <a:pt x="303121" y="1540075"/>
                  </a:lnTo>
                  <a:lnTo>
                    <a:pt x="287251" y="1525784"/>
                  </a:lnTo>
                  <a:lnTo>
                    <a:pt x="271909" y="1511492"/>
                  </a:lnTo>
                  <a:lnTo>
                    <a:pt x="256833" y="1496671"/>
                  </a:lnTo>
                  <a:lnTo>
                    <a:pt x="242285" y="1481585"/>
                  </a:lnTo>
                  <a:lnTo>
                    <a:pt x="227737" y="1466234"/>
                  </a:lnTo>
                  <a:lnTo>
                    <a:pt x="213983" y="1450619"/>
                  </a:lnTo>
                  <a:lnTo>
                    <a:pt x="200229" y="1434475"/>
                  </a:lnTo>
                  <a:lnTo>
                    <a:pt x="187004" y="1418066"/>
                  </a:lnTo>
                  <a:lnTo>
                    <a:pt x="174308" y="1401392"/>
                  </a:lnTo>
                  <a:lnTo>
                    <a:pt x="161876" y="1384453"/>
                  </a:lnTo>
                  <a:lnTo>
                    <a:pt x="149709" y="1366986"/>
                  </a:lnTo>
                  <a:lnTo>
                    <a:pt x="138071" y="1349253"/>
                  </a:lnTo>
                  <a:lnTo>
                    <a:pt x="126961" y="1331521"/>
                  </a:lnTo>
                  <a:lnTo>
                    <a:pt x="116117" y="1313259"/>
                  </a:lnTo>
                  <a:lnTo>
                    <a:pt x="105801" y="1294733"/>
                  </a:lnTo>
                  <a:lnTo>
                    <a:pt x="95750" y="1275941"/>
                  </a:lnTo>
                  <a:lnTo>
                    <a:pt x="86492" y="1256886"/>
                  </a:lnTo>
                  <a:lnTo>
                    <a:pt x="77499" y="1237565"/>
                  </a:lnTo>
                  <a:lnTo>
                    <a:pt x="69035" y="1217980"/>
                  </a:lnTo>
                  <a:lnTo>
                    <a:pt x="60836" y="1198130"/>
                  </a:lnTo>
                  <a:lnTo>
                    <a:pt x="53165" y="1178016"/>
                  </a:lnTo>
                  <a:lnTo>
                    <a:pt x="46023" y="1157902"/>
                  </a:lnTo>
                  <a:lnTo>
                    <a:pt x="39411" y="1137523"/>
                  </a:lnTo>
                  <a:lnTo>
                    <a:pt x="33327" y="1116879"/>
                  </a:lnTo>
                  <a:lnTo>
                    <a:pt x="27508" y="1095970"/>
                  </a:lnTo>
                  <a:lnTo>
                    <a:pt x="22483" y="1075062"/>
                  </a:lnTo>
                  <a:lnTo>
                    <a:pt x="17721" y="1053624"/>
                  </a:lnTo>
                  <a:lnTo>
                    <a:pt x="13754" y="1031922"/>
                  </a:lnTo>
                  <a:lnTo>
                    <a:pt x="10051" y="1010220"/>
                  </a:lnTo>
                  <a:lnTo>
                    <a:pt x="6877" y="988782"/>
                  </a:lnTo>
                  <a:lnTo>
                    <a:pt x="4496" y="966550"/>
                  </a:lnTo>
                  <a:lnTo>
                    <a:pt x="2380" y="944583"/>
                  </a:lnTo>
                  <a:lnTo>
                    <a:pt x="1322" y="922351"/>
                  </a:lnTo>
                  <a:lnTo>
                    <a:pt x="264" y="899590"/>
                  </a:lnTo>
                  <a:lnTo>
                    <a:pt x="0" y="877094"/>
                  </a:lnTo>
                  <a:lnTo>
                    <a:pt x="264" y="854598"/>
                  </a:lnTo>
                  <a:lnTo>
                    <a:pt x="1322" y="831837"/>
                  </a:lnTo>
                  <a:lnTo>
                    <a:pt x="2380" y="809605"/>
                  </a:lnTo>
                  <a:lnTo>
                    <a:pt x="4496" y="787373"/>
                  </a:lnTo>
                  <a:lnTo>
                    <a:pt x="6877" y="765406"/>
                  </a:lnTo>
                  <a:lnTo>
                    <a:pt x="10051" y="743439"/>
                  </a:lnTo>
                  <a:lnTo>
                    <a:pt x="13754" y="721737"/>
                  </a:lnTo>
                  <a:lnTo>
                    <a:pt x="17721" y="700564"/>
                  </a:lnTo>
                  <a:lnTo>
                    <a:pt x="22483" y="679126"/>
                  </a:lnTo>
                  <a:lnTo>
                    <a:pt x="27508" y="658218"/>
                  </a:lnTo>
                  <a:lnTo>
                    <a:pt x="33327" y="637309"/>
                  </a:lnTo>
                  <a:lnTo>
                    <a:pt x="39411" y="616401"/>
                  </a:lnTo>
                  <a:lnTo>
                    <a:pt x="46023" y="596022"/>
                  </a:lnTo>
                  <a:lnTo>
                    <a:pt x="53165" y="575643"/>
                  </a:lnTo>
                  <a:lnTo>
                    <a:pt x="60836" y="555528"/>
                  </a:lnTo>
                  <a:lnTo>
                    <a:pt x="69035" y="535943"/>
                  </a:lnTo>
                  <a:lnTo>
                    <a:pt x="77499" y="516358"/>
                  </a:lnTo>
                  <a:lnTo>
                    <a:pt x="86492" y="497038"/>
                  </a:lnTo>
                  <a:lnTo>
                    <a:pt x="95750" y="478247"/>
                  </a:lnTo>
                  <a:lnTo>
                    <a:pt x="105801" y="459455"/>
                  </a:lnTo>
                  <a:lnTo>
                    <a:pt x="116117" y="440929"/>
                  </a:lnTo>
                  <a:lnTo>
                    <a:pt x="126961" y="422667"/>
                  </a:lnTo>
                  <a:lnTo>
                    <a:pt x="138071" y="404935"/>
                  </a:lnTo>
                  <a:lnTo>
                    <a:pt x="149709" y="386938"/>
                  </a:lnTo>
                  <a:lnTo>
                    <a:pt x="161876" y="369735"/>
                  </a:lnTo>
                  <a:lnTo>
                    <a:pt x="174308" y="352796"/>
                  </a:lnTo>
                  <a:lnTo>
                    <a:pt x="187004" y="335858"/>
                  </a:lnTo>
                  <a:lnTo>
                    <a:pt x="200229" y="319449"/>
                  </a:lnTo>
                  <a:lnTo>
                    <a:pt x="213983" y="303569"/>
                  </a:lnTo>
                  <a:lnTo>
                    <a:pt x="227737" y="287424"/>
                  </a:lnTo>
                  <a:lnTo>
                    <a:pt x="242285" y="272074"/>
                  </a:lnTo>
                  <a:lnTo>
                    <a:pt x="256833" y="257253"/>
                  </a:lnTo>
                  <a:lnTo>
                    <a:pt x="271909" y="242432"/>
                  </a:lnTo>
                  <a:lnTo>
                    <a:pt x="287251" y="228404"/>
                  </a:lnTo>
                  <a:lnTo>
                    <a:pt x="303121" y="214113"/>
                  </a:lnTo>
                  <a:lnTo>
                    <a:pt x="319255" y="200615"/>
                  </a:lnTo>
                  <a:lnTo>
                    <a:pt x="335655" y="187117"/>
                  </a:lnTo>
                  <a:lnTo>
                    <a:pt x="352318" y="174413"/>
                  </a:lnTo>
                  <a:lnTo>
                    <a:pt x="369511" y="162239"/>
                  </a:lnTo>
                  <a:lnTo>
                    <a:pt x="386704" y="149799"/>
                  </a:lnTo>
                  <a:lnTo>
                    <a:pt x="404161" y="138154"/>
                  </a:lnTo>
                  <a:lnTo>
                    <a:pt x="422412" y="127303"/>
                  </a:lnTo>
                  <a:lnTo>
                    <a:pt x="440663" y="116452"/>
                  </a:lnTo>
                  <a:lnTo>
                    <a:pt x="458913" y="105865"/>
                  </a:lnTo>
                  <a:lnTo>
                    <a:pt x="477958" y="96337"/>
                  </a:lnTo>
                  <a:lnTo>
                    <a:pt x="496737" y="86545"/>
                  </a:lnTo>
                  <a:lnTo>
                    <a:pt x="516046" y="77811"/>
                  </a:lnTo>
                  <a:lnTo>
                    <a:pt x="535619" y="69077"/>
                  </a:lnTo>
                  <a:lnTo>
                    <a:pt x="555193" y="60873"/>
                  </a:lnTo>
                  <a:lnTo>
                    <a:pt x="575295" y="53197"/>
                  </a:lnTo>
                  <a:lnTo>
                    <a:pt x="595662" y="46051"/>
                  </a:lnTo>
                  <a:lnTo>
                    <a:pt x="616028" y="39435"/>
                  </a:lnTo>
                  <a:lnTo>
                    <a:pt x="636660" y="33348"/>
                  </a:lnTo>
                  <a:lnTo>
                    <a:pt x="657820" y="27525"/>
                  </a:lnTo>
                  <a:lnTo>
                    <a:pt x="678716" y="22496"/>
                  </a:lnTo>
                  <a:lnTo>
                    <a:pt x="699876" y="17997"/>
                  </a:lnTo>
                  <a:lnTo>
                    <a:pt x="721301" y="13763"/>
                  </a:lnTo>
                  <a:lnTo>
                    <a:pt x="742990" y="10057"/>
                  </a:lnTo>
                  <a:lnTo>
                    <a:pt x="764944" y="7146"/>
                  </a:lnTo>
                  <a:lnTo>
                    <a:pt x="786898" y="4764"/>
                  </a:lnTo>
                  <a:lnTo>
                    <a:pt x="809116" y="2382"/>
                  </a:lnTo>
                  <a:lnTo>
                    <a:pt x="831335" y="1323"/>
                  </a:lnTo>
                  <a:lnTo>
                    <a:pt x="853817" y="265"/>
                  </a:lnTo>
                  <a:lnTo>
                    <a:pt x="876300" y="0"/>
                  </a:lnTo>
                  <a:close/>
                </a:path>
              </a:pathLst>
            </a:custGeom>
            <a:blipFill dpi="0" rotWithShape="1">
              <a:blip r:embed="rId1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81" name="文本框 176"/>
            <p:cNvSpPr txBox="1"/>
            <p:nvPr/>
          </p:nvSpPr>
          <p:spPr>
            <a:xfrm>
              <a:off x="8929826" y="4671769"/>
              <a:ext cx="2344420" cy="4178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>
                  <a:blipFill dpi="0" rotWithShape="1">
                    <a:blip r:embed="rId11"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/>
                    <a:stretch>
                      <a:fillRect/>
                    </a:stretch>
                  </a:blip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时间：</a:t>
              </a:r>
              <a:r>
                <a:rPr lang="en-US" altLang="zh-CN" sz="2000" b="1" dirty="0">
                  <a:blipFill dpi="0" rotWithShape="1">
                    <a:blip r:embed="rId11"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/>
                    <a:stretch>
                      <a:fillRect/>
                    </a:stretch>
                  </a:blip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2017.10.01</a:t>
              </a:r>
              <a:endParaRPr lang="zh-CN" altLang="en-US" sz="2000" b="1" dirty="0">
                <a:blipFill dpi="0" rotWithShape="1">
                  <a:blip r:embed="rId11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82" name="直接连接符 81"/>
            <p:cNvCxnSpPr/>
            <p:nvPr/>
          </p:nvCxnSpPr>
          <p:spPr>
            <a:xfrm>
              <a:off x="8942419" y="5113649"/>
              <a:ext cx="2357003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" name="电视台常用图片呈现背景音乐 (17)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404301" y="5967499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55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21"/>
          <p:cNvSpPr txBox="1"/>
          <p:nvPr/>
        </p:nvSpPr>
        <p:spPr>
          <a:xfrm>
            <a:off x="1026659" y="4126957"/>
            <a:ext cx="2819313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b="1" spc="600" dirty="0">
                <a:solidFill>
                  <a:srgbClr val="73ADC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</a:p>
        </p:txBody>
      </p:sp>
      <p:sp>
        <p:nvSpPr>
          <p:cNvPr id="3" name="文本框 22"/>
          <p:cNvSpPr txBox="1"/>
          <p:nvPr/>
        </p:nvSpPr>
        <p:spPr>
          <a:xfrm>
            <a:off x="1026660" y="4547282"/>
            <a:ext cx="2867594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您的内容打在这里，或者通过复制您的文本后，在此框中选择粘贴，并选择只保留文字；</a:t>
            </a:r>
            <a:endParaRPr lang="zh-CN" altLang="en-US" sz="1400" dirty="0">
              <a:solidFill>
                <a:srgbClr val="FFFFFF"/>
              </a:solidFill>
              <a:latin typeface="华文细黑" panose="02010600040101010101" pitchFamily="2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24"/>
          <p:cNvSpPr txBox="1"/>
          <p:nvPr/>
        </p:nvSpPr>
        <p:spPr>
          <a:xfrm>
            <a:off x="991197" y="1529989"/>
            <a:ext cx="278859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b="1" spc="600" dirty="0">
                <a:solidFill>
                  <a:srgbClr val="FF5E7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</a:p>
        </p:txBody>
      </p:sp>
      <p:sp>
        <p:nvSpPr>
          <p:cNvPr id="5" name="文本框 25"/>
          <p:cNvSpPr txBox="1"/>
          <p:nvPr/>
        </p:nvSpPr>
        <p:spPr>
          <a:xfrm>
            <a:off x="991197" y="1957797"/>
            <a:ext cx="2964316" cy="10234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您的内容打在这里，或者通过复制您的文本后，在此框中选择粘贴，并选择只保留文字；</a:t>
            </a:r>
            <a:endParaRPr lang="zh-CN" altLang="en-US" sz="1400" dirty="0">
              <a:solidFill>
                <a:srgbClr val="FFFFFF"/>
              </a:solidFill>
              <a:latin typeface="华文细黑" panose="02010600040101010101" pitchFamily="2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6" name="图表 5"/>
          <p:cNvGraphicFramePr/>
          <p:nvPr/>
        </p:nvGraphicFramePr>
        <p:xfrm>
          <a:off x="4477644" y="2261029"/>
          <a:ext cx="3236712" cy="233594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文本框 31"/>
          <p:cNvSpPr txBox="1"/>
          <p:nvPr/>
        </p:nvSpPr>
        <p:spPr>
          <a:xfrm>
            <a:off x="8443554" y="1543222"/>
            <a:ext cx="286759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b="1" spc="600" dirty="0">
                <a:solidFill>
                  <a:srgbClr val="FFAE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</a:p>
        </p:txBody>
      </p:sp>
      <p:sp>
        <p:nvSpPr>
          <p:cNvPr id="8" name="文本框 32"/>
          <p:cNvSpPr txBox="1"/>
          <p:nvPr/>
        </p:nvSpPr>
        <p:spPr>
          <a:xfrm>
            <a:off x="8443554" y="1963547"/>
            <a:ext cx="2867594" cy="10234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您的内容打在这里，或者通过复制您的文本后，在此框中选择粘贴，并选择只保留文字；</a:t>
            </a:r>
            <a:endParaRPr lang="zh-CN" altLang="en-US" sz="1400" dirty="0">
              <a:solidFill>
                <a:srgbClr val="FFFFFF"/>
              </a:solidFill>
              <a:latin typeface="华文细黑" panose="02010600040101010101" pitchFamily="2" charset="-122"/>
              <a:ea typeface="微软雅黑" panose="020B0503020204020204" pitchFamily="34" charset="-122"/>
            </a:endParaRPr>
          </a:p>
        </p:txBody>
      </p:sp>
      <p:sp>
        <p:nvSpPr>
          <p:cNvPr id="9" name="Freeform 6"/>
          <p:cNvSpPr>
            <a:spLocks noEditPoints="1"/>
          </p:cNvSpPr>
          <p:nvPr/>
        </p:nvSpPr>
        <p:spPr bwMode="auto">
          <a:xfrm flipH="1">
            <a:off x="3815700" y="2219168"/>
            <a:ext cx="1144692" cy="630483"/>
          </a:xfrm>
          <a:custGeom>
            <a:avLst/>
            <a:gdLst>
              <a:gd name="T0" fmla="*/ 494 w 524"/>
              <a:gd name="T1" fmla="*/ 71 h 342"/>
              <a:gd name="T2" fmla="*/ 326 w 524"/>
              <a:gd name="T3" fmla="*/ 250 h 342"/>
              <a:gd name="T4" fmla="*/ 284 w 524"/>
              <a:gd name="T5" fmla="*/ 268 h 342"/>
              <a:gd name="T6" fmla="*/ 268 w 524"/>
              <a:gd name="T7" fmla="*/ 275 h 342"/>
              <a:gd name="T8" fmla="*/ 168 w 524"/>
              <a:gd name="T9" fmla="*/ 311 h 342"/>
              <a:gd name="T10" fmla="*/ 196 w 524"/>
              <a:gd name="T11" fmla="*/ 293 h 342"/>
              <a:gd name="T12" fmla="*/ 511 w 524"/>
              <a:gd name="T13" fmla="*/ 10 h 342"/>
              <a:gd name="T14" fmla="*/ 398 w 524"/>
              <a:gd name="T15" fmla="*/ 188 h 342"/>
              <a:gd name="T16" fmla="*/ 353 w 524"/>
              <a:gd name="T17" fmla="*/ 230 h 342"/>
              <a:gd name="T18" fmla="*/ 153 w 524"/>
              <a:gd name="T19" fmla="*/ 300 h 342"/>
              <a:gd name="T20" fmla="*/ 57 w 524"/>
              <a:gd name="T21" fmla="*/ 262 h 342"/>
              <a:gd name="T22" fmla="*/ 48 w 524"/>
              <a:gd name="T23" fmla="*/ 261 h 342"/>
              <a:gd name="T24" fmla="*/ 106 w 524"/>
              <a:gd name="T25" fmla="*/ 233 h 342"/>
              <a:gd name="T26" fmla="*/ 65 w 524"/>
              <a:gd name="T27" fmla="*/ 246 h 342"/>
              <a:gd name="T28" fmla="*/ 20 w 524"/>
              <a:gd name="T29" fmla="*/ 252 h 342"/>
              <a:gd name="T30" fmla="*/ 30 w 524"/>
              <a:gd name="T31" fmla="*/ 303 h 342"/>
              <a:gd name="T32" fmla="*/ 24 w 524"/>
              <a:gd name="T33" fmla="*/ 291 h 342"/>
              <a:gd name="T34" fmla="*/ 58 w 524"/>
              <a:gd name="T35" fmla="*/ 335 h 342"/>
              <a:gd name="T36" fmla="*/ 44 w 524"/>
              <a:gd name="T37" fmla="*/ 305 h 342"/>
              <a:gd name="T38" fmla="*/ 70 w 524"/>
              <a:gd name="T39" fmla="*/ 300 h 342"/>
              <a:gd name="T40" fmla="*/ 71 w 524"/>
              <a:gd name="T41" fmla="*/ 295 h 342"/>
              <a:gd name="T42" fmla="*/ 497 w 524"/>
              <a:gd name="T43" fmla="*/ 63 h 342"/>
              <a:gd name="T44" fmla="*/ 352 w 524"/>
              <a:gd name="T45" fmla="*/ 228 h 342"/>
              <a:gd name="T46" fmla="*/ 67 w 524"/>
              <a:gd name="T47" fmla="*/ 258 h 342"/>
              <a:gd name="T48" fmla="*/ 101 w 524"/>
              <a:gd name="T49" fmla="*/ 243 h 342"/>
              <a:gd name="T50" fmla="*/ 84 w 524"/>
              <a:gd name="T51" fmla="*/ 243 h 342"/>
              <a:gd name="T52" fmla="*/ 71 w 524"/>
              <a:gd name="T53" fmla="*/ 244 h 342"/>
              <a:gd name="T54" fmla="*/ 3 w 524"/>
              <a:gd name="T55" fmla="*/ 266 h 342"/>
              <a:gd name="T56" fmla="*/ 19 w 524"/>
              <a:gd name="T57" fmla="*/ 285 h 342"/>
              <a:gd name="T58" fmla="*/ 23 w 524"/>
              <a:gd name="T59" fmla="*/ 277 h 342"/>
              <a:gd name="T60" fmla="*/ 51 w 524"/>
              <a:gd name="T61" fmla="*/ 333 h 342"/>
              <a:gd name="T62" fmla="*/ 47 w 524"/>
              <a:gd name="T63" fmla="*/ 314 h 342"/>
              <a:gd name="T64" fmla="*/ 45 w 524"/>
              <a:gd name="T65" fmla="*/ 303 h 342"/>
              <a:gd name="T66" fmla="*/ 60 w 524"/>
              <a:gd name="T67" fmla="*/ 286 h 342"/>
              <a:gd name="T68" fmla="*/ 68 w 524"/>
              <a:gd name="T69" fmla="*/ 291 h 342"/>
              <a:gd name="T70" fmla="*/ 116 w 524"/>
              <a:gd name="T71" fmla="*/ 302 h 342"/>
              <a:gd name="T72" fmla="*/ 179 w 524"/>
              <a:gd name="T73" fmla="*/ 302 h 342"/>
              <a:gd name="T74" fmla="*/ 193 w 524"/>
              <a:gd name="T75" fmla="*/ 301 h 342"/>
              <a:gd name="T76" fmla="*/ 222 w 524"/>
              <a:gd name="T77" fmla="*/ 294 h 342"/>
              <a:gd name="T78" fmla="*/ 257 w 524"/>
              <a:gd name="T79" fmla="*/ 283 h 342"/>
              <a:gd name="T80" fmla="*/ 468 w 524"/>
              <a:gd name="T81" fmla="*/ 95 h 342"/>
              <a:gd name="T82" fmla="*/ 411 w 524"/>
              <a:gd name="T83" fmla="*/ 178 h 342"/>
              <a:gd name="T84" fmla="*/ 287 w 524"/>
              <a:gd name="T85" fmla="*/ 281 h 342"/>
              <a:gd name="T86" fmla="*/ 377 w 524"/>
              <a:gd name="T87" fmla="*/ 226 h 342"/>
              <a:gd name="T88" fmla="*/ 382 w 524"/>
              <a:gd name="T89" fmla="*/ 221 h 342"/>
              <a:gd name="T90" fmla="*/ 458 w 524"/>
              <a:gd name="T91" fmla="*/ 131 h 342"/>
              <a:gd name="T92" fmla="*/ 72 w 524"/>
              <a:gd name="T93" fmla="*/ 297 h 342"/>
              <a:gd name="T94" fmla="*/ 55 w 524"/>
              <a:gd name="T95" fmla="*/ 259 h 342"/>
              <a:gd name="T96" fmla="*/ 68 w 524"/>
              <a:gd name="T97" fmla="*/ 244 h 342"/>
              <a:gd name="T98" fmla="*/ 97 w 524"/>
              <a:gd name="T99" fmla="*/ 237 h 342"/>
              <a:gd name="T100" fmla="*/ 94 w 524"/>
              <a:gd name="T101" fmla="*/ 237 h 342"/>
              <a:gd name="T102" fmla="*/ 53 w 524"/>
              <a:gd name="T103" fmla="*/ 259 h 342"/>
              <a:gd name="T104" fmla="*/ 74 w 524"/>
              <a:gd name="T105" fmla="*/ 257 h 342"/>
              <a:gd name="T106" fmla="*/ 61 w 524"/>
              <a:gd name="T107" fmla="*/ 247 h 342"/>
              <a:gd name="T108" fmla="*/ 55 w 524"/>
              <a:gd name="T109" fmla="*/ 329 h 342"/>
              <a:gd name="T110" fmla="*/ 35 w 524"/>
              <a:gd name="T111" fmla="*/ 312 h 342"/>
              <a:gd name="T112" fmla="*/ 46 w 524"/>
              <a:gd name="T113" fmla="*/ 306 h 342"/>
              <a:gd name="T114" fmla="*/ 33 w 524"/>
              <a:gd name="T115" fmla="*/ 304 h 342"/>
              <a:gd name="T116" fmla="*/ 33 w 524"/>
              <a:gd name="T117" fmla="*/ 310 h 342"/>
              <a:gd name="T118" fmla="*/ 38 w 524"/>
              <a:gd name="T119" fmla="*/ 320 h 342"/>
              <a:gd name="T120" fmla="*/ 51 w 524"/>
              <a:gd name="T121" fmla="*/ 312 h 3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524" h="342">
                <a:moveTo>
                  <a:pt x="511" y="31"/>
                </a:moveTo>
                <a:cubicBezTo>
                  <a:pt x="510" y="32"/>
                  <a:pt x="510" y="33"/>
                  <a:pt x="509" y="34"/>
                </a:cubicBezTo>
                <a:cubicBezTo>
                  <a:pt x="510" y="33"/>
                  <a:pt x="511" y="32"/>
                  <a:pt x="511" y="31"/>
                </a:cubicBezTo>
                <a:close/>
                <a:moveTo>
                  <a:pt x="497" y="63"/>
                </a:moveTo>
                <a:cubicBezTo>
                  <a:pt x="497" y="63"/>
                  <a:pt x="497" y="63"/>
                  <a:pt x="497" y="63"/>
                </a:cubicBezTo>
                <a:close/>
                <a:moveTo>
                  <a:pt x="508" y="37"/>
                </a:moveTo>
                <a:cubicBezTo>
                  <a:pt x="508" y="38"/>
                  <a:pt x="508" y="39"/>
                  <a:pt x="508" y="37"/>
                </a:cubicBezTo>
                <a:close/>
                <a:moveTo>
                  <a:pt x="282" y="283"/>
                </a:moveTo>
                <a:cubicBezTo>
                  <a:pt x="281" y="283"/>
                  <a:pt x="281" y="283"/>
                  <a:pt x="280" y="284"/>
                </a:cubicBezTo>
                <a:cubicBezTo>
                  <a:pt x="281" y="284"/>
                  <a:pt x="281" y="283"/>
                  <a:pt x="282" y="283"/>
                </a:cubicBezTo>
                <a:close/>
                <a:moveTo>
                  <a:pt x="234" y="300"/>
                </a:moveTo>
                <a:cubicBezTo>
                  <a:pt x="233" y="300"/>
                  <a:pt x="232" y="300"/>
                  <a:pt x="232" y="301"/>
                </a:cubicBezTo>
                <a:cubicBezTo>
                  <a:pt x="233" y="301"/>
                  <a:pt x="233" y="301"/>
                  <a:pt x="234" y="300"/>
                </a:cubicBezTo>
                <a:close/>
                <a:moveTo>
                  <a:pt x="494" y="71"/>
                </a:moveTo>
                <a:cubicBezTo>
                  <a:pt x="493" y="72"/>
                  <a:pt x="493" y="73"/>
                  <a:pt x="493" y="74"/>
                </a:cubicBezTo>
                <a:cubicBezTo>
                  <a:pt x="494" y="73"/>
                  <a:pt x="494" y="72"/>
                  <a:pt x="494" y="71"/>
                </a:cubicBezTo>
                <a:close/>
                <a:moveTo>
                  <a:pt x="348" y="234"/>
                </a:moveTo>
                <a:cubicBezTo>
                  <a:pt x="348" y="234"/>
                  <a:pt x="347" y="234"/>
                  <a:pt x="347" y="234"/>
                </a:cubicBezTo>
                <a:cubicBezTo>
                  <a:pt x="350" y="233"/>
                  <a:pt x="352" y="232"/>
                  <a:pt x="353" y="230"/>
                </a:cubicBezTo>
                <a:cubicBezTo>
                  <a:pt x="353" y="230"/>
                  <a:pt x="353" y="230"/>
                  <a:pt x="353" y="230"/>
                </a:cubicBezTo>
                <a:cubicBezTo>
                  <a:pt x="353" y="231"/>
                  <a:pt x="350" y="233"/>
                  <a:pt x="348" y="234"/>
                </a:cubicBezTo>
                <a:close/>
                <a:moveTo>
                  <a:pt x="327" y="249"/>
                </a:moveTo>
                <a:cubicBezTo>
                  <a:pt x="328" y="248"/>
                  <a:pt x="334" y="246"/>
                  <a:pt x="334" y="245"/>
                </a:cubicBezTo>
                <a:cubicBezTo>
                  <a:pt x="333" y="244"/>
                  <a:pt x="328" y="248"/>
                  <a:pt x="327" y="249"/>
                </a:cubicBezTo>
                <a:close/>
                <a:moveTo>
                  <a:pt x="336" y="243"/>
                </a:moveTo>
                <a:cubicBezTo>
                  <a:pt x="336" y="243"/>
                  <a:pt x="340" y="240"/>
                  <a:pt x="340" y="240"/>
                </a:cubicBezTo>
                <a:cubicBezTo>
                  <a:pt x="339" y="240"/>
                  <a:pt x="336" y="242"/>
                  <a:pt x="336" y="243"/>
                </a:cubicBezTo>
                <a:close/>
                <a:moveTo>
                  <a:pt x="383" y="207"/>
                </a:moveTo>
                <a:cubicBezTo>
                  <a:pt x="384" y="206"/>
                  <a:pt x="385" y="205"/>
                  <a:pt x="386" y="204"/>
                </a:cubicBezTo>
                <a:cubicBezTo>
                  <a:pt x="386" y="204"/>
                  <a:pt x="383" y="207"/>
                  <a:pt x="383" y="207"/>
                </a:cubicBezTo>
                <a:close/>
                <a:moveTo>
                  <a:pt x="324" y="251"/>
                </a:moveTo>
                <a:cubicBezTo>
                  <a:pt x="324" y="251"/>
                  <a:pt x="325" y="251"/>
                  <a:pt x="326" y="250"/>
                </a:cubicBezTo>
                <a:cubicBezTo>
                  <a:pt x="327" y="249"/>
                  <a:pt x="324" y="251"/>
                  <a:pt x="324" y="251"/>
                </a:cubicBezTo>
                <a:close/>
                <a:moveTo>
                  <a:pt x="395" y="195"/>
                </a:moveTo>
                <a:cubicBezTo>
                  <a:pt x="395" y="195"/>
                  <a:pt x="393" y="199"/>
                  <a:pt x="395" y="195"/>
                </a:cubicBezTo>
                <a:close/>
                <a:moveTo>
                  <a:pt x="388" y="201"/>
                </a:moveTo>
                <a:cubicBezTo>
                  <a:pt x="388" y="201"/>
                  <a:pt x="391" y="198"/>
                  <a:pt x="391" y="198"/>
                </a:cubicBezTo>
                <a:cubicBezTo>
                  <a:pt x="390" y="199"/>
                  <a:pt x="389" y="200"/>
                  <a:pt x="388" y="201"/>
                </a:cubicBezTo>
                <a:close/>
                <a:moveTo>
                  <a:pt x="519" y="12"/>
                </a:moveTo>
                <a:cubicBezTo>
                  <a:pt x="519" y="13"/>
                  <a:pt x="519" y="13"/>
                  <a:pt x="519" y="13"/>
                </a:cubicBezTo>
                <a:cubicBezTo>
                  <a:pt x="519" y="13"/>
                  <a:pt x="519" y="13"/>
                  <a:pt x="519" y="12"/>
                </a:cubicBezTo>
                <a:close/>
                <a:moveTo>
                  <a:pt x="230" y="299"/>
                </a:moveTo>
                <a:cubicBezTo>
                  <a:pt x="232" y="299"/>
                  <a:pt x="233" y="299"/>
                  <a:pt x="234" y="298"/>
                </a:cubicBezTo>
                <a:cubicBezTo>
                  <a:pt x="233" y="298"/>
                  <a:pt x="231" y="298"/>
                  <a:pt x="230" y="299"/>
                </a:cubicBezTo>
                <a:close/>
                <a:moveTo>
                  <a:pt x="343" y="238"/>
                </a:moveTo>
                <a:cubicBezTo>
                  <a:pt x="343" y="238"/>
                  <a:pt x="345" y="236"/>
                  <a:pt x="347" y="234"/>
                </a:cubicBezTo>
                <a:cubicBezTo>
                  <a:pt x="345" y="236"/>
                  <a:pt x="343" y="237"/>
                  <a:pt x="343" y="238"/>
                </a:cubicBezTo>
                <a:close/>
                <a:moveTo>
                  <a:pt x="284" y="268"/>
                </a:moveTo>
                <a:cubicBezTo>
                  <a:pt x="283" y="267"/>
                  <a:pt x="282" y="268"/>
                  <a:pt x="281" y="268"/>
                </a:cubicBezTo>
                <a:cubicBezTo>
                  <a:pt x="280" y="269"/>
                  <a:pt x="279" y="269"/>
                  <a:pt x="277" y="270"/>
                </a:cubicBezTo>
                <a:cubicBezTo>
                  <a:pt x="278" y="271"/>
                  <a:pt x="284" y="269"/>
                  <a:pt x="284" y="268"/>
                </a:cubicBezTo>
                <a:close/>
                <a:moveTo>
                  <a:pt x="261" y="276"/>
                </a:moveTo>
                <a:cubicBezTo>
                  <a:pt x="262" y="276"/>
                  <a:pt x="262" y="276"/>
                  <a:pt x="263" y="276"/>
                </a:cubicBezTo>
                <a:cubicBezTo>
                  <a:pt x="262" y="276"/>
                  <a:pt x="261" y="276"/>
                  <a:pt x="261" y="276"/>
                </a:cubicBezTo>
                <a:close/>
                <a:moveTo>
                  <a:pt x="209" y="295"/>
                </a:moveTo>
                <a:cubicBezTo>
                  <a:pt x="208" y="294"/>
                  <a:pt x="208" y="295"/>
                  <a:pt x="207" y="295"/>
                </a:cubicBezTo>
                <a:cubicBezTo>
                  <a:pt x="208" y="295"/>
                  <a:pt x="209" y="295"/>
                  <a:pt x="209" y="295"/>
                </a:cubicBezTo>
                <a:close/>
                <a:moveTo>
                  <a:pt x="273" y="272"/>
                </a:moveTo>
                <a:cubicBezTo>
                  <a:pt x="273" y="272"/>
                  <a:pt x="271" y="272"/>
                  <a:pt x="273" y="272"/>
                </a:cubicBezTo>
                <a:close/>
                <a:moveTo>
                  <a:pt x="250" y="280"/>
                </a:moveTo>
                <a:cubicBezTo>
                  <a:pt x="249" y="280"/>
                  <a:pt x="249" y="280"/>
                  <a:pt x="248" y="280"/>
                </a:cubicBezTo>
                <a:cubicBezTo>
                  <a:pt x="248" y="281"/>
                  <a:pt x="250" y="280"/>
                  <a:pt x="250" y="280"/>
                </a:cubicBezTo>
                <a:close/>
                <a:moveTo>
                  <a:pt x="280" y="270"/>
                </a:moveTo>
                <a:cubicBezTo>
                  <a:pt x="278" y="270"/>
                  <a:pt x="268" y="275"/>
                  <a:pt x="268" y="275"/>
                </a:cubicBezTo>
                <a:cubicBezTo>
                  <a:pt x="269" y="276"/>
                  <a:pt x="281" y="271"/>
                  <a:pt x="280" y="270"/>
                </a:cubicBezTo>
                <a:close/>
                <a:moveTo>
                  <a:pt x="228" y="302"/>
                </a:moveTo>
                <a:cubicBezTo>
                  <a:pt x="229" y="302"/>
                  <a:pt x="232" y="301"/>
                  <a:pt x="229" y="301"/>
                </a:cubicBezTo>
                <a:cubicBezTo>
                  <a:pt x="229" y="301"/>
                  <a:pt x="226" y="302"/>
                  <a:pt x="228" y="302"/>
                </a:cubicBezTo>
                <a:close/>
                <a:moveTo>
                  <a:pt x="404" y="181"/>
                </a:moveTo>
                <a:cubicBezTo>
                  <a:pt x="403" y="181"/>
                  <a:pt x="404" y="182"/>
                  <a:pt x="404" y="181"/>
                </a:cubicBezTo>
                <a:close/>
                <a:moveTo>
                  <a:pt x="297" y="262"/>
                </a:moveTo>
                <a:cubicBezTo>
                  <a:pt x="298" y="262"/>
                  <a:pt x="298" y="262"/>
                  <a:pt x="299" y="261"/>
                </a:cubicBezTo>
                <a:cubicBezTo>
                  <a:pt x="298" y="261"/>
                  <a:pt x="297" y="262"/>
                  <a:pt x="297" y="262"/>
                </a:cubicBezTo>
                <a:close/>
                <a:moveTo>
                  <a:pt x="275" y="271"/>
                </a:moveTo>
                <a:cubicBezTo>
                  <a:pt x="272" y="272"/>
                  <a:pt x="278" y="270"/>
                  <a:pt x="275" y="271"/>
                </a:cubicBezTo>
                <a:close/>
                <a:moveTo>
                  <a:pt x="165" y="309"/>
                </a:moveTo>
                <a:cubicBezTo>
                  <a:pt x="152" y="310"/>
                  <a:pt x="139" y="309"/>
                  <a:pt x="126" y="309"/>
                </a:cubicBezTo>
                <a:cubicBezTo>
                  <a:pt x="126" y="309"/>
                  <a:pt x="127" y="310"/>
                  <a:pt x="128" y="311"/>
                </a:cubicBezTo>
                <a:cubicBezTo>
                  <a:pt x="133" y="312"/>
                  <a:pt x="139" y="311"/>
                  <a:pt x="143" y="311"/>
                </a:cubicBezTo>
                <a:cubicBezTo>
                  <a:pt x="150" y="311"/>
                  <a:pt x="161" y="313"/>
                  <a:pt x="168" y="311"/>
                </a:cubicBezTo>
                <a:cubicBezTo>
                  <a:pt x="171" y="309"/>
                  <a:pt x="182" y="308"/>
                  <a:pt x="186" y="309"/>
                </a:cubicBezTo>
                <a:cubicBezTo>
                  <a:pt x="190" y="310"/>
                  <a:pt x="197" y="305"/>
                  <a:pt x="201" y="307"/>
                </a:cubicBezTo>
                <a:cubicBezTo>
                  <a:pt x="202" y="308"/>
                  <a:pt x="210" y="305"/>
                  <a:pt x="207" y="305"/>
                </a:cubicBezTo>
                <a:cubicBezTo>
                  <a:pt x="194" y="304"/>
                  <a:pt x="179" y="309"/>
                  <a:pt x="165" y="309"/>
                </a:cubicBezTo>
                <a:close/>
                <a:moveTo>
                  <a:pt x="160" y="311"/>
                </a:moveTo>
                <a:cubicBezTo>
                  <a:pt x="160" y="310"/>
                  <a:pt x="160" y="312"/>
                  <a:pt x="160" y="311"/>
                </a:cubicBezTo>
                <a:close/>
                <a:moveTo>
                  <a:pt x="204" y="304"/>
                </a:moveTo>
                <a:cubicBezTo>
                  <a:pt x="205" y="304"/>
                  <a:pt x="206" y="304"/>
                  <a:pt x="206" y="304"/>
                </a:cubicBezTo>
                <a:cubicBezTo>
                  <a:pt x="205" y="303"/>
                  <a:pt x="205" y="304"/>
                  <a:pt x="204" y="304"/>
                </a:cubicBezTo>
                <a:close/>
                <a:moveTo>
                  <a:pt x="521" y="8"/>
                </a:moveTo>
                <a:cubicBezTo>
                  <a:pt x="520" y="9"/>
                  <a:pt x="520" y="11"/>
                  <a:pt x="519" y="12"/>
                </a:cubicBezTo>
                <a:cubicBezTo>
                  <a:pt x="520" y="11"/>
                  <a:pt x="520" y="10"/>
                  <a:pt x="521" y="10"/>
                </a:cubicBezTo>
                <a:cubicBezTo>
                  <a:pt x="520" y="11"/>
                  <a:pt x="520" y="11"/>
                  <a:pt x="520" y="12"/>
                </a:cubicBezTo>
                <a:cubicBezTo>
                  <a:pt x="520" y="12"/>
                  <a:pt x="524" y="6"/>
                  <a:pt x="521" y="8"/>
                </a:cubicBezTo>
                <a:close/>
                <a:moveTo>
                  <a:pt x="196" y="293"/>
                </a:moveTo>
                <a:cubicBezTo>
                  <a:pt x="195" y="292"/>
                  <a:pt x="196" y="294"/>
                  <a:pt x="196" y="293"/>
                </a:cubicBezTo>
                <a:close/>
                <a:moveTo>
                  <a:pt x="206" y="290"/>
                </a:moveTo>
                <a:cubicBezTo>
                  <a:pt x="206" y="290"/>
                  <a:pt x="202" y="291"/>
                  <a:pt x="201" y="291"/>
                </a:cubicBezTo>
                <a:cubicBezTo>
                  <a:pt x="202" y="291"/>
                  <a:pt x="206" y="291"/>
                  <a:pt x="206" y="290"/>
                </a:cubicBezTo>
                <a:close/>
                <a:moveTo>
                  <a:pt x="46" y="275"/>
                </a:moveTo>
                <a:cubicBezTo>
                  <a:pt x="46" y="276"/>
                  <a:pt x="49" y="278"/>
                  <a:pt x="50" y="277"/>
                </a:cubicBezTo>
                <a:cubicBezTo>
                  <a:pt x="50" y="276"/>
                  <a:pt x="46" y="275"/>
                  <a:pt x="46" y="275"/>
                </a:cubicBezTo>
                <a:close/>
                <a:moveTo>
                  <a:pt x="179" y="295"/>
                </a:moveTo>
                <a:cubicBezTo>
                  <a:pt x="180" y="295"/>
                  <a:pt x="181" y="294"/>
                  <a:pt x="182" y="294"/>
                </a:cubicBezTo>
                <a:cubicBezTo>
                  <a:pt x="182" y="293"/>
                  <a:pt x="179" y="295"/>
                  <a:pt x="179" y="295"/>
                </a:cubicBezTo>
                <a:close/>
                <a:moveTo>
                  <a:pt x="108" y="297"/>
                </a:moveTo>
                <a:cubicBezTo>
                  <a:pt x="108" y="298"/>
                  <a:pt x="108" y="296"/>
                  <a:pt x="108" y="297"/>
                </a:cubicBezTo>
                <a:close/>
                <a:moveTo>
                  <a:pt x="501" y="39"/>
                </a:moveTo>
                <a:cubicBezTo>
                  <a:pt x="499" y="45"/>
                  <a:pt x="491" y="56"/>
                  <a:pt x="490" y="63"/>
                </a:cubicBezTo>
                <a:cubicBezTo>
                  <a:pt x="491" y="56"/>
                  <a:pt x="498" y="46"/>
                  <a:pt x="500" y="40"/>
                </a:cubicBezTo>
                <a:cubicBezTo>
                  <a:pt x="502" y="34"/>
                  <a:pt x="504" y="29"/>
                  <a:pt x="507" y="24"/>
                </a:cubicBezTo>
                <a:cubicBezTo>
                  <a:pt x="509" y="20"/>
                  <a:pt x="510" y="11"/>
                  <a:pt x="511" y="10"/>
                </a:cubicBezTo>
                <a:cubicBezTo>
                  <a:pt x="516" y="1"/>
                  <a:pt x="510" y="6"/>
                  <a:pt x="509" y="3"/>
                </a:cubicBezTo>
                <a:cubicBezTo>
                  <a:pt x="509" y="2"/>
                  <a:pt x="509" y="1"/>
                  <a:pt x="509" y="0"/>
                </a:cubicBezTo>
                <a:cubicBezTo>
                  <a:pt x="506" y="3"/>
                  <a:pt x="493" y="23"/>
                  <a:pt x="494" y="27"/>
                </a:cubicBezTo>
                <a:cubicBezTo>
                  <a:pt x="492" y="22"/>
                  <a:pt x="503" y="9"/>
                  <a:pt x="505" y="5"/>
                </a:cubicBezTo>
                <a:cubicBezTo>
                  <a:pt x="504" y="4"/>
                  <a:pt x="504" y="4"/>
                  <a:pt x="503" y="5"/>
                </a:cubicBezTo>
                <a:cubicBezTo>
                  <a:pt x="498" y="11"/>
                  <a:pt x="495" y="20"/>
                  <a:pt x="492" y="27"/>
                </a:cubicBezTo>
                <a:cubicBezTo>
                  <a:pt x="489" y="33"/>
                  <a:pt x="482" y="43"/>
                  <a:pt x="482" y="51"/>
                </a:cubicBezTo>
                <a:cubicBezTo>
                  <a:pt x="483" y="50"/>
                  <a:pt x="483" y="49"/>
                  <a:pt x="484" y="49"/>
                </a:cubicBezTo>
                <a:cubicBezTo>
                  <a:pt x="486" y="48"/>
                  <a:pt x="481" y="54"/>
                  <a:pt x="482" y="54"/>
                </a:cubicBezTo>
                <a:cubicBezTo>
                  <a:pt x="482" y="53"/>
                  <a:pt x="482" y="53"/>
                  <a:pt x="482" y="52"/>
                </a:cubicBezTo>
                <a:cubicBezTo>
                  <a:pt x="478" y="53"/>
                  <a:pt x="469" y="80"/>
                  <a:pt x="467" y="86"/>
                </a:cubicBezTo>
                <a:cubicBezTo>
                  <a:pt x="464" y="95"/>
                  <a:pt x="458" y="104"/>
                  <a:pt x="453" y="114"/>
                </a:cubicBezTo>
                <a:cubicBezTo>
                  <a:pt x="454" y="113"/>
                  <a:pt x="425" y="159"/>
                  <a:pt x="424" y="159"/>
                </a:cubicBezTo>
                <a:cubicBezTo>
                  <a:pt x="424" y="158"/>
                  <a:pt x="424" y="158"/>
                  <a:pt x="424" y="157"/>
                </a:cubicBezTo>
                <a:cubicBezTo>
                  <a:pt x="420" y="159"/>
                  <a:pt x="413" y="171"/>
                  <a:pt x="410" y="175"/>
                </a:cubicBezTo>
                <a:cubicBezTo>
                  <a:pt x="407" y="180"/>
                  <a:pt x="401" y="185"/>
                  <a:pt x="398" y="188"/>
                </a:cubicBezTo>
                <a:cubicBezTo>
                  <a:pt x="396" y="191"/>
                  <a:pt x="365" y="218"/>
                  <a:pt x="365" y="218"/>
                </a:cubicBezTo>
                <a:cubicBezTo>
                  <a:pt x="365" y="218"/>
                  <a:pt x="365" y="217"/>
                  <a:pt x="366" y="217"/>
                </a:cubicBezTo>
                <a:cubicBezTo>
                  <a:pt x="364" y="217"/>
                  <a:pt x="361" y="225"/>
                  <a:pt x="359" y="224"/>
                </a:cubicBezTo>
                <a:cubicBezTo>
                  <a:pt x="359" y="223"/>
                  <a:pt x="360" y="223"/>
                  <a:pt x="360" y="222"/>
                </a:cubicBezTo>
                <a:cubicBezTo>
                  <a:pt x="359" y="221"/>
                  <a:pt x="356" y="225"/>
                  <a:pt x="354" y="227"/>
                </a:cubicBezTo>
                <a:cubicBezTo>
                  <a:pt x="349" y="229"/>
                  <a:pt x="342" y="235"/>
                  <a:pt x="339" y="237"/>
                </a:cubicBezTo>
                <a:cubicBezTo>
                  <a:pt x="334" y="241"/>
                  <a:pt x="327" y="245"/>
                  <a:pt x="321" y="248"/>
                </a:cubicBezTo>
                <a:cubicBezTo>
                  <a:pt x="319" y="250"/>
                  <a:pt x="295" y="264"/>
                  <a:pt x="295" y="263"/>
                </a:cubicBezTo>
                <a:cubicBezTo>
                  <a:pt x="294" y="263"/>
                  <a:pt x="288" y="266"/>
                  <a:pt x="285" y="268"/>
                </a:cubicBezTo>
                <a:cubicBezTo>
                  <a:pt x="289" y="265"/>
                  <a:pt x="302" y="261"/>
                  <a:pt x="305" y="260"/>
                </a:cubicBezTo>
                <a:cubicBezTo>
                  <a:pt x="313" y="256"/>
                  <a:pt x="320" y="252"/>
                  <a:pt x="327" y="247"/>
                </a:cubicBezTo>
                <a:cubicBezTo>
                  <a:pt x="331" y="244"/>
                  <a:pt x="339" y="241"/>
                  <a:pt x="342" y="237"/>
                </a:cubicBezTo>
                <a:cubicBezTo>
                  <a:pt x="343" y="237"/>
                  <a:pt x="345" y="235"/>
                  <a:pt x="348" y="234"/>
                </a:cubicBezTo>
                <a:cubicBezTo>
                  <a:pt x="350" y="233"/>
                  <a:pt x="351" y="232"/>
                  <a:pt x="353" y="230"/>
                </a:cubicBezTo>
                <a:cubicBezTo>
                  <a:pt x="354" y="230"/>
                  <a:pt x="354" y="230"/>
                  <a:pt x="354" y="230"/>
                </a:cubicBezTo>
                <a:cubicBezTo>
                  <a:pt x="354" y="230"/>
                  <a:pt x="354" y="230"/>
                  <a:pt x="353" y="230"/>
                </a:cubicBezTo>
                <a:cubicBezTo>
                  <a:pt x="361" y="225"/>
                  <a:pt x="370" y="219"/>
                  <a:pt x="370" y="218"/>
                </a:cubicBezTo>
                <a:cubicBezTo>
                  <a:pt x="369" y="218"/>
                  <a:pt x="368" y="219"/>
                  <a:pt x="367" y="219"/>
                </a:cubicBezTo>
                <a:cubicBezTo>
                  <a:pt x="370" y="217"/>
                  <a:pt x="378" y="208"/>
                  <a:pt x="379" y="209"/>
                </a:cubicBezTo>
                <a:cubicBezTo>
                  <a:pt x="379" y="210"/>
                  <a:pt x="372" y="215"/>
                  <a:pt x="372" y="216"/>
                </a:cubicBezTo>
                <a:cubicBezTo>
                  <a:pt x="373" y="216"/>
                  <a:pt x="381" y="209"/>
                  <a:pt x="381" y="208"/>
                </a:cubicBezTo>
                <a:cubicBezTo>
                  <a:pt x="381" y="208"/>
                  <a:pt x="380" y="208"/>
                  <a:pt x="380" y="208"/>
                </a:cubicBezTo>
                <a:cubicBezTo>
                  <a:pt x="381" y="206"/>
                  <a:pt x="398" y="191"/>
                  <a:pt x="398" y="191"/>
                </a:cubicBezTo>
                <a:cubicBezTo>
                  <a:pt x="398" y="191"/>
                  <a:pt x="396" y="194"/>
                  <a:pt x="396" y="194"/>
                </a:cubicBezTo>
                <a:cubicBezTo>
                  <a:pt x="398" y="193"/>
                  <a:pt x="400" y="191"/>
                  <a:pt x="402" y="189"/>
                </a:cubicBezTo>
                <a:cubicBezTo>
                  <a:pt x="386" y="206"/>
                  <a:pt x="368" y="222"/>
                  <a:pt x="348" y="236"/>
                </a:cubicBezTo>
                <a:cubicBezTo>
                  <a:pt x="321" y="256"/>
                  <a:pt x="293" y="269"/>
                  <a:pt x="262" y="281"/>
                </a:cubicBezTo>
                <a:cubicBezTo>
                  <a:pt x="250" y="286"/>
                  <a:pt x="236" y="288"/>
                  <a:pt x="224" y="292"/>
                </a:cubicBezTo>
                <a:cubicBezTo>
                  <a:pt x="218" y="294"/>
                  <a:pt x="203" y="298"/>
                  <a:pt x="201" y="296"/>
                </a:cubicBezTo>
                <a:cubicBezTo>
                  <a:pt x="200" y="295"/>
                  <a:pt x="194" y="298"/>
                  <a:pt x="192" y="297"/>
                </a:cubicBezTo>
                <a:cubicBezTo>
                  <a:pt x="187" y="294"/>
                  <a:pt x="167" y="299"/>
                  <a:pt x="161" y="299"/>
                </a:cubicBezTo>
                <a:cubicBezTo>
                  <a:pt x="159" y="299"/>
                  <a:pt x="156" y="300"/>
                  <a:pt x="153" y="300"/>
                </a:cubicBezTo>
                <a:cubicBezTo>
                  <a:pt x="153" y="300"/>
                  <a:pt x="153" y="301"/>
                  <a:pt x="153" y="300"/>
                </a:cubicBezTo>
                <a:cubicBezTo>
                  <a:pt x="153" y="300"/>
                  <a:pt x="153" y="300"/>
                  <a:pt x="153" y="300"/>
                </a:cubicBezTo>
                <a:cubicBezTo>
                  <a:pt x="146" y="301"/>
                  <a:pt x="138" y="301"/>
                  <a:pt x="136" y="299"/>
                </a:cubicBezTo>
                <a:cubicBezTo>
                  <a:pt x="137" y="299"/>
                  <a:pt x="139" y="300"/>
                  <a:pt x="141" y="300"/>
                </a:cubicBezTo>
                <a:cubicBezTo>
                  <a:pt x="139" y="299"/>
                  <a:pt x="125" y="298"/>
                  <a:pt x="121" y="298"/>
                </a:cubicBezTo>
                <a:cubicBezTo>
                  <a:pt x="116" y="298"/>
                  <a:pt x="98" y="298"/>
                  <a:pt x="93" y="295"/>
                </a:cubicBezTo>
                <a:cubicBezTo>
                  <a:pt x="94" y="294"/>
                  <a:pt x="95" y="294"/>
                  <a:pt x="96" y="294"/>
                </a:cubicBezTo>
                <a:cubicBezTo>
                  <a:pt x="84" y="295"/>
                  <a:pt x="69" y="288"/>
                  <a:pt x="59" y="284"/>
                </a:cubicBezTo>
                <a:cubicBezTo>
                  <a:pt x="47" y="280"/>
                  <a:pt x="35" y="274"/>
                  <a:pt x="25" y="268"/>
                </a:cubicBezTo>
                <a:cubicBezTo>
                  <a:pt x="25" y="268"/>
                  <a:pt x="26" y="267"/>
                  <a:pt x="26" y="267"/>
                </a:cubicBezTo>
                <a:cubicBezTo>
                  <a:pt x="25" y="267"/>
                  <a:pt x="26" y="267"/>
                  <a:pt x="27" y="267"/>
                </a:cubicBezTo>
                <a:cubicBezTo>
                  <a:pt x="33" y="270"/>
                  <a:pt x="39" y="273"/>
                  <a:pt x="41" y="274"/>
                </a:cubicBezTo>
                <a:cubicBezTo>
                  <a:pt x="41" y="274"/>
                  <a:pt x="41" y="274"/>
                  <a:pt x="41" y="274"/>
                </a:cubicBezTo>
                <a:cubicBezTo>
                  <a:pt x="42" y="274"/>
                  <a:pt x="43" y="274"/>
                  <a:pt x="43" y="274"/>
                </a:cubicBezTo>
                <a:cubicBezTo>
                  <a:pt x="43" y="274"/>
                  <a:pt x="35" y="270"/>
                  <a:pt x="29" y="267"/>
                </a:cubicBezTo>
                <a:cubicBezTo>
                  <a:pt x="37" y="265"/>
                  <a:pt x="56" y="260"/>
                  <a:pt x="57" y="262"/>
                </a:cubicBezTo>
                <a:cubicBezTo>
                  <a:pt x="57" y="262"/>
                  <a:pt x="57" y="261"/>
                  <a:pt x="57" y="260"/>
                </a:cubicBezTo>
                <a:cubicBezTo>
                  <a:pt x="58" y="261"/>
                  <a:pt x="59" y="262"/>
                  <a:pt x="59" y="261"/>
                </a:cubicBezTo>
                <a:cubicBezTo>
                  <a:pt x="59" y="261"/>
                  <a:pt x="59" y="260"/>
                  <a:pt x="59" y="260"/>
                </a:cubicBezTo>
                <a:cubicBezTo>
                  <a:pt x="61" y="261"/>
                  <a:pt x="66" y="259"/>
                  <a:pt x="68" y="258"/>
                </a:cubicBezTo>
                <a:cubicBezTo>
                  <a:pt x="68" y="258"/>
                  <a:pt x="68" y="258"/>
                  <a:pt x="68" y="258"/>
                </a:cubicBezTo>
                <a:cubicBezTo>
                  <a:pt x="68" y="259"/>
                  <a:pt x="68" y="258"/>
                  <a:pt x="68" y="258"/>
                </a:cubicBezTo>
                <a:cubicBezTo>
                  <a:pt x="69" y="258"/>
                  <a:pt x="69" y="258"/>
                  <a:pt x="68" y="257"/>
                </a:cubicBezTo>
                <a:cubicBezTo>
                  <a:pt x="69" y="258"/>
                  <a:pt x="70" y="259"/>
                  <a:pt x="70" y="259"/>
                </a:cubicBezTo>
                <a:cubicBezTo>
                  <a:pt x="70" y="258"/>
                  <a:pt x="70" y="256"/>
                  <a:pt x="70" y="256"/>
                </a:cubicBezTo>
                <a:cubicBezTo>
                  <a:pt x="68" y="257"/>
                  <a:pt x="60" y="260"/>
                  <a:pt x="59" y="259"/>
                </a:cubicBezTo>
                <a:cubicBezTo>
                  <a:pt x="58" y="258"/>
                  <a:pt x="61" y="258"/>
                  <a:pt x="61" y="258"/>
                </a:cubicBezTo>
                <a:cubicBezTo>
                  <a:pt x="61" y="257"/>
                  <a:pt x="56" y="258"/>
                  <a:pt x="56" y="258"/>
                </a:cubicBezTo>
                <a:cubicBezTo>
                  <a:pt x="56" y="259"/>
                  <a:pt x="56" y="259"/>
                  <a:pt x="56" y="259"/>
                </a:cubicBezTo>
                <a:cubicBezTo>
                  <a:pt x="57" y="259"/>
                  <a:pt x="54" y="260"/>
                  <a:pt x="54" y="260"/>
                </a:cubicBezTo>
                <a:cubicBezTo>
                  <a:pt x="54" y="260"/>
                  <a:pt x="54" y="260"/>
                  <a:pt x="54" y="260"/>
                </a:cubicBezTo>
                <a:cubicBezTo>
                  <a:pt x="54" y="260"/>
                  <a:pt x="49" y="261"/>
                  <a:pt x="48" y="261"/>
                </a:cubicBezTo>
                <a:cubicBezTo>
                  <a:pt x="48" y="261"/>
                  <a:pt x="47" y="261"/>
                  <a:pt x="47" y="261"/>
                </a:cubicBezTo>
                <a:cubicBezTo>
                  <a:pt x="47" y="261"/>
                  <a:pt x="47" y="260"/>
                  <a:pt x="47" y="261"/>
                </a:cubicBezTo>
                <a:cubicBezTo>
                  <a:pt x="45" y="260"/>
                  <a:pt x="42" y="260"/>
                  <a:pt x="42" y="261"/>
                </a:cubicBezTo>
                <a:cubicBezTo>
                  <a:pt x="43" y="261"/>
                  <a:pt x="43" y="261"/>
                  <a:pt x="44" y="261"/>
                </a:cubicBezTo>
                <a:cubicBezTo>
                  <a:pt x="44" y="261"/>
                  <a:pt x="43" y="263"/>
                  <a:pt x="43" y="263"/>
                </a:cubicBezTo>
                <a:cubicBezTo>
                  <a:pt x="42" y="263"/>
                  <a:pt x="40" y="261"/>
                  <a:pt x="40" y="261"/>
                </a:cubicBezTo>
                <a:cubicBezTo>
                  <a:pt x="40" y="261"/>
                  <a:pt x="40" y="263"/>
                  <a:pt x="40" y="263"/>
                </a:cubicBezTo>
                <a:cubicBezTo>
                  <a:pt x="39" y="262"/>
                  <a:pt x="35" y="261"/>
                  <a:pt x="35" y="262"/>
                </a:cubicBezTo>
                <a:cubicBezTo>
                  <a:pt x="36" y="258"/>
                  <a:pt x="65" y="255"/>
                  <a:pt x="69" y="254"/>
                </a:cubicBezTo>
                <a:cubicBezTo>
                  <a:pt x="73" y="252"/>
                  <a:pt x="80" y="250"/>
                  <a:pt x="82" y="249"/>
                </a:cubicBezTo>
                <a:cubicBezTo>
                  <a:pt x="84" y="249"/>
                  <a:pt x="88" y="248"/>
                  <a:pt x="89" y="248"/>
                </a:cubicBezTo>
                <a:cubicBezTo>
                  <a:pt x="88" y="248"/>
                  <a:pt x="92" y="246"/>
                  <a:pt x="91" y="247"/>
                </a:cubicBezTo>
                <a:cubicBezTo>
                  <a:pt x="90" y="248"/>
                  <a:pt x="96" y="243"/>
                  <a:pt x="97" y="245"/>
                </a:cubicBezTo>
                <a:cubicBezTo>
                  <a:pt x="97" y="246"/>
                  <a:pt x="109" y="244"/>
                  <a:pt x="110" y="241"/>
                </a:cubicBezTo>
                <a:cubicBezTo>
                  <a:pt x="111" y="238"/>
                  <a:pt x="107" y="237"/>
                  <a:pt x="106" y="235"/>
                </a:cubicBezTo>
                <a:cubicBezTo>
                  <a:pt x="106" y="234"/>
                  <a:pt x="106" y="234"/>
                  <a:pt x="106" y="233"/>
                </a:cubicBezTo>
                <a:cubicBezTo>
                  <a:pt x="104" y="235"/>
                  <a:pt x="98" y="235"/>
                  <a:pt x="99" y="237"/>
                </a:cubicBezTo>
                <a:cubicBezTo>
                  <a:pt x="99" y="237"/>
                  <a:pt x="105" y="235"/>
                  <a:pt x="105" y="235"/>
                </a:cubicBezTo>
                <a:cubicBezTo>
                  <a:pt x="106" y="235"/>
                  <a:pt x="104" y="237"/>
                  <a:pt x="105" y="237"/>
                </a:cubicBezTo>
                <a:cubicBezTo>
                  <a:pt x="104" y="237"/>
                  <a:pt x="104" y="237"/>
                  <a:pt x="103" y="237"/>
                </a:cubicBezTo>
                <a:cubicBezTo>
                  <a:pt x="103" y="237"/>
                  <a:pt x="103" y="237"/>
                  <a:pt x="103" y="237"/>
                </a:cubicBezTo>
                <a:cubicBezTo>
                  <a:pt x="94" y="238"/>
                  <a:pt x="83" y="242"/>
                  <a:pt x="74" y="245"/>
                </a:cubicBezTo>
                <a:cubicBezTo>
                  <a:pt x="65" y="248"/>
                  <a:pt x="56" y="250"/>
                  <a:pt x="47" y="251"/>
                </a:cubicBezTo>
                <a:cubicBezTo>
                  <a:pt x="45" y="252"/>
                  <a:pt x="31" y="253"/>
                  <a:pt x="28" y="255"/>
                </a:cubicBezTo>
                <a:cubicBezTo>
                  <a:pt x="33" y="251"/>
                  <a:pt x="61" y="248"/>
                  <a:pt x="60" y="246"/>
                </a:cubicBezTo>
                <a:cubicBezTo>
                  <a:pt x="60" y="246"/>
                  <a:pt x="58" y="246"/>
                  <a:pt x="58" y="246"/>
                </a:cubicBezTo>
                <a:cubicBezTo>
                  <a:pt x="58" y="246"/>
                  <a:pt x="61" y="245"/>
                  <a:pt x="61" y="245"/>
                </a:cubicBezTo>
                <a:cubicBezTo>
                  <a:pt x="61" y="246"/>
                  <a:pt x="61" y="246"/>
                  <a:pt x="62" y="247"/>
                </a:cubicBezTo>
                <a:cubicBezTo>
                  <a:pt x="62" y="247"/>
                  <a:pt x="63" y="244"/>
                  <a:pt x="63" y="244"/>
                </a:cubicBezTo>
                <a:cubicBezTo>
                  <a:pt x="63" y="245"/>
                  <a:pt x="65" y="247"/>
                  <a:pt x="65" y="246"/>
                </a:cubicBezTo>
                <a:cubicBezTo>
                  <a:pt x="65" y="246"/>
                  <a:pt x="64" y="244"/>
                  <a:pt x="64" y="244"/>
                </a:cubicBezTo>
                <a:cubicBezTo>
                  <a:pt x="65" y="244"/>
                  <a:pt x="65" y="246"/>
                  <a:pt x="65" y="246"/>
                </a:cubicBezTo>
                <a:cubicBezTo>
                  <a:pt x="65" y="245"/>
                  <a:pt x="65" y="245"/>
                  <a:pt x="65" y="244"/>
                </a:cubicBezTo>
                <a:cubicBezTo>
                  <a:pt x="66" y="244"/>
                  <a:pt x="66" y="244"/>
                  <a:pt x="67" y="244"/>
                </a:cubicBezTo>
                <a:cubicBezTo>
                  <a:pt x="67" y="244"/>
                  <a:pt x="67" y="245"/>
                  <a:pt x="67" y="245"/>
                </a:cubicBezTo>
                <a:cubicBezTo>
                  <a:pt x="67" y="244"/>
                  <a:pt x="67" y="244"/>
                  <a:pt x="67" y="245"/>
                </a:cubicBezTo>
                <a:cubicBezTo>
                  <a:pt x="67" y="245"/>
                  <a:pt x="68" y="245"/>
                  <a:pt x="68" y="244"/>
                </a:cubicBezTo>
                <a:cubicBezTo>
                  <a:pt x="68" y="244"/>
                  <a:pt x="69" y="244"/>
                  <a:pt x="69" y="243"/>
                </a:cubicBezTo>
                <a:cubicBezTo>
                  <a:pt x="68" y="246"/>
                  <a:pt x="73" y="243"/>
                  <a:pt x="73" y="243"/>
                </a:cubicBezTo>
                <a:cubicBezTo>
                  <a:pt x="73" y="243"/>
                  <a:pt x="72" y="243"/>
                  <a:pt x="72" y="243"/>
                </a:cubicBezTo>
                <a:cubicBezTo>
                  <a:pt x="71" y="243"/>
                  <a:pt x="75" y="240"/>
                  <a:pt x="74" y="240"/>
                </a:cubicBezTo>
                <a:cubicBezTo>
                  <a:pt x="73" y="239"/>
                  <a:pt x="55" y="243"/>
                  <a:pt x="53" y="245"/>
                </a:cubicBezTo>
                <a:cubicBezTo>
                  <a:pt x="48" y="247"/>
                  <a:pt x="40" y="247"/>
                  <a:pt x="34" y="248"/>
                </a:cubicBezTo>
                <a:cubicBezTo>
                  <a:pt x="33" y="248"/>
                  <a:pt x="30" y="249"/>
                  <a:pt x="27" y="249"/>
                </a:cubicBezTo>
                <a:cubicBezTo>
                  <a:pt x="27" y="249"/>
                  <a:pt x="27" y="249"/>
                  <a:pt x="27" y="249"/>
                </a:cubicBezTo>
                <a:cubicBezTo>
                  <a:pt x="25" y="250"/>
                  <a:pt x="23" y="250"/>
                  <a:pt x="21" y="251"/>
                </a:cubicBezTo>
                <a:cubicBezTo>
                  <a:pt x="21" y="251"/>
                  <a:pt x="21" y="250"/>
                  <a:pt x="21" y="251"/>
                </a:cubicBezTo>
                <a:cubicBezTo>
                  <a:pt x="20" y="251"/>
                  <a:pt x="20" y="252"/>
                  <a:pt x="20" y="252"/>
                </a:cubicBezTo>
                <a:cubicBezTo>
                  <a:pt x="17" y="258"/>
                  <a:pt x="27" y="256"/>
                  <a:pt x="27" y="256"/>
                </a:cubicBezTo>
                <a:cubicBezTo>
                  <a:pt x="26" y="257"/>
                  <a:pt x="23" y="258"/>
                  <a:pt x="21" y="259"/>
                </a:cubicBezTo>
                <a:cubicBezTo>
                  <a:pt x="18" y="258"/>
                  <a:pt x="11" y="257"/>
                  <a:pt x="12" y="258"/>
                </a:cubicBezTo>
                <a:cubicBezTo>
                  <a:pt x="12" y="258"/>
                  <a:pt x="14" y="260"/>
                  <a:pt x="18" y="262"/>
                </a:cubicBezTo>
                <a:cubicBezTo>
                  <a:pt x="17" y="262"/>
                  <a:pt x="17" y="263"/>
                  <a:pt x="17" y="263"/>
                </a:cubicBezTo>
                <a:cubicBezTo>
                  <a:pt x="13" y="260"/>
                  <a:pt x="5" y="254"/>
                  <a:pt x="3" y="259"/>
                </a:cubicBezTo>
                <a:cubicBezTo>
                  <a:pt x="4" y="259"/>
                  <a:pt x="4" y="260"/>
                  <a:pt x="5" y="261"/>
                </a:cubicBezTo>
                <a:cubicBezTo>
                  <a:pt x="4" y="261"/>
                  <a:pt x="3" y="261"/>
                  <a:pt x="2" y="261"/>
                </a:cubicBezTo>
                <a:cubicBezTo>
                  <a:pt x="3" y="262"/>
                  <a:pt x="11" y="267"/>
                  <a:pt x="10" y="268"/>
                </a:cubicBezTo>
                <a:cubicBezTo>
                  <a:pt x="10" y="268"/>
                  <a:pt x="0" y="263"/>
                  <a:pt x="1" y="263"/>
                </a:cubicBezTo>
                <a:cubicBezTo>
                  <a:pt x="3" y="268"/>
                  <a:pt x="4" y="271"/>
                  <a:pt x="9" y="274"/>
                </a:cubicBezTo>
                <a:cubicBezTo>
                  <a:pt x="9" y="278"/>
                  <a:pt x="10" y="282"/>
                  <a:pt x="13" y="282"/>
                </a:cubicBezTo>
                <a:cubicBezTo>
                  <a:pt x="12" y="282"/>
                  <a:pt x="29" y="301"/>
                  <a:pt x="28" y="303"/>
                </a:cubicBezTo>
                <a:cubicBezTo>
                  <a:pt x="28" y="303"/>
                  <a:pt x="30" y="303"/>
                  <a:pt x="30" y="303"/>
                </a:cubicBezTo>
                <a:cubicBezTo>
                  <a:pt x="29" y="303"/>
                  <a:pt x="29" y="303"/>
                  <a:pt x="29" y="304"/>
                </a:cubicBezTo>
                <a:cubicBezTo>
                  <a:pt x="29" y="304"/>
                  <a:pt x="29" y="303"/>
                  <a:pt x="30" y="303"/>
                </a:cubicBezTo>
                <a:cubicBezTo>
                  <a:pt x="29" y="305"/>
                  <a:pt x="31" y="309"/>
                  <a:pt x="33" y="310"/>
                </a:cubicBezTo>
                <a:cubicBezTo>
                  <a:pt x="33" y="310"/>
                  <a:pt x="33" y="310"/>
                  <a:pt x="33" y="310"/>
                </a:cubicBezTo>
                <a:cubicBezTo>
                  <a:pt x="33" y="310"/>
                  <a:pt x="33" y="310"/>
                  <a:pt x="34" y="310"/>
                </a:cubicBezTo>
                <a:cubicBezTo>
                  <a:pt x="34" y="310"/>
                  <a:pt x="33" y="311"/>
                  <a:pt x="33" y="311"/>
                </a:cubicBezTo>
                <a:cubicBezTo>
                  <a:pt x="33" y="311"/>
                  <a:pt x="34" y="311"/>
                  <a:pt x="35" y="311"/>
                </a:cubicBezTo>
                <a:cubicBezTo>
                  <a:pt x="35" y="311"/>
                  <a:pt x="31" y="304"/>
                  <a:pt x="31" y="304"/>
                </a:cubicBezTo>
                <a:cubicBezTo>
                  <a:pt x="31" y="304"/>
                  <a:pt x="31" y="303"/>
                  <a:pt x="31" y="303"/>
                </a:cubicBezTo>
                <a:cubicBezTo>
                  <a:pt x="32" y="302"/>
                  <a:pt x="32" y="304"/>
                  <a:pt x="32" y="304"/>
                </a:cubicBezTo>
                <a:cubicBezTo>
                  <a:pt x="33" y="304"/>
                  <a:pt x="31" y="301"/>
                  <a:pt x="31" y="301"/>
                </a:cubicBezTo>
                <a:cubicBezTo>
                  <a:pt x="30" y="301"/>
                  <a:pt x="29" y="300"/>
                  <a:pt x="29" y="300"/>
                </a:cubicBezTo>
                <a:cubicBezTo>
                  <a:pt x="29" y="300"/>
                  <a:pt x="29" y="300"/>
                  <a:pt x="29" y="300"/>
                </a:cubicBezTo>
                <a:cubicBezTo>
                  <a:pt x="28" y="300"/>
                  <a:pt x="28" y="298"/>
                  <a:pt x="29" y="298"/>
                </a:cubicBezTo>
                <a:cubicBezTo>
                  <a:pt x="30" y="296"/>
                  <a:pt x="26" y="296"/>
                  <a:pt x="26" y="296"/>
                </a:cubicBezTo>
                <a:cubicBezTo>
                  <a:pt x="26" y="296"/>
                  <a:pt x="27" y="294"/>
                  <a:pt x="25" y="292"/>
                </a:cubicBezTo>
                <a:cubicBezTo>
                  <a:pt x="25" y="293"/>
                  <a:pt x="24" y="295"/>
                  <a:pt x="23" y="294"/>
                </a:cubicBezTo>
                <a:cubicBezTo>
                  <a:pt x="23" y="294"/>
                  <a:pt x="24" y="291"/>
                  <a:pt x="24" y="291"/>
                </a:cubicBezTo>
                <a:cubicBezTo>
                  <a:pt x="24" y="291"/>
                  <a:pt x="22" y="292"/>
                  <a:pt x="22" y="292"/>
                </a:cubicBezTo>
                <a:cubicBezTo>
                  <a:pt x="22" y="291"/>
                  <a:pt x="23" y="289"/>
                  <a:pt x="22" y="288"/>
                </a:cubicBezTo>
                <a:cubicBezTo>
                  <a:pt x="28" y="291"/>
                  <a:pt x="39" y="313"/>
                  <a:pt x="43" y="317"/>
                </a:cubicBezTo>
                <a:cubicBezTo>
                  <a:pt x="43" y="318"/>
                  <a:pt x="43" y="318"/>
                  <a:pt x="43" y="318"/>
                </a:cubicBezTo>
                <a:cubicBezTo>
                  <a:pt x="42" y="318"/>
                  <a:pt x="42" y="318"/>
                  <a:pt x="43" y="318"/>
                </a:cubicBezTo>
                <a:cubicBezTo>
                  <a:pt x="43" y="318"/>
                  <a:pt x="44" y="318"/>
                  <a:pt x="44" y="318"/>
                </a:cubicBezTo>
                <a:cubicBezTo>
                  <a:pt x="43" y="318"/>
                  <a:pt x="43" y="318"/>
                  <a:pt x="43" y="319"/>
                </a:cubicBezTo>
                <a:cubicBezTo>
                  <a:pt x="43" y="320"/>
                  <a:pt x="44" y="324"/>
                  <a:pt x="45" y="324"/>
                </a:cubicBezTo>
                <a:cubicBezTo>
                  <a:pt x="44" y="323"/>
                  <a:pt x="46" y="326"/>
                  <a:pt x="45" y="325"/>
                </a:cubicBezTo>
                <a:cubicBezTo>
                  <a:pt x="45" y="325"/>
                  <a:pt x="49" y="329"/>
                  <a:pt x="48" y="330"/>
                </a:cubicBezTo>
                <a:cubicBezTo>
                  <a:pt x="47" y="330"/>
                  <a:pt x="49" y="335"/>
                  <a:pt x="49" y="336"/>
                </a:cubicBezTo>
                <a:cubicBezTo>
                  <a:pt x="52" y="342"/>
                  <a:pt x="52" y="338"/>
                  <a:pt x="56" y="338"/>
                </a:cubicBezTo>
                <a:cubicBezTo>
                  <a:pt x="56" y="338"/>
                  <a:pt x="63" y="334"/>
                  <a:pt x="62" y="334"/>
                </a:cubicBezTo>
                <a:cubicBezTo>
                  <a:pt x="62" y="334"/>
                  <a:pt x="58" y="336"/>
                  <a:pt x="59" y="335"/>
                </a:cubicBezTo>
                <a:cubicBezTo>
                  <a:pt x="59" y="335"/>
                  <a:pt x="56" y="330"/>
                  <a:pt x="56" y="330"/>
                </a:cubicBezTo>
                <a:cubicBezTo>
                  <a:pt x="55" y="331"/>
                  <a:pt x="58" y="334"/>
                  <a:pt x="58" y="335"/>
                </a:cubicBezTo>
                <a:cubicBezTo>
                  <a:pt x="57" y="336"/>
                  <a:pt x="55" y="335"/>
                  <a:pt x="55" y="335"/>
                </a:cubicBezTo>
                <a:cubicBezTo>
                  <a:pt x="55" y="335"/>
                  <a:pt x="55" y="334"/>
                  <a:pt x="55" y="334"/>
                </a:cubicBezTo>
                <a:cubicBezTo>
                  <a:pt x="55" y="334"/>
                  <a:pt x="55" y="334"/>
                  <a:pt x="55" y="334"/>
                </a:cubicBezTo>
                <a:cubicBezTo>
                  <a:pt x="55" y="334"/>
                  <a:pt x="55" y="334"/>
                  <a:pt x="55" y="334"/>
                </a:cubicBezTo>
                <a:cubicBezTo>
                  <a:pt x="54" y="328"/>
                  <a:pt x="50" y="320"/>
                  <a:pt x="48" y="314"/>
                </a:cubicBezTo>
                <a:cubicBezTo>
                  <a:pt x="45" y="308"/>
                  <a:pt x="41" y="301"/>
                  <a:pt x="38" y="296"/>
                </a:cubicBezTo>
                <a:cubicBezTo>
                  <a:pt x="37" y="295"/>
                  <a:pt x="34" y="289"/>
                  <a:pt x="30" y="284"/>
                </a:cubicBezTo>
                <a:cubicBezTo>
                  <a:pt x="30" y="284"/>
                  <a:pt x="31" y="284"/>
                  <a:pt x="31" y="285"/>
                </a:cubicBezTo>
                <a:cubicBezTo>
                  <a:pt x="36" y="291"/>
                  <a:pt x="43" y="301"/>
                  <a:pt x="43" y="301"/>
                </a:cubicBezTo>
                <a:cubicBezTo>
                  <a:pt x="43" y="300"/>
                  <a:pt x="43" y="299"/>
                  <a:pt x="43" y="299"/>
                </a:cubicBezTo>
                <a:cubicBezTo>
                  <a:pt x="44" y="299"/>
                  <a:pt x="45" y="301"/>
                  <a:pt x="45" y="301"/>
                </a:cubicBezTo>
                <a:cubicBezTo>
                  <a:pt x="44" y="301"/>
                  <a:pt x="44" y="301"/>
                  <a:pt x="43" y="302"/>
                </a:cubicBezTo>
                <a:cubicBezTo>
                  <a:pt x="43" y="302"/>
                  <a:pt x="46" y="302"/>
                  <a:pt x="46" y="302"/>
                </a:cubicBezTo>
                <a:cubicBezTo>
                  <a:pt x="46" y="302"/>
                  <a:pt x="42" y="302"/>
                  <a:pt x="44" y="304"/>
                </a:cubicBezTo>
                <a:cubicBezTo>
                  <a:pt x="44" y="304"/>
                  <a:pt x="46" y="303"/>
                  <a:pt x="46" y="303"/>
                </a:cubicBezTo>
                <a:cubicBezTo>
                  <a:pt x="46" y="304"/>
                  <a:pt x="44" y="304"/>
                  <a:pt x="44" y="305"/>
                </a:cubicBezTo>
                <a:cubicBezTo>
                  <a:pt x="45" y="304"/>
                  <a:pt x="46" y="304"/>
                  <a:pt x="46" y="304"/>
                </a:cubicBezTo>
                <a:cubicBezTo>
                  <a:pt x="46" y="304"/>
                  <a:pt x="46" y="305"/>
                  <a:pt x="46" y="305"/>
                </a:cubicBezTo>
                <a:cubicBezTo>
                  <a:pt x="46" y="305"/>
                  <a:pt x="47" y="305"/>
                  <a:pt x="46" y="305"/>
                </a:cubicBezTo>
                <a:cubicBezTo>
                  <a:pt x="46" y="305"/>
                  <a:pt x="46" y="306"/>
                  <a:pt x="46" y="306"/>
                </a:cubicBezTo>
                <a:cubicBezTo>
                  <a:pt x="46" y="306"/>
                  <a:pt x="47" y="305"/>
                  <a:pt x="46" y="306"/>
                </a:cubicBezTo>
                <a:cubicBezTo>
                  <a:pt x="45" y="306"/>
                  <a:pt x="45" y="306"/>
                  <a:pt x="46" y="307"/>
                </a:cubicBezTo>
                <a:cubicBezTo>
                  <a:pt x="46" y="307"/>
                  <a:pt x="46" y="307"/>
                  <a:pt x="46" y="307"/>
                </a:cubicBezTo>
                <a:cubicBezTo>
                  <a:pt x="46" y="307"/>
                  <a:pt x="46" y="307"/>
                  <a:pt x="46" y="307"/>
                </a:cubicBezTo>
                <a:cubicBezTo>
                  <a:pt x="46" y="307"/>
                  <a:pt x="47" y="307"/>
                  <a:pt x="47" y="307"/>
                </a:cubicBezTo>
                <a:cubicBezTo>
                  <a:pt x="45" y="306"/>
                  <a:pt x="47" y="311"/>
                  <a:pt x="48" y="310"/>
                </a:cubicBezTo>
                <a:cubicBezTo>
                  <a:pt x="48" y="310"/>
                  <a:pt x="48" y="310"/>
                  <a:pt x="48" y="309"/>
                </a:cubicBezTo>
                <a:cubicBezTo>
                  <a:pt x="48" y="308"/>
                  <a:pt x="51" y="312"/>
                  <a:pt x="52" y="311"/>
                </a:cubicBezTo>
                <a:cubicBezTo>
                  <a:pt x="53" y="308"/>
                  <a:pt x="41" y="296"/>
                  <a:pt x="42" y="293"/>
                </a:cubicBezTo>
                <a:cubicBezTo>
                  <a:pt x="43" y="292"/>
                  <a:pt x="42" y="291"/>
                  <a:pt x="40" y="289"/>
                </a:cubicBezTo>
                <a:cubicBezTo>
                  <a:pt x="53" y="294"/>
                  <a:pt x="68" y="300"/>
                  <a:pt x="70" y="301"/>
                </a:cubicBezTo>
                <a:cubicBezTo>
                  <a:pt x="70" y="300"/>
                  <a:pt x="70" y="300"/>
                  <a:pt x="70" y="300"/>
                </a:cubicBezTo>
                <a:cubicBezTo>
                  <a:pt x="75" y="301"/>
                  <a:pt x="113" y="311"/>
                  <a:pt x="113" y="309"/>
                </a:cubicBezTo>
                <a:cubicBezTo>
                  <a:pt x="113" y="310"/>
                  <a:pt x="119" y="310"/>
                  <a:pt x="118" y="310"/>
                </a:cubicBezTo>
                <a:cubicBezTo>
                  <a:pt x="118" y="310"/>
                  <a:pt x="118" y="309"/>
                  <a:pt x="118" y="309"/>
                </a:cubicBezTo>
                <a:cubicBezTo>
                  <a:pt x="118" y="309"/>
                  <a:pt x="122" y="309"/>
                  <a:pt x="122" y="309"/>
                </a:cubicBezTo>
                <a:cubicBezTo>
                  <a:pt x="110" y="304"/>
                  <a:pt x="93" y="305"/>
                  <a:pt x="80" y="301"/>
                </a:cubicBezTo>
                <a:cubicBezTo>
                  <a:pt x="70" y="299"/>
                  <a:pt x="60" y="296"/>
                  <a:pt x="50" y="292"/>
                </a:cubicBezTo>
                <a:cubicBezTo>
                  <a:pt x="50" y="292"/>
                  <a:pt x="50" y="292"/>
                  <a:pt x="50" y="292"/>
                </a:cubicBezTo>
                <a:cubicBezTo>
                  <a:pt x="50" y="292"/>
                  <a:pt x="49" y="292"/>
                  <a:pt x="49" y="292"/>
                </a:cubicBezTo>
                <a:cubicBezTo>
                  <a:pt x="49" y="292"/>
                  <a:pt x="49" y="292"/>
                  <a:pt x="49" y="292"/>
                </a:cubicBezTo>
                <a:cubicBezTo>
                  <a:pt x="48" y="291"/>
                  <a:pt x="46" y="291"/>
                  <a:pt x="45" y="290"/>
                </a:cubicBezTo>
                <a:cubicBezTo>
                  <a:pt x="44" y="290"/>
                  <a:pt x="42" y="289"/>
                  <a:pt x="40" y="288"/>
                </a:cubicBezTo>
                <a:cubicBezTo>
                  <a:pt x="39" y="287"/>
                  <a:pt x="38" y="285"/>
                  <a:pt x="37" y="284"/>
                </a:cubicBezTo>
                <a:cubicBezTo>
                  <a:pt x="48" y="290"/>
                  <a:pt x="59" y="295"/>
                  <a:pt x="59" y="293"/>
                </a:cubicBezTo>
                <a:cubicBezTo>
                  <a:pt x="59" y="293"/>
                  <a:pt x="47" y="288"/>
                  <a:pt x="35" y="283"/>
                </a:cubicBezTo>
                <a:cubicBezTo>
                  <a:pt x="35" y="282"/>
                  <a:pt x="35" y="282"/>
                  <a:pt x="34" y="281"/>
                </a:cubicBezTo>
                <a:cubicBezTo>
                  <a:pt x="46" y="287"/>
                  <a:pt x="58" y="292"/>
                  <a:pt x="71" y="295"/>
                </a:cubicBezTo>
                <a:cubicBezTo>
                  <a:pt x="95" y="302"/>
                  <a:pt x="119" y="305"/>
                  <a:pt x="143" y="306"/>
                </a:cubicBezTo>
                <a:cubicBezTo>
                  <a:pt x="187" y="308"/>
                  <a:pt x="232" y="299"/>
                  <a:pt x="273" y="284"/>
                </a:cubicBezTo>
                <a:cubicBezTo>
                  <a:pt x="281" y="282"/>
                  <a:pt x="288" y="279"/>
                  <a:pt x="295" y="275"/>
                </a:cubicBezTo>
                <a:cubicBezTo>
                  <a:pt x="291" y="278"/>
                  <a:pt x="286" y="281"/>
                  <a:pt x="282" y="283"/>
                </a:cubicBezTo>
                <a:cubicBezTo>
                  <a:pt x="282" y="283"/>
                  <a:pt x="283" y="283"/>
                  <a:pt x="283" y="283"/>
                </a:cubicBezTo>
                <a:cubicBezTo>
                  <a:pt x="283" y="283"/>
                  <a:pt x="276" y="285"/>
                  <a:pt x="268" y="288"/>
                </a:cubicBezTo>
                <a:cubicBezTo>
                  <a:pt x="261" y="290"/>
                  <a:pt x="254" y="293"/>
                  <a:pt x="253" y="293"/>
                </a:cubicBezTo>
                <a:cubicBezTo>
                  <a:pt x="254" y="293"/>
                  <a:pt x="264" y="290"/>
                  <a:pt x="264" y="290"/>
                </a:cubicBezTo>
                <a:cubicBezTo>
                  <a:pt x="264" y="291"/>
                  <a:pt x="237" y="299"/>
                  <a:pt x="238" y="300"/>
                </a:cubicBezTo>
                <a:cubicBezTo>
                  <a:pt x="240" y="306"/>
                  <a:pt x="304" y="275"/>
                  <a:pt x="312" y="273"/>
                </a:cubicBezTo>
                <a:cubicBezTo>
                  <a:pt x="321" y="270"/>
                  <a:pt x="328" y="263"/>
                  <a:pt x="337" y="259"/>
                </a:cubicBezTo>
                <a:cubicBezTo>
                  <a:pt x="345" y="255"/>
                  <a:pt x="358" y="247"/>
                  <a:pt x="364" y="241"/>
                </a:cubicBezTo>
                <a:cubicBezTo>
                  <a:pt x="375" y="228"/>
                  <a:pt x="391" y="218"/>
                  <a:pt x="403" y="207"/>
                </a:cubicBezTo>
                <a:cubicBezTo>
                  <a:pt x="433" y="177"/>
                  <a:pt x="461" y="143"/>
                  <a:pt x="479" y="104"/>
                </a:cubicBezTo>
                <a:cubicBezTo>
                  <a:pt x="485" y="90"/>
                  <a:pt x="491" y="76"/>
                  <a:pt x="497" y="63"/>
                </a:cubicBezTo>
                <a:cubicBezTo>
                  <a:pt x="497" y="63"/>
                  <a:pt x="497" y="63"/>
                  <a:pt x="497" y="63"/>
                </a:cubicBezTo>
                <a:cubicBezTo>
                  <a:pt x="497" y="63"/>
                  <a:pt x="497" y="63"/>
                  <a:pt x="497" y="63"/>
                </a:cubicBezTo>
                <a:cubicBezTo>
                  <a:pt x="498" y="60"/>
                  <a:pt x="500" y="56"/>
                  <a:pt x="501" y="53"/>
                </a:cubicBezTo>
                <a:cubicBezTo>
                  <a:pt x="505" y="45"/>
                  <a:pt x="507" y="37"/>
                  <a:pt x="511" y="29"/>
                </a:cubicBezTo>
                <a:cubicBezTo>
                  <a:pt x="511" y="28"/>
                  <a:pt x="517" y="13"/>
                  <a:pt x="517" y="13"/>
                </a:cubicBezTo>
                <a:cubicBezTo>
                  <a:pt x="510" y="19"/>
                  <a:pt x="504" y="30"/>
                  <a:pt x="501" y="39"/>
                </a:cubicBezTo>
                <a:close/>
                <a:moveTo>
                  <a:pt x="303" y="260"/>
                </a:moveTo>
                <a:cubicBezTo>
                  <a:pt x="304" y="260"/>
                  <a:pt x="305" y="260"/>
                  <a:pt x="303" y="260"/>
                </a:cubicBezTo>
                <a:close/>
                <a:moveTo>
                  <a:pt x="306" y="258"/>
                </a:moveTo>
                <a:cubicBezTo>
                  <a:pt x="305" y="258"/>
                  <a:pt x="306" y="259"/>
                  <a:pt x="306" y="258"/>
                </a:cubicBezTo>
                <a:close/>
                <a:moveTo>
                  <a:pt x="310" y="256"/>
                </a:moveTo>
                <a:cubicBezTo>
                  <a:pt x="307" y="257"/>
                  <a:pt x="312" y="255"/>
                  <a:pt x="312" y="255"/>
                </a:cubicBezTo>
                <a:lnTo>
                  <a:pt x="310" y="256"/>
                </a:lnTo>
                <a:close/>
                <a:moveTo>
                  <a:pt x="328" y="245"/>
                </a:moveTo>
                <a:cubicBezTo>
                  <a:pt x="329" y="245"/>
                  <a:pt x="329" y="244"/>
                  <a:pt x="330" y="244"/>
                </a:cubicBezTo>
                <a:cubicBezTo>
                  <a:pt x="330" y="245"/>
                  <a:pt x="329" y="245"/>
                  <a:pt x="328" y="245"/>
                </a:cubicBezTo>
                <a:close/>
                <a:moveTo>
                  <a:pt x="352" y="228"/>
                </a:moveTo>
                <a:cubicBezTo>
                  <a:pt x="352" y="228"/>
                  <a:pt x="353" y="228"/>
                  <a:pt x="353" y="228"/>
                </a:cubicBezTo>
                <a:cubicBezTo>
                  <a:pt x="352" y="228"/>
                  <a:pt x="352" y="228"/>
                  <a:pt x="352" y="228"/>
                </a:cubicBezTo>
                <a:close/>
                <a:moveTo>
                  <a:pt x="356" y="227"/>
                </a:moveTo>
                <a:cubicBezTo>
                  <a:pt x="357" y="226"/>
                  <a:pt x="359" y="224"/>
                  <a:pt x="361" y="224"/>
                </a:cubicBezTo>
                <a:cubicBezTo>
                  <a:pt x="361" y="224"/>
                  <a:pt x="355" y="229"/>
                  <a:pt x="356" y="227"/>
                </a:cubicBezTo>
                <a:close/>
                <a:moveTo>
                  <a:pt x="378" y="208"/>
                </a:moveTo>
                <a:cubicBezTo>
                  <a:pt x="377" y="207"/>
                  <a:pt x="380" y="206"/>
                  <a:pt x="380" y="206"/>
                </a:cubicBezTo>
                <a:cubicBezTo>
                  <a:pt x="379" y="207"/>
                  <a:pt x="379" y="208"/>
                  <a:pt x="378" y="208"/>
                </a:cubicBezTo>
                <a:close/>
                <a:moveTo>
                  <a:pt x="385" y="202"/>
                </a:moveTo>
                <a:cubicBezTo>
                  <a:pt x="383" y="203"/>
                  <a:pt x="386" y="201"/>
                  <a:pt x="386" y="201"/>
                </a:cubicBezTo>
                <a:cubicBezTo>
                  <a:pt x="386" y="201"/>
                  <a:pt x="385" y="202"/>
                  <a:pt x="385" y="202"/>
                </a:cubicBezTo>
                <a:close/>
                <a:moveTo>
                  <a:pt x="400" y="189"/>
                </a:moveTo>
                <a:cubicBezTo>
                  <a:pt x="400" y="188"/>
                  <a:pt x="401" y="188"/>
                  <a:pt x="402" y="187"/>
                </a:cubicBezTo>
                <a:cubicBezTo>
                  <a:pt x="402" y="188"/>
                  <a:pt x="401" y="189"/>
                  <a:pt x="400" y="189"/>
                </a:cubicBezTo>
                <a:close/>
                <a:moveTo>
                  <a:pt x="67" y="258"/>
                </a:moveTo>
                <a:cubicBezTo>
                  <a:pt x="67" y="259"/>
                  <a:pt x="67" y="257"/>
                  <a:pt x="67" y="258"/>
                </a:cubicBezTo>
                <a:close/>
                <a:moveTo>
                  <a:pt x="66" y="258"/>
                </a:moveTo>
                <a:cubicBezTo>
                  <a:pt x="67" y="258"/>
                  <a:pt x="66" y="257"/>
                  <a:pt x="66" y="258"/>
                </a:cubicBezTo>
                <a:close/>
                <a:moveTo>
                  <a:pt x="54" y="261"/>
                </a:moveTo>
                <a:cubicBezTo>
                  <a:pt x="54" y="262"/>
                  <a:pt x="54" y="260"/>
                  <a:pt x="54" y="261"/>
                </a:cubicBezTo>
                <a:close/>
                <a:moveTo>
                  <a:pt x="35" y="263"/>
                </a:moveTo>
                <a:cubicBezTo>
                  <a:pt x="34" y="264"/>
                  <a:pt x="36" y="262"/>
                  <a:pt x="35" y="263"/>
                </a:cubicBezTo>
                <a:close/>
                <a:moveTo>
                  <a:pt x="103" y="235"/>
                </a:moveTo>
                <a:cubicBezTo>
                  <a:pt x="103" y="236"/>
                  <a:pt x="103" y="234"/>
                  <a:pt x="103" y="235"/>
                </a:cubicBezTo>
                <a:close/>
                <a:moveTo>
                  <a:pt x="104" y="234"/>
                </a:moveTo>
                <a:cubicBezTo>
                  <a:pt x="104" y="235"/>
                  <a:pt x="104" y="234"/>
                  <a:pt x="104" y="234"/>
                </a:cubicBezTo>
                <a:close/>
                <a:moveTo>
                  <a:pt x="105" y="243"/>
                </a:moveTo>
                <a:cubicBezTo>
                  <a:pt x="104" y="243"/>
                  <a:pt x="105" y="243"/>
                  <a:pt x="105" y="243"/>
                </a:cubicBezTo>
                <a:close/>
                <a:moveTo>
                  <a:pt x="104" y="240"/>
                </a:moveTo>
                <a:cubicBezTo>
                  <a:pt x="104" y="241"/>
                  <a:pt x="103" y="239"/>
                  <a:pt x="104" y="240"/>
                </a:cubicBezTo>
                <a:close/>
                <a:moveTo>
                  <a:pt x="101" y="243"/>
                </a:moveTo>
                <a:cubicBezTo>
                  <a:pt x="101" y="244"/>
                  <a:pt x="101" y="242"/>
                  <a:pt x="101" y="243"/>
                </a:cubicBezTo>
                <a:close/>
                <a:moveTo>
                  <a:pt x="94" y="241"/>
                </a:moveTo>
                <a:cubicBezTo>
                  <a:pt x="96" y="242"/>
                  <a:pt x="94" y="240"/>
                  <a:pt x="94" y="241"/>
                </a:cubicBezTo>
                <a:close/>
                <a:moveTo>
                  <a:pt x="92" y="242"/>
                </a:moveTo>
                <a:cubicBezTo>
                  <a:pt x="92" y="242"/>
                  <a:pt x="95" y="243"/>
                  <a:pt x="95" y="243"/>
                </a:cubicBezTo>
                <a:cubicBezTo>
                  <a:pt x="95" y="243"/>
                  <a:pt x="92" y="243"/>
                  <a:pt x="92" y="244"/>
                </a:cubicBezTo>
                <a:cubicBezTo>
                  <a:pt x="92" y="246"/>
                  <a:pt x="91" y="242"/>
                  <a:pt x="92" y="242"/>
                </a:cubicBezTo>
                <a:close/>
                <a:moveTo>
                  <a:pt x="88" y="242"/>
                </a:moveTo>
                <a:cubicBezTo>
                  <a:pt x="89" y="243"/>
                  <a:pt x="88" y="240"/>
                  <a:pt x="88" y="242"/>
                </a:cubicBezTo>
                <a:close/>
                <a:moveTo>
                  <a:pt x="88" y="247"/>
                </a:moveTo>
                <a:cubicBezTo>
                  <a:pt x="88" y="248"/>
                  <a:pt x="88" y="246"/>
                  <a:pt x="88" y="247"/>
                </a:cubicBezTo>
                <a:close/>
                <a:moveTo>
                  <a:pt x="86" y="245"/>
                </a:moveTo>
                <a:cubicBezTo>
                  <a:pt x="84" y="245"/>
                  <a:pt x="87" y="245"/>
                  <a:pt x="86" y="245"/>
                </a:cubicBezTo>
                <a:close/>
                <a:moveTo>
                  <a:pt x="84" y="248"/>
                </a:moveTo>
                <a:cubicBezTo>
                  <a:pt x="84" y="249"/>
                  <a:pt x="84" y="247"/>
                  <a:pt x="84" y="248"/>
                </a:cubicBezTo>
                <a:close/>
                <a:moveTo>
                  <a:pt x="84" y="243"/>
                </a:moveTo>
                <a:cubicBezTo>
                  <a:pt x="84" y="243"/>
                  <a:pt x="84" y="242"/>
                  <a:pt x="84" y="243"/>
                </a:cubicBezTo>
                <a:close/>
                <a:moveTo>
                  <a:pt x="82" y="248"/>
                </a:moveTo>
                <a:cubicBezTo>
                  <a:pt x="83" y="248"/>
                  <a:pt x="82" y="247"/>
                  <a:pt x="82" y="248"/>
                </a:cubicBezTo>
                <a:close/>
                <a:moveTo>
                  <a:pt x="82" y="245"/>
                </a:moveTo>
                <a:cubicBezTo>
                  <a:pt x="82" y="246"/>
                  <a:pt x="82" y="244"/>
                  <a:pt x="82" y="245"/>
                </a:cubicBezTo>
                <a:close/>
                <a:moveTo>
                  <a:pt x="78" y="245"/>
                </a:moveTo>
                <a:cubicBezTo>
                  <a:pt x="78" y="246"/>
                  <a:pt x="78" y="244"/>
                  <a:pt x="78" y="245"/>
                </a:cubicBezTo>
                <a:close/>
                <a:moveTo>
                  <a:pt x="77" y="249"/>
                </a:moveTo>
                <a:cubicBezTo>
                  <a:pt x="77" y="250"/>
                  <a:pt x="77" y="249"/>
                  <a:pt x="77" y="249"/>
                </a:cubicBezTo>
                <a:close/>
                <a:moveTo>
                  <a:pt x="77" y="247"/>
                </a:moveTo>
                <a:cubicBezTo>
                  <a:pt x="77" y="248"/>
                  <a:pt x="76" y="245"/>
                  <a:pt x="77" y="247"/>
                </a:cubicBezTo>
                <a:close/>
                <a:moveTo>
                  <a:pt x="76" y="248"/>
                </a:moveTo>
                <a:cubicBezTo>
                  <a:pt x="76" y="249"/>
                  <a:pt x="76" y="247"/>
                  <a:pt x="76" y="248"/>
                </a:cubicBezTo>
                <a:close/>
                <a:moveTo>
                  <a:pt x="30" y="263"/>
                </a:moveTo>
                <a:cubicBezTo>
                  <a:pt x="31" y="263"/>
                  <a:pt x="30" y="263"/>
                  <a:pt x="30" y="263"/>
                </a:cubicBezTo>
                <a:close/>
                <a:moveTo>
                  <a:pt x="71" y="244"/>
                </a:moveTo>
                <a:cubicBezTo>
                  <a:pt x="70" y="244"/>
                  <a:pt x="71" y="243"/>
                  <a:pt x="71" y="244"/>
                </a:cubicBezTo>
                <a:close/>
                <a:moveTo>
                  <a:pt x="66" y="243"/>
                </a:moveTo>
                <a:cubicBezTo>
                  <a:pt x="67" y="243"/>
                  <a:pt x="66" y="243"/>
                  <a:pt x="66" y="243"/>
                </a:cubicBezTo>
                <a:close/>
                <a:moveTo>
                  <a:pt x="54" y="248"/>
                </a:moveTo>
                <a:cubicBezTo>
                  <a:pt x="51" y="248"/>
                  <a:pt x="57" y="247"/>
                  <a:pt x="54" y="248"/>
                </a:cubicBezTo>
                <a:close/>
                <a:moveTo>
                  <a:pt x="51" y="247"/>
                </a:moveTo>
                <a:cubicBezTo>
                  <a:pt x="51" y="249"/>
                  <a:pt x="51" y="246"/>
                  <a:pt x="51" y="247"/>
                </a:cubicBezTo>
                <a:close/>
                <a:moveTo>
                  <a:pt x="50" y="248"/>
                </a:moveTo>
                <a:cubicBezTo>
                  <a:pt x="50" y="249"/>
                  <a:pt x="50" y="247"/>
                  <a:pt x="50" y="248"/>
                </a:cubicBezTo>
                <a:close/>
                <a:moveTo>
                  <a:pt x="47" y="248"/>
                </a:moveTo>
                <a:cubicBezTo>
                  <a:pt x="47" y="250"/>
                  <a:pt x="47" y="248"/>
                  <a:pt x="47" y="248"/>
                </a:cubicBezTo>
                <a:close/>
                <a:moveTo>
                  <a:pt x="22" y="251"/>
                </a:moveTo>
                <a:cubicBezTo>
                  <a:pt x="22" y="251"/>
                  <a:pt x="22" y="250"/>
                  <a:pt x="22" y="251"/>
                </a:cubicBezTo>
                <a:close/>
                <a:moveTo>
                  <a:pt x="26" y="250"/>
                </a:moveTo>
                <a:cubicBezTo>
                  <a:pt x="26" y="251"/>
                  <a:pt x="26" y="249"/>
                  <a:pt x="26" y="250"/>
                </a:cubicBezTo>
                <a:close/>
                <a:moveTo>
                  <a:pt x="9" y="271"/>
                </a:moveTo>
                <a:cubicBezTo>
                  <a:pt x="7" y="269"/>
                  <a:pt x="4" y="266"/>
                  <a:pt x="3" y="266"/>
                </a:cubicBezTo>
                <a:cubicBezTo>
                  <a:pt x="4" y="265"/>
                  <a:pt x="7" y="268"/>
                  <a:pt x="10" y="270"/>
                </a:cubicBezTo>
                <a:cubicBezTo>
                  <a:pt x="10" y="270"/>
                  <a:pt x="9" y="271"/>
                  <a:pt x="9" y="271"/>
                </a:cubicBezTo>
                <a:close/>
                <a:moveTo>
                  <a:pt x="12" y="278"/>
                </a:moveTo>
                <a:cubicBezTo>
                  <a:pt x="10" y="278"/>
                  <a:pt x="13" y="278"/>
                  <a:pt x="12" y="278"/>
                </a:cubicBezTo>
                <a:close/>
                <a:moveTo>
                  <a:pt x="11" y="272"/>
                </a:moveTo>
                <a:cubicBezTo>
                  <a:pt x="11" y="272"/>
                  <a:pt x="11" y="272"/>
                  <a:pt x="12" y="271"/>
                </a:cubicBezTo>
                <a:cubicBezTo>
                  <a:pt x="12" y="271"/>
                  <a:pt x="12" y="271"/>
                  <a:pt x="12" y="271"/>
                </a:cubicBezTo>
                <a:cubicBezTo>
                  <a:pt x="12" y="271"/>
                  <a:pt x="12" y="271"/>
                  <a:pt x="12" y="271"/>
                </a:cubicBezTo>
                <a:cubicBezTo>
                  <a:pt x="12" y="271"/>
                  <a:pt x="12" y="271"/>
                  <a:pt x="12" y="270"/>
                </a:cubicBezTo>
                <a:cubicBezTo>
                  <a:pt x="12" y="270"/>
                  <a:pt x="12" y="270"/>
                  <a:pt x="12" y="271"/>
                </a:cubicBezTo>
                <a:cubicBezTo>
                  <a:pt x="12" y="271"/>
                  <a:pt x="11" y="272"/>
                  <a:pt x="11" y="272"/>
                </a:cubicBezTo>
                <a:close/>
                <a:moveTo>
                  <a:pt x="13" y="270"/>
                </a:moveTo>
                <a:cubicBezTo>
                  <a:pt x="13" y="270"/>
                  <a:pt x="13" y="270"/>
                  <a:pt x="13" y="270"/>
                </a:cubicBezTo>
                <a:cubicBezTo>
                  <a:pt x="13" y="270"/>
                  <a:pt x="13" y="270"/>
                  <a:pt x="13" y="270"/>
                </a:cubicBezTo>
                <a:cubicBezTo>
                  <a:pt x="13" y="270"/>
                  <a:pt x="13" y="270"/>
                  <a:pt x="13" y="270"/>
                </a:cubicBezTo>
                <a:close/>
                <a:moveTo>
                  <a:pt x="19" y="285"/>
                </a:moveTo>
                <a:cubicBezTo>
                  <a:pt x="19" y="285"/>
                  <a:pt x="19" y="284"/>
                  <a:pt x="19" y="285"/>
                </a:cubicBezTo>
                <a:close/>
                <a:moveTo>
                  <a:pt x="20" y="288"/>
                </a:moveTo>
                <a:cubicBezTo>
                  <a:pt x="19" y="288"/>
                  <a:pt x="22" y="288"/>
                  <a:pt x="20" y="288"/>
                </a:cubicBezTo>
                <a:close/>
                <a:moveTo>
                  <a:pt x="33" y="308"/>
                </a:moveTo>
                <a:cubicBezTo>
                  <a:pt x="32" y="309"/>
                  <a:pt x="33" y="308"/>
                  <a:pt x="33" y="308"/>
                </a:cubicBezTo>
                <a:close/>
                <a:moveTo>
                  <a:pt x="28" y="301"/>
                </a:moveTo>
                <a:cubicBezTo>
                  <a:pt x="27" y="301"/>
                  <a:pt x="29" y="300"/>
                  <a:pt x="28" y="301"/>
                </a:cubicBezTo>
                <a:close/>
                <a:moveTo>
                  <a:pt x="28" y="297"/>
                </a:moveTo>
                <a:cubicBezTo>
                  <a:pt x="27" y="298"/>
                  <a:pt x="28" y="297"/>
                  <a:pt x="28" y="297"/>
                </a:cubicBezTo>
                <a:close/>
                <a:moveTo>
                  <a:pt x="27" y="297"/>
                </a:moveTo>
                <a:cubicBezTo>
                  <a:pt x="27" y="297"/>
                  <a:pt x="28" y="296"/>
                  <a:pt x="27" y="297"/>
                </a:cubicBezTo>
                <a:close/>
                <a:moveTo>
                  <a:pt x="25" y="296"/>
                </a:moveTo>
                <a:cubicBezTo>
                  <a:pt x="25" y="296"/>
                  <a:pt x="27" y="294"/>
                  <a:pt x="25" y="296"/>
                </a:cubicBezTo>
                <a:close/>
                <a:moveTo>
                  <a:pt x="21" y="274"/>
                </a:moveTo>
                <a:cubicBezTo>
                  <a:pt x="22" y="274"/>
                  <a:pt x="23" y="274"/>
                  <a:pt x="23" y="275"/>
                </a:cubicBezTo>
                <a:cubicBezTo>
                  <a:pt x="23" y="275"/>
                  <a:pt x="23" y="276"/>
                  <a:pt x="23" y="277"/>
                </a:cubicBezTo>
                <a:cubicBezTo>
                  <a:pt x="23" y="276"/>
                  <a:pt x="22" y="276"/>
                  <a:pt x="22" y="276"/>
                </a:cubicBezTo>
                <a:cubicBezTo>
                  <a:pt x="22" y="275"/>
                  <a:pt x="22" y="275"/>
                  <a:pt x="21" y="274"/>
                </a:cubicBezTo>
                <a:close/>
                <a:moveTo>
                  <a:pt x="22" y="276"/>
                </a:moveTo>
                <a:cubicBezTo>
                  <a:pt x="22" y="276"/>
                  <a:pt x="23" y="276"/>
                  <a:pt x="23" y="277"/>
                </a:cubicBezTo>
                <a:cubicBezTo>
                  <a:pt x="24" y="278"/>
                  <a:pt x="24" y="279"/>
                  <a:pt x="24" y="279"/>
                </a:cubicBezTo>
                <a:cubicBezTo>
                  <a:pt x="23" y="279"/>
                  <a:pt x="22" y="278"/>
                  <a:pt x="22" y="276"/>
                </a:cubicBezTo>
                <a:close/>
                <a:moveTo>
                  <a:pt x="24" y="276"/>
                </a:moveTo>
                <a:cubicBezTo>
                  <a:pt x="24" y="275"/>
                  <a:pt x="24" y="276"/>
                  <a:pt x="24" y="276"/>
                </a:cubicBezTo>
                <a:close/>
                <a:moveTo>
                  <a:pt x="58" y="334"/>
                </a:moveTo>
                <a:cubicBezTo>
                  <a:pt x="57" y="335"/>
                  <a:pt x="58" y="334"/>
                  <a:pt x="58" y="334"/>
                </a:cubicBezTo>
                <a:close/>
                <a:moveTo>
                  <a:pt x="57" y="334"/>
                </a:moveTo>
                <a:cubicBezTo>
                  <a:pt x="57" y="334"/>
                  <a:pt x="58" y="333"/>
                  <a:pt x="57" y="334"/>
                </a:cubicBezTo>
                <a:close/>
                <a:moveTo>
                  <a:pt x="54" y="333"/>
                </a:moveTo>
                <a:cubicBezTo>
                  <a:pt x="53" y="333"/>
                  <a:pt x="55" y="333"/>
                  <a:pt x="54" y="333"/>
                </a:cubicBezTo>
                <a:close/>
                <a:moveTo>
                  <a:pt x="51" y="333"/>
                </a:moveTo>
                <a:cubicBezTo>
                  <a:pt x="51" y="333"/>
                  <a:pt x="52" y="332"/>
                  <a:pt x="51" y="333"/>
                </a:cubicBezTo>
                <a:close/>
                <a:moveTo>
                  <a:pt x="47" y="318"/>
                </a:moveTo>
                <a:cubicBezTo>
                  <a:pt x="46" y="318"/>
                  <a:pt x="48" y="318"/>
                  <a:pt x="47" y="318"/>
                </a:cubicBezTo>
                <a:close/>
                <a:moveTo>
                  <a:pt x="50" y="336"/>
                </a:moveTo>
                <a:cubicBezTo>
                  <a:pt x="50" y="335"/>
                  <a:pt x="50" y="336"/>
                  <a:pt x="50" y="336"/>
                </a:cubicBezTo>
                <a:close/>
                <a:moveTo>
                  <a:pt x="51" y="330"/>
                </a:moveTo>
                <a:cubicBezTo>
                  <a:pt x="50" y="330"/>
                  <a:pt x="51" y="330"/>
                  <a:pt x="51" y="330"/>
                </a:cubicBezTo>
                <a:close/>
                <a:moveTo>
                  <a:pt x="50" y="326"/>
                </a:moveTo>
                <a:cubicBezTo>
                  <a:pt x="50" y="326"/>
                  <a:pt x="50" y="328"/>
                  <a:pt x="50" y="328"/>
                </a:cubicBezTo>
                <a:cubicBezTo>
                  <a:pt x="49" y="328"/>
                  <a:pt x="49" y="325"/>
                  <a:pt x="48" y="326"/>
                </a:cubicBezTo>
                <a:cubicBezTo>
                  <a:pt x="47" y="326"/>
                  <a:pt x="50" y="324"/>
                  <a:pt x="50" y="326"/>
                </a:cubicBezTo>
                <a:close/>
                <a:moveTo>
                  <a:pt x="48" y="317"/>
                </a:moveTo>
                <a:cubicBezTo>
                  <a:pt x="47" y="317"/>
                  <a:pt x="49" y="317"/>
                  <a:pt x="48" y="317"/>
                </a:cubicBezTo>
                <a:close/>
                <a:moveTo>
                  <a:pt x="48" y="320"/>
                </a:moveTo>
                <a:cubicBezTo>
                  <a:pt x="46" y="321"/>
                  <a:pt x="49" y="319"/>
                  <a:pt x="48" y="320"/>
                </a:cubicBezTo>
                <a:close/>
                <a:moveTo>
                  <a:pt x="47" y="314"/>
                </a:moveTo>
                <a:cubicBezTo>
                  <a:pt x="46" y="315"/>
                  <a:pt x="48" y="314"/>
                  <a:pt x="47" y="314"/>
                </a:cubicBezTo>
                <a:close/>
                <a:moveTo>
                  <a:pt x="46" y="314"/>
                </a:moveTo>
                <a:cubicBezTo>
                  <a:pt x="45" y="314"/>
                  <a:pt x="48" y="314"/>
                  <a:pt x="46" y="314"/>
                </a:cubicBezTo>
                <a:close/>
                <a:moveTo>
                  <a:pt x="46" y="319"/>
                </a:moveTo>
                <a:cubicBezTo>
                  <a:pt x="45" y="320"/>
                  <a:pt x="47" y="319"/>
                  <a:pt x="46" y="319"/>
                </a:cubicBezTo>
                <a:close/>
                <a:moveTo>
                  <a:pt x="44" y="320"/>
                </a:moveTo>
                <a:cubicBezTo>
                  <a:pt x="43" y="321"/>
                  <a:pt x="44" y="320"/>
                  <a:pt x="44" y="320"/>
                </a:cubicBezTo>
                <a:close/>
                <a:moveTo>
                  <a:pt x="44" y="320"/>
                </a:moveTo>
                <a:cubicBezTo>
                  <a:pt x="43" y="321"/>
                  <a:pt x="45" y="319"/>
                  <a:pt x="44" y="320"/>
                </a:cubicBezTo>
                <a:close/>
                <a:moveTo>
                  <a:pt x="44" y="319"/>
                </a:moveTo>
                <a:cubicBezTo>
                  <a:pt x="44" y="319"/>
                  <a:pt x="45" y="318"/>
                  <a:pt x="44" y="319"/>
                </a:cubicBezTo>
                <a:close/>
                <a:moveTo>
                  <a:pt x="28" y="282"/>
                </a:moveTo>
                <a:cubicBezTo>
                  <a:pt x="27" y="281"/>
                  <a:pt x="26" y="280"/>
                  <a:pt x="26" y="279"/>
                </a:cubicBezTo>
                <a:cubicBezTo>
                  <a:pt x="26" y="280"/>
                  <a:pt x="28" y="281"/>
                  <a:pt x="29" y="282"/>
                </a:cubicBezTo>
                <a:cubicBezTo>
                  <a:pt x="29" y="282"/>
                  <a:pt x="28" y="282"/>
                  <a:pt x="28" y="282"/>
                </a:cubicBezTo>
                <a:close/>
                <a:moveTo>
                  <a:pt x="45" y="303"/>
                </a:moveTo>
                <a:cubicBezTo>
                  <a:pt x="44" y="304"/>
                  <a:pt x="47" y="302"/>
                  <a:pt x="45" y="303"/>
                </a:cubicBezTo>
                <a:close/>
                <a:moveTo>
                  <a:pt x="47" y="309"/>
                </a:moveTo>
                <a:cubicBezTo>
                  <a:pt x="46" y="308"/>
                  <a:pt x="48" y="308"/>
                  <a:pt x="47" y="309"/>
                </a:cubicBezTo>
                <a:close/>
                <a:moveTo>
                  <a:pt x="47" y="305"/>
                </a:moveTo>
                <a:cubicBezTo>
                  <a:pt x="47" y="305"/>
                  <a:pt x="48" y="304"/>
                  <a:pt x="47" y="305"/>
                </a:cubicBezTo>
                <a:close/>
                <a:moveTo>
                  <a:pt x="43" y="297"/>
                </a:moveTo>
                <a:cubicBezTo>
                  <a:pt x="43" y="297"/>
                  <a:pt x="44" y="299"/>
                  <a:pt x="42" y="299"/>
                </a:cubicBezTo>
                <a:cubicBezTo>
                  <a:pt x="42" y="298"/>
                  <a:pt x="43" y="297"/>
                  <a:pt x="43" y="297"/>
                </a:cubicBezTo>
                <a:close/>
                <a:moveTo>
                  <a:pt x="40" y="295"/>
                </a:moveTo>
                <a:cubicBezTo>
                  <a:pt x="39" y="293"/>
                  <a:pt x="42" y="298"/>
                  <a:pt x="40" y="295"/>
                </a:cubicBezTo>
                <a:close/>
                <a:moveTo>
                  <a:pt x="40" y="293"/>
                </a:moveTo>
                <a:cubicBezTo>
                  <a:pt x="38" y="294"/>
                  <a:pt x="41" y="292"/>
                  <a:pt x="40" y="293"/>
                </a:cubicBezTo>
                <a:close/>
                <a:moveTo>
                  <a:pt x="39" y="292"/>
                </a:moveTo>
                <a:cubicBezTo>
                  <a:pt x="38" y="292"/>
                  <a:pt x="39" y="292"/>
                  <a:pt x="39" y="292"/>
                </a:cubicBezTo>
                <a:close/>
                <a:moveTo>
                  <a:pt x="37" y="290"/>
                </a:moveTo>
                <a:cubicBezTo>
                  <a:pt x="36" y="291"/>
                  <a:pt x="37" y="290"/>
                  <a:pt x="37" y="290"/>
                </a:cubicBezTo>
                <a:close/>
                <a:moveTo>
                  <a:pt x="60" y="286"/>
                </a:moveTo>
                <a:cubicBezTo>
                  <a:pt x="60" y="285"/>
                  <a:pt x="59" y="287"/>
                  <a:pt x="60" y="286"/>
                </a:cubicBezTo>
                <a:close/>
                <a:moveTo>
                  <a:pt x="45" y="283"/>
                </a:moveTo>
                <a:cubicBezTo>
                  <a:pt x="46" y="284"/>
                  <a:pt x="46" y="284"/>
                  <a:pt x="45" y="283"/>
                </a:cubicBezTo>
                <a:close/>
                <a:moveTo>
                  <a:pt x="38" y="280"/>
                </a:moveTo>
                <a:cubicBezTo>
                  <a:pt x="39" y="280"/>
                  <a:pt x="39" y="280"/>
                  <a:pt x="40" y="280"/>
                </a:cubicBezTo>
                <a:cubicBezTo>
                  <a:pt x="39" y="280"/>
                  <a:pt x="38" y="280"/>
                  <a:pt x="38" y="280"/>
                </a:cubicBezTo>
                <a:close/>
                <a:moveTo>
                  <a:pt x="39" y="277"/>
                </a:moveTo>
                <a:cubicBezTo>
                  <a:pt x="40" y="277"/>
                  <a:pt x="40" y="277"/>
                  <a:pt x="41" y="278"/>
                </a:cubicBezTo>
                <a:cubicBezTo>
                  <a:pt x="40" y="279"/>
                  <a:pt x="38" y="276"/>
                  <a:pt x="39" y="277"/>
                </a:cubicBezTo>
                <a:close/>
                <a:moveTo>
                  <a:pt x="43" y="285"/>
                </a:moveTo>
                <a:cubicBezTo>
                  <a:pt x="45" y="285"/>
                  <a:pt x="46" y="285"/>
                  <a:pt x="47" y="286"/>
                </a:cubicBezTo>
                <a:cubicBezTo>
                  <a:pt x="47" y="286"/>
                  <a:pt x="43" y="285"/>
                  <a:pt x="43" y="285"/>
                </a:cubicBezTo>
                <a:close/>
                <a:moveTo>
                  <a:pt x="58" y="290"/>
                </a:moveTo>
                <a:cubicBezTo>
                  <a:pt x="58" y="290"/>
                  <a:pt x="60" y="292"/>
                  <a:pt x="60" y="292"/>
                </a:cubicBezTo>
                <a:cubicBezTo>
                  <a:pt x="60" y="291"/>
                  <a:pt x="59" y="291"/>
                  <a:pt x="58" y="290"/>
                </a:cubicBezTo>
                <a:close/>
                <a:moveTo>
                  <a:pt x="68" y="291"/>
                </a:moveTo>
                <a:cubicBezTo>
                  <a:pt x="69" y="291"/>
                  <a:pt x="73" y="291"/>
                  <a:pt x="72" y="292"/>
                </a:cubicBezTo>
                <a:cubicBezTo>
                  <a:pt x="72" y="294"/>
                  <a:pt x="69" y="291"/>
                  <a:pt x="68" y="291"/>
                </a:cubicBezTo>
                <a:close/>
                <a:moveTo>
                  <a:pt x="78" y="294"/>
                </a:moveTo>
                <a:cubicBezTo>
                  <a:pt x="79" y="294"/>
                  <a:pt x="83" y="295"/>
                  <a:pt x="83" y="295"/>
                </a:cubicBezTo>
                <a:cubicBezTo>
                  <a:pt x="82" y="295"/>
                  <a:pt x="78" y="295"/>
                  <a:pt x="78" y="294"/>
                </a:cubicBezTo>
                <a:close/>
                <a:moveTo>
                  <a:pt x="88" y="297"/>
                </a:moveTo>
                <a:cubicBezTo>
                  <a:pt x="87" y="296"/>
                  <a:pt x="86" y="296"/>
                  <a:pt x="85" y="295"/>
                </a:cubicBezTo>
                <a:cubicBezTo>
                  <a:pt x="85" y="295"/>
                  <a:pt x="89" y="296"/>
                  <a:pt x="88" y="297"/>
                </a:cubicBezTo>
                <a:close/>
                <a:moveTo>
                  <a:pt x="89" y="297"/>
                </a:moveTo>
                <a:cubicBezTo>
                  <a:pt x="90" y="297"/>
                  <a:pt x="98" y="298"/>
                  <a:pt x="98" y="298"/>
                </a:cubicBezTo>
                <a:cubicBezTo>
                  <a:pt x="97" y="300"/>
                  <a:pt x="90" y="297"/>
                  <a:pt x="89" y="297"/>
                </a:cubicBezTo>
                <a:close/>
                <a:moveTo>
                  <a:pt x="100" y="300"/>
                </a:moveTo>
                <a:cubicBezTo>
                  <a:pt x="96" y="299"/>
                  <a:pt x="102" y="300"/>
                  <a:pt x="102" y="301"/>
                </a:cubicBezTo>
                <a:cubicBezTo>
                  <a:pt x="101" y="301"/>
                  <a:pt x="100" y="301"/>
                  <a:pt x="100" y="300"/>
                </a:cubicBezTo>
                <a:close/>
                <a:moveTo>
                  <a:pt x="115" y="301"/>
                </a:moveTo>
                <a:cubicBezTo>
                  <a:pt x="116" y="302"/>
                  <a:pt x="116" y="302"/>
                  <a:pt x="116" y="302"/>
                </a:cubicBezTo>
                <a:cubicBezTo>
                  <a:pt x="116" y="302"/>
                  <a:pt x="101" y="299"/>
                  <a:pt x="100" y="299"/>
                </a:cubicBezTo>
                <a:cubicBezTo>
                  <a:pt x="102" y="300"/>
                  <a:pt x="124" y="301"/>
                  <a:pt x="124" y="301"/>
                </a:cubicBezTo>
                <a:cubicBezTo>
                  <a:pt x="124" y="300"/>
                  <a:pt x="128" y="301"/>
                  <a:pt x="129" y="301"/>
                </a:cubicBezTo>
                <a:cubicBezTo>
                  <a:pt x="129" y="302"/>
                  <a:pt x="117" y="301"/>
                  <a:pt x="115" y="301"/>
                </a:cubicBezTo>
                <a:close/>
                <a:moveTo>
                  <a:pt x="153" y="305"/>
                </a:moveTo>
                <a:cubicBezTo>
                  <a:pt x="152" y="306"/>
                  <a:pt x="144" y="306"/>
                  <a:pt x="144" y="305"/>
                </a:cubicBezTo>
                <a:cubicBezTo>
                  <a:pt x="144" y="304"/>
                  <a:pt x="154" y="305"/>
                  <a:pt x="153" y="305"/>
                </a:cubicBezTo>
                <a:close/>
                <a:moveTo>
                  <a:pt x="162" y="303"/>
                </a:moveTo>
                <a:cubicBezTo>
                  <a:pt x="163" y="302"/>
                  <a:pt x="163" y="302"/>
                  <a:pt x="164" y="303"/>
                </a:cubicBezTo>
                <a:cubicBezTo>
                  <a:pt x="165" y="303"/>
                  <a:pt x="170" y="303"/>
                  <a:pt x="170" y="302"/>
                </a:cubicBezTo>
                <a:cubicBezTo>
                  <a:pt x="169" y="304"/>
                  <a:pt x="164" y="304"/>
                  <a:pt x="162" y="303"/>
                </a:cubicBezTo>
                <a:close/>
                <a:moveTo>
                  <a:pt x="176" y="299"/>
                </a:moveTo>
                <a:cubicBezTo>
                  <a:pt x="176" y="300"/>
                  <a:pt x="175" y="300"/>
                  <a:pt x="174" y="299"/>
                </a:cubicBezTo>
                <a:cubicBezTo>
                  <a:pt x="171" y="299"/>
                  <a:pt x="176" y="299"/>
                  <a:pt x="176" y="299"/>
                </a:cubicBezTo>
                <a:close/>
                <a:moveTo>
                  <a:pt x="175" y="303"/>
                </a:moveTo>
                <a:cubicBezTo>
                  <a:pt x="174" y="302"/>
                  <a:pt x="179" y="302"/>
                  <a:pt x="179" y="302"/>
                </a:cubicBezTo>
                <a:cubicBezTo>
                  <a:pt x="178" y="302"/>
                  <a:pt x="176" y="304"/>
                  <a:pt x="175" y="303"/>
                </a:cubicBezTo>
                <a:close/>
                <a:moveTo>
                  <a:pt x="177" y="304"/>
                </a:moveTo>
                <a:cubicBezTo>
                  <a:pt x="178" y="304"/>
                  <a:pt x="179" y="304"/>
                  <a:pt x="179" y="304"/>
                </a:cubicBezTo>
                <a:cubicBezTo>
                  <a:pt x="179" y="304"/>
                  <a:pt x="177" y="305"/>
                  <a:pt x="177" y="304"/>
                </a:cubicBezTo>
                <a:close/>
                <a:moveTo>
                  <a:pt x="181" y="299"/>
                </a:moveTo>
                <a:cubicBezTo>
                  <a:pt x="181" y="298"/>
                  <a:pt x="181" y="299"/>
                  <a:pt x="181" y="299"/>
                </a:cubicBezTo>
                <a:close/>
                <a:moveTo>
                  <a:pt x="185" y="301"/>
                </a:moveTo>
                <a:cubicBezTo>
                  <a:pt x="184" y="300"/>
                  <a:pt x="185" y="302"/>
                  <a:pt x="185" y="301"/>
                </a:cubicBezTo>
                <a:close/>
                <a:moveTo>
                  <a:pt x="184" y="299"/>
                </a:moveTo>
                <a:cubicBezTo>
                  <a:pt x="184" y="298"/>
                  <a:pt x="187" y="300"/>
                  <a:pt x="184" y="299"/>
                </a:cubicBezTo>
                <a:close/>
                <a:moveTo>
                  <a:pt x="189" y="302"/>
                </a:moveTo>
                <a:cubicBezTo>
                  <a:pt x="187" y="301"/>
                  <a:pt x="192" y="301"/>
                  <a:pt x="192" y="301"/>
                </a:cubicBezTo>
                <a:cubicBezTo>
                  <a:pt x="191" y="302"/>
                  <a:pt x="190" y="302"/>
                  <a:pt x="189" y="302"/>
                </a:cubicBezTo>
                <a:close/>
                <a:moveTo>
                  <a:pt x="193" y="301"/>
                </a:moveTo>
                <a:cubicBezTo>
                  <a:pt x="194" y="300"/>
                  <a:pt x="195" y="300"/>
                  <a:pt x="196" y="300"/>
                </a:cubicBezTo>
                <a:cubicBezTo>
                  <a:pt x="197" y="300"/>
                  <a:pt x="193" y="301"/>
                  <a:pt x="193" y="301"/>
                </a:cubicBezTo>
                <a:close/>
                <a:moveTo>
                  <a:pt x="196" y="302"/>
                </a:moveTo>
                <a:cubicBezTo>
                  <a:pt x="198" y="301"/>
                  <a:pt x="197" y="302"/>
                  <a:pt x="196" y="302"/>
                </a:cubicBezTo>
                <a:close/>
                <a:moveTo>
                  <a:pt x="228" y="295"/>
                </a:moveTo>
                <a:cubicBezTo>
                  <a:pt x="227" y="294"/>
                  <a:pt x="228" y="296"/>
                  <a:pt x="228" y="295"/>
                </a:cubicBezTo>
                <a:close/>
                <a:moveTo>
                  <a:pt x="209" y="299"/>
                </a:moveTo>
                <a:cubicBezTo>
                  <a:pt x="210" y="298"/>
                  <a:pt x="211" y="298"/>
                  <a:pt x="212" y="298"/>
                </a:cubicBezTo>
                <a:cubicBezTo>
                  <a:pt x="211" y="299"/>
                  <a:pt x="210" y="299"/>
                  <a:pt x="209" y="299"/>
                </a:cubicBezTo>
                <a:close/>
                <a:moveTo>
                  <a:pt x="213" y="299"/>
                </a:moveTo>
                <a:cubicBezTo>
                  <a:pt x="215" y="298"/>
                  <a:pt x="214" y="299"/>
                  <a:pt x="213" y="299"/>
                </a:cubicBezTo>
                <a:close/>
                <a:moveTo>
                  <a:pt x="215" y="296"/>
                </a:moveTo>
                <a:cubicBezTo>
                  <a:pt x="214" y="296"/>
                  <a:pt x="214" y="296"/>
                  <a:pt x="213" y="296"/>
                </a:cubicBezTo>
                <a:cubicBezTo>
                  <a:pt x="213" y="295"/>
                  <a:pt x="215" y="296"/>
                  <a:pt x="215" y="296"/>
                </a:cubicBezTo>
                <a:close/>
                <a:moveTo>
                  <a:pt x="221" y="295"/>
                </a:moveTo>
                <a:cubicBezTo>
                  <a:pt x="220" y="294"/>
                  <a:pt x="221" y="297"/>
                  <a:pt x="221" y="295"/>
                </a:cubicBezTo>
                <a:close/>
                <a:moveTo>
                  <a:pt x="222" y="293"/>
                </a:moveTo>
                <a:cubicBezTo>
                  <a:pt x="224" y="294"/>
                  <a:pt x="223" y="294"/>
                  <a:pt x="222" y="294"/>
                </a:cubicBezTo>
                <a:cubicBezTo>
                  <a:pt x="221" y="294"/>
                  <a:pt x="221" y="293"/>
                  <a:pt x="222" y="293"/>
                </a:cubicBezTo>
                <a:close/>
                <a:moveTo>
                  <a:pt x="222" y="297"/>
                </a:moveTo>
                <a:cubicBezTo>
                  <a:pt x="223" y="297"/>
                  <a:pt x="224" y="297"/>
                  <a:pt x="225" y="297"/>
                </a:cubicBezTo>
                <a:cubicBezTo>
                  <a:pt x="225" y="297"/>
                  <a:pt x="221" y="298"/>
                  <a:pt x="222" y="297"/>
                </a:cubicBezTo>
                <a:close/>
                <a:moveTo>
                  <a:pt x="226" y="296"/>
                </a:moveTo>
                <a:cubicBezTo>
                  <a:pt x="226" y="295"/>
                  <a:pt x="229" y="296"/>
                  <a:pt x="230" y="296"/>
                </a:cubicBezTo>
                <a:cubicBezTo>
                  <a:pt x="228" y="296"/>
                  <a:pt x="226" y="297"/>
                  <a:pt x="226" y="296"/>
                </a:cubicBezTo>
                <a:close/>
                <a:moveTo>
                  <a:pt x="234" y="294"/>
                </a:moveTo>
                <a:cubicBezTo>
                  <a:pt x="233" y="294"/>
                  <a:pt x="232" y="294"/>
                  <a:pt x="232" y="294"/>
                </a:cubicBezTo>
                <a:cubicBezTo>
                  <a:pt x="232" y="293"/>
                  <a:pt x="234" y="293"/>
                  <a:pt x="234" y="294"/>
                </a:cubicBezTo>
                <a:close/>
                <a:moveTo>
                  <a:pt x="233" y="291"/>
                </a:moveTo>
                <a:cubicBezTo>
                  <a:pt x="234" y="290"/>
                  <a:pt x="234" y="290"/>
                  <a:pt x="235" y="290"/>
                </a:cubicBezTo>
                <a:cubicBezTo>
                  <a:pt x="235" y="291"/>
                  <a:pt x="234" y="291"/>
                  <a:pt x="233" y="291"/>
                </a:cubicBezTo>
                <a:close/>
                <a:moveTo>
                  <a:pt x="257" y="283"/>
                </a:moveTo>
                <a:cubicBezTo>
                  <a:pt x="258" y="283"/>
                  <a:pt x="258" y="282"/>
                  <a:pt x="259" y="282"/>
                </a:cubicBezTo>
                <a:cubicBezTo>
                  <a:pt x="259" y="283"/>
                  <a:pt x="255" y="284"/>
                  <a:pt x="257" y="283"/>
                </a:cubicBezTo>
                <a:close/>
                <a:moveTo>
                  <a:pt x="494" y="29"/>
                </a:moveTo>
                <a:cubicBezTo>
                  <a:pt x="493" y="30"/>
                  <a:pt x="493" y="31"/>
                  <a:pt x="492" y="33"/>
                </a:cubicBezTo>
                <a:cubicBezTo>
                  <a:pt x="491" y="31"/>
                  <a:pt x="494" y="29"/>
                  <a:pt x="494" y="29"/>
                </a:cubicBezTo>
                <a:close/>
                <a:moveTo>
                  <a:pt x="486" y="47"/>
                </a:moveTo>
                <a:cubicBezTo>
                  <a:pt x="487" y="45"/>
                  <a:pt x="487" y="42"/>
                  <a:pt x="489" y="40"/>
                </a:cubicBezTo>
                <a:cubicBezTo>
                  <a:pt x="487" y="42"/>
                  <a:pt x="486" y="48"/>
                  <a:pt x="485" y="51"/>
                </a:cubicBezTo>
                <a:cubicBezTo>
                  <a:pt x="485" y="51"/>
                  <a:pt x="486" y="47"/>
                  <a:pt x="486" y="47"/>
                </a:cubicBezTo>
                <a:close/>
                <a:moveTo>
                  <a:pt x="483" y="59"/>
                </a:moveTo>
                <a:cubicBezTo>
                  <a:pt x="483" y="61"/>
                  <a:pt x="483" y="62"/>
                  <a:pt x="482" y="63"/>
                </a:cubicBezTo>
                <a:cubicBezTo>
                  <a:pt x="482" y="61"/>
                  <a:pt x="483" y="60"/>
                  <a:pt x="483" y="59"/>
                </a:cubicBezTo>
                <a:close/>
                <a:moveTo>
                  <a:pt x="474" y="81"/>
                </a:moveTo>
                <a:cubicBezTo>
                  <a:pt x="475" y="81"/>
                  <a:pt x="476" y="79"/>
                  <a:pt x="474" y="81"/>
                </a:cubicBezTo>
                <a:close/>
                <a:moveTo>
                  <a:pt x="471" y="88"/>
                </a:moveTo>
                <a:cubicBezTo>
                  <a:pt x="472" y="86"/>
                  <a:pt x="472" y="85"/>
                  <a:pt x="473" y="84"/>
                </a:cubicBezTo>
                <a:cubicBezTo>
                  <a:pt x="473" y="85"/>
                  <a:pt x="471" y="89"/>
                  <a:pt x="471" y="88"/>
                </a:cubicBezTo>
                <a:close/>
                <a:moveTo>
                  <a:pt x="468" y="95"/>
                </a:moveTo>
                <a:cubicBezTo>
                  <a:pt x="467" y="97"/>
                  <a:pt x="463" y="104"/>
                  <a:pt x="463" y="104"/>
                </a:cubicBezTo>
                <a:cubicBezTo>
                  <a:pt x="464" y="101"/>
                  <a:pt x="467" y="98"/>
                  <a:pt x="468" y="95"/>
                </a:cubicBezTo>
                <a:close/>
                <a:moveTo>
                  <a:pt x="460" y="107"/>
                </a:moveTo>
                <a:cubicBezTo>
                  <a:pt x="460" y="106"/>
                  <a:pt x="461" y="105"/>
                  <a:pt x="462" y="104"/>
                </a:cubicBezTo>
                <a:cubicBezTo>
                  <a:pt x="462" y="105"/>
                  <a:pt x="460" y="108"/>
                  <a:pt x="460" y="107"/>
                </a:cubicBezTo>
                <a:close/>
                <a:moveTo>
                  <a:pt x="425" y="161"/>
                </a:moveTo>
                <a:cubicBezTo>
                  <a:pt x="425" y="161"/>
                  <a:pt x="422" y="164"/>
                  <a:pt x="422" y="164"/>
                </a:cubicBezTo>
                <a:cubicBezTo>
                  <a:pt x="421" y="163"/>
                  <a:pt x="424" y="161"/>
                  <a:pt x="425" y="161"/>
                </a:cubicBezTo>
                <a:close/>
                <a:moveTo>
                  <a:pt x="419" y="166"/>
                </a:moveTo>
                <a:cubicBezTo>
                  <a:pt x="419" y="166"/>
                  <a:pt x="419" y="168"/>
                  <a:pt x="419" y="168"/>
                </a:cubicBezTo>
                <a:cubicBezTo>
                  <a:pt x="419" y="169"/>
                  <a:pt x="418" y="169"/>
                  <a:pt x="417" y="168"/>
                </a:cubicBezTo>
                <a:cubicBezTo>
                  <a:pt x="417" y="167"/>
                  <a:pt x="418" y="167"/>
                  <a:pt x="419" y="166"/>
                </a:cubicBezTo>
                <a:close/>
                <a:moveTo>
                  <a:pt x="416" y="172"/>
                </a:moveTo>
                <a:cubicBezTo>
                  <a:pt x="415" y="173"/>
                  <a:pt x="414" y="174"/>
                  <a:pt x="414" y="174"/>
                </a:cubicBezTo>
                <a:cubicBezTo>
                  <a:pt x="414" y="173"/>
                  <a:pt x="415" y="172"/>
                  <a:pt x="416" y="172"/>
                </a:cubicBezTo>
                <a:close/>
                <a:moveTo>
                  <a:pt x="411" y="178"/>
                </a:moveTo>
                <a:cubicBezTo>
                  <a:pt x="410" y="177"/>
                  <a:pt x="411" y="178"/>
                  <a:pt x="411" y="178"/>
                </a:cubicBezTo>
                <a:close/>
                <a:moveTo>
                  <a:pt x="409" y="180"/>
                </a:moveTo>
                <a:cubicBezTo>
                  <a:pt x="408" y="181"/>
                  <a:pt x="408" y="181"/>
                  <a:pt x="407" y="182"/>
                </a:cubicBezTo>
                <a:cubicBezTo>
                  <a:pt x="412" y="178"/>
                  <a:pt x="432" y="154"/>
                  <a:pt x="433" y="151"/>
                </a:cubicBezTo>
                <a:cubicBezTo>
                  <a:pt x="433" y="152"/>
                  <a:pt x="429" y="157"/>
                  <a:pt x="427" y="158"/>
                </a:cubicBezTo>
                <a:cubicBezTo>
                  <a:pt x="428" y="157"/>
                  <a:pt x="428" y="154"/>
                  <a:pt x="427" y="155"/>
                </a:cubicBezTo>
                <a:cubicBezTo>
                  <a:pt x="429" y="153"/>
                  <a:pt x="444" y="137"/>
                  <a:pt x="443" y="136"/>
                </a:cubicBezTo>
                <a:cubicBezTo>
                  <a:pt x="443" y="137"/>
                  <a:pt x="442" y="137"/>
                  <a:pt x="441" y="137"/>
                </a:cubicBezTo>
                <a:cubicBezTo>
                  <a:pt x="441" y="135"/>
                  <a:pt x="452" y="124"/>
                  <a:pt x="453" y="122"/>
                </a:cubicBezTo>
                <a:cubicBezTo>
                  <a:pt x="455" y="118"/>
                  <a:pt x="461" y="111"/>
                  <a:pt x="462" y="108"/>
                </a:cubicBezTo>
                <a:cubicBezTo>
                  <a:pt x="461" y="114"/>
                  <a:pt x="453" y="123"/>
                  <a:pt x="450" y="129"/>
                </a:cubicBezTo>
                <a:cubicBezTo>
                  <a:pt x="445" y="136"/>
                  <a:pt x="441" y="143"/>
                  <a:pt x="435" y="150"/>
                </a:cubicBezTo>
                <a:cubicBezTo>
                  <a:pt x="428" y="160"/>
                  <a:pt x="421" y="169"/>
                  <a:pt x="412" y="178"/>
                </a:cubicBezTo>
                <a:cubicBezTo>
                  <a:pt x="409" y="181"/>
                  <a:pt x="406" y="185"/>
                  <a:pt x="403" y="188"/>
                </a:cubicBezTo>
                <a:cubicBezTo>
                  <a:pt x="406" y="185"/>
                  <a:pt x="408" y="182"/>
                  <a:pt x="409" y="180"/>
                </a:cubicBezTo>
                <a:close/>
                <a:moveTo>
                  <a:pt x="287" y="281"/>
                </a:moveTo>
                <a:cubicBezTo>
                  <a:pt x="287" y="280"/>
                  <a:pt x="287" y="282"/>
                  <a:pt x="287" y="281"/>
                </a:cubicBezTo>
                <a:close/>
                <a:moveTo>
                  <a:pt x="293" y="278"/>
                </a:moveTo>
                <a:cubicBezTo>
                  <a:pt x="294" y="278"/>
                  <a:pt x="294" y="278"/>
                  <a:pt x="295" y="277"/>
                </a:cubicBezTo>
                <a:cubicBezTo>
                  <a:pt x="295" y="277"/>
                  <a:pt x="296" y="276"/>
                  <a:pt x="297" y="277"/>
                </a:cubicBezTo>
                <a:cubicBezTo>
                  <a:pt x="298" y="279"/>
                  <a:pt x="293" y="279"/>
                  <a:pt x="293" y="278"/>
                </a:cubicBezTo>
                <a:close/>
                <a:moveTo>
                  <a:pt x="299" y="276"/>
                </a:moveTo>
                <a:cubicBezTo>
                  <a:pt x="298" y="275"/>
                  <a:pt x="302" y="275"/>
                  <a:pt x="302" y="276"/>
                </a:cubicBezTo>
                <a:cubicBezTo>
                  <a:pt x="301" y="276"/>
                  <a:pt x="300" y="277"/>
                  <a:pt x="299" y="276"/>
                </a:cubicBezTo>
                <a:close/>
                <a:moveTo>
                  <a:pt x="316" y="268"/>
                </a:moveTo>
                <a:cubicBezTo>
                  <a:pt x="315" y="267"/>
                  <a:pt x="320" y="266"/>
                  <a:pt x="320" y="267"/>
                </a:cubicBezTo>
                <a:cubicBezTo>
                  <a:pt x="317" y="270"/>
                  <a:pt x="317" y="268"/>
                  <a:pt x="316" y="268"/>
                </a:cubicBezTo>
                <a:close/>
                <a:moveTo>
                  <a:pt x="356" y="243"/>
                </a:moveTo>
                <a:cubicBezTo>
                  <a:pt x="356" y="242"/>
                  <a:pt x="363" y="238"/>
                  <a:pt x="363" y="238"/>
                </a:cubicBezTo>
                <a:cubicBezTo>
                  <a:pt x="364" y="239"/>
                  <a:pt x="352" y="246"/>
                  <a:pt x="356" y="243"/>
                </a:cubicBezTo>
                <a:close/>
                <a:moveTo>
                  <a:pt x="372" y="231"/>
                </a:moveTo>
                <a:cubicBezTo>
                  <a:pt x="373" y="230"/>
                  <a:pt x="375" y="228"/>
                  <a:pt x="377" y="226"/>
                </a:cubicBezTo>
                <a:cubicBezTo>
                  <a:pt x="375" y="228"/>
                  <a:pt x="373" y="230"/>
                  <a:pt x="372" y="231"/>
                </a:cubicBezTo>
                <a:close/>
                <a:moveTo>
                  <a:pt x="386" y="220"/>
                </a:moveTo>
                <a:cubicBezTo>
                  <a:pt x="386" y="219"/>
                  <a:pt x="387" y="218"/>
                  <a:pt x="388" y="218"/>
                </a:cubicBezTo>
                <a:cubicBezTo>
                  <a:pt x="387" y="219"/>
                  <a:pt x="387" y="219"/>
                  <a:pt x="386" y="220"/>
                </a:cubicBezTo>
                <a:close/>
                <a:moveTo>
                  <a:pt x="395" y="212"/>
                </a:moveTo>
                <a:cubicBezTo>
                  <a:pt x="394" y="211"/>
                  <a:pt x="397" y="209"/>
                  <a:pt x="397" y="210"/>
                </a:cubicBezTo>
                <a:cubicBezTo>
                  <a:pt x="397" y="210"/>
                  <a:pt x="396" y="211"/>
                  <a:pt x="395" y="212"/>
                </a:cubicBezTo>
                <a:close/>
                <a:moveTo>
                  <a:pt x="401" y="205"/>
                </a:moveTo>
                <a:cubicBezTo>
                  <a:pt x="402" y="204"/>
                  <a:pt x="402" y="204"/>
                  <a:pt x="403" y="203"/>
                </a:cubicBezTo>
                <a:cubicBezTo>
                  <a:pt x="403" y="204"/>
                  <a:pt x="402" y="205"/>
                  <a:pt x="401" y="205"/>
                </a:cubicBezTo>
                <a:close/>
                <a:moveTo>
                  <a:pt x="415" y="190"/>
                </a:moveTo>
                <a:cubicBezTo>
                  <a:pt x="416" y="189"/>
                  <a:pt x="416" y="189"/>
                  <a:pt x="417" y="188"/>
                </a:cubicBezTo>
                <a:cubicBezTo>
                  <a:pt x="417" y="189"/>
                  <a:pt x="416" y="190"/>
                  <a:pt x="415" y="190"/>
                </a:cubicBezTo>
                <a:close/>
                <a:moveTo>
                  <a:pt x="466" y="119"/>
                </a:moveTo>
                <a:cubicBezTo>
                  <a:pt x="453" y="138"/>
                  <a:pt x="442" y="157"/>
                  <a:pt x="427" y="175"/>
                </a:cubicBezTo>
                <a:cubicBezTo>
                  <a:pt x="413" y="192"/>
                  <a:pt x="398" y="207"/>
                  <a:pt x="382" y="221"/>
                </a:cubicBezTo>
                <a:cubicBezTo>
                  <a:pt x="375" y="227"/>
                  <a:pt x="369" y="232"/>
                  <a:pt x="362" y="237"/>
                </a:cubicBezTo>
                <a:cubicBezTo>
                  <a:pt x="360" y="238"/>
                  <a:pt x="354" y="244"/>
                  <a:pt x="349" y="248"/>
                </a:cubicBezTo>
                <a:cubicBezTo>
                  <a:pt x="351" y="246"/>
                  <a:pt x="353" y="245"/>
                  <a:pt x="353" y="245"/>
                </a:cubicBezTo>
                <a:cubicBezTo>
                  <a:pt x="355" y="249"/>
                  <a:pt x="329" y="259"/>
                  <a:pt x="329" y="260"/>
                </a:cubicBezTo>
                <a:cubicBezTo>
                  <a:pt x="330" y="260"/>
                  <a:pt x="331" y="259"/>
                  <a:pt x="332" y="259"/>
                </a:cubicBezTo>
                <a:cubicBezTo>
                  <a:pt x="332" y="259"/>
                  <a:pt x="324" y="264"/>
                  <a:pt x="322" y="266"/>
                </a:cubicBezTo>
                <a:cubicBezTo>
                  <a:pt x="323" y="265"/>
                  <a:pt x="324" y="264"/>
                  <a:pt x="325" y="263"/>
                </a:cubicBezTo>
                <a:cubicBezTo>
                  <a:pt x="324" y="262"/>
                  <a:pt x="313" y="268"/>
                  <a:pt x="313" y="268"/>
                </a:cubicBezTo>
                <a:cubicBezTo>
                  <a:pt x="314" y="268"/>
                  <a:pt x="315" y="268"/>
                  <a:pt x="316" y="268"/>
                </a:cubicBezTo>
                <a:cubicBezTo>
                  <a:pt x="316" y="270"/>
                  <a:pt x="310" y="272"/>
                  <a:pt x="308" y="272"/>
                </a:cubicBezTo>
                <a:cubicBezTo>
                  <a:pt x="308" y="272"/>
                  <a:pt x="309" y="272"/>
                  <a:pt x="309" y="272"/>
                </a:cubicBezTo>
                <a:cubicBezTo>
                  <a:pt x="309" y="272"/>
                  <a:pt x="302" y="276"/>
                  <a:pt x="302" y="275"/>
                </a:cubicBezTo>
                <a:cubicBezTo>
                  <a:pt x="302" y="274"/>
                  <a:pt x="303" y="274"/>
                  <a:pt x="303" y="273"/>
                </a:cubicBezTo>
                <a:cubicBezTo>
                  <a:pt x="302" y="273"/>
                  <a:pt x="300" y="273"/>
                  <a:pt x="299" y="274"/>
                </a:cubicBezTo>
                <a:cubicBezTo>
                  <a:pt x="340" y="254"/>
                  <a:pt x="378" y="226"/>
                  <a:pt x="409" y="193"/>
                </a:cubicBezTo>
                <a:cubicBezTo>
                  <a:pt x="427" y="174"/>
                  <a:pt x="444" y="153"/>
                  <a:pt x="458" y="131"/>
                </a:cubicBezTo>
                <a:cubicBezTo>
                  <a:pt x="469" y="112"/>
                  <a:pt x="484" y="89"/>
                  <a:pt x="489" y="68"/>
                </a:cubicBezTo>
                <a:cubicBezTo>
                  <a:pt x="486" y="83"/>
                  <a:pt x="475" y="105"/>
                  <a:pt x="466" y="119"/>
                </a:cubicBezTo>
                <a:close/>
                <a:moveTo>
                  <a:pt x="490" y="38"/>
                </a:moveTo>
                <a:cubicBezTo>
                  <a:pt x="489" y="38"/>
                  <a:pt x="491" y="35"/>
                  <a:pt x="491" y="34"/>
                </a:cubicBezTo>
                <a:cubicBezTo>
                  <a:pt x="491" y="34"/>
                  <a:pt x="490" y="39"/>
                  <a:pt x="490" y="38"/>
                </a:cubicBezTo>
                <a:close/>
                <a:moveTo>
                  <a:pt x="504" y="39"/>
                </a:moveTo>
                <a:cubicBezTo>
                  <a:pt x="504" y="38"/>
                  <a:pt x="506" y="35"/>
                  <a:pt x="506" y="34"/>
                </a:cubicBezTo>
                <a:cubicBezTo>
                  <a:pt x="506" y="35"/>
                  <a:pt x="503" y="40"/>
                  <a:pt x="504" y="39"/>
                </a:cubicBezTo>
                <a:close/>
                <a:moveTo>
                  <a:pt x="510" y="23"/>
                </a:moveTo>
                <a:cubicBezTo>
                  <a:pt x="509" y="23"/>
                  <a:pt x="513" y="20"/>
                  <a:pt x="513" y="19"/>
                </a:cubicBezTo>
                <a:cubicBezTo>
                  <a:pt x="514" y="20"/>
                  <a:pt x="511" y="24"/>
                  <a:pt x="510" y="23"/>
                </a:cubicBezTo>
                <a:close/>
                <a:moveTo>
                  <a:pt x="244" y="295"/>
                </a:moveTo>
                <a:cubicBezTo>
                  <a:pt x="243" y="294"/>
                  <a:pt x="244" y="296"/>
                  <a:pt x="244" y="295"/>
                </a:cubicBezTo>
                <a:close/>
                <a:moveTo>
                  <a:pt x="72" y="297"/>
                </a:moveTo>
                <a:cubicBezTo>
                  <a:pt x="72" y="295"/>
                  <a:pt x="62" y="295"/>
                  <a:pt x="61" y="295"/>
                </a:cubicBezTo>
                <a:cubicBezTo>
                  <a:pt x="62" y="295"/>
                  <a:pt x="71" y="298"/>
                  <a:pt x="72" y="297"/>
                </a:cubicBezTo>
                <a:close/>
                <a:moveTo>
                  <a:pt x="250" y="294"/>
                </a:moveTo>
                <a:cubicBezTo>
                  <a:pt x="248" y="293"/>
                  <a:pt x="249" y="294"/>
                  <a:pt x="250" y="294"/>
                </a:cubicBezTo>
                <a:close/>
                <a:moveTo>
                  <a:pt x="349" y="248"/>
                </a:moveTo>
                <a:cubicBezTo>
                  <a:pt x="345" y="251"/>
                  <a:pt x="341" y="254"/>
                  <a:pt x="340" y="254"/>
                </a:cubicBezTo>
                <a:cubicBezTo>
                  <a:pt x="341" y="254"/>
                  <a:pt x="345" y="251"/>
                  <a:pt x="349" y="248"/>
                </a:cubicBezTo>
                <a:close/>
                <a:moveTo>
                  <a:pt x="95" y="303"/>
                </a:moveTo>
                <a:cubicBezTo>
                  <a:pt x="95" y="304"/>
                  <a:pt x="95" y="302"/>
                  <a:pt x="95" y="303"/>
                </a:cubicBezTo>
                <a:close/>
                <a:moveTo>
                  <a:pt x="311" y="270"/>
                </a:moveTo>
                <a:cubicBezTo>
                  <a:pt x="310" y="269"/>
                  <a:pt x="311" y="270"/>
                  <a:pt x="311" y="270"/>
                </a:cubicBezTo>
                <a:close/>
                <a:moveTo>
                  <a:pt x="334" y="257"/>
                </a:moveTo>
                <a:cubicBezTo>
                  <a:pt x="334" y="257"/>
                  <a:pt x="339" y="255"/>
                  <a:pt x="339" y="254"/>
                </a:cubicBezTo>
                <a:cubicBezTo>
                  <a:pt x="338" y="254"/>
                  <a:pt x="335" y="256"/>
                  <a:pt x="334" y="257"/>
                </a:cubicBezTo>
                <a:close/>
                <a:moveTo>
                  <a:pt x="308" y="272"/>
                </a:moveTo>
                <a:cubicBezTo>
                  <a:pt x="307" y="272"/>
                  <a:pt x="307" y="272"/>
                  <a:pt x="306" y="272"/>
                </a:cubicBezTo>
                <a:cubicBezTo>
                  <a:pt x="306" y="272"/>
                  <a:pt x="307" y="272"/>
                  <a:pt x="308" y="272"/>
                </a:cubicBezTo>
                <a:close/>
                <a:moveTo>
                  <a:pt x="55" y="259"/>
                </a:moveTo>
                <a:cubicBezTo>
                  <a:pt x="55" y="258"/>
                  <a:pt x="54" y="259"/>
                  <a:pt x="54" y="259"/>
                </a:cubicBezTo>
                <a:cubicBezTo>
                  <a:pt x="54" y="259"/>
                  <a:pt x="55" y="259"/>
                  <a:pt x="55" y="259"/>
                </a:cubicBezTo>
                <a:close/>
                <a:moveTo>
                  <a:pt x="106" y="233"/>
                </a:moveTo>
                <a:cubicBezTo>
                  <a:pt x="106" y="233"/>
                  <a:pt x="106" y="233"/>
                  <a:pt x="106" y="232"/>
                </a:cubicBezTo>
                <a:cubicBezTo>
                  <a:pt x="105" y="229"/>
                  <a:pt x="105" y="231"/>
                  <a:pt x="106" y="233"/>
                </a:cubicBezTo>
                <a:close/>
                <a:moveTo>
                  <a:pt x="54" y="259"/>
                </a:moveTo>
                <a:cubicBezTo>
                  <a:pt x="54" y="260"/>
                  <a:pt x="54" y="260"/>
                  <a:pt x="54" y="260"/>
                </a:cubicBezTo>
                <a:cubicBezTo>
                  <a:pt x="54" y="259"/>
                  <a:pt x="54" y="259"/>
                  <a:pt x="54" y="259"/>
                </a:cubicBezTo>
                <a:cubicBezTo>
                  <a:pt x="54" y="259"/>
                  <a:pt x="54" y="259"/>
                  <a:pt x="54" y="259"/>
                </a:cubicBezTo>
                <a:close/>
                <a:moveTo>
                  <a:pt x="67" y="245"/>
                </a:moveTo>
                <a:cubicBezTo>
                  <a:pt x="67" y="245"/>
                  <a:pt x="67" y="245"/>
                  <a:pt x="67" y="245"/>
                </a:cubicBezTo>
                <a:cubicBezTo>
                  <a:pt x="67" y="245"/>
                  <a:pt x="67" y="245"/>
                  <a:pt x="67" y="245"/>
                </a:cubicBezTo>
                <a:cubicBezTo>
                  <a:pt x="67" y="245"/>
                  <a:pt x="67" y="245"/>
                  <a:pt x="67" y="245"/>
                </a:cubicBezTo>
                <a:close/>
                <a:moveTo>
                  <a:pt x="68" y="244"/>
                </a:moveTo>
                <a:cubicBezTo>
                  <a:pt x="68" y="244"/>
                  <a:pt x="68" y="244"/>
                  <a:pt x="68" y="244"/>
                </a:cubicBezTo>
                <a:cubicBezTo>
                  <a:pt x="68" y="245"/>
                  <a:pt x="68" y="244"/>
                  <a:pt x="68" y="244"/>
                </a:cubicBezTo>
                <a:close/>
                <a:moveTo>
                  <a:pt x="67" y="244"/>
                </a:moveTo>
                <a:cubicBezTo>
                  <a:pt x="67" y="244"/>
                  <a:pt x="67" y="244"/>
                  <a:pt x="67" y="244"/>
                </a:cubicBezTo>
                <a:cubicBezTo>
                  <a:pt x="67" y="245"/>
                  <a:pt x="67" y="245"/>
                  <a:pt x="67" y="244"/>
                </a:cubicBezTo>
                <a:close/>
                <a:moveTo>
                  <a:pt x="79" y="241"/>
                </a:moveTo>
                <a:cubicBezTo>
                  <a:pt x="79" y="240"/>
                  <a:pt x="79" y="242"/>
                  <a:pt x="79" y="241"/>
                </a:cubicBezTo>
                <a:close/>
                <a:moveTo>
                  <a:pt x="76" y="242"/>
                </a:moveTo>
                <a:cubicBezTo>
                  <a:pt x="76" y="243"/>
                  <a:pt x="76" y="241"/>
                  <a:pt x="76" y="242"/>
                </a:cubicBezTo>
                <a:close/>
                <a:moveTo>
                  <a:pt x="18" y="253"/>
                </a:moveTo>
                <a:cubicBezTo>
                  <a:pt x="16" y="251"/>
                  <a:pt x="18" y="254"/>
                  <a:pt x="18" y="253"/>
                </a:cubicBezTo>
                <a:close/>
                <a:moveTo>
                  <a:pt x="75" y="240"/>
                </a:moveTo>
                <a:cubicBezTo>
                  <a:pt x="75" y="241"/>
                  <a:pt x="75" y="239"/>
                  <a:pt x="75" y="240"/>
                </a:cubicBezTo>
                <a:close/>
                <a:moveTo>
                  <a:pt x="85" y="253"/>
                </a:moveTo>
                <a:cubicBezTo>
                  <a:pt x="86" y="254"/>
                  <a:pt x="85" y="251"/>
                  <a:pt x="85" y="253"/>
                </a:cubicBezTo>
                <a:close/>
                <a:moveTo>
                  <a:pt x="97" y="237"/>
                </a:moveTo>
                <a:cubicBezTo>
                  <a:pt x="97" y="238"/>
                  <a:pt x="99" y="237"/>
                  <a:pt x="98" y="236"/>
                </a:cubicBezTo>
                <a:cubicBezTo>
                  <a:pt x="98" y="236"/>
                  <a:pt x="97" y="237"/>
                  <a:pt x="97" y="237"/>
                </a:cubicBezTo>
                <a:close/>
                <a:moveTo>
                  <a:pt x="106" y="247"/>
                </a:moveTo>
                <a:cubicBezTo>
                  <a:pt x="105" y="246"/>
                  <a:pt x="106" y="247"/>
                  <a:pt x="106" y="247"/>
                </a:cubicBezTo>
                <a:close/>
                <a:moveTo>
                  <a:pt x="96" y="236"/>
                </a:moveTo>
                <a:cubicBezTo>
                  <a:pt x="96" y="235"/>
                  <a:pt x="98" y="235"/>
                  <a:pt x="99" y="234"/>
                </a:cubicBezTo>
                <a:cubicBezTo>
                  <a:pt x="99" y="234"/>
                  <a:pt x="99" y="234"/>
                  <a:pt x="99" y="234"/>
                </a:cubicBezTo>
                <a:cubicBezTo>
                  <a:pt x="101" y="234"/>
                  <a:pt x="102" y="233"/>
                  <a:pt x="103" y="232"/>
                </a:cubicBezTo>
                <a:cubicBezTo>
                  <a:pt x="103" y="232"/>
                  <a:pt x="103" y="232"/>
                  <a:pt x="103" y="232"/>
                </a:cubicBezTo>
                <a:cubicBezTo>
                  <a:pt x="103" y="233"/>
                  <a:pt x="103" y="232"/>
                  <a:pt x="103" y="232"/>
                </a:cubicBezTo>
                <a:cubicBezTo>
                  <a:pt x="103" y="232"/>
                  <a:pt x="103" y="232"/>
                  <a:pt x="103" y="231"/>
                </a:cubicBezTo>
                <a:cubicBezTo>
                  <a:pt x="103" y="232"/>
                  <a:pt x="90" y="235"/>
                  <a:pt x="90" y="235"/>
                </a:cubicBezTo>
                <a:cubicBezTo>
                  <a:pt x="90" y="235"/>
                  <a:pt x="90" y="237"/>
                  <a:pt x="90" y="237"/>
                </a:cubicBezTo>
                <a:cubicBezTo>
                  <a:pt x="92" y="237"/>
                  <a:pt x="94" y="236"/>
                  <a:pt x="96" y="236"/>
                </a:cubicBezTo>
                <a:close/>
                <a:moveTo>
                  <a:pt x="105" y="246"/>
                </a:moveTo>
                <a:cubicBezTo>
                  <a:pt x="106" y="245"/>
                  <a:pt x="109" y="248"/>
                  <a:pt x="110" y="248"/>
                </a:cubicBezTo>
                <a:cubicBezTo>
                  <a:pt x="112" y="248"/>
                  <a:pt x="106" y="242"/>
                  <a:pt x="105" y="246"/>
                </a:cubicBezTo>
                <a:close/>
                <a:moveTo>
                  <a:pt x="94" y="237"/>
                </a:moveTo>
                <a:cubicBezTo>
                  <a:pt x="94" y="238"/>
                  <a:pt x="94" y="237"/>
                  <a:pt x="94" y="237"/>
                </a:cubicBezTo>
                <a:close/>
                <a:moveTo>
                  <a:pt x="89" y="237"/>
                </a:moveTo>
                <a:cubicBezTo>
                  <a:pt x="91" y="233"/>
                  <a:pt x="78" y="239"/>
                  <a:pt x="79" y="240"/>
                </a:cubicBezTo>
                <a:cubicBezTo>
                  <a:pt x="79" y="240"/>
                  <a:pt x="89" y="237"/>
                  <a:pt x="89" y="237"/>
                </a:cubicBezTo>
                <a:close/>
                <a:moveTo>
                  <a:pt x="85" y="237"/>
                </a:moveTo>
                <a:cubicBezTo>
                  <a:pt x="85" y="238"/>
                  <a:pt x="85" y="236"/>
                  <a:pt x="85" y="237"/>
                </a:cubicBezTo>
                <a:close/>
                <a:moveTo>
                  <a:pt x="49" y="260"/>
                </a:moveTo>
                <a:cubicBezTo>
                  <a:pt x="49" y="260"/>
                  <a:pt x="49" y="261"/>
                  <a:pt x="49" y="260"/>
                </a:cubicBezTo>
                <a:close/>
                <a:moveTo>
                  <a:pt x="63" y="257"/>
                </a:moveTo>
                <a:cubicBezTo>
                  <a:pt x="64" y="256"/>
                  <a:pt x="63" y="257"/>
                  <a:pt x="63" y="257"/>
                </a:cubicBezTo>
                <a:close/>
                <a:moveTo>
                  <a:pt x="71" y="257"/>
                </a:moveTo>
                <a:cubicBezTo>
                  <a:pt x="71" y="257"/>
                  <a:pt x="73" y="256"/>
                  <a:pt x="73" y="256"/>
                </a:cubicBezTo>
                <a:cubicBezTo>
                  <a:pt x="73" y="256"/>
                  <a:pt x="70" y="255"/>
                  <a:pt x="71" y="257"/>
                </a:cubicBezTo>
                <a:close/>
                <a:moveTo>
                  <a:pt x="72" y="257"/>
                </a:moveTo>
                <a:cubicBezTo>
                  <a:pt x="73" y="258"/>
                  <a:pt x="72" y="256"/>
                  <a:pt x="72" y="257"/>
                </a:cubicBezTo>
                <a:close/>
                <a:moveTo>
                  <a:pt x="53" y="259"/>
                </a:moveTo>
                <a:cubicBezTo>
                  <a:pt x="53" y="258"/>
                  <a:pt x="53" y="260"/>
                  <a:pt x="53" y="259"/>
                </a:cubicBezTo>
                <a:close/>
                <a:moveTo>
                  <a:pt x="71" y="258"/>
                </a:moveTo>
                <a:cubicBezTo>
                  <a:pt x="69" y="258"/>
                  <a:pt x="73" y="258"/>
                  <a:pt x="71" y="258"/>
                </a:cubicBezTo>
                <a:close/>
                <a:moveTo>
                  <a:pt x="61" y="258"/>
                </a:moveTo>
                <a:cubicBezTo>
                  <a:pt x="61" y="258"/>
                  <a:pt x="61" y="258"/>
                  <a:pt x="61" y="257"/>
                </a:cubicBezTo>
                <a:cubicBezTo>
                  <a:pt x="61" y="257"/>
                  <a:pt x="61" y="257"/>
                  <a:pt x="61" y="258"/>
                </a:cubicBezTo>
                <a:close/>
                <a:moveTo>
                  <a:pt x="62" y="257"/>
                </a:moveTo>
                <a:cubicBezTo>
                  <a:pt x="62" y="258"/>
                  <a:pt x="62" y="256"/>
                  <a:pt x="62" y="257"/>
                </a:cubicBezTo>
                <a:close/>
                <a:moveTo>
                  <a:pt x="82" y="254"/>
                </a:moveTo>
                <a:cubicBezTo>
                  <a:pt x="82" y="255"/>
                  <a:pt x="82" y="254"/>
                  <a:pt x="82" y="254"/>
                </a:cubicBezTo>
                <a:close/>
                <a:moveTo>
                  <a:pt x="74" y="243"/>
                </a:moveTo>
                <a:cubicBezTo>
                  <a:pt x="75" y="244"/>
                  <a:pt x="74" y="242"/>
                  <a:pt x="74" y="243"/>
                </a:cubicBezTo>
                <a:close/>
                <a:moveTo>
                  <a:pt x="72" y="258"/>
                </a:moveTo>
                <a:cubicBezTo>
                  <a:pt x="73" y="258"/>
                  <a:pt x="70" y="257"/>
                  <a:pt x="72" y="258"/>
                </a:cubicBezTo>
                <a:close/>
                <a:moveTo>
                  <a:pt x="74" y="257"/>
                </a:moveTo>
                <a:cubicBezTo>
                  <a:pt x="74" y="256"/>
                  <a:pt x="74" y="257"/>
                  <a:pt x="74" y="257"/>
                </a:cubicBezTo>
                <a:close/>
                <a:moveTo>
                  <a:pt x="76" y="256"/>
                </a:moveTo>
                <a:cubicBezTo>
                  <a:pt x="75" y="255"/>
                  <a:pt x="76" y="257"/>
                  <a:pt x="76" y="256"/>
                </a:cubicBezTo>
                <a:close/>
                <a:moveTo>
                  <a:pt x="83" y="253"/>
                </a:moveTo>
                <a:cubicBezTo>
                  <a:pt x="84" y="254"/>
                  <a:pt x="83" y="252"/>
                  <a:pt x="83" y="253"/>
                </a:cubicBezTo>
                <a:close/>
                <a:moveTo>
                  <a:pt x="47" y="260"/>
                </a:moveTo>
                <a:cubicBezTo>
                  <a:pt x="47" y="261"/>
                  <a:pt x="47" y="260"/>
                  <a:pt x="47" y="260"/>
                </a:cubicBezTo>
                <a:close/>
                <a:moveTo>
                  <a:pt x="49" y="263"/>
                </a:moveTo>
                <a:cubicBezTo>
                  <a:pt x="49" y="264"/>
                  <a:pt x="49" y="262"/>
                  <a:pt x="49" y="263"/>
                </a:cubicBezTo>
                <a:close/>
                <a:moveTo>
                  <a:pt x="95" y="246"/>
                </a:moveTo>
                <a:cubicBezTo>
                  <a:pt x="94" y="244"/>
                  <a:pt x="95" y="247"/>
                  <a:pt x="95" y="246"/>
                </a:cubicBezTo>
                <a:close/>
                <a:moveTo>
                  <a:pt x="104" y="247"/>
                </a:moveTo>
                <a:cubicBezTo>
                  <a:pt x="105" y="249"/>
                  <a:pt x="104" y="245"/>
                  <a:pt x="104" y="247"/>
                </a:cubicBezTo>
                <a:close/>
                <a:moveTo>
                  <a:pt x="73" y="243"/>
                </a:moveTo>
                <a:cubicBezTo>
                  <a:pt x="73" y="242"/>
                  <a:pt x="74" y="243"/>
                  <a:pt x="73" y="243"/>
                </a:cubicBezTo>
                <a:close/>
                <a:moveTo>
                  <a:pt x="61" y="247"/>
                </a:moveTo>
                <a:cubicBezTo>
                  <a:pt x="60" y="245"/>
                  <a:pt x="61" y="248"/>
                  <a:pt x="61" y="247"/>
                </a:cubicBezTo>
                <a:close/>
                <a:moveTo>
                  <a:pt x="65" y="246"/>
                </a:moveTo>
                <a:cubicBezTo>
                  <a:pt x="65" y="247"/>
                  <a:pt x="65" y="245"/>
                  <a:pt x="65" y="246"/>
                </a:cubicBezTo>
                <a:close/>
                <a:moveTo>
                  <a:pt x="51" y="259"/>
                </a:moveTo>
                <a:cubicBezTo>
                  <a:pt x="51" y="260"/>
                  <a:pt x="51" y="259"/>
                  <a:pt x="51" y="259"/>
                </a:cubicBezTo>
                <a:close/>
                <a:moveTo>
                  <a:pt x="52" y="259"/>
                </a:moveTo>
                <a:cubicBezTo>
                  <a:pt x="51" y="259"/>
                  <a:pt x="52" y="260"/>
                  <a:pt x="52" y="259"/>
                </a:cubicBezTo>
                <a:close/>
                <a:moveTo>
                  <a:pt x="50" y="260"/>
                </a:moveTo>
                <a:cubicBezTo>
                  <a:pt x="50" y="259"/>
                  <a:pt x="50" y="261"/>
                  <a:pt x="50" y="260"/>
                </a:cubicBezTo>
                <a:close/>
                <a:moveTo>
                  <a:pt x="34" y="312"/>
                </a:moveTo>
                <a:cubicBezTo>
                  <a:pt x="34" y="313"/>
                  <a:pt x="35" y="312"/>
                  <a:pt x="34" y="312"/>
                </a:cubicBezTo>
                <a:close/>
                <a:moveTo>
                  <a:pt x="25" y="298"/>
                </a:moveTo>
                <a:cubicBezTo>
                  <a:pt x="24" y="298"/>
                  <a:pt x="26" y="297"/>
                  <a:pt x="25" y="298"/>
                </a:cubicBezTo>
                <a:close/>
                <a:moveTo>
                  <a:pt x="33" y="312"/>
                </a:moveTo>
                <a:cubicBezTo>
                  <a:pt x="33" y="311"/>
                  <a:pt x="34" y="313"/>
                  <a:pt x="33" y="312"/>
                </a:cubicBezTo>
                <a:close/>
                <a:moveTo>
                  <a:pt x="55" y="329"/>
                </a:moveTo>
                <a:cubicBezTo>
                  <a:pt x="57" y="328"/>
                  <a:pt x="55" y="329"/>
                  <a:pt x="55" y="329"/>
                </a:cubicBezTo>
                <a:close/>
                <a:moveTo>
                  <a:pt x="34" y="312"/>
                </a:moveTo>
                <a:cubicBezTo>
                  <a:pt x="33" y="314"/>
                  <a:pt x="35" y="310"/>
                  <a:pt x="34" y="312"/>
                </a:cubicBezTo>
                <a:close/>
                <a:moveTo>
                  <a:pt x="51" y="311"/>
                </a:moveTo>
                <a:cubicBezTo>
                  <a:pt x="53" y="311"/>
                  <a:pt x="50" y="312"/>
                  <a:pt x="51" y="311"/>
                </a:cubicBezTo>
                <a:close/>
                <a:moveTo>
                  <a:pt x="60" y="333"/>
                </a:moveTo>
                <a:cubicBezTo>
                  <a:pt x="60" y="333"/>
                  <a:pt x="61" y="333"/>
                  <a:pt x="61" y="333"/>
                </a:cubicBezTo>
                <a:cubicBezTo>
                  <a:pt x="60" y="333"/>
                  <a:pt x="57" y="323"/>
                  <a:pt x="57" y="323"/>
                </a:cubicBezTo>
                <a:cubicBezTo>
                  <a:pt x="57" y="323"/>
                  <a:pt x="56" y="323"/>
                  <a:pt x="56" y="323"/>
                </a:cubicBezTo>
                <a:cubicBezTo>
                  <a:pt x="56" y="323"/>
                  <a:pt x="57" y="327"/>
                  <a:pt x="57" y="327"/>
                </a:cubicBezTo>
                <a:cubicBezTo>
                  <a:pt x="57" y="328"/>
                  <a:pt x="57" y="329"/>
                  <a:pt x="58" y="330"/>
                </a:cubicBezTo>
                <a:cubicBezTo>
                  <a:pt x="58" y="330"/>
                  <a:pt x="59" y="330"/>
                  <a:pt x="58" y="330"/>
                </a:cubicBezTo>
                <a:cubicBezTo>
                  <a:pt x="58" y="330"/>
                  <a:pt x="58" y="330"/>
                  <a:pt x="58" y="330"/>
                </a:cubicBezTo>
                <a:cubicBezTo>
                  <a:pt x="59" y="331"/>
                  <a:pt x="59" y="332"/>
                  <a:pt x="60" y="333"/>
                </a:cubicBezTo>
                <a:cubicBezTo>
                  <a:pt x="60" y="333"/>
                  <a:pt x="60" y="333"/>
                  <a:pt x="60" y="333"/>
                </a:cubicBezTo>
                <a:cubicBezTo>
                  <a:pt x="60" y="333"/>
                  <a:pt x="60" y="333"/>
                  <a:pt x="60" y="333"/>
                </a:cubicBezTo>
                <a:close/>
                <a:moveTo>
                  <a:pt x="35" y="312"/>
                </a:moveTo>
                <a:cubicBezTo>
                  <a:pt x="36" y="311"/>
                  <a:pt x="34" y="312"/>
                  <a:pt x="35" y="312"/>
                </a:cubicBezTo>
                <a:close/>
                <a:moveTo>
                  <a:pt x="52" y="314"/>
                </a:moveTo>
                <a:cubicBezTo>
                  <a:pt x="52" y="314"/>
                  <a:pt x="55" y="323"/>
                  <a:pt x="55" y="323"/>
                </a:cubicBezTo>
                <a:cubicBezTo>
                  <a:pt x="59" y="323"/>
                  <a:pt x="53" y="313"/>
                  <a:pt x="52" y="314"/>
                </a:cubicBezTo>
                <a:close/>
                <a:moveTo>
                  <a:pt x="55" y="319"/>
                </a:moveTo>
                <a:cubicBezTo>
                  <a:pt x="54" y="319"/>
                  <a:pt x="56" y="319"/>
                  <a:pt x="55" y="319"/>
                </a:cubicBezTo>
                <a:close/>
                <a:moveTo>
                  <a:pt x="55" y="326"/>
                </a:moveTo>
                <a:cubicBezTo>
                  <a:pt x="56" y="326"/>
                  <a:pt x="54" y="327"/>
                  <a:pt x="55" y="326"/>
                </a:cubicBezTo>
                <a:close/>
                <a:moveTo>
                  <a:pt x="47" y="328"/>
                </a:moveTo>
                <a:cubicBezTo>
                  <a:pt x="48" y="328"/>
                  <a:pt x="46" y="329"/>
                  <a:pt x="47" y="328"/>
                </a:cubicBezTo>
                <a:close/>
                <a:moveTo>
                  <a:pt x="30" y="299"/>
                </a:moveTo>
                <a:cubicBezTo>
                  <a:pt x="30" y="299"/>
                  <a:pt x="29" y="299"/>
                  <a:pt x="29" y="299"/>
                </a:cubicBezTo>
                <a:cubicBezTo>
                  <a:pt x="29" y="299"/>
                  <a:pt x="29" y="299"/>
                  <a:pt x="29" y="299"/>
                </a:cubicBezTo>
                <a:cubicBezTo>
                  <a:pt x="30" y="299"/>
                  <a:pt x="30" y="299"/>
                  <a:pt x="30" y="299"/>
                </a:cubicBezTo>
                <a:close/>
                <a:moveTo>
                  <a:pt x="46" y="306"/>
                </a:moveTo>
                <a:cubicBezTo>
                  <a:pt x="46" y="306"/>
                  <a:pt x="46" y="306"/>
                  <a:pt x="46" y="306"/>
                </a:cubicBezTo>
                <a:cubicBezTo>
                  <a:pt x="46" y="306"/>
                  <a:pt x="46" y="306"/>
                  <a:pt x="46" y="306"/>
                </a:cubicBezTo>
                <a:cubicBezTo>
                  <a:pt x="45" y="306"/>
                  <a:pt x="45" y="306"/>
                  <a:pt x="46" y="306"/>
                </a:cubicBezTo>
                <a:close/>
                <a:moveTo>
                  <a:pt x="29" y="300"/>
                </a:moveTo>
                <a:cubicBezTo>
                  <a:pt x="29" y="300"/>
                  <a:pt x="29" y="300"/>
                  <a:pt x="29" y="300"/>
                </a:cubicBezTo>
                <a:cubicBezTo>
                  <a:pt x="29" y="300"/>
                  <a:pt x="30" y="300"/>
                  <a:pt x="30" y="300"/>
                </a:cubicBezTo>
                <a:cubicBezTo>
                  <a:pt x="30" y="300"/>
                  <a:pt x="30" y="300"/>
                  <a:pt x="29" y="300"/>
                </a:cubicBezTo>
                <a:close/>
                <a:moveTo>
                  <a:pt x="46" y="305"/>
                </a:moveTo>
                <a:cubicBezTo>
                  <a:pt x="46" y="305"/>
                  <a:pt x="46" y="305"/>
                  <a:pt x="46" y="305"/>
                </a:cubicBezTo>
                <a:cubicBezTo>
                  <a:pt x="46" y="305"/>
                  <a:pt x="46" y="305"/>
                  <a:pt x="46" y="305"/>
                </a:cubicBezTo>
                <a:cubicBezTo>
                  <a:pt x="46" y="305"/>
                  <a:pt x="45" y="305"/>
                  <a:pt x="46" y="305"/>
                </a:cubicBezTo>
                <a:close/>
                <a:moveTo>
                  <a:pt x="34" y="306"/>
                </a:moveTo>
                <a:cubicBezTo>
                  <a:pt x="34" y="306"/>
                  <a:pt x="33" y="306"/>
                  <a:pt x="34" y="306"/>
                </a:cubicBezTo>
                <a:close/>
                <a:moveTo>
                  <a:pt x="33" y="305"/>
                </a:moveTo>
                <a:cubicBezTo>
                  <a:pt x="32" y="305"/>
                  <a:pt x="34" y="304"/>
                  <a:pt x="33" y="305"/>
                </a:cubicBezTo>
                <a:close/>
                <a:moveTo>
                  <a:pt x="33" y="304"/>
                </a:moveTo>
                <a:cubicBezTo>
                  <a:pt x="32" y="305"/>
                  <a:pt x="33" y="304"/>
                  <a:pt x="33" y="304"/>
                </a:cubicBezTo>
                <a:close/>
                <a:moveTo>
                  <a:pt x="31" y="300"/>
                </a:moveTo>
                <a:cubicBezTo>
                  <a:pt x="31" y="300"/>
                  <a:pt x="30" y="300"/>
                  <a:pt x="30" y="300"/>
                </a:cubicBezTo>
                <a:cubicBezTo>
                  <a:pt x="30" y="300"/>
                  <a:pt x="30" y="301"/>
                  <a:pt x="31" y="300"/>
                </a:cubicBezTo>
                <a:close/>
                <a:moveTo>
                  <a:pt x="27" y="296"/>
                </a:moveTo>
                <a:cubicBezTo>
                  <a:pt x="27" y="296"/>
                  <a:pt x="26" y="296"/>
                  <a:pt x="27" y="296"/>
                </a:cubicBezTo>
                <a:close/>
                <a:moveTo>
                  <a:pt x="29" y="298"/>
                </a:moveTo>
                <a:cubicBezTo>
                  <a:pt x="28" y="298"/>
                  <a:pt x="29" y="298"/>
                  <a:pt x="29" y="298"/>
                </a:cubicBezTo>
                <a:close/>
                <a:moveTo>
                  <a:pt x="26" y="295"/>
                </a:moveTo>
                <a:cubicBezTo>
                  <a:pt x="27" y="295"/>
                  <a:pt x="26" y="296"/>
                  <a:pt x="26" y="295"/>
                </a:cubicBezTo>
                <a:close/>
                <a:moveTo>
                  <a:pt x="43" y="301"/>
                </a:moveTo>
                <a:cubicBezTo>
                  <a:pt x="42" y="301"/>
                  <a:pt x="45" y="300"/>
                  <a:pt x="43" y="301"/>
                </a:cubicBezTo>
                <a:close/>
                <a:moveTo>
                  <a:pt x="35" y="314"/>
                </a:moveTo>
                <a:cubicBezTo>
                  <a:pt x="35" y="313"/>
                  <a:pt x="34" y="314"/>
                  <a:pt x="35" y="314"/>
                </a:cubicBezTo>
                <a:close/>
                <a:moveTo>
                  <a:pt x="29" y="298"/>
                </a:moveTo>
                <a:cubicBezTo>
                  <a:pt x="28" y="299"/>
                  <a:pt x="29" y="298"/>
                  <a:pt x="29" y="298"/>
                </a:cubicBezTo>
                <a:close/>
                <a:moveTo>
                  <a:pt x="33" y="310"/>
                </a:moveTo>
                <a:cubicBezTo>
                  <a:pt x="33" y="310"/>
                  <a:pt x="33" y="310"/>
                  <a:pt x="33" y="310"/>
                </a:cubicBezTo>
                <a:cubicBezTo>
                  <a:pt x="33" y="310"/>
                  <a:pt x="33" y="310"/>
                  <a:pt x="33" y="310"/>
                </a:cubicBezTo>
                <a:cubicBezTo>
                  <a:pt x="33" y="310"/>
                  <a:pt x="32" y="310"/>
                  <a:pt x="33" y="310"/>
                </a:cubicBezTo>
                <a:close/>
                <a:moveTo>
                  <a:pt x="46" y="336"/>
                </a:moveTo>
                <a:cubicBezTo>
                  <a:pt x="48" y="335"/>
                  <a:pt x="44" y="337"/>
                  <a:pt x="46" y="336"/>
                </a:cubicBezTo>
                <a:close/>
                <a:moveTo>
                  <a:pt x="44" y="304"/>
                </a:moveTo>
                <a:cubicBezTo>
                  <a:pt x="43" y="305"/>
                  <a:pt x="45" y="304"/>
                  <a:pt x="44" y="304"/>
                </a:cubicBezTo>
                <a:close/>
                <a:moveTo>
                  <a:pt x="39" y="320"/>
                </a:moveTo>
                <a:cubicBezTo>
                  <a:pt x="39" y="321"/>
                  <a:pt x="40" y="320"/>
                  <a:pt x="39" y="320"/>
                </a:cubicBezTo>
                <a:close/>
                <a:moveTo>
                  <a:pt x="46" y="337"/>
                </a:moveTo>
                <a:cubicBezTo>
                  <a:pt x="47" y="337"/>
                  <a:pt x="45" y="338"/>
                  <a:pt x="46" y="337"/>
                </a:cubicBezTo>
                <a:close/>
                <a:moveTo>
                  <a:pt x="36" y="315"/>
                </a:moveTo>
                <a:cubicBezTo>
                  <a:pt x="35" y="316"/>
                  <a:pt x="37" y="314"/>
                  <a:pt x="36" y="315"/>
                </a:cubicBezTo>
                <a:close/>
                <a:moveTo>
                  <a:pt x="40" y="322"/>
                </a:moveTo>
                <a:cubicBezTo>
                  <a:pt x="41" y="321"/>
                  <a:pt x="39" y="322"/>
                  <a:pt x="40" y="322"/>
                </a:cubicBezTo>
                <a:close/>
                <a:moveTo>
                  <a:pt x="38" y="320"/>
                </a:moveTo>
                <a:cubicBezTo>
                  <a:pt x="38" y="320"/>
                  <a:pt x="37" y="320"/>
                  <a:pt x="38" y="320"/>
                </a:cubicBezTo>
                <a:close/>
                <a:moveTo>
                  <a:pt x="45" y="341"/>
                </a:moveTo>
                <a:cubicBezTo>
                  <a:pt x="45" y="341"/>
                  <a:pt x="48" y="340"/>
                  <a:pt x="49" y="340"/>
                </a:cubicBezTo>
                <a:cubicBezTo>
                  <a:pt x="49" y="340"/>
                  <a:pt x="47" y="338"/>
                  <a:pt x="47" y="338"/>
                </a:cubicBezTo>
                <a:cubicBezTo>
                  <a:pt x="47" y="339"/>
                  <a:pt x="45" y="341"/>
                  <a:pt x="45" y="341"/>
                </a:cubicBezTo>
                <a:close/>
                <a:moveTo>
                  <a:pt x="49" y="312"/>
                </a:moveTo>
                <a:cubicBezTo>
                  <a:pt x="50" y="312"/>
                  <a:pt x="49" y="312"/>
                  <a:pt x="49" y="312"/>
                </a:cubicBezTo>
                <a:close/>
                <a:moveTo>
                  <a:pt x="48" y="310"/>
                </a:moveTo>
                <a:cubicBezTo>
                  <a:pt x="49" y="310"/>
                  <a:pt x="48" y="311"/>
                  <a:pt x="48" y="310"/>
                </a:cubicBezTo>
                <a:close/>
                <a:moveTo>
                  <a:pt x="48" y="311"/>
                </a:moveTo>
                <a:cubicBezTo>
                  <a:pt x="47" y="312"/>
                  <a:pt x="49" y="311"/>
                  <a:pt x="48" y="311"/>
                </a:cubicBezTo>
                <a:close/>
                <a:moveTo>
                  <a:pt x="46" y="337"/>
                </a:moveTo>
                <a:cubicBezTo>
                  <a:pt x="46" y="337"/>
                  <a:pt x="46" y="337"/>
                  <a:pt x="47" y="338"/>
                </a:cubicBezTo>
                <a:cubicBezTo>
                  <a:pt x="47" y="337"/>
                  <a:pt x="47" y="337"/>
                  <a:pt x="46" y="337"/>
                </a:cubicBezTo>
                <a:close/>
                <a:moveTo>
                  <a:pt x="52" y="312"/>
                </a:moveTo>
                <a:cubicBezTo>
                  <a:pt x="51" y="312"/>
                  <a:pt x="51" y="312"/>
                  <a:pt x="51" y="312"/>
                </a:cubicBezTo>
                <a:cubicBezTo>
                  <a:pt x="51" y="312"/>
                  <a:pt x="51" y="312"/>
                  <a:pt x="52" y="312"/>
                </a:cubicBezTo>
                <a:close/>
                <a:moveTo>
                  <a:pt x="50" y="315"/>
                </a:moveTo>
                <a:cubicBezTo>
                  <a:pt x="50" y="315"/>
                  <a:pt x="51" y="315"/>
                  <a:pt x="50" y="31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" name="Freeform 6"/>
          <p:cNvSpPr>
            <a:spLocks noEditPoints="1"/>
          </p:cNvSpPr>
          <p:nvPr/>
        </p:nvSpPr>
        <p:spPr bwMode="auto">
          <a:xfrm>
            <a:off x="3950042" y="4410248"/>
            <a:ext cx="1144692" cy="630483"/>
          </a:xfrm>
          <a:custGeom>
            <a:avLst/>
            <a:gdLst>
              <a:gd name="T0" fmla="*/ 494 w 524"/>
              <a:gd name="T1" fmla="*/ 71 h 342"/>
              <a:gd name="T2" fmla="*/ 326 w 524"/>
              <a:gd name="T3" fmla="*/ 250 h 342"/>
              <a:gd name="T4" fmla="*/ 284 w 524"/>
              <a:gd name="T5" fmla="*/ 268 h 342"/>
              <a:gd name="T6" fmla="*/ 268 w 524"/>
              <a:gd name="T7" fmla="*/ 275 h 342"/>
              <a:gd name="T8" fmla="*/ 168 w 524"/>
              <a:gd name="T9" fmla="*/ 311 h 342"/>
              <a:gd name="T10" fmla="*/ 196 w 524"/>
              <a:gd name="T11" fmla="*/ 293 h 342"/>
              <a:gd name="T12" fmla="*/ 511 w 524"/>
              <a:gd name="T13" fmla="*/ 10 h 342"/>
              <a:gd name="T14" fmla="*/ 398 w 524"/>
              <a:gd name="T15" fmla="*/ 188 h 342"/>
              <a:gd name="T16" fmla="*/ 353 w 524"/>
              <a:gd name="T17" fmla="*/ 230 h 342"/>
              <a:gd name="T18" fmla="*/ 153 w 524"/>
              <a:gd name="T19" fmla="*/ 300 h 342"/>
              <a:gd name="T20" fmla="*/ 57 w 524"/>
              <a:gd name="T21" fmla="*/ 262 h 342"/>
              <a:gd name="T22" fmla="*/ 48 w 524"/>
              <a:gd name="T23" fmla="*/ 261 h 342"/>
              <a:gd name="T24" fmla="*/ 106 w 524"/>
              <a:gd name="T25" fmla="*/ 233 h 342"/>
              <a:gd name="T26" fmla="*/ 65 w 524"/>
              <a:gd name="T27" fmla="*/ 246 h 342"/>
              <a:gd name="T28" fmla="*/ 20 w 524"/>
              <a:gd name="T29" fmla="*/ 252 h 342"/>
              <a:gd name="T30" fmla="*/ 30 w 524"/>
              <a:gd name="T31" fmla="*/ 303 h 342"/>
              <a:gd name="T32" fmla="*/ 24 w 524"/>
              <a:gd name="T33" fmla="*/ 291 h 342"/>
              <a:gd name="T34" fmla="*/ 58 w 524"/>
              <a:gd name="T35" fmla="*/ 335 h 342"/>
              <a:gd name="T36" fmla="*/ 44 w 524"/>
              <a:gd name="T37" fmla="*/ 305 h 342"/>
              <a:gd name="T38" fmla="*/ 70 w 524"/>
              <a:gd name="T39" fmla="*/ 300 h 342"/>
              <a:gd name="T40" fmla="*/ 71 w 524"/>
              <a:gd name="T41" fmla="*/ 295 h 342"/>
              <a:gd name="T42" fmla="*/ 497 w 524"/>
              <a:gd name="T43" fmla="*/ 63 h 342"/>
              <a:gd name="T44" fmla="*/ 352 w 524"/>
              <a:gd name="T45" fmla="*/ 228 h 342"/>
              <a:gd name="T46" fmla="*/ 67 w 524"/>
              <a:gd name="T47" fmla="*/ 258 h 342"/>
              <a:gd name="T48" fmla="*/ 101 w 524"/>
              <a:gd name="T49" fmla="*/ 243 h 342"/>
              <a:gd name="T50" fmla="*/ 84 w 524"/>
              <a:gd name="T51" fmla="*/ 243 h 342"/>
              <a:gd name="T52" fmla="*/ 71 w 524"/>
              <a:gd name="T53" fmla="*/ 244 h 342"/>
              <a:gd name="T54" fmla="*/ 3 w 524"/>
              <a:gd name="T55" fmla="*/ 266 h 342"/>
              <a:gd name="T56" fmla="*/ 19 w 524"/>
              <a:gd name="T57" fmla="*/ 285 h 342"/>
              <a:gd name="T58" fmla="*/ 23 w 524"/>
              <a:gd name="T59" fmla="*/ 277 h 342"/>
              <a:gd name="T60" fmla="*/ 51 w 524"/>
              <a:gd name="T61" fmla="*/ 333 h 342"/>
              <a:gd name="T62" fmla="*/ 47 w 524"/>
              <a:gd name="T63" fmla="*/ 314 h 342"/>
              <a:gd name="T64" fmla="*/ 45 w 524"/>
              <a:gd name="T65" fmla="*/ 303 h 342"/>
              <a:gd name="T66" fmla="*/ 60 w 524"/>
              <a:gd name="T67" fmla="*/ 286 h 342"/>
              <a:gd name="T68" fmla="*/ 68 w 524"/>
              <a:gd name="T69" fmla="*/ 291 h 342"/>
              <a:gd name="T70" fmla="*/ 116 w 524"/>
              <a:gd name="T71" fmla="*/ 302 h 342"/>
              <a:gd name="T72" fmla="*/ 179 w 524"/>
              <a:gd name="T73" fmla="*/ 302 h 342"/>
              <a:gd name="T74" fmla="*/ 193 w 524"/>
              <a:gd name="T75" fmla="*/ 301 h 342"/>
              <a:gd name="T76" fmla="*/ 222 w 524"/>
              <a:gd name="T77" fmla="*/ 294 h 342"/>
              <a:gd name="T78" fmla="*/ 257 w 524"/>
              <a:gd name="T79" fmla="*/ 283 h 342"/>
              <a:gd name="T80" fmla="*/ 468 w 524"/>
              <a:gd name="T81" fmla="*/ 95 h 342"/>
              <a:gd name="T82" fmla="*/ 411 w 524"/>
              <a:gd name="T83" fmla="*/ 178 h 342"/>
              <a:gd name="T84" fmla="*/ 287 w 524"/>
              <a:gd name="T85" fmla="*/ 281 h 342"/>
              <a:gd name="T86" fmla="*/ 377 w 524"/>
              <a:gd name="T87" fmla="*/ 226 h 342"/>
              <a:gd name="T88" fmla="*/ 382 w 524"/>
              <a:gd name="T89" fmla="*/ 221 h 342"/>
              <a:gd name="T90" fmla="*/ 458 w 524"/>
              <a:gd name="T91" fmla="*/ 131 h 342"/>
              <a:gd name="T92" fmla="*/ 72 w 524"/>
              <a:gd name="T93" fmla="*/ 297 h 342"/>
              <a:gd name="T94" fmla="*/ 55 w 524"/>
              <a:gd name="T95" fmla="*/ 259 h 342"/>
              <a:gd name="T96" fmla="*/ 68 w 524"/>
              <a:gd name="T97" fmla="*/ 244 h 342"/>
              <a:gd name="T98" fmla="*/ 97 w 524"/>
              <a:gd name="T99" fmla="*/ 237 h 342"/>
              <a:gd name="T100" fmla="*/ 94 w 524"/>
              <a:gd name="T101" fmla="*/ 237 h 342"/>
              <a:gd name="T102" fmla="*/ 53 w 524"/>
              <a:gd name="T103" fmla="*/ 259 h 342"/>
              <a:gd name="T104" fmla="*/ 74 w 524"/>
              <a:gd name="T105" fmla="*/ 257 h 342"/>
              <a:gd name="T106" fmla="*/ 61 w 524"/>
              <a:gd name="T107" fmla="*/ 247 h 342"/>
              <a:gd name="T108" fmla="*/ 55 w 524"/>
              <a:gd name="T109" fmla="*/ 329 h 342"/>
              <a:gd name="T110" fmla="*/ 35 w 524"/>
              <a:gd name="T111" fmla="*/ 312 h 342"/>
              <a:gd name="T112" fmla="*/ 46 w 524"/>
              <a:gd name="T113" fmla="*/ 306 h 342"/>
              <a:gd name="T114" fmla="*/ 33 w 524"/>
              <a:gd name="T115" fmla="*/ 304 h 342"/>
              <a:gd name="T116" fmla="*/ 33 w 524"/>
              <a:gd name="T117" fmla="*/ 310 h 342"/>
              <a:gd name="T118" fmla="*/ 38 w 524"/>
              <a:gd name="T119" fmla="*/ 320 h 342"/>
              <a:gd name="T120" fmla="*/ 51 w 524"/>
              <a:gd name="T121" fmla="*/ 312 h 3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524" h="342">
                <a:moveTo>
                  <a:pt x="511" y="31"/>
                </a:moveTo>
                <a:cubicBezTo>
                  <a:pt x="510" y="32"/>
                  <a:pt x="510" y="33"/>
                  <a:pt x="509" y="34"/>
                </a:cubicBezTo>
                <a:cubicBezTo>
                  <a:pt x="510" y="33"/>
                  <a:pt x="511" y="32"/>
                  <a:pt x="511" y="31"/>
                </a:cubicBezTo>
                <a:close/>
                <a:moveTo>
                  <a:pt x="497" y="63"/>
                </a:moveTo>
                <a:cubicBezTo>
                  <a:pt x="497" y="63"/>
                  <a:pt x="497" y="63"/>
                  <a:pt x="497" y="63"/>
                </a:cubicBezTo>
                <a:close/>
                <a:moveTo>
                  <a:pt x="508" y="37"/>
                </a:moveTo>
                <a:cubicBezTo>
                  <a:pt x="508" y="38"/>
                  <a:pt x="508" y="39"/>
                  <a:pt x="508" y="37"/>
                </a:cubicBezTo>
                <a:close/>
                <a:moveTo>
                  <a:pt x="282" y="283"/>
                </a:moveTo>
                <a:cubicBezTo>
                  <a:pt x="281" y="283"/>
                  <a:pt x="281" y="283"/>
                  <a:pt x="280" y="284"/>
                </a:cubicBezTo>
                <a:cubicBezTo>
                  <a:pt x="281" y="284"/>
                  <a:pt x="281" y="283"/>
                  <a:pt x="282" y="283"/>
                </a:cubicBezTo>
                <a:close/>
                <a:moveTo>
                  <a:pt x="234" y="300"/>
                </a:moveTo>
                <a:cubicBezTo>
                  <a:pt x="233" y="300"/>
                  <a:pt x="232" y="300"/>
                  <a:pt x="232" y="301"/>
                </a:cubicBezTo>
                <a:cubicBezTo>
                  <a:pt x="233" y="301"/>
                  <a:pt x="233" y="301"/>
                  <a:pt x="234" y="300"/>
                </a:cubicBezTo>
                <a:close/>
                <a:moveTo>
                  <a:pt x="494" y="71"/>
                </a:moveTo>
                <a:cubicBezTo>
                  <a:pt x="493" y="72"/>
                  <a:pt x="493" y="73"/>
                  <a:pt x="493" y="74"/>
                </a:cubicBezTo>
                <a:cubicBezTo>
                  <a:pt x="494" y="73"/>
                  <a:pt x="494" y="72"/>
                  <a:pt x="494" y="71"/>
                </a:cubicBezTo>
                <a:close/>
                <a:moveTo>
                  <a:pt x="348" y="234"/>
                </a:moveTo>
                <a:cubicBezTo>
                  <a:pt x="348" y="234"/>
                  <a:pt x="347" y="234"/>
                  <a:pt x="347" y="234"/>
                </a:cubicBezTo>
                <a:cubicBezTo>
                  <a:pt x="350" y="233"/>
                  <a:pt x="352" y="232"/>
                  <a:pt x="353" y="230"/>
                </a:cubicBezTo>
                <a:cubicBezTo>
                  <a:pt x="353" y="230"/>
                  <a:pt x="353" y="230"/>
                  <a:pt x="353" y="230"/>
                </a:cubicBezTo>
                <a:cubicBezTo>
                  <a:pt x="353" y="231"/>
                  <a:pt x="350" y="233"/>
                  <a:pt x="348" y="234"/>
                </a:cubicBezTo>
                <a:close/>
                <a:moveTo>
                  <a:pt x="327" y="249"/>
                </a:moveTo>
                <a:cubicBezTo>
                  <a:pt x="328" y="248"/>
                  <a:pt x="334" y="246"/>
                  <a:pt x="334" y="245"/>
                </a:cubicBezTo>
                <a:cubicBezTo>
                  <a:pt x="333" y="244"/>
                  <a:pt x="328" y="248"/>
                  <a:pt x="327" y="249"/>
                </a:cubicBezTo>
                <a:close/>
                <a:moveTo>
                  <a:pt x="336" y="243"/>
                </a:moveTo>
                <a:cubicBezTo>
                  <a:pt x="336" y="243"/>
                  <a:pt x="340" y="240"/>
                  <a:pt x="340" y="240"/>
                </a:cubicBezTo>
                <a:cubicBezTo>
                  <a:pt x="339" y="240"/>
                  <a:pt x="336" y="242"/>
                  <a:pt x="336" y="243"/>
                </a:cubicBezTo>
                <a:close/>
                <a:moveTo>
                  <a:pt x="383" y="207"/>
                </a:moveTo>
                <a:cubicBezTo>
                  <a:pt x="384" y="206"/>
                  <a:pt x="385" y="205"/>
                  <a:pt x="386" y="204"/>
                </a:cubicBezTo>
                <a:cubicBezTo>
                  <a:pt x="386" y="204"/>
                  <a:pt x="383" y="207"/>
                  <a:pt x="383" y="207"/>
                </a:cubicBezTo>
                <a:close/>
                <a:moveTo>
                  <a:pt x="324" y="251"/>
                </a:moveTo>
                <a:cubicBezTo>
                  <a:pt x="324" y="251"/>
                  <a:pt x="325" y="251"/>
                  <a:pt x="326" y="250"/>
                </a:cubicBezTo>
                <a:cubicBezTo>
                  <a:pt x="327" y="249"/>
                  <a:pt x="324" y="251"/>
                  <a:pt x="324" y="251"/>
                </a:cubicBezTo>
                <a:close/>
                <a:moveTo>
                  <a:pt x="395" y="195"/>
                </a:moveTo>
                <a:cubicBezTo>
                  <a:pt x="395" y="195"/>
                  <a:pt x="393" y="199"/>
                  <a:pt x="395" y="195"/>
                </a:cubicBezTo>
                <a:close/>
                <a:moveTo>
                  <a:pt x="388" y="201"/>
                </a:moveTo>
                <a:cubicBezTo>
                  <a:pt x="388" y="201"/>
                  <a:pt x="391" y="198"/>
                  <a:pt x="391" y="198"/>
                </a:cubicBezTo>
                <a:cubicBezTo>
                  <a:pt x="390" y="199"/>
                  <a:pt x="389" y="200"/>
                  <a:pt x="388" y="201"/>
                </a:cubicBezTo>
                <a:close/>
                <a:moveTo>
                  <a:pt x="519" y="12"/>
                </a:moveTo>
                <a:cubicBezTo>
                  <a:pt x="519" y="13"/>
                  <a:pt x="519" y="13"/>
                  <a:pt x="519" y="13"/>
                </a:cubicBezTo>
                <a:cubicBezTo>
                  <a:pt x="519" y="13"/>
                  <a:pt x="519" y="13"/>
                  <a:pt x="519" y="12"/>
                </a:cubicBezTo>
                <a:close/>
                <a:moveTo>
                  <a:pt x="230" y="299"/>
                </a:moveTo>
                <a:cubicBezTo>
                  <a:pt x="232" y="299"/>
                  <a:pt x="233" y="299"/>
                  <a:pt x="234" y="298"/>
                </a:cubicBezTo>
                <a:cubicBezTo>
                  <a:pt x="233" y="298"/>
                  <a:pt x="231" y="298"/>
                  <a:pt x="230" y="299"/>
                </a:cubicBezTo>
                <a:close/>
                <a:moveTo>
                  <a:pt x="343" y="238"/>
                </a:moveTo>
                <a:cubicBezTo>
                  <a:pt x="343" y="238"/>
                  <a:pt x="345" y="236"/>
                  <a:pt x="347" y="234"/>
                </a:cubicBezTo>
                <a:cubicBezTo>
                  <a:pt x="345" y="236"/>
                  <a:pt x="343" y="237"/>
                  <a:pt x="343" y="238"/>
                </a:cubicBezTo>
                <a:close/>
                <a:moveTo>
                  <a:pt x="284" y="268"/>
                </a:moveTo>
                <a:cubicBezTo>
                  <a:pt x="283" y="267"/>
                  <a:pt x="282" y="268"/>
                  <a:pt x="281" y="268"/>
                </a:cubicBezTo>
                <a:cubicBezTo>
                  <a:pt x="280" y="269"/>
                  <a:pt x="279" y="269"/>
                  <a:pt x="277" y="270"/>
                </a:cubicBezTo>
                <a:cubicBezTo>
                  <a:pt x="278" y="271"/>
                  <a:pt x="284" y="269"/>
                  <a:pt x="284" y="268"/>
                </a:cubicBezTo>
                <a:close/>
                <a:moveTo>
                  <a:pt x="261" y="276"/>
                </a:moveTo>
                <a:cubicBezTo>
                  <a:pt x="262" y="276"/>
                  <a:pt x="262" y="276"/>
                  <a:pt x="263" y="276"/>
                </a:cubicBezTo>
                <a:cubicBezTo>
                  <a:pt x="262" y="276"/>
                  <a:pt x="261" y="276"/>
                  <a:pt x="261" y="276"/>
                </a:cubicBezTo>
                <a:close/>
                <a:moveTo>
                  <a:pt x="209" y="295"/>
                </a:moveTo>
                <a:cubicBezTo>
                  <a:pt x="208" y="294"/>
                  <a:pt x="208" y="295"/>
                  <a:pt x="207" y="295"/>
                </a:cubicBezTo>
                <a:cubicBezTo>
                  <a:pt x="208" y="295"/>
                  <a:pt x="209" y="295"/>
                  <a:pt x="209" y="295"/>
                </a:cubicBezTo>
                <a:close/>
                <a:moveTo>
                  <a:pt x="273" y="272"/>
                </a:moveTo>
                <a:cubicBezTo>
                  <a:pt x="273" y="272"/>
                  <a:pt x="271" y="272"/>
                  <a:pt x="273" y="272"/>
                </a:cubicBezTo>
                <a:close/>
                <a:moveTo>
                  <a:pt x="250" y="280"/>
                </a:moveTo>
                <a:cubicBezTo>
                  <a:pt x="249" y="280"/>
                  <a:pt x="249" y="280"/>
                  <a:pt x="248" y="280"/>
                </a:cubicBezTo>
                <a:cubicBezTo>
                  <a:pt x="248" y="281"/>
                  <a:pt x="250" y="280"/>
                  <a:pt x="250" y="280"/>
                </a:cubicBezTo>
                <a:close/>
                <a:moveTo>
                  <a:pt x="280" y="270"/>
                </a:moveTo>
                <a:cubicBezTo>
                  <a:pt x="278" y="270"/>
                  <a:pt x="268" y="275"/>
                  <a:pt x="268" y="275"/>
                </a:cubicBezTo>
                <a:cubicBezTo>
                  <a:pt x="269" y="276"/>
                  <a:pt x="281" y="271"/>
                  <a:pt x="280" y="270"/>
                </a:cubicBezTo>
                <a:close/>
                <a:moveTo>
                  <a:pt x="228" y="302"/>
                </a:moveTo>
                <a:cubicBezTo>
                  <a:pt x="229" y="302"/>
                  <a:pt x="232" y="301"/>
                  <a:pt x="229" y="301"/>
                </a:cubicBezTo>
                <a:cubicBezTo>
                  <a:pt x="229" y="301"/>
                  <a:pt x="226" y="302"/>
                  <a:pt x="228" y="302"/>
                </a:cubicBezTo>
                <a:close/>
                <a:moveTo>
                  <a:pt x="404" y="181"/>
                </a:moveTo>
                <a:cubicBezTo>
                  <a:pt x="403" y="181"/>
                  <a:pt x="404" y="182"/>
                  <a:pt x="404" y="181"/>
                </a:cubicBezTo>
                <a:close/>
                <a:moveTo>
                  <a:pt x="297" y="262"/>
                </a:moveTo>
                <a:cubicBezTo>
                  <a:pt x="298" y="262"/>
                  <a:pt x="298" y="262"/>
                  <a:pt x="299" y="261"/>
                </a:cubicBezTo>
                <a:cubicBezTo>
                  <a:pt x="298" y="261"/>
                  <a:pt x="297" y="262"/>
                  <a:pt x="297" y="262"/>
                </a:cubicBezTo>
                <a:close/>
                <a:moveTo>
                  <a:pt x="275" y="271"/>
                </a:moveTo>
                <a:cubicBezTo>
                  <a:pt x="272" y="272"/>
                  <a:pt x="278" y="270"/>
                  <a:pt x="275" y="271"/>
                </a:cubicBezTo>
                <a:close/>
                <a:moveTo>
                  <a:pt x="165" y="309"/>
                </a:moveTo>
                <a:cubicBezTo>
                  <a:pt x="152" y="310"/>
                  <a:pt x="139" y="309"/>
                  <a:pt x="126" y="309"/>
                </a:cubicBezTo>
                <a:cubicBezTo>
                  <a:pt x="126" y="309"/>
                  <a:pt x="127" y="310"/>
                  <a:pt x="128" y="311"/>
                </a:cubicBezTo>
                <a:cubicBezTo>
                  <a:pt x="133" y="312"/>
                  <a:pt x="139" y="311"/>
                  <a:pt x="143" y="311"/>
                </a:cubicBezTo>
                <a:cubicBezTo>
                  <a:pt x="150" y="311"/>
                  <a:pt x="161" y="313"/>
                  <a:pt x="168" y="311"/>
                </a:cubicBezTo>
                <a:cubicBezTo>
                  <a:pt x="171" y="309"/>
                  <a:pt x="182" y="308"/>
                  <a:pt x="186" y="309"/>
                </a:cubicBezTo>
                <a:cubicBezTo>
                  <a:pt x="190" y="310"/>
                  <a:pt x="197" y="305"/>
                  <a:pt x="201" y="307"/>
                </a:cubicBezTo>
                <a:cubicBezTo>
                  <a:pt x="202" y="308"/>
                  <a:pt x="210" y="305"/>
                  <a:pt x="207" y="305"/>
                </a:cubicBezTo>
                <a:cubicBezTo>
                  <a:pt x="194" y="304"/>
                  <a:pt x="179" y="309"/>
                  <a:pt x="165" y="309"/>
                </a:cubicBezTo>
                <a:close/>
                <a:moveTo>
                  <a:pt x="160" y="311"/>
                </a:moveTo>
                <a:cubicBezTo>
                  <a:pt x="160" y="310"/>
                  <a:pt x="160" y="312"/>
                  <a:pt x="160" y="311"/>
                </a:cubicBezTo>
                <a:close/>
                <a:moveTo>
                  <a:pt x="204" y="304"/>
                </a:moveTo>
                <a:cubicBezTo>
                  <a:pt x="205" y="304"/>
                  <a:pt x="206" y="304"/>
                  <a:pt x="206" y="304"/>
                </a:cubicBezTo>
                <a:cubicBezTo>
                  <a:pt x="205" y="303"/>
                  <a:pt x="205" y="304"/>
                  <a:pt x="204" y="304"/>
                </a:cubicBezTo>
                <a:close/>
                <a:moveTo>
                  <a:pt x="521" y="8"/>
                </a:moveTo>
                <a:cubicBezTo>
                  <a:pt x="520" y="9"/>
                  <a:pt x="520" y="11"/>
                  <a:pt x="519" y="12"/>
                </a:cubicBezTo>
                <a:cubicBezTo>
                  <a:pt x="520" y="11"/>
                  <a:pt x="520" y="10"/>
                  <a:pt x="521" y="10"/>
                </a:cubicBezTo>
                <a:cubicBezTo>
                  <a:pt x="520" y="11"/>
                  <a:pt x="520" y="11"/>
                  <a:pt x="520" y="12"/>
                </a:cubicBezTo>
                <a:cubicBezTo>
                  <a:pt x="520" y="12"/>
                  <a:pt x="524" y="6"/>
                  <a:pt x="521" y="8"/>
                </a:cubicBezTo>
                <a:close/>
                <a:moveTo>
                  <a:pt x="196" y="293"/>
                </a:moveTo>
                <a:cubicBezTo>
                  <a:pt x="195" y="292"/>
                  <a:pt x="196" y="294"/>
                  <a:pt x="196" y="293"/>
                </a:cubicBezTo>
                <a:close/>
                <a:moveTo>
                  <a:pt x="206" y="290"/>
                </a:moveTo>
                <a:cubicBezTo>
                  <a:pt x="206" y="290"/>
                  <a:pt x="202" y="291"/>
                  <a:pt x="201" y="291"/>
                </a:cubicBezTo>
                <a:cubicBezTo>
                  <a:pt x="202" y="291"/>
                  <a:pt x="206" y="291"/>
                  <a:pt x="206" y="290"/>
                </a:cubicBezTo>
                <a:close/>
                <a:moveTo>
                  <a:pt x="46" y="275"/>
                </a:moveTo>
                <a:cubicBezTo>
                  <a:pt x="46" y="276"/>
                  <a:pt x="49" y="278"/>
                  <a:pt x="50" y="277"/>
                </a:cubicBezTo>
                <a:cubicBezTo>
                  <a:pt x="50" y="276"/>
                  <a:pt x="46" y="275"/>
                  <a:pt x="46" y="275"/>
                </a:cubicBezTo>
                <a:close/>
                <a:moveTo>
                  <a:pt x="179" y="295"/>
                </a:moveTo>
                <a:cubicBezTo>
                  <a:pt x="180" y="295"/>
                  <a:pt x="181" y="294"/>
                  <a:pt x="182" y="294"/>
                </a:cubicBezTo>
                <a:cubicBezTo>
                  <a:pt x="182" y="293"/>
                  <a:pt x="179" y="295"/>
                  <a:pt x="179" y="295"/>
                </a:cubicBezTo>
                <a:close/>
                <a:moveTo>
                  <a:pt x="108" y="297"/>
                </a:moveTo>
                <a:cubicBezTo>
                  <a:pt x="108" y="298"/>
                  <a:pt x="108" y="296"/>
                  <a:pt x="108" y="297"/>
                </a:cubicBezTo>
                <a:close/>
                <a:moveTo>
                  <a:pt x="501" y="39"/>
                </a:moveTo>
                <a:cubicBezTo>
                  <a:pt x="499" y="45"/>
                  <a:pt x="491" y="56"/>
                  <a:pt x="490" y="63"/>
                </a:cubicBezTo>
                <a:cubicBezTo>
                  <a:pt x="491" y="56"/>
                  <a:pt x="498" y="46"/>
                  <a:pt x="500" y="40"/>
                </a:cubicBezTo>
                <a:cubicBezTo>
                  <a:pt x="502" y="34"/>
                  <a:pt x="504" y="29"/>
                  <a:pt x="507" y="24"/>
                </a:cubicBezTo>
                <a:cubicBezTo>
                  <a:pt x="509" y="20"/>
                  <a:pt x="510" y="11"/>
                  <a:pt x="511" y="10"/>
                </a:cubicBezTo>
                <a:cubicBezTo>
                  <a:pt x="516" y="1"/>
                  <a:pt x="510" y="6"/>
                  <a:pt x="509" y="3"/>
                </a:cubicBezTo>
                <a:cubicBezTo>
                  <a:pt x="509" y="2"/>
                  <a:pt x="509" y="1"/>
                  <a:pt x="509" y="0"/>
                </a:cubicBezTo>
                <a:cubicBezTo>
                  <a:pt x="506" y="3"/>
                  <a:pt x="493" y="23"/>
                  <a:pt x="494" y="27"/>
                </a:cubicBezTo>
                <a:cubicBezTo>
                  <a:pt x="492" y="22"/>
                  <a:pt x="503" y="9"/>
                  <a:pt x="505" y="5"/>
                </a:cubicBezTo>
                <a:cubicBezTo>
                  <a:pt x="504" y="4"/>
                  <a:pt x="504" y="4"/>
                  <a:pt x="503" y="5"/>
                </a:cubicBezTo>
                <a:cubicBezTo>
                  <a:pt x="498" y="11"/>
                  <a:pt x="495" y="20"/>
                  <a:pt x="492" y="27"/>
                </a:cubicBezTo>
                <a:cubicBezTo>
                  <a:pt x="489" y="33"/>
                  <a:pt x="482" y="43"/>
                  <a:pt x="482" y="51"/>
                </a:cubicBezTo>
                <a:cubicBezTo>
                  <a:pt x="483" y="50"/>
                  <a:pt x="483" y="49"/>
                  <a:pt x="484" y="49"/>
                </a:cubicBezTo>
                <a:cubicBezTo>
                  <a:pt x="486" y="48"/>
                  <a:pt x="481" y="54"/>
                  <a:pt x="482" y="54"/>
                </a:cubicBezTo>
                <a:cubicBezTo>
                  <a:pt x="482" y="53"/>
                  <a:pt x="482" y="53"/>
                  <a:pt x="482" y="52"/>
                </a:cubicBezTo>
                <a:cubicBezTo>
                  <a:pt x="478" y="53"/>
                  <a:pt x="469" y="80"/>
                  <a:pt x="467" y="86"/>
                </a:cubicBezTo>
                <a:cubicBezTo>
                  <a:pt x="464" y="95"/>
                  <a:pt x="458" y="104"/>
                  <a:pt x="453" y="114"/>
                </a:cubicBezTo>
                <a:cubicBezTo>
                  <a:pt x="454" y="113"/>
                  <a:pt x="425" y="159"/>
                  <a:pt x="424" y="159"/>
                </a:cubicBezTo>
                <a:cubicBezTo>
                  <a:pt x="424" y="158"/>
                  <a:pt x="424" y="158"/>
                  <a:pt x="424" y="157"/>
                </a:cubicBezTo>
                <a:cubicBezTo>
                  <a:pt x="420" y="159"/>
                  <a:pt x="413" y="171"/>
                  <a:pt x="410" y="175"/>
                </a:cubicBezTo>
                <a:cubicBezTo>
                  <a:pt x="407" y="180"/>
                  <a:pt x="401" y="185"/>
                  <a:pt x="398" y="188"/>
                </a:cubicBezTo>
                <a:cubicBezTo>
                  <a:pt x="396" y="191"/>
                  <a:pt x="365" y="218"/>
                  <a:pt x="365" y="218"/>
                </a:cubicBezTo>
                <a:cubicBezTo>
                  <a:pt x="365" y="218"/>
                  <a:pt x="365" y="217"/>
                  <a:pt x="366" y="217"/>
                </a:cubicBezTo>
                <a:cubicBezTo>
                  <a:pt x="364" y="217"/>
                  <a:pt x="361" y="225"/>
                  <a:pt x="359" y="224"/>
                </a:cubicBezTo>
                <a:cubicBezTo>
                  <a:pt x="359" y="223"/>
                  <a:pt x="360" y="223"/>
                  <a:pt x="360" y="222"/>
                </a:cubicBezTo>
                <a:cubicBezTo>
                  <a:pt x="359" y="221"/>
                  <a:pt x="356" y="225"/>
                  <a:pt x="354" y="227"/>
                </a:cubicBezTo>
                <a:cubicBezTo>
                  <a:pt x="349" y="229"/>
                  <a:pt x="342" y="235"/>
                  <a:pt x="339" y="237"/>
                </a:cubicBezTo>
                <a:cubicBezTo>
                  <a:pt x="334" y="241"/>
                  <a:pt x="327" y="245"/>
                  <a:pt x="321" y="248"/>
                </a:cubicBezTo>
                <a:cubicBezTo>
                  <a:pt x="319" y="250"/>
                  <a:pt x="295" y="264"/>
                  <a:pt x="295" y="263"/>
                </a:cubicBezTo>
                <a:cubicBezTo>
                  <a:pt x="294" y="263"/>
                  <a:pt x="288" y="266"/>
                  <a:pt x="285" y="268"/>
                </a:cubicBezTo>
                <a:cubicBezTo>
                  <a:pt x="289" y="265"/>
                  <a:pt x="302" y="261"/>
                  <a:pt x="305" y="260"/>
                </a:cubicBezTo>
                <a:cubicBezTo>
                  <a:pt x="313" y="256"/>
                  <a:pt x="320" y="252"/>
                  <a:pt x="327" y="247"/>
                </a:cubicBezTo>
                <a:cubicBezTo>
                  <a:pt x="331" y="244"/>
                  <a:pt x="339" y="241"/>
                  <a:pt x="342" y="237"/>
                </a:cubicBezTo>
                <a:cubicBezTo>
                  <a:pt x="343" y="237"/>
                  <a:pt x="345" y="235"/>
                  <a:pt x="348" y="234"/>
                </a:cubicBezTo>
                <a:cubicBezTo>
                  <a:pt x="350" y="233"/>
                  <a:pt x="351" y="232"/>
                  <a:pt x="353" y="230"/>
                </a:cubicBezTo>
                <a:cubicBezTo>
                  <a:pt x="354" y="230"/>
                  <a:pt x="354" y="230"/>
                  <a:pt x="354" y="230"/>
                </a:cubicBezTo>
                <a:cubicBezTo>
                  <a:pt x="354" y="230"/>
                  <a:pt x="354" y="230"/>
                  <a:pt x="353" y="230"/>
                </a:cubicBezTo>
                <a:cubicBezTo>
                  <a:pt x="361" y="225"/>
                  <a:pt x="370" y="219"/>
                  <a:pt x="370" y="218"/>
                </a:cubicBezTo>
                <a:cubicBezTo>
                  <a:pt x="369" y="218"/>
                  <a:pt x="368" y="219"/>
                  <a:pt x="367" y="219"/>
                </a:cubicBezTo>
                <a:cubicBezTo>
                  <a:pt x="370" y="217"/>
                  <a:pt x="378" y="208"/>
                  <a:pt x="379" y="209"/>
                </a:cubicBezTo>
                <a:cubicBezTo>
                  <a:pt x="379" y="210"/>
                  <a:pt x="372" y="215"/>
                  <a:pt x="372" y="216"/>
                </a:cubicBezTo>
                <a:cubicBezTo>
                  <a:pt x="373" y="216"/>
                  <a:pt x="381" y="209"/>
                  <a:pt x="381" y="208"/>
                </a:cubicBezTo>
                <a:cubicBezTo>
                  <a:pt x="381" y="208"/>
                  <a:pt x="380" y="208"/>
                  <a:pt x="380" y="208"/>
                </a:cubicBezTo>
                <a:cubicBezTo>
                  <a:pt x="381" y="206"/>
                  <a:pt x="398" y="191"/>
                  <a:pt x="398" y="191"/>
                </a:cubicBezTo>
                <a:cubicBezTo>
                  <a:pt x="398" y="191"/>
                  <a:pt x="396" y="194"/>
                  <a:pt x="396" y="194"/>
                </a:cubicBezTo>
                <a:cubicBezTo>
                  <a:pt x="398" y="193"/>
                  <a:pt x="400" y="191"/>
                  <a:pt x="402" y="189"/>
                </a:cubicBezTo>
                <a:cubicBezTo>
                  <a:pt x="386" y="206"/>
                  <a:pt x="368" y="222"/>
                  <a:pt x="348" y="236"/>
                </a:cubicBezTo>
                <a:cubicBezTo>
                  <a:pt x="321" y="256"/>
                  <a:pt x="293" y="269"/>
                  <a:pt x="262" y="281"/>
                </a:cubicBezTo>
                <a:cubicBezTo>
                  <a:pt x="250" y="286"/>
                  <a:pt x="236" y="288"/>
                  <a:pt x="224" y="292"/>
                </a:cubicBezTo>
                <a:cubicBezTo>
                  <a:pt x="218" y="294"/>
                  <a:pt x="203" y="298"/>
                  <a:pt x="201" y="296"/>
                </a:cubicBezTo>
                <a:cubicBezTo>
                  <a:pt x="200" y="295"/>
                  <a:pt x="194" y="298"/>
                  <a:pt x="192" y="297"/>
                </a:cubicBezTo>
                <a:cubicBezTo>
                  <a:pt x="187" y="294"/>
                  <a:pt x="167" y="299"/>
                  <a:pt x="161" y="299"/>
                </a:cubicBezTo>
                <a:cubicBezTo>
                  <a:pt x="159" y="299"/>
                  <a:pt x="156" y="300"/>
                  <a:pt x="153" y="300"/>
                </a:cubicBezTo>
                <a:cubicBezTo>
                  <a:pt x="153" y="300"/>
                  <a:pt x="153" y="301"/>
                  <a:pt x="153" y="300"/>
                </a:cubicBezTo>
                <a:cubicBezTo>
                  <a:pt x="153" y="300"/>
                  <a:pt x="153" y="300"/>
                  <a:pt x="153" y="300"/>
                </a:cubicBezTo>
                <a:cubicBezTo>
                  <a:pt x="146" y="301"/>
                  <a:pt x="138" y="301"/>
                  <a:pt x="136" y="299"/>
                </a:cubicBezTo>
                <a:cubicBezTo>
                  <a:pt x="137" y="299"/>
                  <a:pt x="139" y="300"/>
                  <a:pt x="141" y="300"/>
                </a:cubicBezTo>
                <a:cubicBezTo>
                  <a:pt x="139" y="299"/>
                  <a:pt x="125" y="298"/>
                  <a:pt x="121" y="298"/>
                </a:cubicBezTo>
                <a:cubicBezTo>
                  <a:pt x="116" y="298"/>
                  <a:pt x="98" y="298"/>
                  <a:pt x="93" y="295"/>
                </a:cubicBezTo>
                <a:cubicBezTo>
                  <a:pt x="94" y="294"/>
                  <a:pt x="95" y="294"/>
                  <a:pt x="96" y="294"/>
                </a:cubicBezTo>
                <a:cubicBezTo>
                  <a:pt x="84" y="295"/>
                  <a:pt x="69" y="288"/>
                  <a:pt x="59" y="284"/>
                </a:cubicBezTo>
                <a:cubicBezTo>
                  <a:pt x="47" y="280"/>
                  <a:pt x="35" y="274"/>
                  <a:pt x="25" y="268"/>
                </a:cubicBezTo>
                <a:cubicBezTo>
                  <a:pt x="25" y="268"/>
                  <a:pt x="26" y="267"/>
                  <a:pt x="26" y="267"/>
                </a:cubicBezTo>
                <a:cubicBezTo>
                  <a:pt x="25" y="267"/>
                  <a:pt x="26" y="267"/>
                  <a:pt x="27" y="267"/>
                </a:cubicBezTo>
                <a:cubicBezTo>
                  <a:pt x="33" y="270"/>
                  <a:pt x="39" y="273"/>
                  <a:pt x="41" y="274"/>
                </a:cubicBezTo>
                <a:cubicBezTo>
                  <a:pt x="41" y="274"/>
                  <a:pt x="41" y="274"/>
                  <a:pt x="41" y="274"/>
                </a:cubicBezTo>
                <a:cubicBezTo>
                  <a:pt x="42" y="274"/>
                  <a:pt x="43" y="274"/>
                  <a:pt x="43" y="274"/>
                </a:cubicBezTo>
                <a:cubicBezTo>
                  <a:pt x="43" y="274"/>
                  <a:pt x="35" y="270"/>
                  <a:pt x="29" y="267"/>
                </a:cubicBezTo>
                <a:cubicBezTo>
                  <a:pt x="37" y="265"/>
                  <a:pt x="56" y="260"/>
                  <a:pt x="57" y="262"/>
                </a:cubicBezTo>
                <a:cubicBezTo>
                  <a:pt x="57" y="262"/>
                  <a:pt x="57" y="261"/>
                  <a:pt x="57" y="260"/>
                </a:cubicBezTo>
                <a:cubicBezTo>
                  <a:pt x="58" y="261"/>
                  <a:pt x="59" y="262"/>
                  <a:pt x="59" y="261"/>
                </a:cubicBezTo>
                <a:cubicBezTo>
                  <a:pt x="59" y="261"/>
                  <a:pt x="59" y="260"/>
                  <a:pt x="59" y="260"/>
                </a:cubicBezTo>
                <a:cubicBezTo>
                  <a:pt x="61" y="261"/>
                  <a:pt x="66" y="259"/>
                  <a:pt x="68" y="258"/>
                </a:cubicBezTo>
                <a:cubicBezTo>
                  <a:pt x="68" y="258"/>
                  <a:pt x="68" y="258"/>
                  <a:pt x="68" y="258"/>
                </a:cubicBezTo>
                <a:cubicBezTo>
                  <a:pt x="68" y="259"/>
                  <a:pt x="68" y="258"/>
                  <a:pt x="68" y="258"/>
                </a:cubicBezTo>
                <a:cubicBezTo>
                  <a:pt x="69" y="258"/>
                  <a:pt x="69" y="258"/>
                  <a:pt x="68" y="257"/>
                </a:cubicBezTo>
                <a:cubicBezTo>
                  <a:pt x="69" y="258"/>
                  <a:pt x="70" y="259"/>
                  <a:pt x="70" y="259"/>
                </a:cubicBezTo>
                <a:cubicBezTo>
                  <a:pt x="70" y="258"/>
                  <a:pt x="70" y="256"/>
                  <a:pt x="70" y="256"/>
                </a:cubicBezTo>
                <a:cubicBezTo>
                  <a:pt x="68" y="257"/>
                  <a:pt x="60" y="260"/>
                  <a:pt x="59" y="259"/>
                </a:cubicBezTo>
                <a:cubicBezTo>
                  <a:pt x="58" y="258"/>
                  <a:pt x="61" y="258"/>
                  <a:pt x="61" y="258"/>
                </a:cubicBezTo>
                <a:cubicBezTo>
                  <a:pt x="61" y="257"/>
                  <a:pt x="56" y="258"/>
                  <a:pt x="56" y="258"/>
                </a:cubicBezTo>
                <a:cubicBezTo>
                  <a:pt x="56" y="259"/>
                  <a:pt x="56" y="259"/>
                  <a:pt x="56" y="259"/>
                </a:cubicBezTo>
                <a:cubicBezTo>
                  <a:pt x="57" y="259"/>
                  <a:pt x="54" y="260"/>
                  <a:pt x="54" y="260"/>
                </a:cubicBezTo>
                <a:cubicBezTo>
                  <a:pt x="54" y="260"/>
                  <a:pt x="54" y="260"/>
                  <a:pt x="54" y="260"/>
                </a:cubicBezTo>
                <a:cubicBezTo>
                  <a:pt x="54" y="260"/>
                  <a:pt x="49" y="261"/>
                  <a:pt x="48" y="261"/>
                </a:cubicBezTo>
                <a:cubicBezTo>
                  <a:pt x="48" y="261"/>
                  <a:pt x="47" y="261"/>
                  <a:pt x="47" y="261"/>
                </a:cubicBezTo>
                <a:cubicBezTo>
                  <a:pt x="47" y="261"/>
                  <a:pt x="47" y="260"/>
                  <a:pt x="47" y="261"/>
                </a:cubicBezTo>
                <a:cubicBezTo>
                  <a:pt x="45" y="260"/>
                  <a:pt x="42" y="260"/>
                  <a:pt x="42" y="261"/>
                </a:cubicBezTo>
                <a:cubicBezTo>
                  <a:pt x="43" y="261"/>
                  <a:pt x="43" y="261"/>
                  <a:pt x="44" y="261"/>
                </a:cubicBezTo>
                <a:cubicBezTo>
                  <a:pt x="44" y="261"/>
                  <a:pt x="43" y="263"/>
                  <a:pt x="43" y="263"/>
                </a:cubicBezTo>
                <a:cubicBezTo>
                  <a:pt x="42" y="263"/>
                  <a:pt x="40" y="261"/>
                  <a:pt x="40" y="261"/>
                </a:cubicBezTo>
                <a:cubicBezTo>
                  <a:pt x="40" y="261"/>
                  <a:pt x="40" y="263"/>
                  <a:pt x="40" y="263"/>
                </a:cubicBezTo>
                <a:cubicBezTo>
                  <a:pt x="39" y="262"/>
                  <a:pt x="35" y="261"/>
                  <a:pt x="35" y="262"/>
                </a:cubicBezTo>
                <a:cubicBezTo>
                  <a:pt x="36" y="258"/>
                  <a:pt x="65" y="255"/>
                  <a:pt x="69" y="254"/>
                </a:cubicBezTo>
                <a:cubicBezTo>
                  <a:pt x="73" y="252"/>
                  <a:pt x="80" y="250"/>
                  <a:pt x="82" y="249"/>
                </a:cubicBezTo>
                <a:cubicBezTo>
                  <a:pt x="84" y="249"/>
                  <a:pt x="88" y="248"/>
                  <a:pt x="89" y="248"/>
                </a:cubicBezTo>
                <a:cubicBezTo>
                  <a:pt x="88" y="248"/>
                  <a:pt x="92" y="246"/>
                  <a:pt x="91" y="247"/>
                </a:cubicBezTo>
                <a:cubicBezTo>
                  <a:pt x="90" y="248"/>
                  <a:pt x="96" y="243"/>
                  <a:pt x="97" y="245"/>
                </a:cubicBezTo>
                <a:cubicBezTo>
                  <a:pt x="97" y="246"/>
                  <a:pt x="109" y="244"/>
                  <a:pt x="110" y="241"/>
                </a:cubicBezTo>
                <a:cubicBezTo>
                  <a:pt x="111" y="238"/>
                  <a:pt x="107" y="237"/>
                  <a:pt x="106" y="235"/>
                </a:cubicBezTo>
                <a:cubicBezTo>
                  <a:pt x="106" y="234"/>
                  <a:pt x="106" y="234"/>
                  <a:pt x="106" y="233"/>
                </a:cubicBezTo>
                <a:cubicBezTo>
                  <a:pt x="104" y="235"/>
                  <a:pt x="98" y="235"/>
                  <a:pt x="99" y="237"/>
                </a:cubicBezTo>
                <a:cubicBezTo>
                  <a:pt x="99" y="237"/>
                  <a:pt x="105" y="235"/>
                  <a:pt x="105" y="235"/>
                </a:cubicBezTo>
                <a:cubicBezTo>
                  <a:pt x="106" y="235"/>
                  <a:pt x="104" y="237"/>
                  <a:pt x="105" y="237"/>
                </a:cubicBezTo>
                <a:cubicBezTo>
                  <a:pt x="104" y="237"/>
                  <a:pt x="104" y="237"/>
                  <a:pt x="103" y="237"/>
                </a:cubicBezTo>
                <a:cubicBezTo>
                  <a:pt x="103" y="237"/>
                  <a:pt x="103" y="237"/>
                  <a:pt x="103" y="237"/>
                </a:cubicBezTo>
                <a:cubicBezTo>
                  <a:pt x="94" y="238"/>
                  <a:pt x="83" y="242"/>
                  <a:pt x="74" y="245"/>
                </a:cubicBezTo>
                <a:cubicBezTo>
                  <a:pt x="65" y="248"/>
                  <a:pt x="56" y="250"/>
                  <a:pt x="47" y="251"/>
                </a:cubicBezTo>
                <a:cubicBezTo>
                  <a:pt x="45" y="252"/>
                  <a:pt x="31" y="253"/>
                  <a:pt x="28" y="255"/>
                </a:cubicBezTo>
                <a:cubicBezTo>
                  <a:pt x="33" y="251"/>
                  <a:pt x="61" y="248"/>
                  <a:pt x="60" y="246"/>
                </a:cubicBezTo>
                <a:cubicBezTo>
                  <a:pt x="60" y="246"/>
                  <a:pt x="58" y="246"/>
                  <a:pt x="58" y="246"/>
                </a:cubicBezTo>
                <a:cubicBezTo>
                  <a:pt x="58" y="246"/>
                  <a:pt x="61" y="245"/>
                  <a:pt x="61" y="245"/>
                </a:cubicBezTo>
                <a:cubicBezTo>
                  <a:pt x="61" y="246"/>
                  <a:pt x="61" y="246"/>
                  <a:pt x="62" y="247"/>
                </a:cubicBezTo>
                <a:cubicBezTo>
                  <a:pt x="62" y="247"/>
                  <a:pt x="63" y="244"/>
                  <a:pt x="63" y="244"/>
                </a:cubicBezTo>
                <a:cubicBezTo>
                  <a:pt x="63" y="245"/>
                  <a:pt x="65" y="247"/>
                  <a:pt x="65" y="246"/>
                </a:cubicBezTo>
                <a:cubicBezTo>
                  <a:pt x="65" y="246"/>
                  <a:pt x="64" y="244"/>
                  <a:pt x="64" y="244"/>
                </a:cubicBezTo>
                <a:cubicBezTo>
                  <a:pt x="65" y="244"/>
                  <a:pt x="65" y="246"/>
                  <a:pt x="65" y="246"/>
                </a:cubicBezTo>
                <a:cubicBezTo>
                  <a:pt x="65" y="245"/>
                  <a:pt x="65" y="245"/>
                  <a:pt x="65" y="244"/>
                </a:cubicBezTo>
                <a:cubicBezTo>
                  <a:pt x="66" y="244"/>
                  <a:pt x="66" y="244"/>
                  <a:pt x="67" y="244"/>
                </a:cubicBezTo>
                <a:cubicBezTo>
                  <a:pt x="67" y="244"/>
                  <a:pt x="67" y="245"/>
                  <a:pt x="67" y="245"/>
                </a:cubicBezTo>
                <a:cubicBezTo>
                  <a:pt x="67" y="244"/>
                  <a:pt x="67" y="244"/>
                  <a:pt x="67" y="245"/>
                </a:cubicBezTo>
                <a:cubicBezTo>
                  <a:pt x="67" y="245"/>
                  <a:pt x="68" y="245"/>
                  <a:pt x="68" y="244"/>
                </a:cubicBezTo>
                <a:cubicBezTo>
                  <a:pt x="68" y="244"/>
                  <a:pt x="69" y="244"/>
                  <a:pt x="69" y="243"/>
                </a:cubicBezTo>
                <a:cubicBezTo>
                  <a:pt x="68" y="246"/>
                  <a:pt x="73" y="243"/>
                  <a:pt x="73" y="243"/>
                </a:cubicBezTo>
                <a:cubicBezTo>
                  <a:pt x="73" y="243"/>
                  <a:pt x="72" y="243"/>
                  <a:pt x="72" y="243"/>
                </a:cubicBezTo>
                <a:cubicBezTo>
                  <a:pt x="71" y="243"/>
                  <a:pt x="75" y="240"/>
                  <a:pt x="74" y="240"/>
                </a:cubicBezTo>
                <a:cubicBezTo>
                  <a:pt x="73" y="239"/>
                  <a:pt x="55" y="243"/>
                  <a:pt x="53" y="245"/>
                </a:cubicBezTo>
                <a:cubicBezTo>
                  <a:pt x="48" y="247"/>
                  <a:pt x="40" y="247"/>
                  <a:pt x="34" y="248"/>
                </a:cubicBezTo>
                <a:cubicBezTo>
                  <a:pt x="33" y="248"/>
                  <a:pt x="30" y="249"/>
                  <a:pt x="27" y="249"/>
                </a:cubicBezTo>
                <a:cubicBezTo>
                  <a:pt x="27" y="249"/>
                  <a:pt x="27" y="249"/>
                  <a:pt x="27" y="249"/>
                </a:cubicBezTo>
                <a:cubicBezTo>
                  <a:pt x="25" y="250"/>
                  <a:pt x="23" y="250"/>
                  <a:pt x="21" y="251"/>
                </a:cubicBezTo>
                <a:cubicBezTo>
                  <a:pt x="21" y="251"/>
                  <a:pt x="21" y="250"/>
                  <a:pt x="21" y="251"/>
                </a:cubicBezTo>
                <a:cubicBezTo>
                  <a:pt x="20" y="251"/>
                  <a:pt x="20" y="252"/>
                  <a:pt x="20" y="252"/>
                </a:cubicBezTo>
                <a:cubicBezTo>
                  <a:pt x="17" y="258"/>
                  <a:pt x="27" y="256"/>
                  <a:pt x="27" y="256"/>
                </a:cubicBezTo>
                <a:cubicBezTo>
                  <a:pt x="26" y="257"/>
                  <a:pt x="23" y="258"/>
                  <a:pt x="21" y="259"/>
                </a:cubicBezTo>
                <a:cubicBezTo>
                  <a:pt x="18" y="258"/>
                  <a:pt x="11" y="257"/>
                  <a:pt x="12" y="258"/>
                </a:cubicBezTo>
                <a:cubicBezTo>
                  <a:pt x="12" y="258"/>
                  <a:pt x="14" y="260"/>
                  <a:pt x="18" y="262"/>
                </a:cubicBezTo>
                <a:cubicBezTo>
                  <a:pt x="17" y="262"/>
                  <a:pt x="17" y="263"/>
                  <a:pt x="17" y="263"/>
                </a:cubicBezTo>
                <a:cubicBezTo>
                  <a:pt x="13" y="260"/>
                  <a:pt x="5" y="254"/>
                  <a:pt x="3" y="259"/>
                </a:cubicBezTo>
                <a:cubicBezTo>
                  <a:pt x="4" y="259"/>
                  <a:pt x="4" y="260"/>
                  <a:pt x="5" y="261"/>
                </a:cubicBezTo>
                <a:cubicBezTo>
                  <a:pt x="4" y="261"/>
                  <a:pt x="3" y="261"/>
                  <a:pt x="2" y="261"/>
                </a:cubicBezTo>
                <a:cubicBezTo>
                  <a:pt x="3" y="262"/>
                  <a:pt x="11" y="267"/>
                  <a:pt x="10" y="268"/>
                </a:cubicBezTo>
                <a:cubicBezTo>
                  <a:pt x="10" y="268"/>
                  <a:pt x="0" y="263"/>
                  <a:pt x="1" y="263"/>
                </a:cubicBezTo>
                <a:cubicBezTo>
                  <a:pt x="3" y="268"/>
                  <a:pt x="4" y="271"/>
                  <a:pt x="9" y="274"/>
                </a:cubicBezTo>
                <a:cubicBezTo>
                  <a:pt x="9" y="278"/>
                  <a:pt x="10" y="282"/>
                  <a:pt x="13" y="282"/>
                </a:cubicBezTo>
                <a:cubicBezTo>
                  <a:pt x="12" y="282"/>
                  <a:pt x="29" y="301"/>
                  <a:pt x="28" y="303"/>
                </a:cubicBezTo>
                <a:cubicBezTo>
                  <a:pt x="28" y="303"/>
                  <a:pt x="30" y="303"/>
                  <a:pt x="30" y="303"/>
                </a:cubicBezTo>
                <a:cubicBezTo>
                  <a:pt x="29" y="303"/>
                  <a:pt x="29" y="303"/>
                  <a:pt x="29" y="304"/>
                </a:cubicBezTo>
                <a:cubicBezTo>
                  <a:pt x="29" y="304"/>
                  <a:pt x="29" y="303"/>
                  <a:pt x="30" y="303"/>
                </a:cubicBezTo>
                <a:cubicBezTo>
                  <a:pt x="29" y="305"/>
                  <a:pt x="31" y="309"/>
                  <a:pt x="33" y="310"/>
                </a:cubicBezTo>
                <a:cubicBezTo>
                  <a:pt x="33" y="310"/>
                  <a:pt x="33" y="310"/>
                  <a:pt x="33" y="310"/>
                </a:cubicBezTo>
                <a:cubicBezTo>
                  <a:pt x="33" y="310"/>
                  <a:pt x="33" y="310"/>
                  <a:pt x="34" y="310"/>
                </a:cubicBezTo>
                <a:cubicBezTo>
                  <a:pt x="34" y="310"/>
                  <a:pt x="33" y="311"/>
                  <a:pt x="33" y="311"/>
                </a:cubicBezTo>
                <a:cubicBezTo>
                  <a:pt x="33" y="311"/>
                  <a:pt x="34" y="311"/>
                  <a:pt x="35" y="311"/>
                </a:cubicBezTo>
                <a:cubicBezTo>
                  <a:pt x="35" y="311"/>
                  <a:pt x="31" y="304"/>
                  <a:pt x="31" y="304"/>
                </a:cubicBezTo>
                <a:cubicBezTo>
                  <a:pt x="31" y="304"/>
                  <a:pt x="31" y="303"/>
                  <a:pt x="31" y="303"/>
                </a:cubicBezTo>
                <a:cubicBezTo>
                  <a:pt x="32" y="302"/>
                  <a:pt x="32" y="304"/>
                  <a:pt x="32" y="304"/>
                </a:cubicBezTo>
                <a:cubicBezTo>
                  <a:pt x="33" y="304"/>
                  <a:pt x="31" y="301"/>
                  <a:pt x="31" y="301"/>
                </a:cubicBezTo>
                <a:cubicBezTo>
                  <a:pt x="30" y="301"/>
                  <a:pt x="29" y="300"/>
                  <a:pt x="29" y="300"/>
                </a:cubicBezTo>
                <a:cubicBezTo>
                  <a:pt x="29" y="300"/>
                  <a:pt x="29" y="300"/>
                  <a:pt x="29" y="300"/>
                </a:cubicBezTo>
                <a:cubicBezTo>
                  <a:pt x="28" y="300"/>
                  <a:pt x="28" y="298"/>
                  <a:pt x="29" y="298"/>
                </a:cubicBezTo>
                <a:cubicBezTo>
                  <a:pt x="30" y="296"/>
                  <a:pt x="26" y="296"/>
                  <a:pt x="26" y="296"/>
                </a:cubicBezTo>
                <a:cubicBezTo>
                  <a:pt x="26" y="296"/>
                  <a:pt x="27" y="294"/>
                  <a:pt x="25" y="292"/>
                </a:cubicBezTo>
                <a:cubicBezTo>
                  <a:pt x="25" y="293"/>
                  <a:pt x="24" y="295"/>
                  <a:pt x="23" y="294"/>
                </a:cubicBezTo>
                <a:cubicBezTo>
                  <a:pt x="23" y="294"/>
                  <a:pt x="24" y="291"/>
                  <a:pt x="24" y="291"/>
                </a:cubicBezTo>
                <a:cubicBezTo>
                  <a:pt x="24" y="291"/>
                  <a:pt x="22" y="292"/>
                  <a:pt x="22" y="292"/>
                </a:cubicBezTo>
                <a:cubicBezTo>
                  <a:pt x="22" y="291"/>
                  <a:pt x="23" y="289"/>
                  <a:pt x="22" y="288"/>
                </a:cubicBezTo>
                <a:cubicBezTo>
                  <a:pt x="28" y="291"/>
                  <a:pt x="39" y="313"/>
                  <a:pt x="43" y="317"/>
                </a:cubicBezTo>
                <a:cubicBezTo>
                  <a:pt x="43" y="318"/>
                  <a:pt x="43" y="318"/>
                  <a:pt x="43" y="318"/>
                </a:cubicBezTo>
                <a:cubicBezTo>
                  <a:pt x="42" y="318"/>
                  <a:pt x="42" y="318"/>
                  <a:pt x="43" y="318"/>
                </a:cubicBezTo>
                <a:cubicBezTo>
                  <a:pt x="43" y="318"/>
                  <a:pt x="44" y="318"/>
                  <a:pt x="44" y="318"/>
                </a:cubicBezTo>
                <a:cubicBezTo>
                  <a:pt x="43" y="318"/>
                  <a:pt x="43" y="318"/>
                  <a:pt x="43" y="319"/>
                </a:cubicBezTo>
                <a:cubicBezTo>
                  <a:pt x="43" y="320"/>
                  <a:pt x="44" y="324"/>
                  <a:pt x="45" y="324"/>
                </a:cubicBezTo>
                <a:cubicBezTo>
                  <a:pt x="44" y="323"/>
                  <a:pt x="46" y="326"/>
                  <a:pt x="45" y="325"/>
                </a:cubicBezTo>
                <a:cubicBezTo>
                  <a:pt x="45" y="325"/>
                  <a:pt x="49" y="329"/>
                  <a:pt x="48" y="330"/>
                </a:cubicBezTo>
                <a:cubicBezTo>
                  <a:pt x="47" y="330"/>
                  <a:pt x="49" y="335"/>
                  <a:pt x="49" y="336"/>
                </a:cubicBezTo>
                <a:cubicBezTo>
                  <a:pt x="52" y="342"/>
                  <a:pt x="52" y="338"/>
                  <a:pt x="56" y="338"/>
                </a:cubicBezTo>
                <a:cubicBezTo>
                  <a:pt x="56" y="338"/>
                  <a:pt x="63" y="334"/>
                  <a:pt x="62" y="334"/>
                </a:cubicBezTo>
                <a:cubicBezTo>
                  <a:pt x="62" y="334"/>
                  <a:pt x="58" y="336"/>
                  <a:pt x="59" y="335"/>
                </a:cubicBezTo>
                <a:cubicBezTo>
                  <a:pt x="59" y="335"/>
                  <a:pt x="56" y="330"/>
                  <a:pt x="56" y="330"/>
                </a:cubicBezTo>
                <a:cubicBezTo>
                  <a:pt x="55" y="331"/>
                  <a:pt x="58" y="334"/>
                  <a:pt x="58" y="335"/>
                </a:cubicBezTo>
                <a:cubicBezTo>
                  <a:pt x="57" y="336"/>
                  <a:pt x="55" y="335"/>
                  <a:pt x="55" y="335"/>
                </a:cubicBezTo>
                <a:cubicBezTo>
                  <a:pt x="55" y="335"/>
                  <a:pt x="55" y="334"/>
                  <a:pt x="55" y="334"/>
                </a:cubicBezTo>
                <a:cubicBezTo>
                  <a:pt x="55" y="334"/>
                  <a:pt x="55" y="334"/>
                  <a:pt x="55" y="334"/>
                </a:cubicBezTo>
                <a:cubicBezTo>
                  <a:pt x="55" y="334"/>
                  <a:pt x="55" y="334"/>
                  <a:pt x="55" y="334"/>
                </a:cubicBezTo>
                <a:cubicBezTo>
                  <a:pt x="54" y="328"/>
                  <a:pt x="50" y="320"/>
                  <a:pt x="48" y="314"/>
                </a:cubicBezTo>
                <a:cubicBezTo>
                  <a:pt x="45" y="308"/>
                  <a:pt x="41" y="301"/>
                  <a:pt x="38" y="296"/>
                </a:cubicBezTo>
                <a:cubicBezTo>
                  <a:pt x="37" y="295"/>
                  <a:pt x="34" y="289"/>
                  <a:pt x="30" y="284"/>
                </a:cubicBezTo>
                <a:cubicBezTo>
                  <a:pt x="30" y="284"/>
                  <a:pt x="31" y="284"/>
                  <a:pt x="31" y="285"/>
                </a:cubicBezTo>
                <a:cubicBezTo>
                  <a:pt x="36" y="291"/>
                  <a:pt x="43" y="301"/>
                  <a:pt x="43" y="301"/>
                </a:cubicBezTo>
                <a:cubicBezTo>
                  <a:pt x="43" y="300"/>
                  <a:pt x="43" y="299"/>
                  <a:pt x="43" y="299"/>
                </a:cubicBezTo>
                <a:cubicBezTo>
                  <a:pt x="44" y="299"/>
                  <a:pt x="45" y="301"/>
                  <a:pt x="45" y="301"/>
                </a:cubicBezTo>
                <a:cubicBezTo>
                  <a:pt x="44" y="301"/>
                  <a:pt x="44" y="301"/>
                  <a:pt x="43" y="302"/>
                </a:cubicBezTo>
                <a:cubicBezTo>
                  <a:pt x="43" y="302"/>
                  <a:pt x="46" y="302"/>
                  <a:pt x="46" y="302"/>
                </a:cubicBezTo>
                <a:cubicBezTo>
                  <a:pt x="46" y="302"/>
                  <a:pt x="42" y="302"/>
                  <a:pt x="44" y="304"/>
                </a:cubicBezTo>
                <a:cubicBezTo>
                  <a:pt x="44" y="304"/>
                  <a:pt x="46" y="303"/>
                  <a:pt x="46" y="303"/>
                </a:cubicBezTo>
                <a:cubicBezTo>
                  <a:pt x="46" y="304"/>
                  <a:pt x="44" y="304"/>
                  <a:pt x="44" y="305"/>
                </a:cubicBezTo>
                <a:cubicBezTo>
                  <a:pt x="45" y="304"/>
                  <a:pt x="46" y="304"/>
                  <a:pt x="46" y="304"/>
                </a:cubicBezTo>
                <a:cubicBezTo>
                  <a:pt x="46" y="304"/>
                  <a:pt x="46" y="305"/>
                  <a:pt x="46" y="305"/>
                </a:cubicBezTo>
                <a:cubicBezTo>
                  <a:pt x="46" y="305"/>
                  <a:pt x="47" y="305"/>
                  <a:pt x="46" y="305"/>
                </a:cubicBezTo>
                <a:cubicBezTo>
                  <a:pt x="46" y="305"/>
                  <a:pt x="46" y="306"/>
                  <a:pt x="46" y="306"/>
                </a:cubicBezTo>
                <a:cubicBezTo>
                  <a:pt x="46" y="306"/>
                  <a:pt x="47" y="305"/>
                  <a:pt x="46" y="306"/>
                </a:cubicBezTo>
                <a:cubicBezTo>
                  <a:pt x="45" y="306"/>
                  <a:pt x="45" y="306"/>
                  <a:pt x="46" y="307"/>
                </a:cubicBezTo>
                <a:cubicBezTo>
                  <a:pt x="46" y="307"/>
                  <a:pt x="46" y="307"/>
                  <a:pt x="46" y="307"/>
                </a:cubicBezTo>
                <a:cubicBezTo>
                  <a:pt x="46" y="307"/>
                  <a:pt x="46" y="307"/>
                  <a:pt x="46" y="307"/>
                </a:cubicBezTo>
                <a:cubicBezTo>
                  <a:pt x="46" y="307"/>
                  <a:pt x="47" y="307"/>
                  <a:pt x="47" y="307"/>
                </a:cubicBezTo>
                <a:cubicBezTo>
                  <a:pt x="45" y="306"/>
                  <a:pt x="47" y="311"/>
                  <a:pt x="48" y="310"/>
                </a:cubicBezTo>
                <a:cubicBezTo>
                  <a:pt x="48" y="310"/>
                  <a:pt x="48" y="310"/>
                  <a:pt x="48" y="309"/>
                </a:cubicBezTo>
                <a:cubicBezTo>
                  <a:pt x="48" y="308"/>
                  <a:pt x="51" y="312"/>
                  <a:pt x="52" y="311"/>
                </a:cubicBezTo>
                <a:cubicBezTo>
                  <a:pt x="53" y="308"/>
                  <a:pt x="41" y="296"/>
                  <a:pt x="42" y="293"/>
                </a:cubicBezTo>
                <a:cubicBezTo>
                  <a:pt x="43" y="292"/>
                  <a:pt x="42" y="291"/>
                  <a:pt x="40" y="289"/>
                </a:cubicBezTo>
                <a:cubicBezTo>
                  <a:pt x="53" y="294"/>
                  <a:pt x="68" y="300"/>
                  <a:pt x="70" y="301"/>
                </a:cubicBezTo>
                <a:cubicBezTo>
                  <a:pt x="70" y="300"/>
                  <a:pt x="70" y="300"/>
                  <a:pt x="70" y="300"/>
                </a:cubicBezTo>
                <a:cubicBezTo>
                  <a:pt x="75" y="301"/>
                  <a:pt x="113" y="311"/>
                  <a:pt x="113" y="309"/>
                </a:cubicBezTo>
                <a:cubicBezTo>
                  <a:pt x="113" y="310"/>
                  <a:pt x="119" y="310"/>
                  <a:pt x="118" y="310"/>
                </a:cubicBezTo>
                <a:cubicBezTo>
                  <a:pt x="118" y="310"/>
                  <a:pt x="118" y="309"/>
                  <a:pt x="118" y="309"/>
                </a:cubicBezTo>
                <a:cubicBezTo>
                  <a:pt x="118" y="309"/>
                  <a:pt x="122" y="309"/>
                  <a:pt x="122" y="309"/>
                </a:cubicBezTo>
                <a:cubicBezTo>
                  <a:pt x="110" y="304"/>
                  <a:pt x="93" y="305"/>
                  <a:pt x="80" y="301"/>
                </a:cubicBezTo>
                <a:cubicBezTo>
                  <a:pt x="70" y="299"/>
                  <a:pt x="60" y="296"/>
                  <a:pt x="50" y="292"/>
                </a:cubicBezTo>
                <a:cubicBezTo>
                  <a:pt x="50" y="292"/>
                  <a:pt x="50" y="292"/>
                  <a:pt x="50" y="292"/>
                </a:cubicBezTo>
                <a:cubicBezTo>
                  <a:pt x="50" y="292"/>
                  <a:pt x="49" y="292"/>
                  <a:pt x="49" y="292"/>
                </a:cubicBezTo>
                <a:cubicBezTo>
                  <a:pt x="49" y="292"/>
                  <a:pt x="49" y="292"/>
                  <a:pt x="49" y="292"/>
                </a:cubicBezTo>
                <a:cubicBezTo>
                  <a:pt x="48" y="291"/>
                  <a:pt x="46" y="291"/>
                  <a:pt x="45" y="290"/>
                </a:cubicBezTo>
                <a:cubicBezTo>
                  <a:pt x="44" y="290"/>
                  <a:pt x="42" y="289"/>
                  <a:pt x="40" y="288"/>
                </a:cubicBezTo>
                <a:cubicBezTo>
                  <a:pt x="39" y="287"/>
                  <a:pt x="38" y="285"/>
                  <a:pt x="37" y="284"/>
                </a:cubicBezTo>
                <a:cubicBezTo>
                  <a:pt x="48" y="290"/>
                  <a:pt x="59" y="295"/>
                  <a:pt x="59" y="293"/>
                </a:cubicBezTo>
                <a:cubicBezTo>
                  <a:pt x="59" y="293"/>
                  <a:pt x="47" y="288"/>
                  <a:pt x="35" y="283"/>
                </a:cubicBezTo>
                <a:cubicBezTo>
                  <a:pt x="35" y="282"/>
                  <a:pt x="35" y="282"/>
                  <a:pt x="34" y="281"/>
                </a:cubicBezTo>
                <a:cubicBezTo>
                  <a:pt x="46" y="287"/>
                  <a:pt x="58" y="292"/>
                  <a:pt x="71" y="295"/>
                </a:cubicBezTo>
                <a:cubicBezTo>
                  <a:pt x="95" y="302"/>
                  <a:pt x="119" y="305"/>
                  <a:pt x="143" y="306"/>
                </a:cubicBezTo>
                <a:cubicBezTo>
                  <a:pt x="187" y="308"/>
                  <a:pt x="232" y="299"/>
                  <a:pt x="273" y="284"/>
                </a:cubicBezTo>
                <a:cubicBezTo>
                  <a:pt x="281" y="282"/>
                  <a:pt x="288" y="279"/>
                  <a:pt x="295" y="275"/>
                </a:cubicBezTo>
                <a:cubicBezTo>
                  <a:pt x="291" y="278"/>
                  <a:pt x="286" y="281"/>
                  <a:pt x="282" y="283"/>
                </a:cubicBezTo>
                <a:cubicBezTo>
                  <a:pt x="282" y="283"/>
                  <a:pt x="283" y="283"/>
                  <a:pt x="283" y="283"/>
                </a:cubicBezTo>
                <a:cubicBezTo>
                  <a:pt x="283" y="283"/>
                  <a:pt x="276" y="285"/>
                  <a:pt x="268" y="288"/>
                </a:cubicBezTo>
                <a:cubicBezTo>
                  <a:pt x="261" y="290"/>
                  <a:pt x="254" y="293"/>
                  <a:pt x="253" y="293"/>
                </a:cubicBezTo>
                <a:cubicBezTo>
                  <a:pt x="254" y="293"/>
                  <a:pt x="264" y="290"/>
                  <a:pt x="264" y="290"/>
                </a:cubicBezTo>
                <a:cubicBezTo>
                  <a:pt x="264" y="291"/>
                  <a:pt x="237" y="299"/>
                  <a:pt x="238" y="300"/>
                </a:cubicBezTo>
                <a:cubicBezTo>
                  <a:pt x="240" y="306"/>
                  <a:pt x="304" y="275"/>
                  <a:pt x="312" y="273"/>
                </a:cubicBezTo>
                <a:cubicBezTo>
                  <a:pt x="321" y="270"/>
                  <a:pt x="328" y="263"/>
                  <a:pt x="337" y="259"/>
                </a:cubicBezTo>
                <a:cubicBezTo>
                  <a:pt x="345" y="255"/>
                  <a:pt x="358" y="247"/>
                  <a:pt x="364" y="241"/>
                </a:cubicBezTo>
                <a:cubicBezTo>
                  <a:pt x="375" y="228"/>
                  <a:pt x="391" y="218"/>
                  <a:pt x="403" y="207"/>
                </a:cubicBezTo>
                <a:cubicBezTo>
                  <a:pt x="433" y="177"/>
                  <a:pt x="461" y="143"/>
                  <a:pt x="479" y="104"/>
                </a:cubicBezTo>
                <a:cubicBezTo>
                  <a:pt x="485" y="90"/>
                  <a:pt x="491" y="76"/>
                  <a:pt x="497" y="63"/>
                </a:cubicBezTo>
                <a:cubicBezTo>
                  <a:pt x="497" y="63"/>
                  <a:pt x="497" y="63"/>
                  <a:pt x="497" y="63"/>
                </a:cubicBezTo>
                <a:cubicBezTo>
                  <a:pt x="497" y="63"/>
                  <a:pt x="497" y="63"/>
                  <a:pt x="497" y="63"/>
                </a:cubicBezTo>
                <a:cubicBezTo>
                  <a:pt x="498" y="60"/>
                  <a:pt x="500" y="56"/>
                  <a:pt x="501" y="53"/>
                </a:cubicBezTo>
                <a:cubicBezTo>
                  <a:pt x="505" y="45"/>
                  <a:pt x="507" y="37"/>
                  <a:pt x="511" y="29"/>
                </a:cubicBezTo>
                <a:cubicBezTo>
                  <a:pt x="511" y="28"/>
                  <a:pt x="517" y="13"/>
                  <a:pt x="517" y="13"/>
                </a:cubicBezTo>
                <a:cubicBezTo>
                  <a:pt x="510" y="19"/>
                  <a:pt x="504" y="30"/>
                  <a:pt x="501" y="39"/>
                </a:cubicBezTo>
                <a:close/>
                <a:moveTo>
                  <a:pt x="303" y="260"/>
                </a:moveTo>
                <a:cubicBezTo>
                  <a:pt x="304" y="260"/>
                  <a:pt x="305" y="260"/>
                  <a:pt x="303" y="260"/>
                </a:cubicBezTo>
                <a:close/>
                <a:moveTo>
                  <a:pt x="306" y="258"/>
                </a:moveTo>
                <a:cubicBezTo>
                  <a:pt x="305" y="258"/>
                  <a:pt x="306" y="259"/>
                  <a:pt x="306" y="258"/>
                </a:cubicBezTo>
                <a:close/>
                <a:moveTo>
                  <a:pt x="310" y="256"/>
                </a:moveTo>
                <a:cubicBezTo>
                  <a:pt x="307" y="257"/>
                  <a:pt x="312" y="255"/>
                  <a:pt x="312" y="255"/>
                </a:cubicBezTo>
                <a:lnTo>
                  <a:pt x="310" y="256"/>
                </a:lnTo>
                <a:close/>
                <a:moveTo>
                  <a:pt x="328" y="245"/>
                </a:moveTo>
                <a:cubicBezTo>
                  <a:pt x="329" y="245"/>
                  <a:pt x="329" y="244"/>
                  <a:pt x="330" y="244"/>
                </a:cubicBezTo>
                <a:cubicBezTo>
                  <a:pt x="330" y="245"/>
                  <a:pt x="329" y="245"/>
                  <a:pt x="328" y="245"/>
                </a:cubicBezTo>
                <a:close/>
                <a:moveTo>
                  <a:pt x="352" y="228"/>
                </a:moveTo>
                <a:cubicBezTo>
                  <a:pt x="352" y="228"/>
                  <a:pt x="353" y="228"/>
                  <a:pt x="353" y="228"/>
                </a:cubicBezTo>
                <a:cubicBezTo>
                  <a:pt x="352" y="228"/>
                  <a:pt x="352" y="228"/>
                  <a:pt x="352" y="228"/>
                </a:cubicBezTo>
                <a:close/>
                <a:moveTo>
                  <a:pt x="356" y="227"/>
                </a:moveTo>
                <a:cubicBezTo>
                  <a:pt x="357" y="226"/>
                  <a:pt x="359" y="224"/>
                  <a:pt x="361" y="224"/>
                </a:cubicBezTo>
                <a:cubicBezTo>
                  <a:pt x="361" y="224"/>
                  <a:pt x="355" y="229"/>
                  <a:pt x="356" y="227"/>
                </a:cubicBezTo>
                <a:close/>
                <a:moveTo>
                  <a:pt x="378" y="208"/>
                </a:moveTo>
                <a:cubicBezTo>
                  <a:pt x="377" y="207"/>
                  <a:pt x="380" y="206"/>
                  <a:pt x="380" y="206"/>
                </a:cubicBezTo>
                <a:cubicBezTo>
                  <a:pt x="379" y="207"/>
                  <a:pt x="379" y="208"/>
                  <a:pt x="378" y="208"/>
                </a:cubicBezTo>
                <a:close/>
                <a:moveTo>
                  <a:pt x="385" y="202"/>
                </a:moveTo>
                <a:cubicBezTo>
                  <a:pt x="383" y="203"/>
                  <a:pt x="386" y="201"/>
                  <a:pt x="386" y="201"/>
                </a:cubicBezTo>
                <a:cubicBezTo>
                  <a:pt x="386" y="201"/>
                  <a:pt x="385" y="202"/>
                  <a:pt x="385" y="202"/>
                </a:cubicBezTo>
                <a:close/>
                <a:moveTo>
                  <a:pt x="400" y="189"/>
                </a:moveTo>
                <a:cubicBezTo>
                  <a:pt x="400" y="188"/>
                  <a:pt x="401" y="188"/>
                  <a:pt x="402" y="187"/>
                </a:cubicBezTo>
                <a:cubicBezTo>
                  <a:pt x="402" y="188"/>
                  <a:pt x="401" y="189"/>
                  <a:pt x="400" y="189"/>
                </a:cubicBezTo>
                <a:close/>
                <a:moveTo>
                  <a:pt x="67" y="258"/>
                </a:moveTo>
                <a:cubicBezTo>
                  <a:pt x="67" y="259"/>
                  <a:pt x="67" y="257"/>
                  <a:pt x="67" y="258"/>
                </a:cubicBezTo>
                <a:close/>
                <a:moveTo>
                  <a:pt x="66" y="258"/>
                </a:moveTo>
                <a:cubicBezTo>
                  <a:pt x="67" y="258"/>
                  <a:pt x="66" y="257"/>
                  <a:pt x="66" y="258"/>
                </a:cubicBezTo>
                <a:close/>
                <a:moveTo>
                  <a:pt x="54" y="261"/>
                </a:moveTo>
                <a:cubicBezTo>
                  <a:pt x="54" y="262"/>
                  <a:pt x="54" y="260"/>
                  <a:pt x="54" y="261"/>
                </a:cubicBezTo>
                <a:close/>
                <a:moveTo>
                  <a:pt x="35" y="263"/>
                </a:moveTo>
                <a:cubicBezTo>
                  <a:pt x="34" y="264"/>
                  <a:pt x="36" y="262"/>
                  <a:pt x="35" y="263"/>
                </a:cubicBezTo>
                <a:close/>
                <a:moveTo>
                  <a:pt x="103" y="235"/>
                </a:moveTo>
                <a:cubicBezTo>
                  <a:pt x="103" y="236"/>
                  <a:pt x="103" y="234"/>
                  <a:pt x="103" y="235"/>
                </a:cubicBezTo>
                <a:close/>
                <a:moveTo>
                  <a:pt x="104" y="234"/>
                </a:moveTo>
                <a:cubicBezTo>
                  <a:pt x="104" y="235"/>
                  <a:pt x="104" y="234"/>
                  <a:pt x="104" y="234"/>
                </a:cubicBezTo>
                <a:close/>
                <a:moveTo>
                  <a:pt x="105" y="243"/>
                </a:moveTo>
                <a:cubicBezTo>
                  <a:pt x="104" y="243"/>
                  <a:pt x="105" y="243"/>
                  <a:pt x="105" y="243"/>
                </a:cubicBezTo>
                <a:close/>
                <a:moveTo>
                  <a:pt x="104" y="240"/>
                </a:moveTo>
                <a:cubicBezTo>
                  <a:pt x="104" y="241"/>
                  <a:pt x="103" y="239"/>
                  <a:pt x="104" y="240"/>
                </a:cubicBezTo>
                <a:close/>
                <a:moveTo>
                  <a:pt x="101" y="243"/>
                </a:moveTo>
                <a:cubicBezTo>
                  <a:pt x="101" y="244"/>
                  <a:pt x="101" y="242"/>
                  <a:pt x="101" y="243"/>
                </a:cubicBezTo>
                <a:close/>
                <a:moveTo>
                  <a:pt x="94" y="241"/>
                </a:moveTo>
                <a:cubicBezTo>
                  <a:pt x="96" y="242"/>
                  <a:pt x="94" y="240"/>
                  <a:pt x="94" y="241"/>
                </a:cubicBezTo>
                <a:close/>
                <a:moveTo>
                  <a:pt x="92" y="242"/>
                </a:moveTo>
                <a:cubicBezTo>
                  <a:pt x="92" y="242"/>
                  <a:pt x="95" y="243"/>
                  <a:pt x="95" y="243"/>
                </a:cubicBezTo>
                <a:cubicBezTo>
                  <a:pt x="95" y="243"/>
                  <a:pt x="92" y="243"/>
                  <a:pt x="92" y="244"/>
                </a:cubicBezTo>
                <a:cubicBezTo>
                  <a:pt x="92" y="246"/>
                  <a:pt x="91" y="242"/>
                  <a:pt x="92" y="242"/>
                </a:cubicBezTo>
                <a:close/>
                <a:moveTo>
                  <a:pt x="88" y="242"/>
                </a:moveTo>
                <a:cubicBezTo>
                  <a:pt x="89" y="243"/>
                  <a:pt x="88" y="240"/>
                  <a:pt x="88" y="242"/>
                </a:cubicBezTo>
                <a:close/>
                <a:moveTo>
                  <a:pt x="88" y="247"/>
                </a:moveTo>
                <a:cubicBezTo>
                  <a:pt x="88" y="248"/>
                  <a:pt x="88" y="246"/>
                  <a:pt x="88" y="247"/>
                </a:cubicBezTo>
                <a:close/>
                <a:moveTo>
                  <a:pt x="86" y="245"/>
                </a:moveTo>
                <a:cubicBezTo>
                  <a:pt x="84" y="245"/>
                  <a:pt x="87" y="245"/>
                  <a:pt x="86" y="245"/>
                </a:cubicBezTo>
                <a:close/>
                <a:moveTo>
                  <a:pt x="84" y="248"/>
                </a:moveTo>
                <a:cubicBezTo>
                  <a:pt x="84" y="249"/>
                  <a:pt x="84" y="247"/>
                  <a:pt x="84" y="248"/>
                </a:cubicBezTo>
                <a:close/>
                <a:moveTo>
                  <a:pt x="84" y="243"/>
                </a:moveTo>
                <a:cubicBezTo>
                  <a:pt x="84" y="243"/>
                  <a:pt x="84" y="242"/>
                  <a:pt x="84" y="243"/>
                </a:cubicBezTo>
                <a:close/>
                <a:moveTo>
                  <a:pt x="82" y="248"/>
                </a:moveTo>
                <a:cubicBezTo>
                  <a:pt x="83" y="248"/>
                  <a:pt x="82" y="247"/>
                  <a:pt x="82" y="248"/>
                </a:cubicBezTo>
                <a:close/>
                <a:moveTo>
                  <a:pt x="82" y="245"/>
                </a:moveTo>
                <a:cubicBezTo>
                  <a:pt x="82" y="246"/>
                  <a:pt x="82" y="244"/>
                  <a:pt x="82" y="245"/>
                </a:cubicBezTo>
                <a:close/>
                <a:moveTo>
                  <a:pt x="78" y="245"/>
                </a:moveTo>
                <a:cubicBezTo>
                  <a:pt x="78" y="246"/>
                  <a:pt x="78" y="244"/>
                  <a:pt x="78" y="245"/>
                </a:cubicBezTo>
                <a:close/>
                <a:moveTo>
                  <a:pt x="77" y="249"/>
                </a:moveTo>
                <a:cubicBezTo>
                  <a:pt x="77" y="250"/>
                  <a:pt x="77" y="249"/>
                  <a:pt x="77" y="249"/>
                </a:cubicBezTo>
                <a:close/>
                <a:moveTo>
                  <a:pt x="77" y="247"/>
                </a:moveTo>
                <a:cubicBezTo>
                  <a:pt x="77" y="248"/>
                  <a:pt x="76" y="245"/>
                  <a:pt x="77" y="247"/>
                </a:cubicBezTo>
                <a:close/>
                <a:moveTo>
                  <a:pt x="76" y="248"/>
                </a:moveTo>
                <a:cubicBezTo>
                  <a:pt x="76" y="249"/>
                  <a:pt x="76" y="247"/>
                  <a:pt x="76" y="248"/>
                </a:cubicBezTo>
                <a:close/>
                <a:moveTo>
                  <a:pt x="30" y="263"/>
                </a:moveTo>
                <a:cubicBezTo>
                  <a:pt x="31" y="263"/>
                  <a:pt x="30" y="263"/>
                  <a:pt x="30" y="263"/>
                </a:cubicBezTo>
                <a:close/>
                <a:moveTo>
                  <a:pt x="71" y="244"/>
                </a:moveTo>
                <a:cubicBezTo>
                  <a:pt x="70" y="244"/>
                  <a:pt x="71" y="243"/>
                  <a:pt x="71" y="244"/>
                </a:cubicBezTo>
                <a:close/>
                <a:moveTo>
                  <a:pt x="66" y="243"/>
                </a:moveTo>
                <a:cubicBezTo>
                  <a:pt x="67" y="243"/>
                  <a:pt x="66" y="243"/>
                  <a:pt x="66" y="243"/>
                </a:cubicBezTo>
                <a:close/>
                <a:moveTo>
                  <a:pt x="54" y="248"/>
                </a:moveTo>
                <a:cubicBezTo>
                  <a:pt x="51" y="248"/>
                  <a:pt x="57" y="247"/>
                  <a:pt x="54" y="248"/>
                </a:cubicBezTo>
                <a:close/>
                <a:moveTo>
                  <a:pt x="51" y="247"/>
                </a:moveTo>
                <a:cubicBezTo>
                  <a:pt x="51" y="249"/>
                  <a:pt x="51" y="246"/>
                  <a:pt x="51" y="247"/>
                </a:cubicBezTo>
                <a:close/>
                <a:moveTo>
                  <a:pt x="50" y="248"/>
                </a:moveTo>
                <a:cubicBezTo>
                  <a:pt x="50" y="249"/>
                  <a:pt x="50" y="247"/>
                  <a:pt x="50" y="248"/>
                </a:cubicBezTo>
                <a:close/>
                <a:moveTo>
                  <a:pt x="47" y="248"/>
                </a:moveTo>
                <a:cubicBezTo>
                  <a:pt x="47" y="250"/>
                  <a:pt x="47" y="248"/>
                  <a:pt x="47" y="248"/>
                </a:cubicBezTo>
                <a:close/>
                <a:moveTo>
                  <a:pt x="22" y="251"/>
                </a:moveTo>
                <a:cubicBezTo>
                  <a:pt x="22" y="251"/>
                  <a:pt x="22" y="250"/>
                  <a:pt x="22" y="251"/>
                </a:cubicBezTo>
                <a:close/>
                <a:moveTo>
                  <a:pt x="26" y="250"/>
                </a:moveTo>
                <a:cubicBezTo>
                  <a:pt x="26" y="251"/>
                  <a:pt x="26" y="249"/>
                  <a:pt x="26" y="250"/>
                </a:cubicBezTo>
                <a:close/>
                <a:moveTo>
                  <a:pt x="9" y="271"/>
                </a:moveTo>
                <a:cubicBezTo>
                  <a:pt x="7" y="269"/>
                  <a:pt x="4" y="266"/>
                  <a:pt x="3" y="266"/>
                </a:cubicBezTo>
                <a:cubicBezTo>
                  <a:pt x="4" y="265"/>
                  <a:pt x="7" y="268"/>
                  <a:pt x="10" y="270"/>
                </a:cubicBezTo>
                <a:cubicBezTo>
                  <a:pt x="10" y="270"/>
                  <a:pt x="9" y="271"/>
                  <a:pt x="9" y="271"/>
                </a:cubicBezTo>
                <a:close/>
                <a:moveTo>
                  <a:pt x="12" y="278"/>
                </a:moveTo>
                <a:cubicBezTo>
                  <a:pt x="10" y="278"/>
                  <a:pt x="13" y="278"/>
                  <a:pt x="12" y="278"/>
                </a:cubicBezTo>
                <a:close/>
                <a:moveTo>
                  <a:pt x="11" y="272"/>
                </a:moveTo>
                <a:cubicBezTo>
                  <a:pt x="11" y="272"/>
                  <a:pt x="11" y="272"/>
                  <a:pt x="12" y="271"/>
                </a:cubicBezTo>
                <a:cubicBezTo>
                  <a:pt x="12" y="271"/>
                  <a:pt x="12" y="271"/>
                  <a:pt x="12" y="271"/>
                </a:cubicBezTo>
                <a:cubicBezTo>
                  <a:pt x="12" y="271"/>
                  <a:pt x="12" y="271"/>
                  <a:pt x="12" y="271"/>
                </a:cubicBezTo>
                <a:cubicBezTo>
                  <a:pt x="12" y="271"/>
                  <a:pt x="12" y="271"/>
                  <a:pt x="12" y="270"/>
                </a:cubicBezTo>
                <a:cubicBezTo>
                  <a:pt x="12" y="270"/>
                  <a:pt x="12" y="270"/>
                  <a:pt x="12" y="271"/>
                </a:cubicBezTo>
                <a:cubicBezTo>
                  <a:pt x="12" y="271"/>
                  <a:pt x="11" y="272"/>
                  <a:pt x="11" y="272"/>
                </a:cubicBezTo>
                <a:close/>
                <a:moveTo>
                  <a:pt x="13" y="270"/>
                </a:moveTo>
                <a:cubicBezTo>
                  <a:pt x="13" y="270"/>
                  <a:pt x="13" y="270"/>
                  <a:pt x="13" y="270"/>
                </a:cubicBezTo>
                <a:cubicBezTo>
                  <a:pt x="13" y="270"/>
                  <a:pt x="13" y="270"/>
                  <a:pt x="13" y="270"/>
                </a:cubicBezTo>
                <a:cubicBezTo>
                  <a:pt x="13" y="270"/>
                  <a:pt x="13" y="270"/>
                  <a:pt x="13" y="270"/>
                </a:cubicBezTo>
                <a:close/>
                <a:moveTo>
                  <a:pt x="19" y="285"/>
                </a:moveTo>
                <a:cubicBezTo>
                  <a:pt x="19" y="285"/>
                  <a:pt x="19" y="284"/>
                  <a:pt x="19" y="285"/>
                </a:cubicBezTo>
                <a:close/>
                <a:moveTo>
                  <a:pt x="20" y="288"/>
                </a:moveTo>
                <a:cubicBezTo>
                  <a:pt x="19" y="288"/>
                  <a:pt x="22" y="288"/>
                  <a:pt x="20" y="288"/>
                </a:cubicBezTo>
                <a:close/>
                <a:moveTo>
                  <a:pt x="33" y="308"/>
                </a:moveTo>
                <a:cubicBezTo>
                  <a:pt x="32" y="309"/>
                  <a:pt x="33" y="308"/>
                  <a:pt x="33" y="308"/>
                </a:cubicBezTo>
                <a:close/>
                <a:moveTo>
                  <a:pt x="28" y="301"/>
                </a:moveTo>
                <a:cubicBezTo>
                  <a:pt x="27" y="301"/>
                  <a:pt x="29" y="300"/>
                  <a:pt x="28" y="301"/>
                </a:cubicBezTo>
                <a:close/>
                <a:moveTo>
                  <a:pt x="28" y="297"/>
                </a:moveTo>
                <a:cubicBezTo>
                  <a:pt x="27" y="298"/>
                  <a:pt x="28" y="297"/>
                  <a:pt x="28" y="297"/>
                </a:cubicBezTo>
                <a:close/>
                <a:moveTo>
                  <a:pt x="27" y="297"/>
                </a:moveTo>
                <a:cubicBezTo>
                  <a:pt x="27" y="297"/>
                  <a:pt x="28" y="296"/>
                  <a:pt x="27" y="297"/>
                </a:cubicBezTo>
                <a:close/>
                <a:moveTo>
                  <a:pt x="25" y="296"/>
                </a:moveTo>
                <a:cubicBezTo>
                  <a:pt x="25" y="296"/>
                  <a:pt x="27" y="294"/>
                  <a:pt x="25" y="296"/>
                </a:cubicBezTo>
                <a:close/>
                <a:moveTo>
                  <a:pt x="21" y="274"/>
                </a:moveTo>
                <a:cubicBezTo>
                  <a:pt x="22" y="274"/>
                  <a:pt x="23" y="274"/>
                  <a:pt x="23" y="275"/>
                </a:cubicBezTo>
                <a:cubicBezTo>
                  <a:pt x="23" y="275"/>
                  <a:pt x="23" y="276"/>
                  <a:pt x="23" y="277"/>
                </a:cubicBezTo>
                <a:cubicBezTo>
                  <a:pt x="23" y="276"/>
                  <a:pt x="22" y="276"/>
                  <a:pt x="22" y="276"/>
                </a:cubicBezTo>
                <a:cubicBezTo>
                  <a:pt x="22" y="275"/>
                  <a:pt x="22" y="275"/>
                  <a:pt x="21" y="274"/>
                </a:cubicBezTo>
                <a:close/>
                <a:moveTo>
                  <a:pt x="22" y="276"/>
                </a:moveTo>
                <a:cubicBezTo>
                  <a:pt x="22" y="276"/>
                  <a:pt x="23" y="276"/>
                  <a:pt x="23" y="277"/>
                </a:cubicBezTo>
                <a:cubicBezTo>
                  <a:pt x="24" y="278"/>
                  <a:pt x="24" y="279"/>
                  <a:pt x="24" y="279"/>
                </a:cubicBezTo>
                <a:cubicBezTo>
                  <a:pt x="23" y="279"/>
                  <a:pt x="22" y="278"/>
                  <a:pt x="22" y="276"/>
                </a:cubicBezTo>
                <a:close/>
                <a:moveTo>
                  <a:pt x="24" y="276"/>
                </a:moveTo>
                <a:cubicBezTo>
                  <a:pt x="24" y="275"/>
                  <a:pt x="24" y="276"/>
                  <a:pt x="24" y="276"/>
                </a:cubicBezTo>
                <a:close/>
                <a:moveTo>
                  <a:pt x="58" y="334"/>
                </a:moveTo>
                <a:cubicBezTo>
                  <a:pt x="57" y="335"/>
                  <a:pt x="58" y="334"/>
                  <a:pt x="58" y="334"/>
                </a:cubicBezTo>
                <a:close/>
                <a:moveTo>
                  <a:pt x="57" y="334"/>
                </a:moveTo>
                <a:cubicBezTo>
                  <a:pt x="57" y="334"/>
                  <a:pt x="58" y="333"/>
                  <a:pt x="57" y="334"/>
                </a:cubicBezTo>
                <a:close/>
                <a:moveTo>
                  <a:pt x="54" y="333"/>
                </a:moveTo>
                <a:cubicBezTo>
                  <a:pt x="53" y="333"/>
                  <a:pt x="55" y="333"/>
                  <a:pt x="54" y="333"/>
                </a:cubicBezTo>
                <a:close/>
                <a:moveTo>
                  <a:pt x="51" y="333"/>
                </a:moveTo>
                <a:cubicBezTo>
                  <a:pt x="51" y="333"/>
                  <a:pt x="52" y="332"/>
                  <a:pt x="51" y="333"/>
                </a:cubicBezTo>
                <a:close/>
                <a:moveTo>
                  <a:pt x="47" y="318"/>
                </a:moveTo>
                <a:cubicBezTo>
                  <a:pt x="46" y="318"/>
                  <a:pt x="48" y="318"/>
                  <a:pt x="47" y="318"/>
                </a:cubicBezTo>
                <a:close/>
                <a:moveTo>
                  <a:pt x="50" y="336"/>
                </a:moveTo>
                <a:cubicBezTo>
                  <a:pt x="50" y="335"/>
                  <a:pt x="50" y="336"/>
                  <a:pt x="50" y="336"/>
                </a:cubicBezTo>
                <a:close/>
                <a:moveTo>
                  <a:pt x="51" y="330"/>
                </a:moveTo>
                <a:cubicBezTo>
                  <a:pt x="50" y="330"/>
                  <a:pt x="51" y="330"/>
                  <a:pt x="51" y="330"/>
                </a:cubicBezTo>
                <a:close/>
                <a:moveTo>
                  <a:pt x="50" y="326"/>
                </a:moveTo>
                <a:cubicBezTo>
                  <a:pt x="50" y="326"/>
                  <a:pt x="50" y="328"/>
                  <a:pt x="50" y="328"/>
                </a:cubicBezTo>
                <a:cubicBezTo>
                  <a:pt x="49" y="328"/>
                  <a:pt x="49" y="325"/>
                  <a:pt x="48" y="326"/>
                </a:cubicBezTo>
                <a:cubicBezTo>
                  <a:pt x="47" y="326"/>
                  <a:pt x="50" y="324"/>
                  <a:pt x="50" y="326"/>
                </a:cubicBezTo>
                <a:close/>
                <a:moveTo>
                  <a:pt x="48" y="317"/>
                </a:moveTo>
                <a:cubicBezTo>
                  <a:pt x="47" y="317"/>
                  <a:pt x="49" y="317"/>
                  <a:pt x="48" y="317"/>
                </a:cubicBezTo>
                <a:close/>
                <a:moveTo>
                  <a:pt x="48" y="320"/>
                </a:moveTo>
                <a:cubicBezTo>
                  <a:pt x="46" y="321"/>
                  <a:pt x="49" y="319"/>
                  <a:pt x="48" y="320"/>
                </a:cubicBezTo>
                <a:close/>
                <a:moveTo>
                  <a:pt x="47" y="314"/>
                </a:moveTo>
                <a:cubicBezTo>
                  <a:pt x="46" y="315"/>
                  <a:pt x="48" y="314"/>
                  <a:pt x="47" y="314"/>
                </a:cubicBezTo>
                <a:close/>
                <a:moveTo>
                  <a:pt x="46" y="314"/>
                </a:moveTo>
                <a:cubicBezTo>
                  <a:pt x="45" y="314"/>
                  <a:pt x="48" y="314"/>
                  <a:pt x="46" y="314"/>
                </a:cubicBezTo>
                <a:close/>
                <a:moveTo>
                  <a:pt x="46" y="319"/>
                </a:moveTo>
                <a:cubicBezTo>
                  <a:pt x="45" y="320"/>
                  <a:pt x="47" y="319"/>
                  <a:pt x="46" y="319"/>
                </a:cubicBezTo>
                <a:close/>
                <a:moveTo>
                  <a:pt x="44" y="320"/>
                </a:moveTo>
                <a:cubicBezTo>
                  <a:pt x="43" y="321"/>
                  <a:pt x="44" y="320"/>
                  <a:pt x="44" y="320"/>
                </a:cubicBezTo>
                <a:close/>
                <a:moveTo>
                  <a:pt x="44" y="320"/>
                </a:moveTo>
                <a:cubicBezTo>
                  <a:pt x="43" y="321"/>
                  <a:pt x="45" y="319"/>
                  <a:pt x="44" y="320"/>
                </a:cubicBezTo>
                <a:close/>
                <a:moveTo>
                  <a:pt x="44" y="319"/>
                </a:moveTo>
                <a:cubicBezTo>
                  <a:pt x="44" y="319"/>
                  <a:pt x="45" y="318"/>
                  <a:pt x="44" y="319"/>
                </a:cubicBezTo>
                <a:close/>
                <a:moveTo>
                  <a:pt x="28" y="282"/>
                </a:moveTo>
                <a:cubicBezTo>
                  <a:pt x="27" y="281"/>
                  <a:pt x="26" y="280"/>
                  <a:pt x="26" y="279"/>
                </a:cubicBezTo>
                <a:cubicBezTo>
                  <a:pt x="26" y="280"/>
                  <a:pt x="28" y="281"/>
                  <a:pt x="29" y="282"/>
                </a:cubicBezTo>
                <a:cubicBezTo>
                  <a:pt x="29" y="282"/>
                  <a:pt x="28" y="282"/>
                  <a:pt x="28" y="282"/>
                </a:cubicBezTo>
                <a:close/>
                <a:moveTo>
                  <a:pt x="45" y="303"/>
                </a:moveTo>
                <a:cubicBezTo>
                  <a:pt x="44" y="304"/>
                  <a:pt x="47" y="302"/>
                  <a:pt x="45" y="303"/>
                </a:cubicBezTo>
                <a:close/>
                <a:moveTo>
                  <a:pt x="47" y="309"/>
                </a:moveTo>
                <a:cubicBezTo>
                  <a:pt x="46" y="308"/>
                  <a:pt x="48" y="308"/>
                  <a:pt x="47" y="309"/>
                </a:cubicBezTo>
                <a:close/>
                <a:moveTo>
                  <a:pt x="47" y="305"/>
                </a:moveTo>
                <a:cubicBezTo>
                  <a:pt x="47" y="305"/>
                  <a:pt x="48" y="304"/>
                  <a:pt x="47" y="305"/>
                </a:cubicBezTo>
                <a:close/>
                <a:moveTo>
                  <a:pt x="43" y="297"/>
                </a:moveTo>
                <a:cubicBezTo>
                  <a:pt x="43" y="297"/>
                  <a:pt x="44" y="299"/>
                  <a:pt x="42" y="299"/>
                </a:cubicBezTo>
                <a:cubicBezTo>
                  <a:pt x="42" y="298"/>
                  <a:pt x="43" y="297"/>
                  <a:pt x="43" y="297"/>
                </a:cubicBezTo>
                <a:close/>
                <a:moveTo>
                  <a:pt x="40" y="295"/>
                </a:moveTo>
                <a:cubicBezTo>
                  <a:pt x="39" y="293"/>
                  <a:pt x="42" y="298"/>
                  <a:pt x="40" y="295"/>
                </a:cubicBezTo>
                <a:close/>
                <a:moveTo>
                  <a:pt x="40" y="293"/>
                </a:moveTo>
                <a:cubicBezTo>
                  <a:pt x="38" y="294"/>
                  <a:pt x="41" y="292"/>
                  <a:pt x="40" y="293"/>
                </a:cubicBezTo>
                <a:close/>
                <a:moveTo>
                  <a:pt x="39" y="292"/>
                </a:moveTo>
                <a:cubicBezTo>
                  <a:pt x="38" y="292"/>
                  <a:pt x="39" y="292"/>
                  <a:pt x="39" y="292"/>
                </a:cubicBezTo>
                <a:close/>
                <a:moveTo>
                  <a:pt x="37" y="290"/>
                </a:moveTo>
                <a:cubicBezTo>
                  <a:pt x="36" y="291"/>
                  <a:pt x="37" y="290"/>
                  <a:pt x="37" y="290"/>
                </a:cubicBezTo>
                <a:close/>
                <a:moveTo>
                  <a:pt x="60" y="286"/>
                </a:moveTo>
                <a:cubicBezTo>
                  <a:pt x="60" y="285"/>
                  <a:pt x="59" y="287"/>
                  <a:pt x="60" y="286"/>
                </a:cubicBezTo>
                <a:close/>
                <a:moveTo>
                  <a:pt x="45" y="283"/>
                </a:moveTo>
                <a:cubicBezTo>
                  <a:pt x="46" y="284"/>
                  <a:pt x="46" y="284"/>
                  <a:pt x="45" y="283"/>
                </a:cubicBezTo>
                <a:close/>
                <a:moveTo>
                  <a:pt x="38" y="280"/>
                </a:moveTo>
                <a:cubicBezTo>
                  <a:pt x="39" y="280"/>
                  <a:pt x="39" y="280"/>
                  <a:pt x="40" y="280"/>
                </a:cubicBezTo>
                <a:cubicBezTo>
                  <a:pt x="39" y="280"/>
                  <a:pt x="38" y="280"/>
                  <a:pt x="38" y="280"/>
                </a:cubicBezTo>
                <a:close/>
                <a:moveTo>
                  <a:pt x="39" y="277"/>
                </a:moveTo>
                <a:cubicBezTo>
                  <a:pt x="40" y="277"/>
                  <a:pt x="40" y="277"/>
                  <a:pt x="41" y="278"/>
                </a:cubicBezTo>
                <a:cubicBezTo>
                  <a:pt x="40" y="279"/>
                  <a:pt x="38" y="276"/>
                  <a:pt x="39" y="277"/>
                </a:cubicBezTo>
                <a:close/>
                <a:moveTo>
                  <a:pt x="43" y="285"/>
                </a:moveTo>
                <a:cubicBezTo>
                  <a:pt x="45" y="285"/>
                  <a:pt x="46" y="285"/>
                  <a:pt x="47" y="286"/>
                </a:cubicBezTo>
                <a:cubicBezTo>
                  <a:pt x="47" y="286"/>
                  <a:pt x="43" y="285"/>
                  <a:pt x="43" y="285"/>
                </a:cubicBezTo>
                <a:close/>
                <a:moveTo>
                  <a:pt x="58" y="290"/>
                </a:moveTo>
                <a:cubicBezTo>
                  <a:pt x="58" y="290"/>
                  <a:pt x="60" y="292"/>
                  <a:pt x="60" y="292"/>
                </a:cubicBezTo>
                <a:cubicBezTo>
                  <a:pt x="60" y="291"/>
                  <a:pt x="59" y="291"/>
                  <a:pt x="58" y="290"/>
                </a:cubicBezTo>
                <a:close/>
                <a:moveTo>
                  <a:pt x="68" y="291"/>
                </a:moveTo>
                <a:cubicBezTo>
                  <a:pt x="69" y="291"/>
                  <a:pt x="73" y="291"/>
                  <a:pt x="72" y="292"/>
                </a:cubicBezTo>
                <a:cubicBezTo>
                  <a:pt x="72" y="294"/>
                  <a:pt x="69" y="291"/>
                  <a:pt x="68" y="291"/>
                </a:cubicBezTo>
                <a:close/>
                <a:moveTo>
                  <a:pt x="78" y="294"/>
                </a:moveTo>
                <a:cubicBezTo>
                  <a:pt x="79" y="294"/>
                  <a:pt x="83" y="295"/>
                  <a:pt x="83" y="295"/>
                </a:cubicBezTo>
                <a:cubicBezTo>
                  <a:pt x="82" y="295"/>
                  <a:pt x="78" y="295"/>
                  <a:pt x="78" y="294"/>
                </a:cubicBezTo>
                <a:close/>
                <a:moveTo>
                  <a:pt x="88" y="297"/>
                </a:moveTo>
                <a:cubicBezTo>
                  <a:pt x="87" y="296"/>
                  <a:pt x="86" y="296"/>
                  <a:pt x="85" y="295"/>
                </a:cubicBezTo>
                <a:cubicBezTo>
                  <a:pt x="85" y="295"/>
                  <a:pt x="89" y="296"/>
                  <a:pt x="88" y="297"/>
                </a:cubicBezTo>
                <a:close/>
                <a:moveTo>
                  <a:pt x="89" y="297"/>
                </a:moveTo>
                <a:cubicBezTo>
                  <a:pt x="90" y="297"/>
                  <a:pt x="98" y="298"/>
                  <a:pt x="98" y="298"/>
                </a:cubicBezTo>
                <a:cubicBezTo>
                  <a:pt x="97" y="300"/>
                  <a:pt x="90" y="297"/>
                  <a:pt x="89" y="297"/>
                </a:cubicBezTo>
                <a:close/>
                <a:moveTo>
                  <a:pt x="100" y="300"/>
                </a:moveTo>
                <a:cubicBezTo>
                  <a:pt x="96" y="299"/>
                  <a:pt x="102" y="300"/>
                  <a:pt x="102" y="301"/>
                </a:cubicBezTo>
                <a:cubicBezTo>
                  <a:pt x="101" y="301"/>
                  <a:pt x="100" y="301"/>
                  <a:pt x="100" y="300"/>
                </a:cubicBezTo>
                <a:close/>
                <a:moveTo>
                  <a:pt x="115" y="301"/>
                </a:moveTo>
                <a:cubicBezTo>
                  <a:pt x="116" y="302"/>
                  <a:pt x="116" y="302"/>
                  <a:pt x="116" y="302"/>
                </a:cubicBezTo>
                <a:cubicBezTo>
                  <a:pt x="116" y="302"/>
                  <a:pt x="101" y="299"/>
                  <a:pt x="100" y="299"/>
                </a:cubicBezTo>
                <a:cubicBezTo>
                  <a:pt x="102" y="300"/>
                  <a:pt x="124" y="301"/>
                  <a:pt x="124" y="301"/>
                </a:cubicBezTo>
                <a:cubicBezTo>
                  <a:pt x="124" y="300"/>
                  <a:pt x="128" y="301"/>
                  <a:pt x="129" y="301"/>
                </a:cubicBezTo>
                <a:cubicBezTo>
                  <a:pt x="129" y="302"/>
                  <a:pt x="117" y="301"/>
                  <a:pt x="115" y="301"/>
                </a:cubicBezTo>
                <a:close/>
                <a:moveTo>
                  <a:pt x="153" y="305"/>
                </a:moveTo>
                <a:cubicBezTo>
                  <a:pt x="152" y="306"/>
                  <a:pt x="144" y="306"/>
                  <a:pt x="144" y="305"/>
                </a:cubicBezTo>
                <a:cubicBezTo>
                  <a:pt x="144" y="304"/>
                  <a:pt x="154" y="305"/>
                  <a:pt x="153" y="305"/>
                </a:cubicBezTo>
                <a:close/>
                <a:moveTo>
                  <a:pt x="162" y="303"/>
                </a:moveTo>
                <a:cubicBezTo>
                  <a:pt x="163" y="302"/>
                  <a:pt x="163" y="302"/>
                  <a:pt x="164" y="303"/>
                </a:cubicBezTo>
                <a:cubicBezTo>
                  <a:pt x="165" y="303"/>
                  <a:pt x="170" y="303"/>
                  <a:pt x="170" y="302"/>
                </a:cubicBezTo>
                <a:cubicBezTo>
                  <a:pt x="169" y="304"/>
                  <a:pt x="164" y="304"/>
                  <a:pt x="162" y="303"/>
                </a:cubicBezTo>
                <a:close/>
                <a:moveTo>
                  <a:pt x="176" y="299"/>
                </a:moveTo>
                <a:cubicBezTo>
                  <a:pt x="176" y="300"/>
                  <a:pt x="175" y="300"/>
                  <a:pt x="174" y="299"/>
                </a:cubicBezTo>
                <a:cubicBezTo>
                  <a:pt x="171" y="299"/>
                  <a:pt x="176" y="299"/>
                  <a:pt x="176" y="299"/>
                </a:cubicBezTo>
                <a:close/>
                <a:moveTo>
                  <a:pt x="175" y="303"/>
                </a:moveTo>
                <a:cubicBezTo>
                  <a:pt x="174" y="302"/>
                  <a:pt x="179" y="302"/>
                  <a:pt x="179" y="302"/>
                </a:cubicBezTo>
                <a:cubicBezTo>
                  <a:pt x="178" y="302"/>
                  <a:pt x="176" y="304"/>
                  <a:pt x="175" y="303"/>
                </a:cubicBezTo>
                <a:close/>
                <a:moveTo>
                  <a:pt x="177" y="304"/>
                </a:moveTo>
                <a:cubicBezTo>
                  <a:pt x="178" y="304"/>
                  <a:pt x="179" y="304"/>
                  <a:pt x="179" y="304"/>
                </a:cubicBezTo>
                <a:cubicBezTo>
                  <a:pt x="179" y="304"/>
                  <a:pt x="177" y="305"/>
                  <a:pt x="177" y="304"/>
                </a:cubicBezTo>
                <a:close/>
                <a:moveTo>
                  <a:pt x="181" y="299"/>
                </a:moveTo>
                <a:cubicBezTo>
                  <a:pt x="181" y="298"/>
                  <a:pt x="181" y="299"/>
                  <a:pt x="181" y="299"/>
                </a:cubicBezTo>
                <a:close/>
                <a:moveTo>
                  <a:pt x="185" y="301"/>
                </a:moveTo>
                <a:cubicBezTo>
                  <a:pt x="184" y="300"/>
                  <a:pt x="185" y="302"/>
                  <a:pt x="185" y="301"/>
                </a:cubicBezTo>
                <a:close/>
                <a:moveTo>
                  <a:pt x="184" y="299"/>
                </a:moveTo>
                <a:cubicBezTo>
                  <a:pt x="184" y="298"/>
                  <a:pt x="187" y="300"/>
                  <a:pt x="184" y="299"/>
                </a:cubicBezTo>
                <a:close/>
                <a:moveTo>
                  <a:pt x="189" y="302"/>
                </a:moveTo>
                <a:cubicBezTo>
                  <a:pt x="187" y="301"/>
                  <a:pt x="192" y="301"/>
                  <a:pt x="192" y="301"/>
                </a:cubicBezTo>
                <a:cubicBezTo>
                  <a:pt x="191" y="302"/>
                  <a:pt x="190" y="302"/>
                  <a:pt x="189" y="302"/>
                </a:cubicBezTo>
                <a:close/>
                <a:moveTo>
                  <a:pt x="193" y="301"/>
                </a:moveTo>
                <a:cubicBezTo>
                  <a:pt x="194" y="300"/>
                  <a:pt x="195" y="300"/>
                  <a:pt x="196" y="300"/>
                </a:cubicBezTo>
                <a:cubicBezTo>
                  <a:pt x="197" y="300"/>
                  <a:pt x="193" y="301"/>
                  <a:pt x="193" y="301"/>
                </a:cubicBezTo>
                <a:close/>
                <a:moveTo>
                  <a:pt x="196" y="302"/>
                </a:moveTo>
                <a:cubicBezTo>
                  <a:pt x="198" y="301"/>
                  <a:pt x="197" y="302"/>
                  <a:pt x="196" y="302"/>
                </a:cubicBezTo>
                <a:close/>
                <a:moveTo>
                  <a:pt x="228" y="295"/>
                </a:moveTo>
                <a:cubicBezTo>
                  <a:pt x="227" y="294"/>
                  <a:pt x="228" y="296"/>
                  <a:pt x="228" y="295"/>
                </a:cubicBezTo>
                <a:close/>
                <a:moveTo>
                  <a:pt x="209" y="299"/>
                </a:moveTo>
                <a:cubicBezTo>
                  <a:pt x="210" y="298"/>
                  <a:pt x="211" y="298"/>
                  <a:pt x="212" y="298"/>
                </a:cubicBezTo>
                <a:cubicBezTo>
                  <a:pt x="211" y="299"/>
                  <a:pt x="210" y="299"/>
                  <a:pt x="209" y="299"/>
                </a:cubicBezTo>
                <a:close/>
                <a:moveTo>
                  <a:pt x="213" y="299"/>
                </a:moveTo>
                <a:cubicBezTo>
                  <a:pt x="215" y="298"/>
                  <a:pt x="214" y="299"/>
                  <a:pt x="213" y="299"/>
                </a:cubicBezTo>
                <a:close/>
                <a:moveTo>
                  <a:pt x="215" y="296"/>
                </a:moveTo>
                <a:cubicBezTo>
                  <a:pt x="214" y="296"/>
                  <a:pt x="214" y="296"/>
                  <a:pt x="213" y="296"/>
                </a:cubicBezTo>
                <a:cubicBezTo>
                  <a:pt x="213" y="295"/>
                  <a:pt x="215" y="296"/>
                  <a:pt x="215" y="296"/>
                </a:cubicBezTo>
                <a:close/>
                <a:moveTo>
                  <a:pt x="221" y="295"/>
                </a:moveTo>
                <a:cubicBezTo>
                  <a:pt x="220" y="294"/>
                  <a:pt x="221" y="297"/>
                  <a:pt x="221" y="295"/>
                </a:cubicBezTo>
                <a:close/>
                <a:moveTo>
                  <a:pt x="222" y="293"/>
                </a:moveTo>
                <a:cubicBezTo>
                  <a:pt x="224" y="294"/>
                  <a:pt x="223" y="294"/>
                  <a:pt x="222" y="294"/>
                </a:cubicBezTo>
                <a:cubicBezTo>
                  <a:pt x="221" y="294"/>
                  <a:pt x="221" y="293"/>
                  <a:pt x="222" y="293"/>
                </a:cubicBezTo>
                <a:close/>
                <a:moveTo>
                  <a:pt x="222" y="297"/>
                </a:moveTo>
                <a:cubicBezTo>
                  <a:pt x="223" y="297"/>
                  <a:pt x="224" y="297"/>
                  <a:pt x="225" y="297"/>
                </a:cubicBezTo>
                <a:cubicBezTo>
                  <a:pt x="225" y="297"/>
                  <a:pt x="221" y="298"/>
                  <a:pt x="222" y="297"/>
                </a:cubicBezTo>
                <a:close/>
                <a:moveTo>
                  <a:pt x="226" y="296"/>
                </a:moveTo>
                <a:cubicBezTo>
                  <a:pt x="226" y="295"/>
                  <a:pt x="229" y="296"/>
                  <a:pt x="230" y="296"/>
                </a:cubicBezTo>
                <a:cubicBezTo>
                  <a:pt x="228" y="296"/>
                  <a:pt x="226" y="297"/>
                  <a:pt x="226" y="296"/>
                </a:cubicBezTo>
                <a:close/>
                <a:moveTo>
                  <a:pt x="234" y="294"/>
                </a:moveTo>
                <a:cubicBezTo>
                  <a:pt x="233" y="294"/>
                  <a:pt x="232" y="294"/>
                  <a:pt x="232" y="294"/>
                </a:cubicBezTo>
                <a:cubicBezTo>
                  <a:pt x="232" y="293"/>
                  <a:pt x="234" y="293"/>
                  <a:pt x="234" y="294"/>
                </a:cubicBezTo>
                <a:close/>
                <a:moveTo>
                  <a:pt x="233" y="291"/>
                </a:moveTo>
                <a:cubicBezTo>
                  <a:pt x="234" y="290"/>
                  <a:pt x="234" y="290"/>
                  <a:pt x="235" y="290"/>
                </a:cubicBezTo>
                <a:cubicBezTo>
                  <a:pt x="235" y="291"/>
                  <a:pt x="234" y="291"/>
                  <a:pt x="233" y="291"/>
                </a:cubicBezTo>
                <a:close/>
                <a:moveTo>
                  <a:pt x="257" y="283"/>
                </a:moveTo>
                <a:cubicBezTo>
                  <a:pt x="258" y="283"/>
                  <a:pt x="258" y="282"/>
                  <a:pt x="259" y="282"/>
                </a:cubicBezTo>
                <a:cubicBezTo>
                  <a:pt x="259" y="283"/>
                  <a:pt x="255" y="284"/>
                  <a:pt x="257" y="283"/>
                </a:cubicBezTo>
                <a:close/>
                <a:moveTo>
                  <a:pt x="494" y="29"/>
                </a:moveTo>
                <a:cubicBezTo>
                  <a:pt x="493" y="30"/>
                  <a:pt x="493" y="31"/>
                  <a:pt x="492" y="33"/>
                </a:cubicBezTo>
                <a:cubicBezTo>
                  <a:pt x="491" y="31"/>
                  <a:pt x="494" y="29"/>
                  <a:pt x="494" y="29"/>
                </a:cubicBezTo>
                <a:close/>
                <a:moveTo>
                  <a:pt x="486" y="47"/>
                </a:moveTo>
                <a:cubicBezTo>
                  <a:pt x="487" y="45"/>
                  <a:pt x="487" y="42"/>
                  <a:pt x="489" y="40"/>
                </a:cubicBezTo>
                <a:cubicBezTo>
                  <a:pt x="487" y="42"/>
                  <a:pt x="486" y="48"/>
                  <a:pt x="485" y="51"/>
                </a:cubicBezTo>
                <a:cubicBezTo>
                  <a:pt x="485" y="51"/>
                  <a:pt x="486" y="47"/>
                  <a:pt x="486" y="47"/>
                </a:cubicBezTo>
                <a:close/>
                <a:moveTo>
                  <a:pt x="483" y="59"/>
                </a:moveTo>
                <a:cubicBezTo>
                  <a:pt x="483" y="61"/>
                  <a:pt x="483" y="62"/>
                  <a:pt x="482" y="63"/>
                </a:cubicBezTo>
                <a:cubicBezTo>
                  <a:pt x="482" y="61"/>
                  <a:pt x="483" y="60"/>
                  <a:pt x="483" y="59"/>
                </a:cubicBezTo>
                <a:close/>
                <a:moveTo>
                  <a:pt x="474" y="81"/>
                </a:moveTo>
                <a:cubicBezTo>
                  <a:pt x="475" y="81"/>
                  <a:pt x="476" y="79"/>
                  <a:pt x="474" y="81"/>
                </a:cubicBezTo>
                <a:close/>
                <a:moveTo>
                  <a:pt x="471" y="88"/>
                </a:moveTo>
                <a:cubicBezTo>
                  <a:pt x="472" y="86"/>
                  <a:pt x="472" y="85"/>
                  <a:pt x="473" y="84"/>
                </a:cubicBezTo>
                <a:cubicBezTo>
                  <a:pt x="473" y="85"/>
                  <a:pt x="471" y="89"/>
                  <a:pt x="471" y="88"/>
                </a:cubicBezTo>
                <a:close/>
                <a:moveTo>
                  <a:pt x="468" y="95"/>
                </a:moveTo>
                <a:cubicBezTo>
                  <a:pt x="467" y="97"/>
                  <a:pt x="463" y="104"/>
                  <a:pt x="463" y="104"/>
                </a:cubicBezTo>
                <a:cubicBezTo>
                  <a:pt x="464" y="101"/>
                  <a:pt x="467" y="98"/>
                  <a:pt x="468" y="95"/>
                </a:cubicBezTo>
                <a:close/>
                <a:moveTo>
                  <a:pt x="460" y="107"/>
                </a:moveTo>
                <a:cubicBezTo>
                  <a:pt x="460" y="106"/>
                  <a:pt x="461" y="105"/>
                  <a:pt x="462" y="104"/>
                </a:cubicBezTo>
                <a:cubicBezTo>
                  <a:pt x="462" y="105"/>
                  <a:pt x="460" y="108"/>
                  <a:pt x="460" y="107"/>
                </a:cubicBezTo>
                <a:close/>
                <a:moveTo>
                  <a:pt x="425" y="161"/>
                </a:moveTo>
                <a:cubicBezTo>
                  <a:pt x="425" y="161"/>
                  <a:pt x="422" y="164"/>
                  <a:pt x="422" y="164"/>
                </a:cubicBezTo>
                <a:cubicBezTo>
                  <a:pt x="421" y="163"/>
                  <a:pt x="424" y="161"/>
                  <a:pt x="425" y="161"/>
                </a:cubicBezTo>
                <a:close/>
                <a:moveTo>
                  <a:pt x="419" y="166"/>
                </a:moveTo>
                <a:cubicBezTo>
                  <a:pt x="419" y="166"/>
                  <a:pt x="419" y="168"/>
                  <a:pt x="419" y="168"/>
                </a:cubicBezTo>
                <a:cubicBezTo>
                  <a:pt x="419" y="169"/>
                  <a:pt x="418" y="169"/>
                  <a:pt x="417" y="168"/>
                </a:cubicBezTo>
                <a:cubicBezTo>
                  <a:pt x="417" y="167"/>
                  <a:pt x="418" y="167"/>
                  <a:pt x="419" y="166"/>
                </a:cubicBezTo>
                <a:close/>
                <a:moveTo>
                  <a:pt x="416" y="172"/>
                </a:moveTo>
                <a:cubicBezTo>
                  <a:pt x="415" y="173"/>
                  <a:pt x="414" y="174"/>
                  <a:pt x="414" y="174"/>
                </a:cubicBezTo>
                <a:cubicBezTo>
                  <a:pt x="414" y="173"/>
                  <a:pt x="415" y="172"/>
                  <a:pt x="416" y="172"/>
                </a:cubicBezTo>
                <a:close/>
                <a:moveTo>
                  <a:pt x="411" y="178"/>
                </a:moveTo>
                <a:cubicBezTo>
                  <a:pt x="410" y="177"/>
                  <a:pt x="411" y="178"/>
                  <a:pt x="411" y="178"/>
                </a:cubicBezTo>
                <a:close/>
                <a:moveTo>
                  <a:pt x="409" y="180"/>
                </a:moveTo>
                <a:cubicBezTo>
                  <a:pt x="408" y="181"/>
                  <a:pt x="408" y="181"/>
                  <a:pt x="407" y="182"/>
                </a:cubicBezTo>
                <a:cubicBezTo>
                  <a:pt x="412" y="178"/>
                  <a:pt x="432" y="154"/>
                  <a:pt x="433" y="151"/>
                </a:cubicBezTo>
                <a:cubicBezTo>
                  <a:pt x="433" y="152"/>
                  <a:pt x="429" y="157"/>
                  <a:pt x="427" y="158"/>
                </a:cubicBezTo>
                <a:cubicBezTo>
                  <a:pt x="428" y="157"/>
                  <a:pt x="428" y="154"/>
                  <a:pt x="427" y="155"/>
                </a:cubicBezTo>
                <a:cubicBezTo>
                  <a:pt x="429" y="153"/>
                  <a:pt x="444" y="137"/>
                  <a:pt x="443" y="136"/>
                </a:cubicBezTo>
                <a:cubicBezTo>
                  <a:pt x="443" y="137"/>
                  <a:pt x="442" y="137"/>
                  <a:pt x="441" y="137"/>
                </a:cubicBezTo>
                <a:cubicBezTo>
                  <a:pt x="441" y="135"/>
                  <a:pt x="452" y="124"/>
                  <a:pt x="453" y="122"/>
                </a:cubicBezTo>
                <a:cubicBezTo>
                  <a:pt x="455" y="118"/>
                  <a:pt x="461" y="111"/>
                  <a:pt x="462" y="108"/>
                </a:cubicBezTo>
                <a:cubicBezTo>
                  <a:pt x="461" y="114"/>
                  <a:pt x="453" y="123"/>
                  <a:pt x="450" y="129"/>
                </a:cubicBezTo>
                <a:cubicBezTo>
                  <a:pt x="445" y="136"/>
                  <a:pt x="441" y="143"/>
                  <a:pt x="435" y="150"/>
                </a:cubicBezTo>
                <a:cubicBezTo>
                  <a:pt x="428" y="160"/>
                  <a:pt x="421" y="169"/>
                  <a:pt x="412" y="178"/>
                </a:cubicBezTo>
                <a:cubicBezTo>
                  <a:pt x="409" y="181"/>
                  <a:pt x="406" y="185"/>
                  <a:pt x="403" y="188"/>
                </a:cubicBezTo>
                <a:cubicBezTo>
                  <a:pt x="406" y="185"/>
                  <a:pt x="408" y="182"/>
                  <a:pt x="409" y="180"/>
                </a:cubicBezTo>
                <a:close/>
                <a:moveTo>
                  <a:pt x="287" y="281"/>
                </a:moveTo>
                <a:cubicBezTo>
                  <a:pt x="287" y="280"/>
                  <a:pt x="287" y="282"/>
                  <a:pt x="287" y="281"/>
                </a:cubicBezTo>
                <a:close/>
                <a:moveTo>
                  <a:pt x="293" y="278"/>
                </a:moveTo>
                <a:cubicBezTo>
                  <a:pt x="294" y="278"/>
                  <a:pt x="294" y="278"/>
                  <a:pt x="295" y="277"/>
                </a:cubicBezTo>
                <a:cubicBezTo>
                  <a:pt x="295" y="277"/>
                  <a:pt x="296" y="276"/>
                  <a:pt x="297" y="277"/>
                </a:cubicBezTo>
                <a:cubicBezTo>
                  <a:pt x="298" y="279"/>
                  <a:pt x="293" y="279"/>
                  <a:pt x="293" y="278"/>
                </a:cubicBezTo>
                <a:close/>
                <a:moveTo>
                  <a:pt x="299" y="276"/>
                </a:moveTo>
                <a:cubicBezTo>
                  <a:pt x="298" y="275"/>
                  <a:pt x="302" y="275"/>
                  <a:pt x="302" y="276"/>
                </a:cubicBezTo>
                <a:cubicBezTo>
                  <a:pt x="301" y="276"/>
                  <a:pt x="300" y="277"/>
                  <a:pt x="299" y="276"/>
                </a:cubicBezTo>
                <a:close/>
                <a:moveTo>
                  <a:pt x="316" y="268"/>
                </a:moveTo>
                <a:cubicBezTo>
                  <a:pt x="315" y="267"/>
                  <a:pt x="320" y="266"/>
                  <a:pt x="320" y="267"/>
                </a:cubicBezTo>
                <a:cubicBezTo>
                  <a:pt x="317" y="270"/>
                  <a:pt x="317" y="268"/>
                  <a:pt x="316" y="268"/>
                </a:cubicBezTo>
                <a:close/>
                <a:moveTo>
                  <a:pt x="356" y="243"/>
                </a:moveTo>
                <a:cubicBezTo>
                  <a:pt x="356" y="242"/>
                  <a:pt x="363" y="238"/>
                  <a:pt x="363" y="238"/>
                </a:cubicBezTo>
                <a:cubicBezTo>
                  <a:pt x="364" y="239"/>
                  <a:pt x="352" y="246"/>
                  <a:pt x="356" y="243"/>
                </a:cubicBezTo>
                <a:close/>
                <a:moveTo>
                  <a:pt x="372" y="231"/>
                </a:moveTo>
                <a:cubicBezTo>
                  <a:pt x="373" y="230"/>
                  <a:pt x="375" y="228"/>
                  <a:pt x="377" y="226"/>
                </a:cubicBezTo>
                <a:cubicBezTo>
                  <a:pt x="375" y="228"/>
                  <a:pt x="373" y="230"/>
                  <a:pt x="372" y="231"/>
                </a:cubicBezTo>
                <a:close/>
                <a:moveTo>
                  <a:pt x="386" y="220"/>
                </a:moveTo>
                <a:cubicBezTo>
                  <a:pt x="386" y="219"/>
                  <a:pt x="387" y="218"/>
                  <a:pt x="388" y="218"/>
                </a:cubicBezTo>
                <a:cubicBezTo>
                  <a:pt x="387" y="219"/>
                  <a:pt x="387" y="219"/>
                  <a:pt x="386" y="220"/>
                </a:cubicBezTo>
                <a:close/>
                <a:moveTo>
                  <a:pt x="395" y="212"/>
                </a:moveTo>
                <a:cubicBezTo>
                  <a:pt x="394" y="211"/>
                  <a:pt x="397" y="209"/>
                  <a:pt x="397" y="210"/>
                </a:cubicBezTo>
                <a:cubicBezTo>
                  <a:pt x="397" y="210"/>
                  <a:pt x="396" y="211"/>
                  <a:pt x="395" y="212"/>
                </a:cubicBezTo>
                <a:close/>
                <a:moveTo>
                  <a:pt x="401" y="205"/>
                </a:moveTo>
                <a:cubicBezTo>
                  <a:pt x="402" y="204"/>
                  <a:pt x="402" y="204"/>
                  <a:pt x="403" y="203"/>
                </a:cubicBezTo>
                <a:cubicBezTo>
                  <a:pt x="403" y="204"/>
                  <a:pt x="402" y="205"/>
                  <a:pt x="401" y="205"/>
                </a:cubicBezTo>
                <a:close/>
                <a:moveTo>
                  <a:pt x="415" y="190"/>
                </a:moveTo>
                <a:cubicBezTo>
                  <a:pt x="416" y="189"/>
                  <a:pt x="416" y="189"/>
                  <a:pt x="417" y="188"/>
                </a:cubicBezTo>
                <a:cubicBezTo>
                  <a:pt x="417" y="189"/>
                  <a:pt x="416" y="190"/>
                  <a:pt x="415" y="190"/>
                </a:cubicBezTo>
                <a:close/>
                <a:moveTo>
                  <a:pt x="466" y="119"/>
                </a:moveTo>
                <a:cubicBezTo>
                  <a:pt x="453" y="138"/>
                  <a:pt x="442" y="157"/>
                  <a:pt x="427" y="175"/>
                </a:cubicBezTo>
                <a:cubicBezTo>
                  <a:pt x="413" y="192"/>
                  <a:pt x="398" y="207"/>
                  <a:pt x="382" y="221"/>
                </a:cubicBezTo>
                <a:cubicBezTo>
                  <a:pt x="375" y="227"/>
                  <a:pt x="369" y="232"/>
                  <a:pt x="362" y="237"/>
                </a:cubicBezTo>
                <a:cubicBezTo>
                  <a:pt x="360" y="238"/>
                  <a:pt x="354" y="244"/>
                  <a:pt x="349" y="248"/>
                </a:cubicBezTo>
                <a:cubicBezTo>
                  <a:pt x="351" y="246"/>
                  <a:pt x="353" y="245"/>
                  <a:pt x="353" y="245"/>
                </a:cubicBezTo>
                <a:cubicBezTo>
                  <a:pt x="355" y="249"/>
                  <a:pt x="329" y="259"/>
                  <a:pt x="329" y="260"/>
                </a:cubicBezTo>
                <a:cubicBezTo>
                  <a:pt x="330" y="260"/>
                  <a:pt x="331" y="259"/>
                  <a:pt x="332" y="259"/>
                </a:cubicBezTo>
                <a:cubicBezTo>
                  <a:pt x="332" y="259"/>
                  <a:pt x="324" y="264"/>
                  <a:pt x="322" y="266"/>
                </a:cubicBezTo>
                <a:cubicBezTo>
                  <a:pt x="323" y="265"/>
                  <a:pt x="324" y="264"/>
                  <a:pt x="325" y="263"/>
                </a:cubicBezTo>
                <a:cubicBezTo>
                  <a:pt x="324" y="262"/>
                  <a:pt x="313" y="268"/>
                  <a:pt x="313" y="268"/>
                </a:cubicBezTo>
                <a:cubicBezTo>
                  <a:pt x="314" y="268"/>
                  <a:pt x="315" y="268"/>
                  <a:pt x="316" y="268"/>
                </a:cubicBezTo>
                <a:cubicBezTo>
                  <a:pt x="316" y="270"/>
                  <a:pt x="310" y="272"/>
                  <a:pt x="308" y="272"/>
                </a:cubicBezTo>
                <a:cubicBezTo>
                  <a:pt x="308" y="272"/>
                  <a:pt x="309" y="272"/>
                  <a:pt x="309" y="272"/>
                </a:cubicBezTo>
                <a:cubicBezTo>
                  <a:pt x="309" y="272"/>
                  <a:pt x="302" y="276"/>
                  <a:pt x="302" y="275"/>
                </a:cubicBezTo>
                <a:cubicBezTo>
                  <a:pt x="302" y="274"/>
                  <a:pt x="303" y="274"/>
                  <a:pt x="303" y="273"/>
                </a:cubicBezTo>
                <a:cubicBezTo>
                  <a:pt x="302" y="273"/>
                  <a:pt x="300" y="273"/>
                  <a:pt x="299" y="274"/>
                </a:cubicBezTo>
                <a:cubicBezTo>
                  <a:pt x="340" y="254"/>
                  <a:pt x="378" y="226"/>
                  <a:pt x="409" y="193"/>
                </a:cubicBezTo>
                <a:cubicBezTo>
                  <a:pt x="427" y="174"/>
                  <a:pt x="444" y="153"/>
                  <a:pt x="458" y="131"/>
                </a:cubicBezTo>
                <a:cubicBezTo>
                  <a:pt x="469" y="112"/>
                  <a:pt x="484" y="89"/>
                  <a:pt x="489" y="68"/>
                </a:cubicBezTo>
                <a:cubicBezTo>
                  <a:pt x="486" y="83"/>
                  <a:pt x="475" y="105"/>
                  <a:pt x="466" y="119"/>
                </a:cubicBezTo>
                <a:close/>
                <a:moveTo>
                  <a:pt x="490" y="38"/>
                </a:moveTo>
                <a:cubicBezTo>
                  <a:pt x="489" y="38"/>
                  <a:pt x="491" y="35"/>
                  <a:pt x="491" y="34"/>
                </a:cubicBezTo>
                <a:cubicBezTo>
                  <a:pt x="491" y="34"/>
                  <a:pt x="490" y="39"/>
                  <a:pt x="490" y="38"/>
                </a:cubicBezTo>
                <a:close/>
                <a:moveTo>
                  <a:pt x="504" y="39"/>
                </a:moveTo>
                <a:cubicBezTo>
                  <a:pt x="504" y="38"/>
                  <a:pt x="506" y="35"/>
                  <a:pt x="506" y="34"/>
                </a:cubicBezTo>
                <a:cubicBezTo>
                  <a:pt x="506" y="35"/>
                  <a:pt x="503" y="40"/>
                  <a:pt x="504" y="39"/>
                </a:cubicBezTo>
                <a:close/>
                <a:moveTo>
                  <a:pt x="510" y="23"/>
                </a:moveTo>
                <a:cubicBezTo>
                  <a:pt x="509" y="23"/>
                  <a:pt x="513" y="20"/>
                  <a:pt x="513" y="19"/>
                </a:cubicBezTo>
                <a:cubicBezTo>
                  <a:pt x="514" y="20"/>
                  <a:pt x="511" y="24"/>
                  <a:pt x="510" y="23"/>
                </a:cubicBezTo>
                <a:close/>
                <a:moveTo>
                  <a:pt x="244" y="295"/>
                </a:moveTo>
                <a:cubicBezTo>
                  <a:pt x="243" y="294"/>
                  <a:pt x="244" y="296"/>
                  <a:pt x="244" y="295"/>
                </a:cubicBezTo>
                <a:close/>
                <a:moveTo>
                  <a:pt x="72" y="297"/>
                </a:moveTo>
                <a:cubicBezTo>
                  <a:pt x="72" y="295"/>
                  <a:pt x="62" y="295"/>
                  <a:pt x="61" y="295"/>
                </a:cubicBezTo>
                <a:cubicBezTo>
                  <a:pt x="62" y="295"/>
                  <a:pt x="71" y="298"/>
                  <a:pt x="72" y="297"/>
                </a:cubicBezTo>
                <a:close/>
                <a:moveTo>
                  <a:pt x="250" y="294"/>
                </a:moveTo>
                <a:cubicBezTo>
                  <a:pt x="248" y="293"/>
                  <a:pt x="249" y="294"/>
                  <a:pt x="250" y="294"/>
                </a:cubicBezTo>
                <a:close/>
                <a:moveTo>
                  <a:pt x="349" y="248"/>
                </a:moveTo>
                <a:cubicBezTo>
                  <a:pt x="345" y="251"/>
                  <a:pt x="341" y="254"/>
                  <a:pt x="340" y="254"/>
                </a:cubicBezTo>
                <a:cubicBezTo>
                  <a:pt x="341" y="254"/>
                  <a:pt x="345" y="251"/>
                  <a:pt x="349" y="248"/>
                </a:cubicBezTo>
                <a:close/>
                <a:moveTo>
                  <a:pt x="95" y="303"/>
                </a:moveTo>
                <a:cubicBezTo>
                  <a:pt x="95" y="304"/>
                  <a:pt x="95" y="302"/>
                  <a:pt x="95" y="303"/>
                </a:cubicBezTo>
                <a:close/>
                <a:moveTo>
                  <a:pt x="311" y="270"/>
                </a:moveTo>
                <a:cubicBezTo>
                  <a:pt x="310" y="269"/>
                  <a:pt x="311" y="270"/>
                  <a:pt x="311" y="270"/>
                </a:cubicBezTo>
                <a:close/>
                <a:moveTo>
                  <a:pt x="334" y="257"/>
                </a:moveTo>
                <a:cubicBezTo>
                  <a:pt x="334" y="257"/>
                  <a:pt x="339" y="255"/>
                  <a:pt x="339" y="254"/>
                </a:cubicBezTo>
                <a:cubicBezTo>
                  <a:pt x="338" y="254"/>
                  <a:pt x="335" y="256"/>
                  <a:pt x="334" y="257"/>
                </a:cubicBezTo>
                <a:close/>
                <a:moveTo>
                  <a:pt x="308" y="272"/>
                </a:moveTo>
                <a:cubicBezTo>
                  <a:pt x="307" y="272"/>
                  <a:pt x="307" y="272"/>
                  <a:pt x="306" y="272"/>
                </a:cubicBezTo>
                <a:cubicBezTo>
                  <a:pt x="306" y="272"/>
                  <a:pt x="307" y="272"/>
                  <a:pt x="308" y="272"/>
                </a:cubicBezTo>
                <a:close/>
                <a:moveTo>
                  <a:pt x="55" y="259"/>
                </a:moveTo>
                <a:cubicBezTo>
                  <a:pt x="55" y="258"/>
                  <a:pt x="54" y="259"/>
                  <a:pt x="54" y="259"/>
                </a:cubicBezTo>
                <a:cubicBezTo>
                  <a:pt x="54" y="259"/>
                  <a:pt x="55" y="259"/>
                  <a:pt x="55" y="259"/>
                </a:cubicBezTo>
                <a:close/>
                <a:moveTo>
                  <a:pt x="106" y="233"/>
                </a:moveTo>
                <a:cubicBezTo>
                  <a:pt x="106" y="233"/>
                  <a:pt x="106" y="233"/>
                  <a:pt x="106" y="232"/>
                </a:cubicBezTo>
                <a:cubicBezTo>
                  <a:pt x="105" y="229"/>
                  <a:pt x="105" y="231"/>
                  <a:pt x="106" y="233"/>
                </a:cubicBezTo>
                <a:close/>
                <a:moveTo>
                  <a:pt x="54" y="259"/>
                </a:moveTo>
                <a:cubicBezTo>
                  <a:pt x="54" y="260"/>
                  <a:pt x="54" y="260"/>
                  <a:pt x="54" y="260"/>
                </a:cubicBezTo>
                <a:cubicBezTo>
                  <a:pt x="54" y="259"/>
                  <a:pt x="54" y="259"/>
                  <a:pt x="54" y="259"/>
                </a:cubicBezTo>
                <a:cubicBezTo>
                  <a:pt x="54" y="259"/>
                  <a:pt x="54" y="259"/>
                  <a:pt x="54" y="259"/>
                </a:cubicBezTo>
                <a:close/>
                <a:moveTo>
                  <a:pt x="67" y="245"/>
                </a:moveTo>
                <a:cubicBezTo>
                  <a:pt x="67" y="245"/>
                  <a:pt x="67" y="245"/>
                  <a:pt x="67" y="245"/>
                </a:cubicBezTo>
                <a:cubicBezTo>
                  <a:pt x="67" y="245"/>
                  <a:pt x="67" y="245"/>
                  <a:pt x="67" y="245"/>
                </a:cubicBezTo>
                <a:cubicBezTo>
                  <a:pt x="67" y="245"/>
                  <a:pt x="67" y="245"/>
                  <a:pt x="67" y="245"/>
                </a:cubicBezTo>
                <a:close/>
                <a:moveTo>
                  <a:pt x="68" y="244"/>
                </a:moveTo>
                <a:cubicBezTo>
                  <a:pt x="68" y="244"/>
                  <a:pt x="68" y="244"/>
                  <a:pt x="68" y="244"/>
                </a:cubicBezTo>
                <a:cubicBezTo>
                  <a:pt x="68" y="245"/>
                  <a:pt x="68" y="244"/>
                  <a:pt x="68" y="244"/>
                </a:cubicBezTo>
                <a:close/>
                <a:moveTo>
                  <a:pt x="67" y="244"/>
                </a:moveTo>
                <a:cubicBezTo>
                  <a:pt x="67" y="244"/>
                  <a:pt x="67" y="244"/>
                  <a:pt x="67" y="244"/>
                </a:cubicBezTo>
                <a:cubicBezTo>
                  <a:pt x="67" y="245"/>
                  <a:pt x="67" y="245"/>
                  <a:pt x="67" y="244"/>
                </a:cubicBezTo>
                <a:close/>
                <a:moveTo>
                  <a:pt x="79" y="241"/>
                </a:moveTo>
                <a:cubicBezTo>
                  <a:pt x="79" y="240"/>
                  <a:pt x="79" y="242"/>
                  <a:pt x="79" y="241"/>
                </a:cubicBezTo>
                <a:close/>
                <a:moveTo>
                  <a:pt x="76" y="242"/>
                </a:moveTo>
                <a:cubicBezTo>
                  <a:pt x="76" y="243"/>
                  <a:pt x="76" y="241"/>
                  <a:pt x="76" y="242"/>
                </a:cubicBezTo>
                <a:close/>
                <a:moveTo>
                  <a:pt x="18" y="253"/>
                </a:moveTo>
                <a:cubicBezTo>
                  <a:pt x="16" y="251"/>
                  <a:pt x="18" y="254"/>
                  <a:pt x="18" y="253"/>
                </a:cubicBezTo>
                <a:close/>
                <a:moveTo>
                  <a:pt x="75" y="240"/>
                </a:moveTo>
                <a:cubicBezTo>
                  <a:pt x="75" y="241"/>
                  <a:pt x="75" y="239"/>
                  <a:pt x="75" y="240"/>
                </a:cubicBezTo>
                <a:close/>
                <a:moveTo>
                  <a:pt x="85" y="253"/>
                </a:moveTo>
                <a:cubicBezTo>
                  <a:pt x="86" y="254"/>
                  <a:pt x="85" y="251"/>
                  <a:pt x="85" y="253"/>
                </a:cubicBezTo>
                <a:close/>
                <a:moveTo>
                  <a:pt x="97" y="237"/>
                </a:moveTo>
                <a:cubicBezTo>
                  <a:pt x="97" y="238"/>
                  <a:pt x="99" y="237"/>
                  <a:pt x="98" y="236"/>
                </a:cubicBezTo>
                <a:cubicBezTo>
                  <a:pt x="98" y="236"/>
                  <a:pt x="97" y="237"/>
                  <a:pt x="97" y="237"/>
                </a:cubicBezTo>
                <a:close/>
                <a:moveTo>
                  <a:pt x="106" y="247"/>
                </a:moveTo>
                <a:cubicBezTo>
                  <a:pt x="105" y="246"/>
                  <a:pt x="106" y="247"/>
                  <a:pt x="106" y="247"/>
                </a:cubicBezTo>
                <a:close/>
                <a:moveTo>
                  <a:pt x="96" y="236"/>
                </a:moveTo>
                <a:cubicBezTo>
                  <a:pt x="96" y="235"/>
                  <a:pt x="98" y="235"/>
                  <a:pt x="99" y="234"/>
                </a:cubicBezTo>
                <a:cubicBezTo>
                  <a:pt x="99" y="234"/>
                  <a:pt x="99" y="234"/>
                  <a:pt x="99" y="234"/>
                </a:cubicBezTo>
                <a:cubicBezTo>
                  <a:pt x="101" y="234"/>
                  <a:pt x="102" y="233"/>
                  <a:pt x="103" y="232"/>
                </a:cubicBezTo>
                <a:cubicBezTo>
                  <a:pt x="103" y="232"/>
                  <a:pt x="103" y="232"/>
                  <a:pt x="103" y="232"/>
                </a:cubicBezTo>
                <a:cubicBezTo>
                  <a:pt x="103" y="233"/>
                  <a:pt x="103" y="232"/>
                  <a:pt x="103" y="232"/>
                </a:cubicBezTo>
                <a:cubicBezTo>
                  <a:pt x="103" y="232"/>
                  <a:pt x="103" y="232"/>
                  <a:pt x="103" y="231"/>
                </a:cubicBezTo>
                <a:cubicBezTo>
                  <a:pt x="103" y="232"/>
                  <a:pt x="90" y="235"/>
                  <a:pt x="90" y="235"/>
                </a:cubicBezTo>
                <a:cubicBezTo>
                  <a:pt x="90" y="235"/>
                  <a:pt x="90" y="237"/>
                  <a:pt x="90" y="237"/>
                </a:cubicBezTo>
                <a:cubicBezTo>
                  <a:pt x="92" y="237"/>
                  <a:pt x="94" y="236"/>
                  <a:pt x="96" y="236"/>
                </a:cubicBezTo>
                <a:close/>
                <a:moveTo>
                  <a:pt x="105" y="246"/>
                </a:moveTo>
                <a:cubicBezTo>
                  <a:pt x="106" y="245"/>
                  <a:pt x="109" y="248"/>
                  <a:pt x="110" y="248"/>
                </a:cubicBezTo>
                <a:cubicBezTo>
                  <a:pt x="112" y="248"/>
                  <a:pt x="106" y="242"/>
                  <a:pt x="105" y="246"/>
                </a:cubicBezTo>
                <a:close/>
                <a:moveTo>
                  <a:pt x="94" y="237"/>
                </a:moveTo>
                <a:cubicBezTo>
                  <a:pt x="94" y="238"/>
                  <a:pt x="94" y="237"/>
                  <a:pt x="94" y="237"/>
                </a:cubicBezTo>
                <a:close/>
                <a:moveTo>
                  <a:pt x="89" y="237"/>
                </a:moveTo>
                <a:cubicBezTo>
                  <a:pt x="91" y="233"/>
                  <a:pt x="78" y="239"/>
                  <a:pt x="79" y="240"/>
                </a:cubicBezTo>
                <a:cubicBezTo>
                  <a:pt x="79" y="240"/>
                  <a:pt x="89" y="237"/>
                  <a:pt x="89" y="237"/>
                </a:cubicBezTo>
                <a:close/>
                <a:moveTo>
                  <a:pt x="85" y="237"/>
                </a:moveTo>
                <a:cubicBezTo>
                  <a:pt x="85" y="238"/>
                  <a:pt x="85" y="236"/>
                  <a:pt x="85" y="237"/>
                </a:cubicBezTo>
                <a:close/>
                <a:moveTo>
                  <a:pt x="49" y="260"/>
                </a:moveTo>
                <a:cubicBezTo>
                  <a:pt x="49" y="260"/>
                  <a:pt x="49" y="261"/>
                  <a:pt x="49" y="260"/>
                </a:cubicBezTo>
                <a:close/>
                <a:moveTo>
                  <a:pt x="63" y="257"/>
                </a:moveTo>
                <a:cubicBezTo>
                  <a:pt x="64" y="256"/>
                  <a:pt x="63" y="257"/>
                  <a:pt x="63" y="257"/>
                </a:cubicBezTo>
                <a:close/>
                <a:moveTo>
                  <a:pt x="71" y="257"/>
                </a:moveTo>
                <a:cubicBezTo>
                  <a:pt x="71" y="257"/>
                  <a:pt x="73" y="256"/>
                  <a:pt x="73" y="256"/>
                </a:cubicBezTo>
                <a:cubicBezTo>
                  <a:pt x="73" y="256"/>
                  <a:pt x="70" y="255"/>
                  <a:pt x="71" y="257"/>
                </a:cubicBezTo>
                <a:close/>
                <a:moveTo>
                  <a:pt x="72" y="257"/>
                </a:moveTo>
                <a:cubicBezTo>
                  <a:pt x="73" y="258"/>
                  <a:pt x="72" y="256"/>
                  <a:pt x="72" y="257"/>
                </a:cubicBezTo>
                <a:close/>
                <a:moveTo>
                  <a:pt x="53" y="259"/>
                </a:moveTo>
                <a:cubicBezTo>
                  <a:pt x="53" y="258"/>
                  <a:pt x="53" y="260"/>
                  <a:pt x="53" y="259"/>
                </a:cubicBezTo>
                <a:close/>
                <a:moveTo>
                  <a:pt x="71" y="258"/>
                </a:moveTo>
                <a:cubicBezTo>
                  <a:pt x="69" y="258"/>
                  <a:pt x="73" y="258"/>
                  <a:pt x="71" y="258"/>
                </a:cubicBezTo>
                <a:close/>
                <a:moveTo>
                  <a:pt x="61" y="258"/>
                </a:moveTo>
                <a:cubicBezTo>
                  <a:pt x="61" y="258"/>
                  <a:pt x="61" y="258"/>
                  <a:pt x="61" y="257"/>
                </a:cubicBezTo>
                <a:cubicBezTo>
                  <a:pt x="61" y="257"/>
                  <a:pt x="61" y="257"/>
                  <a:pt x="61" y="258"/>
                </a:cubicBezTo>
                <a:close/>
                <a:moveTo>
                  <a:pt x="62" y="257"/>
                </a:moveTo>
                <a:cubicBezTo>
                  <a:pt x="62" y="258"/>
                  <a:pt x="62" y="256"/>
                  <a:pt x="62" y="257"/>
                </a:cubicBezTo>
                <a:close/>
                <a:moveTo>
                  <a:pt x="82" y="254"/>
                </a:moveTo>
                <a:cubicBezTo>
                  <a:pt x="82" y="255"/>
                  <a:pt x="82" y="254"/>
                  <a:pt x="82" y="254"/>
                </a:cubicBezTo>
                <a:close/>
                <a:moveTo>
                  <a:pt x="74" y="243"/>
                </a:moveTo>
                <a:cubicBezTo>
                  <a:pt x="75" y="244"/>
                  <a:pt x="74" y="242"/>
                  <a:pt x="74" y="243"/>
                </a:cubicBezTo>
                <a:close/>
                <a:moveTo>
                  <a:pt x="72" y="258"/>
                </a:moveTo>
                <a:cubicBezTo>
                  <a:pt x="73" y="258"/>
                  <a:pt x="70" y="257"/>
                  <a:pt x="72" y="258"/>
                </a:cubicBezTo>
                <a:close/>
                <a:moveTo>
                  <a:pt x="74" y="257"/>
                </a:moveTo>
                <a:cubicBezTo>
                  <a:pt x="74" y="256"/>
                  <a:pt x="74" y="257"/>
                  <a:pt x="74" y="257"/>
                </a:cubicBezTo>
                <a:close/>
                <a:moveTo>
                  <a:pt x="76" y="256"/>
                </a:moveTo>
                <a:cubicBezTo>
                  <a:pt x="75" y="255"/>
                  <a:pt x="76" y="257"/>
                  <a:pt x="76" y="256"/>
                </a:cubicBezTo>
                <a:close/>
                <a:moveTo>
                  <a:pt x="83" y="253"/>
                </a:moveTo>
                <a:cubicBezTo>
                  <a:pt x="84" y="254"/>
                  <a:pt x="83" y="252"/>
                  <a:pt x="83" y="253"/>
                </a:cubicBezTo>
                <a:close/>
                <a:moveTo>
                  <a:pt x="47" y="260"/>
                </a:moveTo>
                <a:cubicBezTo>
                  <a:pt x="47" y="261"/>
                  <a:pt x="47" y="260"/>
                  <a:pt x="47" y="260"/>
                </a:cubicBezTo>
                <a:close/>
                <a:moveTo>
                  <a:pt x="49" y="263"/>
                </a:moveTo>
                <a:cubicBezTo>
                  <a:pt x="49" y="264"/>
                  <a:pt x="49" y="262"/>
                  <a:pt x="49" y="263"/>
                </a:cubicBezTo>
                <a:close/>
                <a:moveTo>
                  <a:pt x="95" y="246"/>
                </a:moveTo>
                <a:cubicBezTo>
                  <a:pt x="94" y="244"/>
                  <a:pt x="95" y="247"/>
                  <a:pt x="95" y="246"/>
                </a:cubicBezTo>
                <a:close/>
                <a:moveTo>
                  <a:pt x="104" y="247"/>
                </a:moveTo>
                <a:cubicBezTo>
                  <a:pt x="105" y="249"/>
                  <a:pt x="104" y="245"/>
                  <a:pt x="104" y="247"/>
                </a:cubicBezTo>
                <a:close/>
                <a:moveTo>
                  <a:pt x="73" y="243"/>
                </a:moveTo>
                <a:cubicBezTo>
                  <a:pt x="73" y="242"/>
                  <a:pt x="74" y="243"/>
                  <a:pt x="73" y="243"/>
                </a:cubicBezTo>
                <a:close/>
                <a:moveTo>
                  <a:pt x="61" y="247"/>
                </a:moveTo>
                <a:cubicBezTo>
                  <a:pt x="60" y="245"/>
                  <a:pt x="61" y="248"/>
                  <a:pt x="61" y="247"/>
                </a:cubicBezTo>
                <a:close/>
                <a:moveTo>
                  <a:pt x="65" y="246"/>
                </a:moveTo>
                <a:cubicBezTo>
                  <a:pt x="65" y="247"/>
                  <a:pt x="65" y="245"/>
                  <a:pt x="65" y="246"/>
                </a:cubicBezTo>
                <a:close/>
                <a:moveTo>
                  <a:pt x="51" y="259"/>
                </a:moveTo>
                <a:cubicBezTo>
                  <a:pt x="51" y="260"/>
                  <a:pt x="51" y="259"/>
                  <a:pt x="51" y="259"/>
                </a:cubicBezTo>
                <a:close/>
                <a:moveTo>
                  <a:pt x="52" y="259"/>
                </a:moveTo>
                <a:cubicBezTo>
                  <a:pt x="51" y="259"/>
                  <a:pt x="52" y="260"/>
                  <a:pt x="52" y="259"/>
                </a:cubicBezTo>
                <a:close/>
                <a:moveTo>
                  <a:pt x="50" y="260"/>
                </a:moveTo>
                <a:cubicBezTo>
                  <a:pt x="50" y="259"/>
                  <a:pt x="50" y="261"/>
                  <a:pt x="50" y="260"/>
                </a:cubicBezTo>
                <a:close/>
                <a:moveTo>
                  <a:pt x="34" y="312"/>
                </a:moveTo>
                <a:cubicBezTo>
                  <a:pt x="34" y="313"/>
                  <a:pt x="35" y="312"/>
                  <a:pt x="34" y="312"/>
                </a:cubicBezTo>
                <a:close/>
                <a:moveTo>
                  <a:pt x="25" y="298"/>
                </a:moveTo>
                <a:cubicBezTo>
                  <a:pt x="24" y="298"/>
                  <a:pt x="26" y="297"/>
                  <a:pt x="25" y="298"/>
                </a:cubicBezTo>
                <a:close/>
                <a:moveTo>
                  <a:pt x="33" y="312"/>
                </a:moveTo>
                <a:cubicBezTo>
                  <a:pt x="33" y="311"/>
                  <a:pt x="34" y="313"/>
                  <a:pt x="33" y="312"/>
                </a:cubicBezTo>
                <a:close/>
                <a:moveTo>
                  <a:pt x="55" y="329"/>
                </a:moveTo>
                <a:cubicBezTo>
                  <a:pt x="57" y="328"/>
                  <a:pt x="55" y="329"/>
                  <a:pt x="55" y="329"/>
                </a:cubicBezTo>
                <a:close/>
                <a:moveTo>
                  <a:pt x="34" y="312"/>
                </a:moveTo>
                <a:cubicBezTo>
                  <a:pt x="33" y="314"/>
                  <a:pt x="35" y="310"/>
                  <a:pt x="34" y="312"/>
                </a:cubicBezTo>
                <a:close/>
                <a:moveTo>
                  <a:pt x="51" y="311"/>
                </a:moveTo>
                <a:cubicBezTo>
                  <a:pt x="53" y="311"/>
                  <a:pt x="50" y="312"/>
                  <a:pt x="51" y="311"/>
                </a:cubicBezTo>
                <a:close/>
                <a:moveTo>
                  <a:pt x="60" y="333"/>
                </a:moveTo>
                <a:cubicBezTo>
                  <a:pt x="60" y="333"/>
                  <a:pt x="61" y="333"/>
                  <a:pt x="61" y="333"/>
                </a:cubicBezTo>
                <a:cubicBezTo>
                  <a:pt x="60" y="333"/>
                  <a:pt x="57" y="323"/>
                  <a:pt x="57" y="323"/>
                </a:cubicBezTo>
                <a:cubicBezTo>
                  <a:pt x="57" y="323"/>
                  <a:pt x="56" y="323"/>
                  <a:pt x="56" y="323"/>
                </a:cubicBezTo>
                <a:cubicBezTo>
                  <a:pt x="56" y="323"/>
                  <a:pt x="57" y="327"/>
                  <a:pt x="57" y="327"/>
                </a:cubicBezTo>
                <a:cubicBezTo>
                  <a:pt x="57" y="328"/>
                  <a:pt x="57" y="329"/>
                  <a:pt x="58" y="330"/>
                </a:cubicBezTo>
                <a:cubicBezTo>
                  <a:pt x="58" y="330"/>
                  <a:pt x="59" y="330"/>
                  <a:pt x="58" y="330"/>
                </a:cubicBezTo>
                <a:cubicBezTo>
                  <a:pt x="58" y="330"/>
                  <a:pt x="58" y="330"/>
                  <a:pt x="58" y="330"/>
                </a:cubicBezTo>
                <a:cubicBezTo>
                  <a:pt x="59" y="331"/>
                  <a:pt x="59" y="332"/>
                  <a:pt x="60" y="333"/>
                </a:cubicBezTo>
                <a:cubicBezTo>
                  <a:pt x="60" y="333"/>
                  <a:pt x="60" y="333"/>
                  <a:pt x="60" y="333"/>
                </a:cubicBezTo>
                <a:cubicBezTo>
                  <a:pt x="60" y="333"/>
                  <a:pt x="60" y="333"/>
                  <a:pt x="60" y="333"/>
                </a:cubicBezTo>
                <a:close/>
                <a:moveTo>
                  <a:pt x="35" y="312"/>
                </a:moveTo>
                <a:cubicBezTo>
                  <a:pt x="36" y="311"/>
                  <a:pt x="34" y="312"/>
                  <a:pt x="35" y="312"/>
                </a:cubicBezTo>
                <a:close/>
                <a:moveTo>
                  <a:pt x="52" y="314"/>
                </a:moveTo>
                <a:cubicBezTo>
                  <a:pt x="52" y="314"/>
                  <a:pt x="55" y="323"/>
                  <a:pt x="55" y="323"/>
                </a:cubicBezTo>
                <a:cubicBezTo>
                  <a:pt x="59" y="323"/>
                  <a:pt x="53" y="313"/>
                  <a:pt x="52" y="314"/>
                </a:cubicBezTo>
                <a:close/>
                <a:moveTo>
                  <a:pt x="55" y="319"/>
                </a:moveTo>
                <a:cubicBezTo>
                  <a:pt x="54" y="319"/>
                  <a:pt x="56" y="319"/>
                  <a:pt x="55" y="319"/>
                </a:cubicBezTo>
                <a:close/>
                <a:moveTo>
                  <a:pt x="55" y="326"/>
                </a:moveTo>
                <a:cubicBezTo>
                  <a:pt x="56" y="326"/>
                  <a:pt x="54" y="327"/>
                  <a:pt x="55" y="326"/>
                </a:cubicBezTo>
                <a:close/>
                <a:moveTo>
                  <a:pt x="47" y="328"/>
                </a:moveTo>
                <a:cubicBezTo>
                  <a:pt x="48" y="328"/>
                  <a:pt x="46" y="329"/>
                  <a:pt x="47" y="328"/>
                </a:cubicBezTo>
                <a:close/>
                <a:moveTo>
                  <a:pt x="30" y="299"/>
                </a:moveTo>
                <a:cubicBezTo>
                  <a:pt x="30" y="299"/>
                  <a:pt x="29" y="299"/>
                  <a:pt x="29" y="299"/>
                </a:cubicBezTo>
                <a:cubicBezTo>
                  <a:pt x="29" y="299"/>
                  <a:pt x="29" y="299"/>
                  <a:pt x="29" y="299"/>
                </a:cubicBezTo>
                <a:cubicBezTo>
                  <a:pt x="30" y="299"/>
                  <a:pt x="30" y="299"/>
                  <a:pt x="30" y="299"/>
                </a:cubicBezTo>
                <a:close/>
                <a:moveTo>
                  <a:pt x="46" y="306"/>
                </a:moveTo>
                <a:cubicBezTo>
                  <a:pt x="46" y="306"/>
                  <a:pt x="46" y="306"/>
                  <a:pt x="46" y="306"/>
                </a:cubicBezTo>
                <a:cubicBezTo>
                  <a:pt x="46" y="306"/>
                  <a:pt x="46" y="306"/>
                  <a:pt x="46" y="306"/>
                </a:cubicBezTo>
                <a:cubicBezTo>
                  <a:pt x="45" y="306"/>
                  <a:pt x="45" y="306"/>
                  <a:pt x="46" y="306"/>
                </a:cubicBezTo>
                <a:close/>
                <a:moveTo>
                  <a:pt x="29" y="300"/>
                </a:moveTo>
                <a:cubicBezTo>
                  <a:pt x="29" y="300"/>
                  <a:pt x="29" y="300"/>
                  <a:pt x="29" y="300"/>
                </a:cubicBezTo>
                <a:cubicBezTo>
                  <a:pt x="29" y="300"/>
                  <a:pt x="30" y="300"/>
                  <a:pt x="30" y="300"/>
                </a:cubicBezTo>
                <a:cubicBezTo>
                  <a:pt x="30" y="300"/>
                  <a:pt x="30" y="300"/>
                  <a:pt x="29" y="300"/>
                </a:cubicBezTo>
                <a:close/>
                <a:moveTo>
                  <a:pt x="46" y="305"/>
                </a:moveTo>
                <a:cubicBezTo>
                  <a:pt x="46" y="305"/>
                  <a:pt x="46" y="305"/>
                  <a:pt x="46" y="305"/>
                </a:cubicBezTo>
                <a:cubicBezTo>
                  <a:pt x="46" y="305"/>
                  <a:pt x="46" y="305"/>
                  <a:pt x="46" y="305"/>
                </a:cubicBezTo>
                <a:cubicBezTo>
                  <a:pt x="46" y="305"/>
                  <a:pt x="45" y="305"/>
                  <a:pt x="46" y="305"/>
                </a:cubicBezTo>
                <a:close/>
                <a:moveTo>
                  <a:pt x="34" y="306"/>
                </a:moveTo>
                <a:cubicBezTo>
                  <a:pt x="34" y="306"/>
                  <a:pt x="33" y="306"/>
                  <a:pt x="34" y="306"/>
                </a:cubicBezTo>
                <a:close/>
                <a:moveTo>
                  <a:pt x="33" y="305"/>
                </a:moveTo>
                <a:cubicBezTo>
                  <a:pt x="32" y="305"/>
                  <a:pt x="34" y="304"/>
                  <a:pt x="33" y="305"/>
                </a:cubicBezTo>
                <a:close/>
                <a:moveTo>
                  <a:pt x="33" y="304"/>
                </a:moveTo>
                <a:cubicBezTo>
                  <a:pt x="32" y="305"/>
                  <a:pt x="33" y="304"/>
                  <a:pt x="33" y="304"/>
                </a:cubicBezTo>
                <a:close/>
                <a:moveTo>
                  <a:pt x="31" y="300"/>
                </a:moveTo>
                <a:cubicBezTo>
                  <a:pt x="31" y="300"/>
                  <a:pt x="30" y="300"/>
                  <a:pt x="30" y="300"/>
                </a:cubicBezTo>
                <a:cubicBezTo>
                  <a:pt x="30" y="300"/>
                  <a:pt x="30" y="301"/>
                  <a:pt x="31" y="300"/>
                </a:cubicBezTo>
                <a:close/>
                <a:moveTo>
                  <a:pt x="27" y="296"/>
                </a:moveTo>
                <a:cubicBezTo>
                  <a:pt x="27" y="296"/>
                  <a:pt x="26" y="296"/>
                  <a:pt x="27" y="296"/>
                </a:cubicBezTo>
                <a:close/>
                <a:moveTo>
                  <a:pt x="29" y="298"/>
                </a:moveTo>
                <a:cubicBezTo>
                  <a:pt x="28" y="298"/>
                  <a:pt x="29" y="298"/>
                  <a:pt x="29" y="298"/>
                </a:cubicBezTo>
                <a:close/>
                <a:moveTo>
                  <a:pt x="26" y="295"/>
                </a:moveTo>
                <a:cubicBezTo>
                  <a:pt x="27" y="295"/>
                  <a:pt x="26" y="296"/>
                  <a:pt x="26" y="295"/>
                </a:cubicBezTo>
                <a:close/>
                <a:moveTo>
                  <a:pt x="43" y="301"/>
                </a:moveTo>
                <a:cubicBezTo>
                  <a:pt x="42" y="301"/>
                  <a:pt x="45" y="300"/>
                  <a:pt x="43" y="301"/>
                </a:cubicBezTo>
                <a:close/>
                <a:moveTo>
                  <a:pt x="35" y="314"/>
                </a:moveTo>
                <a:cubicBezTo>
                  <a:pt x="35" y="313"/>
                  <a:pt x="34" y="314"/>
                  <a:pt x="35" y="314"/>
                </a:cubicBezTo>
                <a:close/>
                <a:moveTo>
                  <a:pt x="29" y="298"/>
                </a:moveTo>
                <a:cubicBezTo>
                  <a:pt x="28" y="299"/>
                  <a:pt x="29" y="298"/>
                  <a:pt x="29" y="298"/>
                </a:cubicBezTo>
                <a:close/>
                <a:moveTo>
                  <a:pt x="33" y="310"/>
                </a:moveTo>
                <a:cubicBezTo>
                  <a:pt x="33" y="310"/>
                  <a:pt x="33" y="310"/>
                  <a:pt x="33" y="310"/>
                </a:cubicBezTo>
                <a:cubicBezTo>
                  <a:pt x="33" y="310"/>
                  <a:pt x="33" y="310"/>
                  <a:pt x="33" y="310"/>
                </a:cubicBezTo>
                <a:cubicBezTo>
                  <a:pt x="33" y="310"/>
                  <a:pt x="32" y="310"/>
                  <a:pt x="33" y="310"/>
                </a:cubicBezTo>
                <a:close/>
                <a:moveTo>
                  <a:pt x="46" y="336"/>
                </a:moveTo>
                <a:cubicBezTo>
                  <a:pt x="48" y="335"/>
                  <a:pt x="44" y="337"/>
                  <a:pt x="46" y="336"/>
                </a:cubicBezTo>
                <a:close/>
                <a:moveTo>
                  <a:pt x="44" y="304"/>
                </a:moveTo>
                <a:cubicBezTo>
                  <a:pt x="43" y="305"/>
                  <a:pt x="45" y="304"/>
                  <a:pt x="44" y="304"/>
                </a:cubicBezTo>
                <a:close/>
                <a:moveTo>
                  <a:pt x="39" y="320"/>
                </a:moveTo>
                <a:cubicBezTo>
                  <a:pt x="39" y="321"/>
                  <a:pt x="40" y="320"/>
                  <a:pt x="39" y="320"/>
                </a:cubicBezTo>
                <a:close/>
                <a:moveTo>
                  <a:pt x="46" y="337"/>
                </a:moveTo>
                <a:cubicBezTo>
                  <a:pt x="47" y="337"/>
                  <a:pt x="45" y="338"/>
                  <a:pt x="46" y="337"/>
                </a:cubicBezTo>
                <a:close/>
                <a:moveTo>
                  <a:pt x="36" y="315"/>
                </a:moveTo>
                <a:cubicBezTo>
                  <a:pt x="35" y="316"/>
                  <a:pt x="37" y="314"/>
                  <a:pt x="36" y="315"/>
                </a:cubicBezTo>
                <a:close/>
                <a:moveTo>
                  <a:pt x="40" y="322"/>
                </a:moveTo>
                <a:cubicBezTo>
                  <a:pt x="41" y="321"/>
                  <a:pt x="39" y="322"/>
                  <a:pt x="40" y="322"/>
                </a:cubicBezTo>
                <a:close/>
                <a:moveTo>
                  <a:pt x="38" y="320"/>
                </a:moveTo>
                <a:cubicBezTo>
                  <a:pt x="38" y="320"/>
                  <a:pt x="37" y="320"/>
                  <a:pt x="38" y="320"/>
                </a:cubicBezTo>
                <a:close/>
                <a:moveTo>
                  <a:pt x="45" y="341"/>
                </a:moveTo>
                <a:cubicBezTo>
                  <a:pt x="45" y="341"/>
                  <a:pt x="48" y="340"/>
                  <a:pt x="49" y="340"/>
                </a:cubicBezTo>
                <a:cubicBezTo>
                  <a:pt x="49" y="340"/>
                  <a:pt x="47" y="338"/>
                  <a:pt x="47" y="338"/>
                </a:cubicBezTo>
                <a:cubicBezTo>
                  <a:pt x="47" y="339"/>
                  <a:pt x="45" y="341"/>
                  <a:pt x="45" y="341"/>
                </a:cubicBezTo>
                <a:close/>
                <a:moveTo>
                  <a:pt x="49" y="312"/>
                </a:moveTo>
                <a:cubicBezTo>
                  <a:pt x="50" y="312"/>
                  <a:pt x="49" y="312"/>
                  <a:pt x="49" y="312"/>
                </a:cubicBezTo>
                <a:close/>
                <a:moveTo>
                  <a:pt x="48" y="310"/>
                </a:moveTo>
                <a:cubicBezTo>
                  <a:pt x="49" y="310"/>
                  <a:pt x="48" y="311"/>
                  <a:pt x="48" y="310"/>
                </a:cubicBezTo>
                <a:close/>
                <a:moveTo>
                  <a:pt x="48" y="311"/>
                </a:moveTo>
                <a:cubicBezTo>
                  <a:pt x="47" y="312"/>
                  <a:pt x="49" y="311"/>
                  <a:pt x="48" y="311"/>
                </a:cubicBezTo>
                <a:close/>
                <a:moveTo>
                  <a:pt x="46" y="337"/>
                </a:moveTo>
                <a:cubicBezTo>
                  <a:pt x="46" y="337"/>
                  <a:pt x="46" y="337"/>
                  <a:pt x="47" y="338"/>
                </a:cubicBezTo>
                <a:cubicBezTo>
                  <a:pt x="47" y="337"/>
                  <a:pt x="47" y="337"/>
                  <a:pt x="46" y="337"/>
                </a:cubicBezTo>
                <a:close/>
                <a:moveTo>
                  <a:pt x="52" y="312"/>
                </a:moveTo>
                <a:cubicBezTo>
                  <a:pt x="51" y="312"/>
                  <a:pt x="51" y="312"/>
                  <a:pt x="51" y="312"/>
                </a:cubicBezTo>
                <a:cubicBezTo>
                  <a:pt x="51" y="312"/>
                  <a:pt x="51" y="312"/>
                  <a:pt x="52" y="312"/>
                </a:cubicBezTo>
                <a:close/>
                <a:moveTo>
                  <a:pt x="50" y="315"/>
                </a:moveTo>
                <a:cubicBezTo>
                  <a:pt x="50" y="315"/>
                  <a:pt x="51" y="315"/>
                  <a:pt x="50" y="31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" name="Freeform 6"/>
          <p:cNvSpPr>
            <a:spLocks noEditPoints="1"/>
          </p:cNvSpPr>
          <p:nvPr/>
        </p:nvSpPr>
        <p:spPr bwMode="auto">
          <a:xfrm rot="20725561">
            <a:off x="7156801" y="2312738"/>
            <a:ext cx="1144692" cy="630483"/>
          </a:xfrm>
          <a:custGeom>
            <a:avLst/>
            <a:gdLst>
              <a:gd name="T0" fmla="*/ 494 w 524"/>
              <a:gd name="T1" fmla="*/ 71 h 342"/>
              <a:gd name="T2" fmla="*/ 326 w 524"/>
              <a:gd name="T3" fmla="*/ 250 h 342"/>
              <a:gd name="T4" fmla="*/ 284 w 524"/>
              <a:gd name="T5" fmla="*/ 268 h 342"/>
              <a:gd name="T6" fmla="*/ 268 w 524"/>
              <a:gd name="T7" fmla="*/ 275 h 342"/>
              <a:gd name="T8" fmla="*/ 168 w 524"/>
              <a:gd name="T9" fmla="*/ 311 h 342"/>
              <a:gd name="T10" fmla="*/ 196 w 524"/>
              <a:gd name="T11" fmla="*/ 293 h 342"/>
              <a:gd name="T12" fmla="*/ 511 w 524"/>
              <a:gd name="T13" fmla="*/ 10 h 342"/>
              <a:gd name="T14" fmla="*/ 398 w 524"/>
              <a:gd name="T15" fmla="*/ 188 h 342"/>
              <a:gd name="T16" fmla="*/ 353 w 524"/>
              <a:gd name="T17" fmla="*/ 230 h 342"/>
              <a:gd name="T18" fmla="*/ 153 w 524"/>
              <a:gd name="T19" fmla="*/ 300 h 342"/>
              <a:gd name="T20" fmla="*/ 57 w 524"/>
              <a:gd name="T21" fmla="*/ 262 h 342"/>
              <a:gd name="T22" fmla="*/ 48 w 524"/>
              <a:gd name="T23" fmla="*/ 261 h 342"/>
              <a:gd name="T24" fmla="*/ 106 w 524"/>
              <a:gd name="T25" fmla="*/ 233 h 342"/>
              <a:gd name="T26" fmla="*/ 65 w 524"/>
              <a:gd name="T27" fmla="*/ 246 h 342"/>
              <a:gd name="T28" fmla="*/ 20 w 524"/>
              <a:gd name="T29" fmla="*/ 252 h 342"/>
              <a:gd name="T30" fmla="*/ 30 w 524"/>
              <a:gd name="T31" fmla="*/ 303 h 342"/>
              <a:gd name="T32" fmla="*/ 24 w 524"/>
              <a:gd name="T33" fmla="*/ 291 h 342"/>
              <a:gd name="T34" fmla="*/ 58 w 524"/>
              <a:gd name="T35" fmla="*/ 335 h 342"/>
              <a:gd name="T36" fmla="*/ 44 w 524"/>
              <a:gd name="T37" fmla="*/ 305 h 342"/>
              <a:gd name="T38" fmla="*/ 70 w 524"/>
              <a:gd name="T39" fmla="*/ 300 h 342"/>
              <a:gd name="T40" fmla="*/ 71 w 524"/>
              <a:gd name="T41" fmla="*/ 295 h 342"/>
              <a:gd name="T42" fmla="*/ 497 w 524"/>
              <a:gd name="T43" fmla="*/ 63 h 342"/>
              <a:gd name="T44" fmla="*/ 352 w 524"/>
              <a:gd name="T45" fmla="*/ 228 h 342"/>
              <a:gd name="T46" fmla="*/ 67 w 524"/>
              <a:gd name="T47" fmla="*/ 258 h 342"/>
              <a:gd name="T48" fmla="*/ 101 w 524"/>
              <a:gd name="T49" fmla="*/ 243 h 342"/>
              <a:gd name="T50" fmla="*/ 84 w 524"/>
              <a:gd name="T51" fmla="*/ 243 h 342"/>
              <a:gd name="T52" fmla="*/ 71 w 524"/>
              <a:gd name="T53" fmla="*/ 244 h 342"/>
              <a:gd name="T54" fmla="*/ 3 w 524"/>
              <a:gd name="T55" fmla="*/ 266 h 342"/>
              <a:gd name="T56" fmla="*/ 19 w 524"/>
              <a:gd name="T57" fmla="*/ 285 h 342"/>
              <a:gd name="T58" fmla="*/ 23 w 524"/>
              <a:gd name="T59" fmla="*/ 277 h 342"/>
              <a:gd name="T60" fmla="*/ 51 w 524"/>
              <a:gd name="T61" fmla="*/ 333 h 342"/>
              <a:gd name="T62" fmla="*/ 47 w 524"/>
              <a:gd name="T63" fmla="*/ 314 h 342"/>
              <a:gd name="T64" fmla="*/ 45 w 524"/>
              <a:gd name="T65" fmla="*/ 303 h 342"/>
              <a:gd name="T66" fmla="*/ 60 w 524"/>
              <a:gd name="T67" fmla="*/ 286 h 342"/>
              <a:gd name="T68" fmla="*/ 68 w 524"/>
              <a:gd name="T69" fmla="*/ 291 h 342"/>
              <a:gd name="T70" fmla="*/ 116 w 524"/>
              <a:gd name="T71" fmla="*/ 302 h 342"/>
              <a:gd name="T72" fmla="*/ 179 w 524"/>
              <a:gd name="T73" fmla="*/ 302 h 342"/>
              <a:gd name="T74" fmla="*/ 193 w 524"/>
              <a:gd name="T75" fmla="*/ 301 h 342"/>
              <a:gd name="T76" fmla="*/ 222 w 524"/>
              <a:gd name="T77" fmla="*/ 294 h 342"/>
              <a:gd name="T78" fmla="*/ 257 w 524"/>
              <a:gd name="T79" fmla="*/ 283 h 342"/>
              <a:gd name="T80" fmla="*/ 468 w 524"/>
              <a:gd name="T81" fmla="*/ 95 h 342"/>
              <a:gd name="T82" fmla="*/ 411 w 524"/>
              <a:gd name="T83" fmla="*/ 178 h 342"/>
              <a:gd name="T84" fmla="*/ 287 w 524"/>
              <a:gd name="T85" fmla="*/ 281 h 342"/>
              <a:gd name="T86" fmla="*/ 377 w 524"/>
              <a:gd name="T87" fmla="*/ 226 h 342"/>
              <a:gd name="T88" fmla="*/ 382 w 524"/>
              <a:gd name="T89" fmla="*/ 221 h 342"/>
              <a:gd name="T90" fmla="*/ 458 w 524"/>
              <a:gd name="T91" fmla="*/ 131 h 342"/>
              <a:gd name="T92" fmla="*/ 72 w 524"/>
              <a:gd name="T93" fmla="*/ 297 h 342"/>
              <a:gd name="T94" fmla="*/ 55 w 524"/>
              <a:gd name="T95" fmla="*/ 259 h 342"/>
              <a:gd name="T96" fmla="*/ 68 w 524"/>
              <a:gd name="T97" fmla="*/ 244 h 342"/>
              <a:gd name="T98" fmla="*/ 97 w 524"/>
              <a:gd name="T99" fmla="*/ 237 h 342"/>
              <a:gd name="T100" fmla="*/ 94 w 524"/>
              <a:gd name="T101" fmla="*/ 237 h 342"/>
              <a:gd name="T102" fmla="*/ 53 w 524"/>
              <a:gd name="T103" fmla="*/ 259 h 342"/>
              <a:gd name="T104" fmla="*/ 74 w 524"/>
              <a:gd name="T105" fmla="*/ 257 h 342"/>
              <a:gd name="T106" fmla="*/ 61 w 524"/>
              <a:gd name="T107" fmla="*/ 247 h 342"/>
              <a:gd name="T108" fmla="*/ 55 w 524"/>
              <a:gd name="T109" fmla="*/ 329 h 342"/>
              <a:gd name="T110" fmla="*/ 35 w 524"/>
              <a:gd name="T111" fmla="*/ 312 h 342"/>
              <a:gd name="T112" fmla="*/ 46 w 524"/>
              <a:gd name="T113" fmla="*/ 306 h 342"/>
              <a:gd name="T114" fmla="*/ 33 w 524"/>
              <a:gd name="T115" fmla="*/ 304 h 342"/>
              <a:gd name="T116" fmla="*/ 33 w 524"/>
              <a:gd name="T117" fmla="*/ 310 h 342"/>
              <a:gd name="T118" fmla="*/ 38 w 524"/>
              <a:gd name="T119" fmla="*/ 320 h 342"/>
              <a:gd name="T120" fmla="*/ 51 w 524"/>
              <a:gd name="T121" fmla="*/ 312 h 3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524" h="342">
                <a:moveTo>
                  <a:pt x="511" y="31"/>
                </a:moveTo>
                <a:cubicBezTo>
                  <a:pt x="510" y="32"/>
                  <a:pt x="510" y="33"/>
                  <a:pt x="509" y="34"/>
                </a:cubicBezTo>
                <a:cubicBezTo>
                  <a:pt x="510" y="33"/>
                  <a:pt x="511" y="32"/>
                  <a:pt x="511" y="31"/>
                </a:cubicBezTo>
                <a:close/>
                <a:moveTo>
                  <a:pt x="497" y="63"/>
                </a:moveTo>
                <a:cubicBezTo>
                  <a:pt x="497" y="63"/>
                  <a:pt x="497" y="63"/>
                  <a:pt x="497" y="63"/>
                </a:cubicBezTo>
                <a:close/>
                <a:moveTo>
                  <a:pt x="508" y="37"/>
                </a:moveTo>
                <a:cubicBezTo>
                  <a:pt x="508" y="38"/>
                  <a:pt x="508" y="39"/>
                  <a:pt x="508" y="37"/>
                </a:cubicBezTo>
                <a:close/>
                <a:moveTo>
                  <a:pt x="282" y="283"/>
                </a:moveTo>
                <a:cubicBezTo>
                  <a:pt x="281" y="283"/>
                  <a:pt x="281" y="283"/>
                  <a:pt x="280" y="284"/>
                </a:cubicBezTo>
                <a:cubicBezTo>
                  <a:pt x="281" y="284"/>
                  <a:pt x="281" y="283"/>
                  <a:pt x="282" y="283"/>
                </a:cubicBezTo>
                <a:close/>
                <a:moveTo>
                  <a:pt x="234" y="300"/>
                </a:moveTo>
                <a:cubicBezTo>
                  <a:pt x="233" y="300"/>
                  <a:pt x="232" y="300"/>
                  <a:pt x="232" y="301"/>
                </a:cubicBezTo>
                <a:cubicBezTo>
                  <a:pt x="233" y="301"/>
                  <a:pt x="233" y="301"/>
                  <a:pt x="234" y="300"/>
                </a:cubicBezTo>
                <a:close/>
                <a:moveTo>
                  <a:pt x="494" y="71"/>
                </a:moveTo>
                <a:cubicBezTo>
                  <a:pt x="493" y="72"/>
                  <a:pt x="493" y="73"/>
                  <a:pt x="493" y="74"/>
                </a:cubicBezTo>
                <a:cubicBezTo>
                  <a:pt x="494" y="73"/>
                  <a:pt x="494" y="72"/>
                  <a:pt x="494" y="71"/>
                </a:cubicBezTo>
                <a:close/>
                <a:moveTo>
                  <a:pt x="348" y="234"/>
                </a:moveTo>
                <a:cubicBezTo>
                  <a:pt x="348" y="234"/>
                  <a:pt x="347" y="234"/>
                  <a:pt x="347" y="234"/>
                </a:cubicBezTo>
                <a:cubicBezTo>
                  <a:pt x="350" y="233"/>
                  <a:pt x="352" y="232"/>
                  <a:pt x="353" y="230"/>
                </a:cubicBezTo>
                <a:cubicBezTo>
                  <a:pt x="353" y="230"/>
                  <a:pt x="353" y="230"/>
                  <a:pt x="353" y="230"/>
                </a:cubicBezTo>
                <a:cubicBezTo>
                  <a:pt x="353" y="231"/>
                  <a:pt x="350" y="233"/>
                  <a:pt x="348" y="234"/>
                </a:cubicBezTo>
                <a:close/>
                <a:moveTo>
                  <a:pt x="327" y="249"/>
                </a:moveTo>
                <a:cubicBezTo>
                  <a:pt x="328" y="248"/>
                  <a:pt x="334" y="246"/>
                  <a:pt x="334" y="245"/>
                </a:cubicBezTo>
                <a:cubicBezTo>
                  <a:pt x="333" y="244"/>
                  <a:pt x="328" y="248"/>
                  <a:pt x="327" y="249"/>
                </a:cubicBezTo>
                <a:close/>
                <a:moveTo>
                  <a:pt x="336" y="243"/>
                </a:moveTo>
                <a:cubicBezTo>
                  <a:pt x="336" y="243"/>
                  <a:pt x="340" y="240"/>
                  <a:pt x="340" y="240"/>
                </a:cubicBezTo>
                <a:cubicBezTo>
                  <a:pt x="339" y="240"/>
                  <a:pt x="336" y="242"/>
                  <a:pt x="336" y="243"/>
                </a:cubicBezTo>
                <a:close/>
                <a:moveTo>
                  <a:pt x="383" y="207"/>
                </a:moveTo>
                <a:cubicBezTo>
                  <a:pt x="384" y="206"/>
                  <a:pt x="385" y="205"/>
                  <a:pt x="386" y="204"/>
                </a:cubicBezTo>
                <a:cubicBezTo>
                  <a:pt x="386" y="204"/>
                  <a:pt x="383" y="207"/>
                  <a:pt x="383" y="207"/>
                </a:cubicBezTo>
                <a:close/>
                <a:moveTo>
                  <a:pt x="324" y="251"/>
                </a:moveTo>
                <a:cubicBezTo>
                  <a:pt x="324" y="251"/>
                  <a:pt x="325" y="251"/>
                  <a:pt x="326" y="250"/>
                </a:cubicBezTo>
                <a:cubicBezTo>
                  <a:pt x="327" y="249"/>
                  <a:pt x="324" y="251"/>
                  <a:pt x="324" y="251"/>
                </a:cubicBezTo>
                <a:close/>
                <a:moveTo>
                  <a:pt x="395" y="195"/>
                </a:moveTo>
                <a:cubicBezTo>
                  <a:pt x="395" y="195"/>
                  <a:pt x="393" y="199"/>
                  <a:pt x="395" y="195"/>
                </a:cubicBezTo>
                <a:close/>
                <a:moveTo>
                  <a:pt x="388" y="201"/>
                </a:moveTo>
                <a:cubicBezTo>
                  <a:pt x="388" y="201"/>
                  <a:pt x="391" y="198"/>
                  <a:pt x="391" y="198"/>
                </a:cubicBezTo>
                <a:cubicBezTo>
                  <a:pt x="390" y="199"/>
                  <a:pt x="389" y="200"/>
                  <a:pt x="388" y="201"/>
                </a:cubicBezTo>
                <a:close/>
                <a:moveTo>
                  <a:pt x="519" y="12"/>
                </a:moveTo>
                <a:cubicBezTo>
                  <a:pt x="519" y="13"/>
                  <a:pt x="519" y="13"/>
                  <a:pt x="519" y="13"/>
                </a:cubicBezTo>
                <a:cubicBezTo>
                  <a:pt x="519" y="13"/>
                  <a:pt x="519" y="13"/>
                  <a:pt x="519" y="12"/>
                </a:cubicBezTo>
                <a:close/>
                <a:moveTo>
                  <a:pt x="230" y="299"/>
                </a:moveTo>
                <a:cubicBezTo>
                  <a:pt x="232" y="299"/>
                  <a:pt x="233" y="299"/>
                  <a:pt x="234" y="298"/>
                </a:cubicBezTo>
                <a:cubicBezTo>
                  <a:pt x="233" y="298"/>
                  <a:pt x="231" y="298"/>
                  <a:pt x="230" y="299"/>
                </a:cubicBezTo>
                <a:close/>
                <a:moveTo>
                  <a:pt x="343" y="238"/>
                </a:moveTo>
                <a:cubicBezTo>
                  <a:pt x="343" y="238"/>
                  <a:pt x="345" y="236"/>
                  <a:pt x="347" y="234"/>
                </a:cubicBezTo>
                <a:cubicBezTo>
                  <a:pt x="345" y="236"/>
                  <a:pt x="343" y="237"/>
                  <a:pt x="343" y="238"/>
                </a:cubicBezTo>
                <a:close/>
                <a:moveTo>
                  <a:pt x="284" y="268"/>
                </a:moveTo>
                <a:cubicBezTo>
                  <a:pt x="283" y="267"/>
                  <a:pt x="282" y="268"/>
                  <a:pt x="281" y="268"/>
                </a:cubicBezTo>
                <a:cubicBezTo>
                  <a:pt x="280" y="269"/>
                  <a:pt x="279" y="269"/>
                  <a:pt x="277" y="270"/>
                </a:cubicBezTo>
                <a:cubicBezTo>
                  <a:pt x="278" y="271"/>
                  <a:pt x="284" y="269"/>
                  <a:pt x="284" y="268"/>
                </a:cubicBezTo>
                <a:close/>
                <a:moveTo>
                  <a:pt x="261" y="276"/>
                </a:moveTo>
                <a:cubicBezTo>
                  <a:pt x="262" y="276"/>
                  <a:pt x="262" y="276"/>
                  <a:pt x="263" y="276"/>
                </a:cubicBezTo>
                <a:cubicBezTo>
                  <a:pt x="262" y="276"/>
                  <a:pt x="261" y="276"/>
                  <a:pt x="261" y="276"/>
                </a:cubicBezTo>
                <a:close/>
                <a:moveTo>
                  <a:pt x="209" y="295"/>
                </a:moveTo>
                <a:cubicBezTo>
                  <a:pt x="208" y="294"/>
                  <a:pt x="208" y="295"/>
                  <a:pt x="207" y="295"/>
                </a:cubicBezTo>
                <a:cubicBezTo>
                  <a:pt x="208" y="295"/>
                  <a:pt x="209" y="295"/>
                  <a:pt x="209" y="295"/>
                </a:cubicBezTo>
                <a:close/>
                <a:moveTo>
                  <a:pt x="273" y="272"/>
                </a:moveTo>
                <a:cubicBezTo>
                  <a:pt x="273" y="272"/>
                  <a:pt x="271" y="272"/>
                  <a:pt x="273" y="272"/>
                </a:cubicBezTo>
                <a:close/>
                <a:moveTo>
                  <a:pt x="250" y="280"/>
                </a:moveTo>
                <a:cubicBezTo>
                  <a:pt x="249" y="280"/>
                  <a:pt x="249" y="280"/>
                  <a:pt x="248" y="280"/>
                </a:cubicBezTo>
                <a:cubicBezTo>
                  <a:pt x="248" y="281"/>
                  <a:pt x="250" y="280"/>
                  <a:pt x="250" y="280"/>
                </a:cubicBezTo>
                <a:close/>
                <a:moveTo>
                  <a:pt x="280" y="270"/>
                </a:moveTo>
                <a:cubicBezTo>
                  <a:pt x="278" y="270"/>
                  <a:pt x="268" y="275"/>
                  <a:pt x="268" y="275"/>
                </a:cubicBezTo>
                <a:cubicBezTo>
                  <a:pt x="269" y="276"/>
                  <a:pt x="281" y="271"/>
                  <a:pt x="280" y="270"/>
                </a:cubicBezTo>
                <a:close/>
                <a:moveTo>
                  <a:pt x="228" y="302"/>
                </a:moveTo>
                <a:cubicBezTo>
                  <a:pt x="229" y="302"/>
                  <a:pt x="232" y="301"/>
                  <a:pt x="229" y="301"/>
                </a:cubicBezTo>
                <a:cubicBezTo>
                  <a:pt x="229" y="301"/>
                  <a:pt x="226" y="302"/>
                  <a:pt x="228" y="302"/>
                </a:cubicBezTo>
                <a:close/>
                <a:moveTo>
                  <a:pt x="404" y="181"/>
                </a:moveTo>
                <a:cubicBezTo>
                  <a:pt x="403" y="181"/>
                  <a:pt x="404" y="182"/>
                  <a:pt x="404" y="181"/>
                </a:cubicBezTo>
                <a:close/>
                <a:moveTo>
                  <a:pt x="297" y="262"/>
                </a:moveTo>
                <a:cubicBezTo>
                  <a:pt x="298" y="262"/>
                  <a:pt x="298" y="262"/>
                  <a:pt x="299" y="261"/>
                </a:cubicBezTo>
                <a:cubicBezTo>
                  <a:pt x="298" y="261"/>
                  <a:pt x="297" y="262"/>
                  <a:pt x="297" y="262"/>
                </a:cubicBezTo>
                <a:close/>
                <a:moveTo>
                  <a:pt x="275" y="271"/>
                </a:moveTo>
                <a:cubicBezTo>
                  <a:pt x="272" y="272"/>
                  <a:pt x="278" y="270"/>
                  <a:pt x="275" y="271"/>
                </a:cubicBezTo>
                <a:close/>
                <a:moveTo>
                  <a:pt x="165" y="309"/>
                </a:moveTo>
                <a:cubicBezTo>
                  <a:pt x="152" y="310"/>
                  <a:pt x="139" y="309"/>
                  <a:pt x="126" y="309"/>
                </a:cubicBezTo>
                <a:cubicBezTo>
                  <a:pt x="126" y="309"/>
                  <a:pt x="127" y="310"/>
                  <a:pt x="128" y="311"/>
                </a:cubicBezTo>
                <a:cubicBezTo>
                  <a:pt x="133" y="312"/>
                  <a:pt x="139" y="311"/>
                  <a:pt x="143" y="311"/>
                </a:cubicBezTo>
                <a:cubicBezTo>
                  <a:pt x="150" y="311"/>
                  <a:pt x="161" y="313"/>
                  <a:pt x="168" y="311"/>
                </a:cubicBezTo>
                <a:cubicBezTo>
                  <a:pt x="171" y="309"/>
                  <a:pt x="182" y="308"/>
                  <a:pt x="186" y="309"/>
                </a:cubicBezTo>
                <a:cubicBezTo>
                  <a:pt x="190" y="310"/>
                  <a:pt x="197" y="305"/>
                  <a:pt x="201" y="307"/>
                </a:cubicBezTo>
                <a:cubicBezTo>
                  <a:pt x="202" y="308"/>
                  <a:pt x="210" y="305"/>
                  <a:pt x="207" y="305"/>
                </a:cubicBezTo>
                <a:cubicBezTo>
                  <a:pt x="194" y="304"/>
                  <a:pt x="179" y="309"/>
                  <a:pt x="165" y="309"/>
                </a:cubicBezTo>
                <a:close/>
                <a:moveTo>
                  <a:pt x="160" y="311"/>
                </a:moveTo>
                <a:cubicBezTo>
                  <a:pt x="160" y="310"/>
                  <a:pt x="160" y="312"/>
                  <a:pt x="160" y="311"/>
                </a:cubicBezTo>
                <a:close/>
                <a:moveTo>
                  <a:pt x="204" y="304"/>
                </a:moveTo>
                <a:cubicBezTo>
                  <a:pt x="205" y="304"/>
                  <a:pt x="206" y="304"/>
                  <a:pt x="206" y="304"/>
                </a:cubicBezTo>
                <a:cubicBezTo>
                  <a:pt x="205" y="303"/>
                  <a:pt x="205" y="304"/>
                  <a:pt x="204" y="304"/>
                </a:cubicBezTo>
                <a:close/>
                <a:moveTo>
                  <a:pt x="521" y="8"/>
                </a:moveTo>
                <a:cubicBezTo>
                  <a:pt x="520" y="9"/>
                  <a:pt x="520" y="11"/>
                  <a:pt x="519" y="12"/>
                </a:cubicBezTo>
                <a:cubicBezTo>
                  <a:pt x="520" y="11"/>
                  <a:pt x="520" y="10"/>
                  <a:pt x="521" y="10"/>
                </a:cubicBezTo>
                <a:cubicBezTo>
                  <a:pt x="520" y="11"/>
                  <a:pt x="520" y="11"/>
                  <a:pt x="520" y="12"/>
                </a:cubicBezTo>
                <a:cubicBezTo>
                  <a:pt x="520" y="12"/>
                  <a:pt x="524" y="6"/>
                  <a:pt x="521" y="8"/>
                </a:cubicBezTo>
                <a:close/>
                <a:moveTo>
                  <a:pt x="196" y="293"/>
                </a:moveTo>
                <a:cubicBezTo>
                  <a:pt x="195" y="292"/>
                  <a:pt x="196" y="294"/>
                  <a:pt x="196" y="293"/>
                </a:cubicBezTo>
                <a:close/>
                <a:moveTo>
                  <a:pt x="206" y="290"/>
                </a:moveTo>
                <a:cubicBezTo>
                  <a:pt x="206" y="290"/>
                  <a:pt x="202" y="291"/>
                  <a:pt x="201" y="291"/>
                </a:cubicBezTo>
                <a:cubicBezTo>
                  <a:pt x="202" y="291"/>
                  <a:pt x="206" y="291"/>
                  <a:pt x="206" y="290"/>
                </a:cubicBezTo>
                <a:close/>
                <a:moveTo>
                  <a:pt x="46" y="275"/>
                </a:moveTo>
                <a:cubicBezTo>
                  <a:pt x="46" y="276"/>
                  <a:pt x="49" y="278"/>
                  <a:pt x="50" y="277"/>
                </a:cubicBezTo>
                <a:cubicBezTo>
                  <a:pt x="50" y="276"/>
                  <a:pt x="46" y="275"/>
                  <a:pt x="46" y="275"/>
                </a:cubicBezTo>
                <a:close/>
                <a:moveTo>
                  <a:pt x="179" y="295"/>
                </a:moveTo>
                <a:cubicBezTo>
                  <a:pt x="180" y="295"/>
                  <a:pt x="181" y="294"/>
                  <a:pt x="182" y="294"/>
                </a:cubicBezTo>
                <a:cubicBezTo>
                  <a:pt x="182" y="293"/>
                  <a:pt x="179" y="295"/>
                  <a:pt x="179" y="295"/>
                </a:cubicBezTo>
                <a:close/>
                <a:moveTo>
                  <a:pt x="108" y="297"/>
                </a:moveTo>
                <a:cubicBezTo>
                  <a:pt x="108" y="298"/>
                  <a:pt x="108" y="296"/>
                  <a:pt x="108" y="297"/>
                </a:cubicBezTo>
                <a:close/>
                <a:moveTo>
                  <a:pt x="501" y="39"/>
                </a:moveTo>
                <a:cubicBezTo>
                  <a:pt x="499" y="45"/>
                  <a:pt x="491" y="56"/>
                  <a:pt x="490" y="63"/>
                </a:cubicBezTo>
                <a:cubicBezTo>
                  <a:pt x="491" y="56"/>
                  <a:pt x="498" y="46"/>
                  <a:pt x="500" y="40"/>
                </a:cubicBezTo>
                <a:cubicBezTo>
                  <a:pt x="502" y="34"/>
                  <a:pt x="504" y="29"/>
                  <a:pt x="507" y="24"/>
                </a:cubicBezTo>
                <a:cubicBezTo>
                  <a:pt x="509" y="20"/>
                  <a:pt x="510" y="11"/>
                  <a:pt x="511" y="10"/>
                </a:cubicBezTo>
                <a:cubicBezTo>
                  <a:pt x="516" y="1"/>
                  <a:pt x="510" y="6"/>
                  <a:pt x="509" y="3"/>
                </a:cubicBezTo>
                <a:cubicBezTo>
                  <a:pt x="509" y="2"/>
                  <a:pt x="509" y="1"/>
                  <a:pt x="509" y="0"/>
                </a:cubicBezTo>
                <a:cubicBezTo>
                  <a:pt x="506" y="3"/>
                  <a:pt x="493" y="23"/>
                  <a:pt x="494" y="27"/>
                </a:cubicBezTo>
                <a:cubicBezTo>
                  <a:pt x="492" y="22"/>
                  <a:pt x="503" y="9"/>
                  <a:pt x="505" y="5"/>
                </a:cubicBezTo>
                <a:cubicBezTo>
                  <a:pt x="504" y="4"/>
                  <a:pt x="504" y="4"/>
                  <a:pt x="503" y="5"/>
                </a:cubicBezTo>
                <a:cubicBezTo>
                  <a:pt x="498" y="11"/>
                  <a:pt x="495" y="20"/>
                  <a:pt x="492" y="27"/>
                </a:cubicBezTo>
                <a:cubicBezTo>
                  <a:pt x="489" y="33"/>
                  <a:pt x="482" y="43"/>
                  <a:pt x="482" y="51"/>
                </a:cubicBezTo>
                <a:cubicBezTo>
                  <a:pt x="483" y="50"/>
                  <a:pt x="483" y="49"/>
                  <a:pt x="484" y="49"/>
                </a:cubicBezTo>
                <a:cubicBezTo>
                  <a:pt x="486" y="48"/>
                  <a:pt x="481" y="54"/>
                  <a:pt x="482" y="54"/>
                </a:cubicBezTo>
                <a:cubicBezTo>
                  <a:pt x="482" y="53"/>
                  <a:pt x="482" y="53"/>
                  <a:pt x="482" y="52"/>
                </a:cubicBezTo>
                <a:cubicBezTo>
                  <a:pt x="478" y="53"/>
                  <a:pt x="469" y="80"/>
                  <a:pt x="467" y="86"/>
                </a:cubicBezTo>
                <a:cubicBezTo>
                  <a:pt x="464" y="95"/>
                  <a:pt x="458" y="104"/>
                  <a:pt x="453" y="114"/>
                </a:cubicBezTo>
                <a:cubicBezTo>
                  <a:pt x="454" y="113"/>
                  <a:pt x="425" y="159"/>
                  <a:pt x="424" y="159"/>
                </a:cubicBezTo>
                <a:cubicBezTo>
                  <a:pt x="424" y="158"/>
                  <a:pt x="424" y="158"/>
                  <a:pt x="424" y="157"/>
                </a:cubicBezTo>
                <a:cubicBezTo>
                  <a:pt x="420" y="159"/>
                  <a:pt x="413" y="171"/>
                  <a:pt x="410" y="175"/>
                </a:cubicBezTo>
                <a:cubicBezTo>
                  <a:pt x="407" y="180"/>
                  <a:pt x="401" y="185"/>
                  <a:pt x="398" y="188"/>
                </a:cubicBezTo>
                <a:cubicBezTo>
                  <a:pt x="396" y="191"/>
                  <a:pt x="365" y="218"/>
                  <a:pt x="365" y="218"/>
                </a:cubicBezTo>
                <a:cubicBezTo>
                  <a:pt x="365" y="218"/>
                  <a:pt x="365" y="217"/>
                  <a:pt x="366" y="217"/>
                </a:cubicBezTo>
                <a:cubicBezTo>
                  <a:pt x="364" y="217"/>
                  <a:pt x="361" y="225"/>
                  <a:pt x="359" y="224"/>
                </a:cubicBezTo>
                <a:cubicBezTo>
                  <a:pt x="359" y="223"/>
                  <a:pt x="360" y="223"/>
                  <a:pt x="360" y="222"/>
                </a:cubicBezTo>
                <a:cubicBezTo>
                  <a:pt x="359" y="221"/>
                  <a:pt x="356" y="225"/>
                  <a:pt x="354" y="227"/>
                </a:cubicBezTo>
                <a:cubicBezTo>
                  <a:pt x="349" y="229"/>
                  <a:pt x="342" y="235"/>
                  <a:pt x="339" y="237"/>
                </a:cubicBezTo>
                <a:cubicBezTo>
                  <a:pt x="334" y="241"/>
                  <a:pt x="327" y="245"/>
                  <a:pt x="321" y="248"/>
                </a:cubicBezTo>
                <a:cubicBezTo>
                  <a:pt x="319" y="250"/>
                  <a:pt x="295" y="264"/>
                  <a:pt x="295" y="263"/>
                </a:cubicBezTo>
                <a:cubicBezTo>
                  <a:pt x="294" y="263"/>
                  <a:pt x="288" y="266"/>
                  <a:pt x="285" y="268"/>
                </a:cubicBezTo>
                <a:cubicBezTo>
                  <a:pt x="289" y="265"/>
                  <a:pt x="302" y="261"/>
                  <a:pt x="305" y="260"/>
                </a:cubicBezTo>
                <a:cubicBezTo>
                  <a:pt x="313" y="256"/>
                  <a:pt x="320" y="252"/>
                  <a:pt x="327" y="247"/>
                </a:cubicBezTo>
                <a:cubicBezTo>
                  <a:pt x="331" y="244"/>
                  <a:pt x="339" y="241"/>
                  <a:pt x="342" y="237"/>
                </a:cubicBezTo>
                <a:cubicBezTo>
                  <a:pt x="343" y="237"/>
                  <a:pt x="345" y="235"/>
                  <a:pt x="348" y="234"/>
                </a:cubicBezTo>
                <a:cubicBezTo>
                  <a:pt x="350" y="233"/>
                  <a:pt x="351" y="232"/>
                  <a:pt x="353" y="230"/>
                </a:cubicBezTo>
                <a:cubicBezTo>
                  <a:pt x="354" y="230"/>
                  <a:pt x="354" y="230"/>
                  <a:pt x="354" y="230"/>
                </a:cubicBezTo>
                <a:cubicBezTo>
                  <a:pt x="354" y="230"/>
                  <a:pt x="354" y="230"/>
                  <a:pt x="353" y="230"/>
                </a:cubicBezTo>
                <a:cubicBezTo>
                  <a:pt x="361" y="225"/>
                  <a:pt x="370" y="219"/>
                  <a:pt x="370" y="218"/>
                </a:cubicBezTo>
                <a:cubicBezTo>
                  <a:pt x="369" y="218"/>
                  <a:pt x="368" y="219"/>
                  <a:pt x="367" y="219"/>
                </a:cubicBezTo>
                <a:cubicBezTo>
                  <a:pt x="370" y="217"/>
                  <a:pt x="378" y="208"/>
                  <a:pt x="379" y="209"/>
                </a:cubicBezTo>
                <a:cubicBezTo>
                  <a:pt x="379" y="210"/>
                  <a:pt x="372" y="215"/>
                  <a:pt x="372" y="216"/>
                </a:cubicBezTo>
                <a:cubicBezTo>
                  <a:pt x="373" y="216"/>
                  <a:pt x="381" y="209"/>
                  <a:pt x="381" y="208"/>
                </a:cubicBezTo>
                <a:cubicBezTo>
                  <a:pt x="381" y="208"/>
                  <a:pt x="380" y="208"/>
                  <a:pt x="380" y="208"/>
                </a:cubicBezTo>
                <a:cubicBezTo>
                  <a:pt x="381" y="206"/>
                  <a:pt x="398" y="191"/>
                  <a:pt x="398" y="191"/>
                </a:cubicBezTo>
                <a:cubicBezTo>
                  <a:pt x="398" y="191"/>
                  <a:pt x="396" y="194"/>
                  <a:pt x="396" y="194"/>
                </a:cubicBezTo>
                <a:cubicBezTo>
                  <a:pt x="398" y="193"/>
                  <a:pt x="400" y="191"/>
                  <a:pt x="402" y="189"/>
                </a:cubicBezTo>
                <a:cubicBezTo>
                  <a:pt x="386" y="206"/>
                  <a:pt x="368" y="222"/>
                  <a:pt x="348" y="236"/>
                </a:cubicBezTo>
                <a:cubicBezTo>
                  <a:pt x="321" y="256"/>
                  <a:pt x="293" y="269"/>
                  <a:pt x="262" y="281"/>
                </a:cubicBezTo>
                <a:cubicBezTo>
                  <a:pt x="250" y="286"/>
                  <a:pt x="236" y="288"/>
                  <a:pt x="224" y="292"/>
                </a:cubicBezTo>
                <a:cubicBezTo>
                  <a:pt x="218" y="294"/>
                  <a:pt x="203" y="298"/>
                  <a:pt x="201" y="296"/>
                </a:cubicBezTo>
                <a:cubicBezTo>
                  <a:pt x="200" y="295"/>
                  <a:pt x="194" y="298"/>
                  <a:pt x="192" y="297"/>
                </a:cubicBezTo>
                <a:cubicBezTo>
                  <a:pt x="187" y="294"/>
                  <a:pt x="167" y="299"/>
                  <a:pt x="161" y="299"/>
                </a:cubicBezTo>
                <a:cubicBezTo>
                  <a:pt x="159" y="299"/>
                  <a:pt x="156" y="300"/>
                  <a:pt x="153" y="300"/>
                </a:cubicBezTo>
                <a:cubicBezTo>
                  <a:pt x="153" y="300"/>
                  <a:pt x="153" y="301"/>
                  <a:pt x="153" y="300"/>
                </a:cubicBezTo>
                <a:cubicBezTo>
                  <a:pt x="153" y="300"/>
                  <a:pt x="153" y="300"/>
                  <a:pt x="153" y="300"/>
                </a:cubicBezTo>
                <a:cubicBezTo>
                  <a:pt x="146" y="301"/>
                  <a:pt x="138" y="301"/>
                  <a:pt x="136" y="299"/>
                </a:cubicBezTo>
                <a:cubicBezTo>
                  <a:pt x="137" y="299"/>
                  <a:pt x="139" y="300"/>
                  <a:pt x="141" y="300"/>
                </a:cubicBezTo>
                <a:cubicBezTo>
                  <a:pt x="139" y="299"/>
                  <a:pt x="125" y="298"/>
                  <a:pt x="121" y="298"/>
                </a:cubicBezTo>
                <a:cubicBezTo>
                  <a:pt x="116" y="298"/>
                  <a:pt x="98" y="298"/>
                  <a:pt x="93" y="295"/>
                </a:cubicBezTo>
                <a:cubicBezTo>
                  <a:pt x="94" y="294"/>
                  <a:pt x="95" y="294"/>
                  <a:pt x="96" y="294"/>
                </a:cubicBezTo>
                <a:cubicBezTo>
                  <a:pt x="84" y="295"/>
                  <a:pt x="69" y="288"/>
                  <a:pt x="59" y="284"/>
                </a:cubicBezTo>
                <a:cubicBezTo>
                  <a:pt x="47" y="280"/>
                  <a:pt x="35" y="274"/>
                  <a:pt x="25" y="268"/>
                </a:cubicBezTo>
                <a:cubicBezTo>
                  <a:pt x="25" y="268"/>
                  <a:pt x="26" y="267"/>
                  <a:pt x="26" y="267"/>
                </a:cubicBezTo>
                <a:cubicBezTo>
                  <a:pt x="25" y="267"/>
                  <a:pt x="26" y="267"/>
                  <a:pt x="27" y="267"/>
                </a:cubicBezTo>
                <a:cubicBezTo>
                  <a:pt x="33" y="270"/>
                  <a:pt x="39" y="273"/>
                  <a:pt x="41" y="274"/>
                </a:cubicBezTo>
                <a:cubicBezTo>
                  <a:pt x="41" y="274"/>
                  <a:pt x="41" y="274"/>
                  <a:pt x="41" y="274"/>
                </a:cubicBezTo>
                <a:cubicBezTo>
                  <a:pt x="42" y="274"/>
                  <a:pt x="43" y="274"/>
                  <a:pt x="43" y="274"/>
                </a:cubicBezTo>
                <a:cubicBezTo>
                  <a:pt x="43" y="274"/>
                  <a:pt x="35" y="270"/>
                  <a:pt x="29" y="267"/>
                </a:cubicBezTo>
                <a:cubicBezTo>
                  <a:pt x="37" y="265"/>
                  <a:pt x="56" y="260"/>
                  <a:pt x="57" y="262"/>
                </a:cubicBezTo>
                <a:cubicBezTo>
                  <a:pt x="57" y="262"/>
                  <a:pt x="57" y="261"/>
                  <a:pt x="57" y="260"/>
                </a:cubicBezTo>
                <a:cubicBezTo>
                  <a:pt x="58" y="261"/>
                  <a:pt x="59" y="262"/>
                  <a:pt x="59" y="261"/>
                </a:cubicBezTo>
                <a:cubicBezTo>
                  <a:pt x="59" y="261"/>
                  <a:pt x="59" y="260"/>
                  <a:pt x="59" y="260"/>
                </a:cubicBezTo>
                <a:cubicBezTo>
                  <a:pt x="61" y="261"/>
                  <a:pt x="66" y="259"/>
                  <a:pt x="68" y="258"/>
                </a:cubicBezTo>
                <a:cubicBezTo>
                  <a:pt x="68" y="258"/>
                  <a:pt x="68" y="258"/>
                  <a:pt x="68" y="258"/>
                </a:cubicBezTo>
                <a:cubicBezTo>
                  <a:pt x="68" y="259"/>
                  <a:pt x="68" y="258"/>
                  <a:pt x="68" y="258"/>
                </a:cubicBezTo>
                <a:cubicBezTo>
                  <a:pt x="69" y="258"/>
                  <a:pt x="69" y="258"/>
                  <a:pt x="68" y="257"/>
                </a:cubicBezTo>
                <a:cubicBezTo>
                  <a:pt x="69" y="258"/>
                  <a:pt x="70" y="259"/>
                  <a:pt x="70" y="259"/>
                </a:cubicBezTo>
                <a:cubicBezTo>
                  <a:pt x="70" y="258"/>
                  <a:pt x="70" y="256"/>
                  <a:pt x="70" y="256"/>
                </a:cubicBezTo>
                <a:cubicBezTo>
                  <a:pt x="68" y="257"/>
                  <a:pt x="60" y="260"/>
                  <a:pt x="59" y="259"/>
                </a:cubicBezTo>
                <a:cubicBezTo>
                  <a:pt x="58" y="258"/>
                  <a:pt x="61" y="258"/>
                  <a:pt x="61" y="258"/>
                </a:cubicBezTo>
                <a:cubicBezTo>
                  <a:pt x="61" y="257"/>
                  <a:pt x="56" y="258"/>
                  <a:pt x="56" y="258"/>
                </a:cubicBezTo>
                <a:cubicBezTo>
                  <a:pt x="56" y="259"/>
                  <a:pt x="56" y="259"/>
                  <a:pt x="56" y="259"/>
                </a:cubicBezTo>
                <a:cubicBezTo>
                  <a:pt x="57" y="259"/>
                  <a:pt x="54" y="260"/>
                  <a:pt x="54" y="260"/>
                </a:cubicBezTo>
                <a:cubicBezTo>
                  <a:pt x="54" y="260"/>
                  <a:pt x="54" y="260"/>
                  <a:pt x="54" y="260"/>
                </a:cubicBezTo>
                <a:cubicBezTo>
                  <a:pt x="54" y="260"/>
                  <a:pt x="49" y="261"/>
                  <a:pt x="48" y="261"/>
                </a:cubicBezTo>
                <a:cubicBezTo>
                  <a:pt x="48" y="261"/>
                  <a:pt x="47" y="261"/>
                  <a:pt x="47" y="261"/>
                </a:cubicBezTo>
                <a:cubicBezTo>
                  <a:pt x="47" y="261"/>
                  <a:pt x="47" y="260"/>
                  <a:pt x="47" y="261"/>
                </a:cubicBezTo>
                <a:cubicBezTo>
                  <a:pt x="45" y="260"/>
                  <a:pt x="42" y="260"/>
                  <a:pt x="42" y="261"/>
                </a:cubicBezTo>
                <a:cubicBezTo>
                  <a:pt x="43" y="261"/>
                  <a:pt x="43" y="261"/>
                  <a:pt x="44" y="261"/>
                </a:cubicBezTo>
                <a:cubicBezTo>
                  <a:pt x="44" y="261"/>
                  <a:pt x="43" y="263"/>
                  <a:pt x="43" y="263"/>
                </a:cubicBezTo>
                <a:cubicBezTo>
                  <a:pt x="42" y="263"/>
                  <a:pt x="40" y="261"/>
                  <a:pt x="40" y="261"/>
                </a:cubicBezTo>
                <a:cubicBezTo>
                  <a:pt x="40" y="261"/>
                  <a:pt x="40" y="263"/>
                  <a:pt x="40" y="263"/>
                </a:cubicBezTo>
                <a:cubicBezTo>
                  <a:pt x="39" y="262"/>
                  <a:pt x="35" y="261"/>
                  <a:pt x="35" y="262"/>
                </a:cubicBezTo>
                <a:cubicBezTo>
                  <a:pt x="36" y="258"/>
                  <a:pt x="65" y="255"/>
                  <a:pt x="69" y="254"/>
                </a:cubicBezTo>
                <a:cubicBezTo>
                  <a:pt x="73" y="252"/>
                  <a:pt x="80" y="250"/>
                  <a:pt x="82" y="249"/>
                </a:cubicBezTo>
                <a:cubicBezTo>
                  <a:pt x="84" y="249"/>
                  <a:pt x="88" y="248"/>
                  <a:pt x="89" y="248"/>
                </a:cubicBezTo>
                <a:cubicBezTo>
                  <a:pt x="88" y="248"/>
                  <a:pt x="92" y="246"/>
                  <a:pt x="91" y="247"/>
                </a:cubicBezTo>
                <a:cubicBezTo>
                  <a:pt x="90" y="248"/>
                  <a:pt x="96" y="243"/>
                  <a:pt x="97" y="245"/>
                </a:cubicBezTo>
                <a:cubicBezTo>
                  <a:pt x="97" y="246"/>
                  <a:pt x="109" y="244"/>
                  <a:pt x="110" y="241"/>
                </a:cubicBezTo>
                <a:cubicBezTo>
                  <a:pt x="111" y="238"/>
                  <a:pt x="107" y="237"/>
                  <a:pt x="106" y="235"/>
                </a:cubicBezTo>
                <a:cubicBezTo>
                  <a:pt x="106" y="234"/>
                  <a:pt x="106" y="234"/>
                  <a:pt x="106" y="233"/>
                </a:cubicBezTo>
                <a:cubicBezTo>
                  <a:pt x="104" y="235"/>
                  <a:pt x="98" y="235"/>
                  <a:pt x="99" y="237"/>
                </a:cubicBezTo>
                <a:cubicBezTo>
                  <a:pt x="99" y="237"/>
                  <a:pt x="105" y="235"/>
                  <a:pt x="105" y="235"/>
                </a:cubicBezTo>
                <a:cubicBezTo>
                  <a:pt x="106" y="235"/>
                  <a:pt x="104" y="237"/>
                  <a:pt x="105" y="237"/>
                </a:cubicBezTo>
                <a:cubicBezTo>
                  <a:pt x="104" y="237"/>
                  <a:pt x="104" y="237"/>
                  <a:pt x="103" y="237"/>
                </a:cubicBezTo>
                <a:cubicBezTo>
                  <a:pt x="103" y="237"/>
                  <a:pt x="103" y="237"/>
                  <a:pt x="103" y="237"/>
                </a:cubicBezTo>
                <a:cubicBezTo>
                  <a:pt x="94" y="238"/>
                  <a:pt x="83" y="242"/>
                  <a:pt x="74" y="245"/>
                </a:cubicBezTo>
                <a:cubicBezTo>
                  <a:pt x="65" y="248"/>
                  <a:pt x="56" y="250"/>
                  <a:pt x="47" y="251"/>
                </a:cubicBezTo>
                <a:cubicBezTo>
                  <a:pt x="45" y="252"/>
                  <a:pt x="31" y="253"/>
                  <a:pt x="28" y="255"/>
                </a:cubicBezTo>
                <a:cubicBezTo>
                  <a:pt x="33" y="251"/>
                  <a:pt x="61" y="248"/>
                  <a:pt x="60" y="246"/>
                </a:cubicBezTo>
                <a:cubicBezTo>
                  <a:pt x="60" y="246"/>
                  <a:pt x="58" y="246"/>
                  <a:pt x="58" y="246"/>
                </a:cubicBezTo>
                <a:cubicBezTo>
                  <a:pt x="58" y="246"/>
                  <a:pt x="61" y="245"/>
                  <a:pt x="61" y="245"/>
                </a:cubicBezTo>
                <a:cubicBezTo>
                  <a:pt x="61" y="246"/>
                  <a:pt x="61" y="246"/>
                  <a:pt x="62" y="247"/>
                </a:cubicBezTo>
                <a:cubicBezTo>
                  <a:pt x="62" y="247"/>
                  <a:pt x="63" y="244"/>
                  <a:pt x="63" y="244"/>
                </a:cubicBezTo>
                <a:cubicBezTo>
                  <a:pt x="63" y="245"/>
                  <a:pt x="65" y="247"/>
                  <a:pt x="65" y="246"/>
                </a:cubicBezTo>
                <a:cubicBezTo>
                  <a:pt x="65" y="246"/>
                  <a:pt x="64" y="244"/>
                  <a:pt x="64" y="244"/>
                </a:cubicBezTo>
                <a:cubicBezTo>
                  <a:pt x="65" y="244"/>
                  <a:pt x="65" y="246"/>
                  <a:pt x="65" y="246"/>
                </a:cubicBezTo>
                <a:cubicBezTo>
                  <a:pt x="65" y="245"/>
                  <a:pt x="65" y="245"/>
                  <a:pt x="65" y="244"/>
                </a:cubicBezTo>
                <a:cubicBezTo>
                  <a:pt x="66" y="244"/>
                  <a:pt x="66" y="244"/>
                  <a:pt x="67" y="244"/>
                </a:cubicBezTo>
                <a:cubicBezTo>
                  <a:pt x="67" y="244"/>
                  <a:pt x="67" y="245"/>
                  <a:pt x="67" y="245"/>
                </a:cubicBezTo>
                <a:cubicBezTo>
                  <a:pt x="67" y="244"/>
                  <a:pt x="67" y="244"/>
                  <a:pt x="67" y="245"/>
                </a:cubicBezTo>
                <a:cubicBezTo>
                  <a:pt x="67" y="245"/>
                  <a:pt x="68" y="245"/>
                  <a:pt x="68" y="244"/>
                </a:cubicBezTo>
                <a:cubicBezTo>
                  <a:pt x="68" y="244"/>
                  <a:pt x="69" y="244"/>
                  <a:pt x="69" y="243"/>
                </a:cubicBezTo>
                <a:cubicBezTo>
                  <a:pt x="68" y="246"/>
                  <a:pt x="73" y="243"/>
                  <a:pt x="73" y="243"/>
                </a:cubicBezTo>
                <a:cubicBezTo>
                  <a:pt x="73" y="243"/>
                  <a:pt x="72" y="243"/>
                  <a:pt x="72" y="243"/>
                </a:cubicBezTo>
                <a:cubicBezTo>
                  <a:pt x="71" y="243"/>
                  <a:pt x="75" y="240"/>
                  <a:pt x="74" y="240"/>
                </a:cubicBezTo>
                <a:cubicBezTo>
                  <a:pt x="73" y="239"/>
                  <a:pt x="55" y="243"/>
                  <a:pt x="53" y="245"/>
                </a:cubicBezTo>
                <a:cubicBezTo>
                  <a:pt x="48" y="247"/>
                  <a:pt x="40" y="247"/>
                  <a:pt x="34" y="248"/>
                </a:cubicBezTo>
                <a:cubicBezTo>
                  <a:pt x="33" y="248"/>
                  <a:pt x="30" y="249"/>
                  <a:pt x="27" y="249"/>
                </a:cubicBezTo>
                <a:cubicBezTo>
                  <a:pt x="27" y="249"/>
                  <a:pt x="27" y="249"/>
                  <a:pt x="27" y="249"/>
                </a:cubicBezTo>
                <a:cubicBezTo>
                  <a:pt x="25" y="250"/>
                  <a:pt x="23" y="250"/>
                  <a:pt x="21" y="251"/>
                </a:cubicBezTo>
                <a:cubicBezTo>
                  <a:pt x="21" y="251"/>
                  <a:pt x="21" y="250"/>
                  <a:pt x="21" y="251"/>
                </a:cubicBezTo>
                <a:cubicBezTo>
                  <a:pt x="20" y="251"/>
                  <a:pt x="20" y="252"/>
                  <a:pt x="20" y="252"/>
                </a:cubicBezTo>
                <a:cubicBezTo>
                  <a:pt x="17" y="258"/>
                  <a:pt x="27" y="256"/>
                  <a:pt x="27" y="256"/>
                </a:cubicBezTo>
                <a:cubicBezTo>
                  <a:pt x="26" y="257"/>
                  <a:pt x="23" y="258"/>
                  <a:pt x="21" y="259"/>
                </a:cubicBezTo>
                <a:cubicBezTo>
                  <a:pt x="18" y="258"/>
                  <a:pt x="11" y="257"/>
                  <a:pt x="12" y="258"/>
                </a:cubicBezTo>
                <a:cubicBezTo>
                  <a:pt x="12" y="258"/>
                  <a:pt x="14" y="260"/>
                  <a:pt x="18" y="262"/>
                </a:cubicBezTo>
                <a:cubicBezTo>
                  <a:pt x="17" y="262"/>
                  <a:pt x="17" y="263"/>
                  <a:pt x="17" y="263"/>
                </a:cubicBezTo>
                <a:cubicBezTo>
                  <a:pt x="13" y="260"/>
                  <a:pt x="5" y="254"/>
                  <a:pt x="3" y="259"/>
                </a:cubicBezTo>
                <a:cubicBezTo>
                  <a:pt x="4" y="259"/>
                  <a:pt x="4" y="260"/>
                  <a:pt x="5" y="261"/>
                </a:cubicBezTo>
                <a:cubicBezTo>
                  <a:pt x="4" y="261"/>
                  <a:pt x="3" y="261"/>
                  <a:pt x="2" y="261"/>
                </a:cubicBezTo>
                <a:cubicBezTo>
                  <a:pt x="3" y="262"/>
                  <a:pt x="11" y="267"/>
                  <a:pt x="10" y="268"/>
                </a:cubicBezTo>
                <a:cubicBezTo>
                  <a:pt x="10" y="268"/>
                  <a:pt x="0" y="263"/>
                  <a:pt x="1" y="263"/>
                </a:cubicBezTo>
                <a:cubicBezTo>
                  <a:pt x="3" y="268"/>
                  <a:pt x="4" y="271"/>
                  <a:pt x="9" y="274"/>
                </a:cubicBezTo>
                <a:cubicBezTo>
                  <a:pt x="9" y="278"/>
                  <a:pt x="10" y="282"/>
                  <a:pt x="13" y="282"/>
                </a:cubicBezTo>
                <a:cubicBezTo>
                  <a:pt x="12" y="282"/>
                  <a:pt x="29" y="301"/>
                  <a:pt x="28" y="303"/>
                </a:cubicBezTo>
                <a:cubicBezTo>
                  <a:pt x="28" y="303"/>
                  <a:pt x="30" y="303"/>
                  <a:pt x="30" y="303"/>
                </a:cubicBezTo>
                <a:cubicBezTo>
                  <a:pt x="29" y="303"/>
                  <a:pt x="29" y="303"/>
                  <a:pt x="29" y="304"/>
                </a:cubicBezTo>
                <a:cubicBezTo>
                  <a:pt x="29" y="304"/>
                  <a:pt x="29" y="303"/>
                  <a:pt x="30" y="303"/>
                </a:cubicBezTo>
                <a:cubicBezTo>
                  <a:pt x="29" y="305"/>
                  <a:pt x="31" y="309"/>
                  <a:pt x="33" y="310"/>
                </a:cubicBezTo>
                <a:cubicBezTo>
                  <a:pt x="33" y="310"/>
                  <a:pt x="33" y="310"/>
                  <a:pt x="33" y="310"/>
                </a:cubicBezTo>
                <a:cubicBezTo>
                  <a:pt x="33" y="310"/>
                  <a:pt x="33" y="310"/>
                  <a:pt x="34" y="310"/>
                </a:cubicBezTo>
                <a:cubicBezTo>
                  <a:pt x="34" y="310"/>
                  <a:pt x="33" y="311"/>
                  <a:pt x="33" y="311"/>
                </a:cubicBezTo>
                <a:cubicBezTo>
                  <a:pt x="33" y="311"/>
                  <a:pt x="34" y="311"/>
                  <a:pt x="35" y="311"/>
                </a:cubicBezTo>
                <a:cubicBezTo>
                  <a:pt x="35" y="311"/>
                  <a:pt x="31" y="304"/>
                  <a:pt x="31" y="304"/>
                </a:cubicBezTo>
                <a:cubicBezTo>
                  <a:pt x="31" y="304"/>
                  <a:pt x="31" y="303"/>
                  <a:pt x="31" y="303"/>
                </a:cubicBezTo>
                <a:cubicBezTo>
                  <a:pt x="32" y="302"/>
                  <a:pt x="32" y="304"/>
                  <a:pt x="32" y="304"/>
                </a:cubicBezTo>
                <a:cubicBezTo>
                  <a:pt x="33" y="304"/>
                  <a:pt x="31" y="301"/>
                  <a:pt x="31" y="301"/>
                </a:cubicBezTo>
                <a:cubicBezTo>
                  <a:pt x="30" y="301"/>
                  <a:pt x="29" y="300"/>
                  <a:pt x="29" y="300"/>
                </a:cubicBezTo>
                <a:cubicBezTo>
                  <a:pt x="29" y="300"/>
                  <a:pt x="29" y="300"/>
                  <a:pt x="29" y="300"/>
                </a:cubicBezTo>
                <a:cubicBezTo>
                  <a:pt x="28" y="300"/>
                  <a:pt x="28" y="298"/>
                  <a:pt x="29" y="298"/>
                </a:cubicBezTo>
                <a:cubicBezTo>
                  <a:pt x="30" y="296"/>
                  <a:pt x="26" y="296"/>
                  <a:pt x="26" y="296"/>
                </a:cubicBezTo>
                <a:cubicBezTo>
                  <a:pt x="26" y="296"/>
                  <a:pt x="27" y="294"/>
                  <a:pt x="25" y="292"/>
                </a:cubicBezTo>
                <a:cubicBezTo>
                  <a:pt x="25" y="293"/>
                  <a:pt x="24" y="295"/>
                  <a:pt x="23" y="294"/>
                </a:cubicBezTo>
                <a:cubicBezTo>
                  <a:pt x="23" y="294"/>
                  <a:pt x="24" y="291"/>
                  <a:pt x="24" y="291"/>
                </a:cubicBezTo>
                <a:cubicBezTo>
                  <a:pt x="24" y="291"/>
                  <a:pt x="22" y="292"/>
                  <a:pt x="22" y="292"/>
                </a:cubicBezTo>
                <a:cubicBezTo>
                  <a:pt x="22" y="291"/>
                  <a:pt x="23" y="289"/>
                  <a:pt x="22" y="288"/>
                </a:cubicBezTo>
                <a:cubicBezTo>
                  <a:pt x="28" y="291"/>
                  <a:pt x="39" y="313"/>
                  <a:pt x="43" y="317"/>
                </a:cubicBezTo>
                <a:cubicBezTo>
                  <a:pt x="43" y="318"/>
                  <a:pt x="43" y="318"/>
                  <a:pt x="43" y="318"/>
                </a:cubicBezTo>
                <a:cubicBezTo>
                  <a:pt x="42" y="318"/>
                  <a:pt x="42" y="318"/>
                  <a:pt x="43" y="318"/>
                </a:cubicBezTo>
                <a:cubicBezTo>
                  <a:pt x="43" y="318"/>
                  <a:pt x="44" y="318"/>
                  <a:pt x="44" y="318"/>
                </a:cubicBezTo>
                <a:cubicBezTo>
                  <a:pt x="43" y="318"/>
                  <a:pt x="43" y="318"/>
                  <a:pt x="43" y="319"/>
                </a:cubicBezTo>
                <a:cubicBezTo>
                  <a:pt x="43" y="320"/>
                  <a:pt x="44" y="324"/>
                  <a:pt x="45" y="324"/>
                </a:cubicBezTo>
                <a:cubicBezTo>
                  <a:pt x="44" y="323"/>
                  <a:pt x="46" y="326"/>
                  <a:pt x="45" y="325"/>
                </a:cubicBezTo>
                <a:cubicBezTo>
                  <a:pt x="45" y="325"/>
                  <a:pt x="49" y="329"/>
                  <a:pt x="48" y="330"/>
                </a:cubicBezTo>
                <a:cubicBezTo>
                  <a:pt x="47" y="330"/>
                  <a:pt x="49" y="335"/>
                  <a:pt x="49" y="336"/>
                </a:cubicBezTo>
                <a:cubicBezTo>
                  <a:pt x="52" y="342"/>
                  <a:pt x="52" y="338"/>
                  <a:pt x="56" y="338"/>
                </a:cubicBezTo>
                <a:cubicBezTo>
                  <a:pt x="56" y="338"/>
                  <a:pt x="63" y="334"/>
                  <a:pt x="62" y="334"/>
                </a:cubicBezTo>
                <a:cubicBezTo>
                  <a:pt x="62" y="334"/>
                  <a:pt x="58" y="336"/>
                  <a:pt x="59" y="335"/>
                </a:cubicBezTo>
                <a:cubicBezTo>
                  <a:pt x="59" y="335"/>
                  <a:pt x="56" y="330"/>
                  <a:pt x="56" y="330"/>
                </a:cubicBezTo>
                <a:cubicBezTo>
                  <a:pt x="55" y="331"/>
                  <a:pt x="58" y="334"/>
                  <a:pt x="58" y="335"/>
                </a:cubicBezTo>
                <a:cubicBezTo>
                  <a:pt x="57" y="336"/>
                  <a:pt x="55" y="335"/>
                  <a:pt x="55" y="335"/>
                </a:cubicBezTo>
                <a:cubicBezTo>
                  <a:pt x="55" y="335"/>
                  <a:pt x="55" y="334"/>
                  <a:pt x="55" y="334"/>
                </a:cubicBezTo>
                <a:cubicBezTo>
                  <a:pt x="55" y="334"/>
                  <a:pt x="55" y="334"/>
                  <a:pt x="55" y="334"/>
                </a:cubicBezTo>
                <a:cubicBezTo>
                  <a:pt x="55" y="334"/>
                  <a:pt x="55" y="334"/>
                  <a:pt x="55" y="334"/>
                </a:cubicBezTo>
                <a:cubicBezTo>
                  <a:pt x="54" y="328"/>
                  <a:pt x="50" y="320"/>
                  <a:pt x="48" y="314"/>
                </a:cubicBezTo>
                <a:cubicBezTo>
                  <a:pt x="45" y="308"/>
                  <a:pt x="41" y="301"/>
                  <a:pt x="38" y="296"/>
                </a:cubicBezTo>
                <a:cubicBezTo>
                  <a:pt x="37" y="295"/>
                  <a:pt x="34" y="289"/>
                  <a:pt x="30" y="284"/>
                </a:cubicBezTo>
                <a:cubicBezTo>
                  <a:pt x="30" y="284"/>
                  <a:pt x="31" y="284"/>
                  <a:pt x="31" y="285"/>
                </a:cubicBezTo>
                <a:cubicBezTo>
                  <a:pt x="36" y="291"/>
                  <a:pt x="43" y="301"/>
                  <a:pt x="43" y="301"/>
                </a:cubicBezTo>
                <a:cubicBezTo>
                  <a:pt x="43" y="300"/>
                  <a:pt x="43" y="299"/>
                  <a:pt x="43" y="299"/>
                </a:cubicBezTo>
                <a:cubicBezTo>
                  <a:pt x="44" y="299"/>
                  <a:pt x="45" y="301"/>
                  <a:pt x="45" y="301"/>
                </a:cubicBezTo>
                <a:cubicBezTo>
                  <a:pt x="44" y="301"/>
                  <a:pt x="44" y="301"/>
                  <a:pt x="43" y="302"/>
                </a:cubicBezTo>
                <a:cubicBezTo>
                  <a:pt x="43" y="302"/>
                  <a:pt x="46" y="302"/>
                  <a:pt x="46" y="302"/>
                </a:cubicBezTo>
                <a:cubicBezTo>
                  <a:pt x="46" y="302"/>
                  <a:pt x="42" y="302"/>
                  <a:pt x="44" y="304"/>
                </a:cubicBezTo>
                <a:cubicBezTo>
                  <a:pt x="44" y="304"/>
                  <a:pt x="46" y="303"/>
                  <a:pt x="46" y="303"/>
                </a:cubicBezTo>
                <a:cubicBezTo>
                  <a:pt x="46" y="304"/>
                  <a:pt x="44" y="304"/>
                  <a:pt x="44" y="305"/>
                </a:cubicBezTo>
                <a:cubicBezTo>
                  <a:pt x="45" y="304"/>
                  <a:pt x="46" y="304"/>
                  <a:pt x="46" y="304"/>
                </a:cubicBezTo>
                <a:cubicBezTo>
                  <a:pt x="46" y="304"/>
                  <a:pt x="46" y="305"/>
                  <a:pt x="46" y="305"/>
                </a:cubicBezTo>
                <a:cubicBezTo>
                  <a:pt x="46" y="305"/>
                  <a:pt x="47" y="305"/>
                  <a:pt x="46" y="305"/>
                </a:cubicBezTo>
                <a:cubicBezTo>
                  <a:pt x="46" y="305"/>
                  <a:pt x="46" y="306"/>
                  <a:pt x="46" y="306"/>
                </a:cubicBezTo>
                <a:cubicBezTo>
                  <a:pt x="46" y="306"/>
                  <a:pt x="47" y="305"/>
                  <a:pt x="46" y="306"/>
                </a:cubicBezTo>
                <a:cubicBezTo>
                  <a:pt x="45" y="306"/>
                  <a:pt x="45" y="306"/>
                  <a:pt x="46" y="307"/>
                </a:cubicBezTo>
                <a:cubicBezTo>
                  <a:pt x="46" y="307"/>
                  <a:pt x="46" y="307"/>
                  <a:pt x="46" y="307"/>
                </a:cubicBezTo>
                <a:cubicBezTo>
                  <a:pt x="46" y="307"/>
                  <a:pt x="46" y="307"/>
                  <a:pt x="46" y="307"/>
                </a:cubicBezTo>
                <a:cubicBezTo>
                  <a:pt x="46" y="307"/>
                  <a:pt x="47" y="307"/>
                  <a:pt x="47" y="307"/>
                </a:cubicBezTo>
                <a:cubicBezTo>
                  <a:pt x="45" y="306"/>
                  <a:pt x="47" y="311"/>
                  <a:pt x="48" y="310"/>
                </a:cubicBezTo>
                <a:cubicBezTo>
                  <a:pt x="48" y="310"/>
                  <a:pt x="48" y="310"/>
                  <a:pt x="48" y="309"/>
                </a:cubicBezTo>
                <a:cubicBezTo>
                  <a:pt x="48" y="308"/>
                  <a:pt x="51" y="312"/>
                  <a:pt x="52" y="311"/>
                </a:cubicBezTo>
                <a:cubicBezTo>
                  <a:pt x="53" y="308"/>
                  <a:pt x="41" y="296"/>
                  <a:pt x="42" y="293"/>
                </a:cubicBezTo>
                <a:cubicBezTo>
                  <a:pt x="43" y="292"/>
                  <a:pt x="42" y="291"/>
                  <a:pt x="40" y="289"/>
                </a:cubicBezTo>
                <a:cubicBezTo>
                  <a:pt x="53" y="294"/>
                  <a:pt x="68" y="300"/>
                  <a:pt x="70" y="301"/>
                </a:cubicBezTo>
                <a:cubicBezTo>
                  <a:pt x="70" y="300"/>
                  <a:pt x="70" y="300"/>
                  <a:pt x="70" y="300"/>
                </a:cubicBezTo>
                <a:cubicBezTo>
                  <a:pt x="75" y="301"/>
                  <a:pt x="113" y="311"/>
                  <a:pt x="113" y="309"/>
                </a:cubicBezTo>
                <a:cubicBezTo>
                  <a:pt x="113" y="310"/>
                  <a:pt x="119" y="310"/>
                  <a:pt x="118" y="310"/>
                </a:cubicBezTo>
                <a:cubicBezTo>
                  <a:pt x="118" y="310"/>
                  <a:pt x="118" y="309"/>
                  <a:pt x="118" y="309"/>
                </a:cubicBezTo>
                <a:cubicBezTo>
                  <a:pt x="118" y="309"/>
                  <a:pt x="122" y="309"/>
                  <a:pt x="122" y="309"/>
                </a:cubicBezTo>
                <a:cubicBezTo>
                  <a:pt x="110" y="304"/>
                  <a:pt x="93" y="305"/>
                  <a:pt x="80" y="301"/>
                </a:cubicBezTo>
                <a:cubicBezTo>
                  <a:pt x="70" y="299"/>
                  <a:pt x="60" y="296"/>
                  <a:pt x="50" y="292"/>
                </a:cubicBezTo>
                <a:cubicBezTo>
                  <a:pt x="50" y="292"/>
                  <a:pt x="50" y="292"/>
                  <a:pt x="50" y="292"/>
                </a:cubicBezTo>
                <a:cubicBezTo>
                  <a:pt x="50" y="292"/>
                  <a:pt x="49" y="292"/>
                  <a:pt x="49" y="292"/>
                </a:cubicBezTo>
                <a:cubicBezTo>
                  <a:pt x="49" y="292"/>
                  <a:pt x="49" y="292"/>
                  <a:pt x="49" y="292"/>
                </a:cubicBezTo>
                <a:cubicBezTo>
                  <a:pt x="48" y="291"/>
                  <a:pt x="46" y="291"/>
                  <a:pt x="45" y="290"/>
                </a:cubicBezTo>
                <a:cubicBezTo>
                  <a:pt x="44" y="290"/>
                  <a:pt x="42" y="289"/>
                  <a:pt x="40" y="288"/>
                </a:cubicBezTo>
                <a:cubicBezTo>
                  <a:pt x="39" y="287"/>
                  <a:pt x="38" y="285"/>
                  <a:pt x="37" y="284"/>
                </a:cubicBezTo>
                <a:cubicBezTo>
                  <a:pt x="48" y="290"/>
                  <a:pt x="59" y="295"/>
                  <a:pt x="59" y="293"/>
                </a:cubicBezTo>
                <a:cubicBezTo>
                  <a:pt x="59" y="293"/>
                  <a:pt x="47" y="288"/>
                  <a:pt x="35" y="283"/>
                </a:cubicBezTo>
                <a:cubicBezTo>
                  <a:pt x="35" y="282"/>
                  <a:pt x="35" y="282"/>
                  <a:pt x="34" y="281"/>
                </a:cubicBezTo>
                <a:cubicBezTo>
                  <a:pt x="46" y="287"/>
                  <a:pt x="58" y="292"/>
                  <a:pt x="71" y="295"/>
                </a:cubicBezTo>
                <a:cubicBezTo>
                  <a:pt x="95" y="302"/>
                  <a:pt x="119" y="305"/>
                  <a:pt x="143" y="306"/>
                </a:cubicBezTo>
                <a:cubicBezTo>
                  <a:pt x="187" y="308"/>
                  <a:pt x="232" y="299"/>
                  <a:pt x="273" y="284"/>
                </a:cubicBezTo>
                <a:cubicBezTo>
                  <a:pt x="281" y="282"/>
                  <a:pt x="288" y="279"/>
                  <a:pt x="295" y="275"/>
                </a:cubicBezTo>
                <a:cubicBezTo>
                  <a:pt x="291" y="278"/>
                  <a:pt x="286" y="281"/>
                  <a:pt x="282" y="283"/>
                </a:cubicBezTo>
                <a:cubicBezTo>
                  <a:pt x="282" y="283"/>
                  <a:pt x="283" y="283"/>
                  <a:pt x="283" y="283"/>
                </a:cubicBezTo>
                <a:cubicBezTo>
                  <a:pt x="283" y="283"/>
                  <a:pt x="276" y="285"/>
                  <a:pt x="268" y="288"/>
                </a:cubicBezTo>
                <a:cubicBezTo>
                  <a:pt x="261" y="290"/>
                  <a:pt x="254" y="293"/>
                  <a:pt x="253" y="293"/>
                </a:cubicBezTo>
                <a:cubicBezTo>
                  <a:pt x="254" y="293"/>
                  <a:pt x="264" y="290"/>
                  <a:pt x="264" y="290"/>
                </a:cubicBezTo>
                <a:cubicBezTo>
                  <a:pt x="264" y="291"/>
                  <a:pt x="237" y="299"/>
                  <a:pt x="238" y="300"/>
                </a:cubicBezTo>
                <a:cubicBezTo>
                  <a:pt x="240" y="306"/>
                  <a:pt x="304" y="275"/>
                  <a:pt x="312" y="273"/>
                </a:cubicBezTo>
                <a:cubicBezTo>
                  <a:pt x="321" y="270"/>
                  <a:pt x="328" y="263"/>
                  <a:pt x="337" y="259"/>
                </a:cubicBezTo>
                <a:cubicBezTo>
                  <a:pt x="345" y="255"/>
                  <a:pt x="358" y="247"/>
                  <a:pt x="364" y="241"/>
                </a:cubicBezTo>
                <a:cubicBezTo>
                  <a:pt x="375" y="228"/>
                  <a:pt x="391" y="218"/>
                  <a:pt x="403" y="207"/>
                </a:cubicBezTo>
                <a:cubicBezTo>
                  <a:pt x="433" y="177"/>
                  <a:pt x="461" y="143"/>
                  <a:pt x="479" y="104"/>
                </a:cubicBezTo>
                <a:cubicBezTo>
                  <a:pt x="485" y="90"/>
                  <a:pt x="491" y="76"/>
                  <a:pt x="497" y="63"/>
                </a:cubicBezTo>
                <a:cubicBezTo>
                  <a:pt x="497" y="63"/>
                  <a:pt x="497" y="63"/>
                  <a:pt x="497" y="63"/>
                </a:cubicBezTo>
                <a:cubicBezTo>
                  <a:pt x="497" y="63"/>
                  <a:pt x="497" y="63"/>
                  <a:pt x="497" y="63"/>
                </a:cubicBezTo>
                <a:cubicBezTo>
                  <a:pt x="498" y="60"/>
                  <a:pt x="500" y="56"/>
                  <a:pt x="501" y="53"/>
                </a:cubicBezTo>
                <a:cubicBezTo>
                  <a:pt x="505" y="45"/>
                  <a:pt x="507" y="37"/>
                  <a:pt x="511" y="29"/>
                </a:cubicBezTo>
                <a:cubicBezTo>
                  <a:pt x="511" y="28"/>
                  <a:pt x="517" y="13"/>
                  <a:pt x="517" y="13"/>
                </a:cubicBezTo>
                <a:cubicBezTo>
                  <a:pt x="510" y="19"/>
                  <a:pt x="504" y="30"/>
                  <a:pt x="501" y="39"/>
                </a:cubicBezTo>
                <a:close/>
                <a:moveTo>
                  <a:pt x="303" y="260"/>
                </a:moveTo>
                <a:cubicBezTo>
                  <a:pt x="304" y="260"/>
                  <a:pt x="305" y="260"/>
                  <a:pt x="303" y="260"/>
                </a:cubicBezTo>
                <a:close/>
                <a:moveTo>
                  <a:pt x="306" y="258"/>
                </a:moveTo>
                <a:cubicBezTo>
                  <a:pt x="305" y="258"/>
                  <a:pt x="306" y="259"/>
                  <a:pt x="306" y="258"/>
                </a:cubicBezTo>
                <a:close/>
                <a:moveTo>
                  <a:pt x="310" y="256"/>
                </a:moveTo>
                <a:cubicBezTo>
                  <a:pt x="307" y="257"/>
                  <a:pt x="312" y="255"/>
                  <a:pt x="312" y="255"/>
                </a:cubicBezTo>
                <a:lnTo>
                  <a:pt x="310" y="256"/>
                </a:lnTo>
                <a:close/>
                <a:moveTo>
                  <a:pt x="328" y="245"/>
                </a:moveTo>
                <a:cubicBezTo>
                  <a:pt x="329" y="245"/>
                  <a:pt x="329" y="244"/>
                  <a:pt x="330" y="244"/>
                </a:cubicBezTo>
                <a:cubicBezTo>
                  <a:pt x="330" y="245"/>
                  <a:pt x="329" y="245"/>
                  <a:pt x="328" y="245"/>
                </a:cubicBezTo>
                <a:close/>
                <a:moveTo>
                  <a:pt x="352" y="228"/>
                </a:moveTo>
                <a:cubicBezTo>
                  <a:pt x="352" y="228"/>
                  <a:pt x="353" y="228"/>
                  <a:pt x="353" y="228"/>
                </a:cubicBezTo>
                <a:cubicBezTo>
                  <a:pt x="352" y="228"/>
                  <a:pt x="352" y="228"/>
                  <a:pt x="352" y="228"/>
                </a:cubicBezTo>
                <a:close/>
                <a:moveTo>
                  <a:pt x="356" y="227"/>
                </a:moveTo>
                <a:cubicBezTo>
                  <a:pt x="357" y="226"/>
                  <a:pt x="359" y="224"/>
                  <a:pt x="361" y="224"/>
                </a:cubicBezTo>
                <a:cubicBezTo>
                  <a:pt x="361" y="224"/>
                  <a:pt x="355" y="229"/>
                  <a:pt x="356" y="227"/>
                </a:cubicBezTo>
                <a:close/>
                <a:moveTo>
                  <a:pt x="378" y="208"/>
                </a:moveTo>
                <a:cubicBezTo>
                  <a:pt x="377" y="207"/>
                  <a:pt x="380" y="206"/>
                  <a:pt x="380" y="206"/>
                </a:cubicBezTo>
                <a:cubicBezTo>
                  <a:pt x="379" y="207"/>
                  <a:pt x="379" y="208"/>
                  <a:pt x="378" y="208"/>
                </a:cubicBezTo>
                <a:close/>
                <a:moveTo>
                  <a:pt x="385" y="202"/>
                </a:moveTo>
                <a:cubicBezTo>
                  <a:pt x="383" y="203"/>
                  <a:pt x="386" y="201"/>
                  <a:pt x="386" y="201"/>
                </a:cubicBezTo>
                <a:cubicBezTo>
                  <a:pt x="386" y="201"/>
                  <a:pt x="385" y="202"/>
                  <a:pt x="385" y="202"/>
                </a:cubicBezTo>
                <a:close/>
                <a:moveTo>
                  <a:pt x="400" y="189"/>
                </a:moveTo>
                <a:cubicBezTo>
                  <a:pt x="400" y="188"/>
                  <a:pt x="401" y="188"/>
                  <a:pt x="402" y="187"/>
                </a:cubicBezTo>
                <a:cubicBezTo>
                  <a:pt x="402" y="188"/>
                  <a:pt x="401" y="189"/>
                  <a:pt x="400" y="189"/>
                </a:cubicBezTo>
                <a:close/>
                <a:moveTo>
                  <a:pt x="67" y="258"/>
                </a:moveTo>
                <a:cubicBezTo>
                  <a:pt x="67" y="259"/>
                  <a:pt x="67" y="257"/>
                  <a:pt x="67" y="258"/>
                </a:cubicBezTo>
                <a:close/>
                <a:moveTo>
                  <a:pt x="66" y="258"/>
                </a:moveTo>
                <a:cubicBezTo>
                  <a:pt x="67" y="258"/>
                  <a:pt x="66" y="257"/>
                  <a:pt x="66" y="258"/>
                </a:cubicBezTo>
                <a:close/>
                <a:moveTo>
                  <a:pt x="54" y="261"/>
                </a:moveTo>
                <a:cubicBezTo>
                  <a:pt x="54" y="262"/>
                  <a:pt x="54" y="260"/>
                  <a:pt x="54" y="261"/>
                </a:cubicBezTo>
                <a:close/>
                <a:moveTo>
                  <a:pt x="35" y="263"/>
                </a:moveTo>
                <a:cubicBezTo>
                  <a:pt x="34" y="264"/>
                  <a:pt x="36" y="262"/>
                  <a:pt x="35" y="263"/>
                </a:cubicBezTo>
                <a:close/>
                <a:moveTo>
                  <a:pt x="103" y="235"/>
                </a:moveTo>
                <a:cubicBezTo>
                  <a:pt x="103" y="236"/>
                  <a:pt x="103" y="234"/>
                  <a:pt x="103" y="235"/>
                </a:cubicBezTo>
                <a:close/>
                <a:moveTo>
                  <a:pt x="104" y="234"/>
                </a:moveTo>
                <a:cubicBezTo>
                  <a:pt x="104" y="235"/>
                  <a:pt x="104" y="234"/>
                  <a:pt x="104" y="234"/>
                </a:cubicBezTo>
                <a:close/>
                <a:moveTo>
                  <a:pt x="105" y="243"/>
                </a:moveTo>
                <a:cubicBezTo>
                  <a:pt x="104" y="243"/>
                  <a:pt x="105" y="243"/>
                  <a:pt x="105" y="243"/>
                </a:cubicBezTo>
                <a:close/>
                <a:moveTo>
                  <a:pt x="104" y="240"/>
                </a:moveTo>
                <a:cubicBezTo>
                  <a:pt x="104" y="241"/>
                  <a:pt x="103" y="239"/>
                  <a:pt x="104" y="240"/>
                </a:cubicBezTo>
                <a:close/>
                <a:moveTo>
                  <a:pt x="101" y="243"/>
                </a:moveTo>
                <a:cubicBezTo>
                  <a:pt x="101" y="244"/>
                  <a:pt x="101" y="242"/>
                  <a:pt x="101" y="243"/>
                </a:cubicBezTo>
                <a:close/>
                <a:moveTo>
                  <a:pt x="94" y="241"/>
                </a:moveTo>
                <a:cubicBezTo>
                  <a:pt x="96" y="242"/>
                  <a:pt x="94" y="240"/>
                  <a:pt x="94" y="241"/>
                </a:cubicBezTo>
                <a:close/>
                <a:moveTo>
                  <a:pt x="92" y="242"/>
                </a:moveTo>
                <a:cubicBezTo>
                  <a:pt x="92" y="242"/>
                  <a:pt x="95" y="243"/>
                  <a:pt x="95" y="243"/>
                </a:cubicBezTo>
                <a:cubicBezTo>
                  <a:pt x="95" y="243"/>
                  <a:pt x="92" y="243"/>
                  <a:pt x="92" y="244"/>
                </a:cubicBezTo>
                <a:cubicBezTo>
                  <a:pt x="92" y="246"/>
                  <a:pt x="91" y="242"/>
                  <a:pt x="92" y="242"/>
                </a:cubicBezTo>
                <a:close/>
                <a:moveTo>
                  <a:pt x="88" y="242"/>
                </a:moveTo>
                <a:cubicBezTo>
                  <a:pt x="89" y="243"/>
                  <a:pt x="88" y="240"/>
                  <a:pt x="88" y="242"/>
                </a:cubicBezTo>
                <a:close/>
                <a:moveTo>
                  <a:pt x="88" y="247"/>
                </a:moveTo>
                <a:cubicBezTo>
                  <a:pt x="88" y="248"/>
                  <a:pt x="88" y="246"/>
                  <a:pt x="88" y="247"/>
                </a:cubicBezTo>
                <a:close/>
                <a:moveTo>
                  <a:pt x="86" y="245"/>
                </a:moveTo>
                <a:cubicBezTo>
                  <a:pt x="84" y="245"/>
                  <a:pt x="87" y="245"/>
                  <a:pt x="86" y="245"/>
                </a:cubicBezTo>
                <a:close/>
                <a:moveTo>
                  <a:pt x="84" y="248"/>
                </a:moveTo>
                <a:cubicBezTo>
                  <a:pt x="84" y="249"/>
                  <a:pt x="84" y="247"/>
                  <a:pt x="84" y="248"/>
                </a:cubicBezTo>
                <a:close/>
                <a:moveTo>
                  <a:pt x="84" y="243"/>
                </a:moveTo>
                <a:cubicBezTo>
                  <a:pt x="84" y="243"/>
                  <a:pt x="84" y="242"/>
                  <a:pt x="84" y="243"/>
                </a:cubicBezTo>
                <a:close/>
                <a:moveTo>
                  <a:pt x="82" y="248"/>
                </a:moveTo>
                <a:cubicBezTo>
                  <a:pt x="83" y="248"/>
                  <a:pt x="82" y="247"/>
                  <a:pt x="82" y="248"/>
                </a:cubicBezTo>
                <a:close/>
                <a:moveTo>
                  <a:pt x="82" y="245"/>
                </a:moveTo>
                <a:cubicBezTo>
                  <a:pt x="82" y="246"/>
                  <a:pt x="82" y="244"/>
                  <a:pt x="82" y="245"/>
                </a:cubicBezTo>
                <a:close/>
                <a:moveTo>
                  <a:pt x="78" y="245"/>
                </a:moveTo>
                <a:cubicBezTo>
                  <a:pt x="78" y="246"/>
                  <a:pt x="78" y="244"/>
                  <a:pt x="78" y="245"/>
                </a:cubicBezTo>
                <a:close/>
                <a:moveTo>
                  <a:pt x="77" y="249"/>
                </a:moveTo>
                <a:cubicBezTo>
                  <a:pt x="77" y="250"/>
                  <a:pt x="77" y="249"/>
                  <a:pt x="77" y="249"/>
                </a:cubicBezTo>
                <a:close/>
                <a:moveTo>
                  <a:pt x="77" y="247"/>
                </a:moveTo>
                <a:cubicBezTo>
                  <a:pt x="77" y="248"/>
                  <a:pt x="76" y="245"/>
                  <a:pt x="77" y="247"/>
                </a:cubicBezTo>
                <a:close/>
                <a:moveTo>
                  <a:pt x="76" y="248"/>
                </a:moveTo>
                <a:cubicBezTo>
                  <a:pt x="76" y="249"/>
                  <a:pt x="76" y="247"/>
                  <a:pt x="76" y="248"/>
                </a:cubicBezTo>
                <a:close/>
                <a:moveTo>
                  <a:pt x="30" y="263"/>
                </a:moveTo>
                <a:cubicBezTo>
                  <a:pt x="31" y="263"/>
                  <a:pt x="30" y="263"/>
                  <a:pt x="30" y="263"/>
                </a:cubicBezTo>
                <a:close/>
                <a:moveTo>
                  <a:pt x="71" y="244"/>
                </a:moveTo>
                <a:cubicBezTo>
                  <a:pt x="70" y="244"/>
                  <a:pt x="71" y="243"/>
                  <a:pt x="71" y="244"/>
                </a:cubicBezTo>
                <a:close/>
                <a:moveTo>
                  <a:pt x="66" y="243"/>
                </a:moveTo>
                <a:cubicBezTo>
                  <a:pt x="67" y="243"/>
                  <a:pt x="66" y="243"/>
                  <a:pt x="66" y="243"/>
                </a:cubicBezTo>
                <a:close/>
                <a:moveTo>
                  <a:pt x="54" y="248"/>
                </a:moveTo>
                <a:cubicBezTo>
                  <a:pt x="51" y="248"/>
                  <a:pt x="57" y="247"/>
                  <a:pt x="54" y="248"/>
                </a:cubicBezTo>
                <a:close/>
                <a:moveTo>
                  <a:pt x="51" y="247"/>
                </a:moveTo>
                <a:cubicBezTo>
                  <a:pt x="51" y="249"/>
                  <a:pt x="51" y="246"/>
                  <a:pt x="51" y="247"/>
                </a:cubicBezTo>
                <a:close/>
                <a:moveTo>
                  <a:pt x="50" y="248"/>
                </a:moveTo>
                <a:cubicBezTo>
                  <a:pt x="50" y="249"/>
                  <a:pt x="50" y="247"/>
                  <a:pt x="50" y="248"/>
                </a:cubicBezTo>
                <a:close/>
                <a:moveTo>
                  <a:pt x="47" y="248"/>
                </a:moveTo>
                <a:cubicBezTo>
                  <a:pt x="47" y="250"/>
                  <a:pt x="47" y="248"/>
                  <a:pt x="47" y="248"/>
                </a:cubicBezTo>
                <a:close/>
                <a:moveTo>
                  <a:pt x="22" y="251"/>
                </a:moveTo>
                <a:cubicBezTo>
                  <a:pt x="22" y="251"/>
                  <a:pt x="22" y="250"/>
                  <a:pt x="22" y="251"/>
                </a:cubicBezTo>
                <a:close/>
                <a:moveTo>
                  <a:pt x="26" y="250"/>
                </a:moveTo>
                <a:cubicBezTo>
                  <a:pt x="26" y="251"/>
                  <a:pt x="26" y="249"/>
                  <a:pt x="26" y="250"/>
                </a:cubicBezTo>
                <a:close/>
                <a:moveTo>
                  <a:pt x="9" y="271"/>
                </a:moveTo>
                <a:cubicBezTo>
                  <a:pt x="7" y="269"/>
                  <a:pt x="4" y="266"/>
                  <a:pt x="3" y="266"/>
                </a:cubicBezTo>
                <a:cubicBezTo>
                  <a:pt x="4" y="265"/>
                  <a:pt x="7" y="268"/>
                  <a:pt x="10" y="270"/>
                </a:cubicBezTo>
                <a:cubicBezTo>
                  <a:pt x="10" y="270"/>
                  <a:pt x="9" y="271"/>
                  <a:pt x="9" y="271"/>
                </a:cubicBezTo>
                <a:close/>
                <a:moveTo>
                  <a:pt x="12" y="278"/>
                </a:moveTo>
                <a:cubicBezTo>
                  <a:pt x="10" y="278"/>
                  <a:pt x="13" y="278"/>
                  <a:pt x="12" y="278"/>
                </a:cubicBezTo>
                <a:close/>
                <a:moveTo>
                  <a:pt x="11" y="272"/>
                </a:moveTo>
                <a:cubicBezTo>
                  <a:pt x="11" y="272"/>
                  <a:pt x="11" y="272"/>
                  <a:pt x="12" y="271"/>
                </a:cubicBezTo>
                <a:cubicBezTo>
                  <a:pt x="12" y="271"/>
                  <a:pt x="12" y="271"/>
                  <a:pt x="12" y="271"/>
                </a:cubicBezTo>
                <a:cubicBezTo>
                  <a:pt x="12" y="271"/>
                  <a:pt x="12" y="271"/>
                  <a:pt x="12" y="271"/>
                </a:cubicBezTo>
                <a:cubicBezTo>
                  <a:pt x="12" y="271"/>
                  <a:pt x="12" y="271"/>
                  <a:pt x="12" y="270"/>
                </a:cubicBezTo>
                <a:cubicBezTo>
                  <a:pt x="12" y="270"/>
                  <a:pt x="12" y="270"/>
                  <a:pt x="12" y="271"/>
                </a:cubicBezTo>
                <a:cubicBezTo>
                  <a:pt x="12" y="271"/>
                  <a:pt x="11" y="272"/>
                  <a:pt x="11" y="272"/>
                </a:cubicBezTo>
                <a:close/>
                <a:moveTo>
                  <a:pt x="13" y="270"/>
                </a:moveTo>
                <a:cubicBezTo>
                  <a:pt x="13" y="270"/>
                  <a:pt x="13" y="270"/>
                  <a:pt x="13" y="270"/>
                </a:cubicBezTo>
                <a:cubicBezTo>
                  <a:pt x="13" y="270"/>
                  <a:pt x="13" y="270"/>
                  <a:pt x="13" y="270"/>
                </a:cubicBezTo>
                <a:cubicBezTo>
                  <a:pt x="13" y="270"/>
                  <a:pt x="13" y="270"/>
                  <a:pt x="13" y="270"/>
                </a:cubicBezTo>
                <a:close/>
                <a:moveTo>
                  <a:pt x="19" y="285"/>
                </a:moveTo>
                <a:cubicBezTo>
                  <a:pt x="19" y="285"/>
                  <a:pt x="19" y="284"/>
                  <a:pt x="19" y="285"/>
                </a:cubicBezTo>
                <a:close/>
                <a:moveTo>
                  <a:pt x="20" y="288"/>
                </a:moveTo>
                <a:cubicBezTo>
                  <a:pt x="19" y="288"/>
                  <a:pt x="22" y="288"/>
                  <a:pt x="20" y="288"/>
                </a:cubicBezTo>
                <a:close/>
                <a:moveTo>
                  <a:pt x="33" y="308"/>
                </a:moveTo>
                <a:cubicBezTo>
                  <a:pt x="32" y="309"/>
                  <a:pt x="33" y="308"/>
                  <a:pt x="33" y="308"/>
                </a:cubicBezTo>
                <a:close/>
                <a:moveTo>
                  <a:pt x="28" y="301"/>
                </a:moveTo>
                <a:cubicBezTo>
                  <a:pt x="27" y="301"/>
                  <a:pt x="29" y="300"/>
                  <a:pt x="28" y="301"/>
                </a:cubicBezTo>
                <a:close/>
                <a:moveTo>
                  <a:pt x="28" y="297"/>
                </a:moveTo>
                <a:cubicBezTo>
                  <a:pt x="27" y="298"/>
                  <a:pt x="28" y="297"/>
                  <a:pt x="28" y="297"/>
                </a:cubicBezTo>
                <a:close/>
                <a:moveTo>
                  <a:pt x="27" y="297"/>
                </a:moveTo>
                <a:cubicBezTo>
                  <a:pt x="27" y="297"/>
                  <a:pt x="28" y="296"/>
                  <a:pt x="27" y="297"/>
                </a:cubicBezTo>
                <a:close/>
                <a:moveTo>
                  <a:pt x="25" y="296"/>
                </a:moveTo>
                <a:cubicBezTo>
                  <a:pt x="25" y="296"/>
                  <a:pt x="27" y="294"/>
                  <a:pt x="25" y="296"/>
                </a:cubicBezTo>
                <a:close/>
                <a:moveTo>
                  <a:pt x="21" y="274"/>
                </a:moveTo>
                <a:cubicBezTo>
                  <a:pt x="22" y="274"/>
                  <a:pt x="23" y="274"/>
                  <a:pt x="23" y="275"/>
                </a:cubicBezTo>
                <a:cubicBezTo>
                  <a:pt x="23" y="275"/>
                  <a:pt x="23" y="276"/>
                  <a:pt x="23" y="277"/>
                </a:cubicBezTo>
                <a:cubicBezTo>
                  <a:pt x="23" y="276"/>
                  <a:pt x="22" y="276"/>
                  <a:pt x="22" y="276"/>
                </a:cubicBezTo>
                <a:cubicBezTo>
                  <a:pt x="22" y="275"/>
                  <a:pt x="22" y="275"/>
                  <a:pt x="21" y="274"/>
                </a:cubicBezTo>
                <a:close/>
                <a:moveTo>
                  <a:pt x="22" y="276"/>
                </a:moveTo>
                <a:cubicBezTo>
                  <a:pt x="22" y="276"/>
                  <a:pt x="23" y="276"/>
                  <a:pt x="23" y="277"/>
                </a:cubicBezTo>
                <a:cubicBezTo>
                  <a:pt x="24" y="278"/>
                  <a:pt x="24" y="279"/>
                  <a:pt x="24" y="279"/>
                </a:cubicBezTo>
                <a:cubicBezTo>
                  <a:pt x="23" y="279"/>
                  <a:pt x="22" y="278"/>
                  <a:pt x="22" y="276"/>
                </a:cubicBezTo>
                <a:close/>
                <a:moveTo>
                  <a:pt x="24" y="276"/>
                </a:moveTo>
                <a:cubicBezTo>
                  <a:pt x="24" y="275"/>
                  <a:pt x="24" y="276"/>
                  <a:pt x="24" y="276"/>
                </a:cubicBezTo>
                <a:close/>
                <a:moveTo>
                  <a:pt x="58" y="334"/>
                </a:moveTo>
                <a:cubicBezTo>
                  <a:pt x="57" y="335"/>
                  <a:pt x="58" y="334"/>
                  <a:pt x="58" y="334"/>
                </a:cubicBezTo>
                <a:close/>
                <a:moveTo>
                  <a:pt x="57" y="334"/>
                </a:moveTo>
                <a:cubicBezTo>
                  <a:pt x="57" y="334"/>
                  <a:pt x="58" y="333"/>
                  <a:pt x="57" y="334"/>
                </a:cubicBezTo>
                <a:close/>
                <a:moveTo>
                  <a:pt x="54" y="333"/>
                </a:moveTo>
                <a:cubicBezTo>
                  <a:pt x="53" y="333"/>
                  <a:pt x="55" y="333"/>
                  <a:pt x="54" y="333"/>
                </a:cubicBezTo>
                <a:close/>
                <a:moveTo>
                  <a:pt x="51" y="333"/>
                </a:moveTo>
                <a:cubicBezTo>
                  <a:pt x="51" y="333"/>
                  <a:pt x="52" y="332"/>
                  <a:pt x="51" y="333"/>
                </a:cubicBezTo>
                <a:close/>
                <a:moveTo>
                  <a:pt x="47" y="318"/>
                </a:moveTo>
                <a:cubicBezTo>
                  <a:pt x="46" y="318"/>
                  <a:pt x="48" y="318"/>
                  <a:pt x="47" y="318"/>
                </a:cubicBezTo>
                <a:close/>
                <a:moveTo>
                  <a:pt x="50" y="336"/>
                </a:moveTo>
                <a:cubicBezTo>
                  <a:pt x="50" y="335"/>
                  <a:pt x="50" y="336"/>
                  <a:pt x="50" y="336"/>
                </a:cubicBezTo>
                <a:close/>
                <a:moveTo>
                  <a:pt x="51" y="330"/>
                </a:moveTo>
                <a:cubicBezTo>
                  <a:pt x="50" y="330"/>
                  <a:pt x="51" y="330"/>
                  <a:pt x="51" y="330"/>
                </a:cubicBezTo>
                <a:close/>
                <a:moveTo>
                  <a:pt x="50" y="326"/>
                </a:moveTo>
                <a:cubicBezTo>
                  <a:pt x="50" y="326"/>
                  <a:pt x="50" y="328"/>
                  <a:pt x="50" y="328"/>
                </a:cubicBezTo>
                <a:cubicBezTo>
                  <a:pt x="49" y="328"/>
                  <a:pt x="49" y="325"/>
                  <a:pt x="48" y="326"/>
                </a:cubicBezTo>
                <a:cubicBezTo>
                  <a:pt x="47" y="326"/>
                  <a:pt x="50" y="324"/>
                  <a:pt x="50" y="326"/>
                </a:cubicBezTo>
                <a:close/>
                <a:moveTo>
                  <a:pt x="48" y="317"/>
                </a:moveTo>
                <a:cubicBezTo>
                  <a:pt x="47" y="317"/>
                  <a:pt x="49" y="317"/>
                  <a:pt x="48" y="317"/>
                </a:cubicBezTo>
                <a:close/>
                <a:moveTo>
                  <a:pt x="48" y="320"/>
                </a:moveTo>
                <a:cubicBezTo>
                  <a:pt x="46" y="321"/>
                  <a:pt x="49" y="319"/>
                  <a:pt x="48" y="320"/>
                </a:cubicBezTo>
                <a:close/>
                <a:moveTo>
                  <a:pt x="47" y="314"/>
                </a:moveTo>
                <a:cubicBezTo>
                  <a:pt x="46" y="315"/>
                  <a:pt x="48" y="314"/>
                  <a:pt x="47" y="314"/>
                </a:cubicBezTo>
                <a:close/>
                <a:moveTo>
                  <a:pt x="46" y="314"/>
                </a:moveTo>
                <a:cubicBezTo>
                  <a:pt x="45" y="314"/>
                  <a:pt x="48" y="314"/>
                  <a:pt x="46" y="314"/>
                </a:cubicBezTo>
                <a:close/>
                <a:moveTo>
                  <a:pt x="46" y="319"/>
                </a:moveTo>
                <a:cubicBezTo>
                  <a:pt x="45" y="320"/>
                  <a:pt x="47" y="319"/>
                  <a:pt x="46" y="319"/>
                </a:cubicBezTo>
                <a:close/>
                <a:moveTo>
                  <a:pt x="44" y="320"/>
                </a:moveTo>
                <a:cubicBezTo>
                  <a:pt x="43" y="321"/>
                  <a:pt x="44" y="320"/>
                  <a:pt x="44" y="320"/>
                </a:cubicBezTo>
                <a:close/>
                <a:moveTo>
                  <a:pt x="44" y="320"/>
                </a:moveTo>
                <a:cubicBezTo>
                  <a:pt x="43" y="321"/>
                  <a:pt x="45" y="319"/>
                  <a:pt x="44" y="320"/>
                </a:cubicBezTo>
                <a:close/>
                <a:moveTo>
                  <a:pt x="44" y="319"/>
                </a:moveTo>
                <a:cubicBezTo>
                  <a:pt x="44" y="319"/>
                  <a:pt x="45" y="318"/>
                  <a:pt x="44" y="319"/>
                </a:cubicBezTo>
                <a:close/>
                <a:moveTo>
                  <a:pt x="28" y="282"/>
                </a:moveTo>
                <a:cubicBezTo>
                  <a:pt x="27" y="281"/>
                  <a:pt x="26" y="280"/>
                  <a:pt x="26" y="279"/>
                </a:cubicBezTo>
                <a:cubicBezTo>
                  <a:pt x="26" y="280"/>
                  <a:pt x="28" y="281"/>
                  <a:pt x="29" y="282"/>
                </a:cubicBezTo>
                <a:cubicBezTo>
                  <a:pt x="29" y="282"/>
                  <a:pt x="28" y="282"/>
                  <a:pt x="28" y="282"/>
                </a:cubicBezTo>
                <a:close/>
                <a:moveTo>
                  <a:pt x="45" y="303"/>
                </a:moveTo>
                <a:cubicBezTo>
                  <a:pt x="44" y="304"/>
                  <a:pt x="47" y="302"/>
                  <a:pt x="45" y="303"/>
                </a:cubicBezTo>
                <a:close/>
                <a:moveTo>
                  <a:pt x="47" y="309"/>
                </a:moveTo>
                <a:cubicBezTo>
                  <a:pt x="46" y="308"/>
                  <a:pt x="48" y="308"/>
                  <a:pt x="47" y="309"/>
                </a:cubicBezTo>
                <a:close/>
                <a:moveTo>
                  <a:pt x="47" y="305"/>
                </a:moveTo>
                <a:cubicBezTo>
                  <a:pt x="47" y="305"/>
                  <a:pt x="48" y="304"/>
                  <a:pt x="47" y="305"/>
                </a:cubicBezTo>
                <a:close/>
                <a:moveTo>
                  <a:pt x="43" y="297"/>
                </a:moveTo>
                <a:cubicBezTo>
                  <a:pt x="43" y="297"/>
                  <a:pt x="44" y="299"/>
                  <a:pt x="42" y="299"/>
                </a:cubicBezTo>
                <a:cubicBezTo>
                  <a:pt x="42" y="298"/>
                  <a:pt x="43" y="297"/>
                  <a:pt x="43" y="297"/>
                </a:cubicBezTo>
                <a:close/>
                <a:moveTo>
                  <a:pt x="40" y="295"/>
                </a:moveTo>
                <a:cubicBezTo>
                  <a:pt x="39" y="293"/>
                  <a:pt x="42" y="298"/>
                  <a:pt x="40" y="295"/>
                </a:cubicBezTo>
                <a:close/>
                <a:moveTo>
                  <a:pt x="40" y="293"/>
                </a:moveTo>
                <a:cubicBezTo>
                  <a:pt x="38" y="294"/>
                  <a:pt x="41" y="292"/>
                  <a:pt x="40" y="293"/>
                </a:cubicBezTo>
                <a:close/>
                <a:moveTo>
                  <a:pt x="39" y="292"/>
                </a:moveTo>
                <a:cubicBezTo>
                  <a:pt x="38" y="292"/>
                  <a:pt x="39" y="292"/>
                  <a:pt x="39" y="292"/>
                </a:cubicBezTo>
                <a:close/>
                <a:moveTo>
                  <a:pt x="37" y="290"/>
                </a:moveTo>
                <a:cubicBezTo>
                  <a:pt x="36" y="291"/>
                  <a:pt x="37" y="290"/>
                  <a:pt x="37" y="290"/>
                </a:cubicBezTo>
                <a:close/>
                <a:moveTo>
                  <a:pt x="60" y="286"/>
                </a:moveTo>
                <a:cubicBezTo>
                  <a:pt x="60" y="285"/>
                  <a:pt x="59" y="287"/>
                  <a:pt x="60" y="286"/>
                </a:cubicBezTo>
                <a:close/>
                <a:moveTo>
                  <a:pt x="45" y="283"/>
                </a:moveTo>
                <a:cubicBezTo>
                  <a:pt x="46" y="284"/>
                  <a:pt x="46" y="284"/>
                  <a:pt x="45" y="283"/>
                </a:cubicBezTo>
                <a:close/>
                <a:moveTo>
                  <a:pt x="38" y="280"/>
                </a:moveTo>
                <a:cubicBezTo>
                  <a:pt x="39" y="280"/>
                  <a:pt x="39" y="280"/>
                  <a:pt x="40" y="280"/>
                </a:cubicBezTo>
                <a:cubicBezTo>
                  <a:pt x="39" y="280"/>
                  <a:pt x="38" y="280"/>
                  <a:pt x="38" y="280"/>
                </a:cubicBezTo>
                <a:close/>
                <a:moveTo>
                  <a:pt x="39" y="277"/>
                </a:moveTo>
                <a:cubicBezTo>
                  <a:pt x="40" y="277"/>
                  <a:pt x="40" y="277"/>
                  <a:pt x="41" y="278"/>
                </a:cubicBezTo>
                <a:cubicBezTo>
                  <a:pt x="40" y="279"/>
                  <a:pt x="38" y="276"/>
                  <a:pt x="39" y="277"/>
                </a:cubicBezTo>
                <a:close/>
                <a:moveTo>
                  <a:pt x="43" y="285"/>
                </a:moveTo>
                <a:cubicBezTo>
                  <a:pt x="45" y="285"/>
                  <a:pt x="46" y="285"/>
                  <a:pt x="47" y="286"/>
                </a:cubicBezTo>
                <a:cubicBezTo>
                  <a:pt x="47" y="286"/>
                  <a:pt x="43" y="285"/>
                  <a:pt x="43" y="285"/>
                </a:cubicBezTo>
                <a:close/>
                <a:moveTo>
                  <a:pt x="58" y="290"/>
                </a:moveTo>
                <a:cubicBezTo>
                  <a:pt x="58" y="290"/>
                  <a:pt x="60" y="292"/>
                  <a:pt x="60" y="292"/>
                </a:cubicBezTo>
                <a:cubicBezTo>
                  <a:pt x="60" y="291"/>
                  <a:pt x="59" y="291"/>
                  <a:pt x="58" y="290"/>
                </a:cubicBezTo>
                <a:close/>
                <a:moveTo>
                  <a:pt x="68" y="291"/>
                </a:moveTo>
                <a:cubicBezTo>
                  <a:pt x="69" y="291"/>
                  <a:pt x="73" y="291"/>
                  <a:pt x="72" y="292"/>
                </a:cubicBezTo>
                <a:cubicBezTo>
                  <a:pt x="72" y="294"/>
                  <a:pt x="69" y="291"/>
                  <a:pt x="68" y="291"/>
                </a:cubicBezTo>
                <a:close/>
                <a:moveTo>
                  <a:pt x="78" y="294"/>
                </a:moveTo>
                <a:cubicBezTo>
                  <a:pt x="79" y="294"/>
                  <a:pt x="83" y="295"/>
                  <a:pt x="83" y="295"/>
                </a:cubicBezTo>
                <a:cubicBezTo>
                  <a:pt x="82" y="295"/>
                  <a:pt x="78" y="295"/>
                  <a:pt x="78" y="294"/>
                </a:cubicBezTo>
                <a:close/>
                <a:moveTo>
                  <a:pt x="88" y="297"/>
                </a:moveTo>
                <a:cubicBezTo>
                  <a:pt x="87" y="296"/>
                  <a:pt x="86" y="296"/>
                  <a:pt x="85" y="295"/>
                </a:cubicBezTo>
                <a:cubicBezTo>
                  <a:pt x="85" y="295"/>
                  <a:pt x="89" y="296"/>
                  <a:pt x="88" y="297"/>
                </a:cubicBezTo>
                <a:close/>
                <a:moveTo>
                  <a:pt x="89" y="297"/>
                </a:moveTo>
                <a:cubicBezTo>
                  <a:pt x="90" y="297"/>
                  <a:pt x="98" y="298"/>
                  <a:pt x="98" y="298"/>
                </a:cubicBezTo>
                <a:cubicBezTo>
                  <a:pt x="97" y="300"/>
                  <a:pt x="90" y="297"/>
                  <a:pt x="89" y="297"/>
                </a:cubicBezTo>
                <a:close/>
                <a:moveTo>
                  <a:pt x="100" y="300"/>
                </a:moveTo>
                <a:cubicBezTo>
                  <a:pt x="96" y="299"/>
                  <a:pt x="102" y="300"/>
                  <a:pt x="102" y="301"/>
                </a:cubicBezTo>
                <a:cubicBezTo>
                  <a:pt x="101" y="301"/>
                  <a:pt x="100" y="301"/>
                  <a:pt x="100" y="300"/>
                </a:cubicBezTo>
                <a:close/>
                <a:moveTo>
                  <a:pt x="115" y="301"/>
                </a:moveTo>
                <a:cubicBezTo>
                  <a:pt x="116" y="302"/>
                  <a:pt x="116" y="302"/>
                  <a:pt x="116" y="302"/>
                </a:cubicBezTo>
                <a:cubicBezTo>
                  <a:pt x="116" y="302"/>
                  <a:pt x="101" y="299"/>
                  <a:pt x="100" y="299"/>
                </a:cubicBezTo>
                <a:cubicBezTo>
                  <a:pt x="102" y="300"/>
                  <a:pt x="124" y="301"/>
                  <a:pt x="124" y="301"/>
                </a:cubicBezTo>
                <a:cubicBezTo>
                  <a:pt x="124" y="300"/>
                  <a:pt x="128" y="301"/>
                  <a:pt x="129" y="301"/>
                </a:cubicBezTo>
                <a:cubicBezTo>
                  <a:pt x="129" y="302"/>
                  <a:pt x="117" y="301"/>
                  <a:pt x="115" y="301"/>
                </a:cubicBezTo>
                <a:close/>
                <a:moveTo>
                  <a:pt x="153" y="305"/>
                </a:moveTo>
                <a:cubicBezTo>
                  <a:pt x="152" y="306"/>
                  <a:pt x="144" y="306"/>
                  <a:pt x="144" y="305"/>
                </a:cubicBezTo>
                <a:cubicBezTo>
                  <a:pt x="144" y="304"/>
                  <a:pt x="154" y="305"/>
                  <a:pt x="153" y="305"/>
                </a:cubicBezTo>
                <a:close/>
                <a:moveTo>
                  <a:pt x="162" y="303"/>
                </a:moveTo>
                <a:cubicBezTo>
                  <a:pt x="163" y="302"/>
                  <a:pt x="163" y="302"/>
                  <a:pt x="164" y="303"/>
                </a:cubicBezTo>
                <a:cubicBezTo>
                  <a:pt x="165" y="303"/>
                  <a:pt x="170" y="303"/>
                  <a:pt x="170" y="302"/>
                </a:cubicBezTo>
                <a:cubicBezTo>
                  <a:pt x="169" y="304"/>
                  <a:pt x="164" y="304"/>
                  <a:pt x="162" y="303"/>
                </a:cubicBezTo>
                <a:close/>
                <a:moveTo>
                  <a:pt x="176" y="299"/>
                </a:moveTo>
                <a:cubicBezTo>
                  <a:pt x="176" y="300"/>
                  <a:pt x="175" y="300"/>
                  <a:pt x="174" y="299"/>
                </a:cubicBezTo>
                <a:cubicBezTo>
                  <a:pt x="171" y="299"/>
                  <a:pt x="176" y="299"/>
                  <a:pt x="176" y="299"/>
                </a:cubicBezTo>
                <a:close/>
                <a:moveTo>
                  <a:pt x="175" y="303"/>
                </a:moveTo>
                <a:cubicBezTo>
                  <a:pt x="174" y="302"/>
                  <a:pt x="179" y="302"/>
                  <a:pt x="179" y="302"/>
                </a:cubicBezTo>
                <a:cubicBezTo>
                  <a:pt x="178" y="302"/>
                  <a:pt x="176" y="304"/>
                  <a:pt x="175" y="303"/>
                </a:cubicBezTo>
                <a:close/>
                <a:moveTo>
                  <a:pt x="177" y="304"/>
                </a:moveTo>
                <a:cubicBezTo>
                  <a:pt x="178" y="304"/>
                  <a:pt x="179" y="304"/>
                  <a:pt x="179" y="304"/>
                </a:cubicBezTo>
                <a:cubicBezTo>
                  <a:pt x="179" y="304"/>
                  <a:pt x="177" y="305"/>
                  <a:pt x="177" y="304"/>
                </a:cubicBezTo>
                <a:close/>
                <a:moveTo>
                  <a:pt x="181" y="299"/>
                </a:moveTo>
                <a:cubicBezTo>
                  <a:pt x="181" y="298"/>
                  <a:pt x="181" y="299"/>
                  <a:pt x="181" y="299"/>
                </a:cubicBezTo>
                <a:close/>
                <a:moveTo>
                  <a:pt x="185" y="301"/>
                </a:moveTo>
                <a:cubicBezTo>
                  <a:pt x="184" y="300"/>
                  <a:pt x="185" y="302"/>
                  <a:pt x="185" y="301"/>
                </a:cubicBezTo>
                <a:close/>
                <a:moveTo>
                  <a:pt x="184" y="299"/>
                </a:moveTo>
                <a:cubicBezTo>
                  <a:pt x="184" y="298"/>
                  <a:pt x="187" y="300"/>
                  <a:pt x="184" y="299"/>
                </a:cubicBezTo>
                <a:close/>
                <a:moveTo>
                  <a:pt x="189" y="302"/>
                </a:moveTo>
                <a:cubicBezTo>
                  <a:pt x="187" y="301"/>
                  <a:pt x="192" y="301"/>
                  <a:pt x="192" y="301"/>
                </a:cubicBezTo>
                <a:cubicBezTo>
                  <a:pt x="191" y="302"/>
                  <a:pt x="190" y="302"/>
                  <a:pt x="189" y="302"/>
                </a:cubicBezTo>
                <a:close/>
                <a:moveTo>
                  <a:pt x="193" y="301"/>
                </a:moveTo>
                <a:cubicBezTo>
                  <a:pt x="194" y="300"/>
                  <a:pt x="195" y="300"/>
                  <a:pt x="196" y="300"/>
                </a:cubicBezTo>
                <a:cubicBezTo>
                  <a:pt x="197" y="300"/>
                  <a:pt x="193" y="301"/>
                  <a:pt x="193" y="301"/>
                </a:cubicBezTo>
                <a:close/>
                <a:moveTo>
                  <a:pt x="196" y="302"/>
                </a:moveTo>
                <a:cubicBezTo>
                  <a:pt x="198" y="301"/>
                  <a:pt x="197" y="302"/>
                  <a:pt x="196" y="302"/>
                </a:cubicBezTo>
                <a:close/>
                <a:moveTo>
                  <a:pt x="228" y="295"/>
                </a:moveTo>
                <a:cubicBezTo>
                  <a:pt x="227" y="294"/>
                  <a:pt x="228" y="296"/>
                  <a:pt x="228" y="295"/>
                </a:cubicBezTo>
                <a:close/>
                <a:moveTo>
                  <a:pt x="209" y="299"/>
                </a:moveTo>
                <a:cubicBezTo>
                  <a:pt x="210" y="298"/>
                  <a:pt x="211" y="298"/>
                  <a:pt x="212" y="298"/>
                </a:cubicBezTo>
                <a:cubicBezTo>
                  <a:pt x="211" y="299"/>
                  <a:pt x="210" y="299"/>
                  <a:pt x="209" y="299"/>
                </a:cubicBezTo>
                <a:close/>
                <a:moveTo>
                  <a:pt x="213" y="299"/>
                </a:moveTo>
                <a:cubicBezTo>
                  <a:pt x="215" y="298"/>
                  <a:pt x="214" y="299"/>
                  <a:pt x="213" y="299"/>
                </a:cubicBezTo>
                <a:close/>
                <a:moveTo>
                  <a:pt x="215" y="296"/>
                </a:moveTo>
                <a:cubicBezTo>
                  <a:pt x="214" y="296"/>
                  <a:pt x="214" y="296"/>
                  <a:pt x="213" y="296"/>
                </a:cubicBezTo>
                <a:cubicBezTo>
                  <a:pt x="213" y="295"/>
                  <a:pt x="215" y="296"/>
                  <a:pt x="215" y="296"/>
                </a:cubicBezTo>
                <a:close/>
                <a:moveTo>
                  <a:pt x="221" y="295"/>
                </a:moveTo>
                <a:cubicBezTo>
                  <a:pt x="220" y="294"/>
                  <a:pt x="221" y="297"/>
                  <a:pt x="221" y="295"/>
                </a:cubicBezTo>
                <a:close/>
                <a:moveTo>
                  <a:pt x="222" y="293"/>
                </a:moveTo>
                <a:cubicBezTo>
                  <a:pt x="224" y="294"/>
                  <a:pt x="223" y="294"/>
                  <a:pt x="222" y="294"/>
                </a:cubicBezTo>
                <a:cubicBezTo>
                  <a:pt x="221" y="294"/>
                  <a:pt x="221" y="293"/>
                  <a:pt x="222" y="293"/>
                </a:cubicBezTo>
                <a:close/>
                <a:moveTo>
                  <a:pt x="222" y="297"/>
                </a:moveTo>
                <a:cubicBezTo>
                  <a:pt x="223" y="297"/>
                  <a:pt x="224" y="297"/>
                  <a:pt x="225" y="297"/>
                </a:cubicBezTo>
                <a:cubicBezTo>
                  <a:pt x="225" y="297"/>
                  <a:pt x="221" y="298"/>
                  <a:pt x="222" y="297"/>
                </a:cubicBezTo>
                <a:close/>
                <a:moveTo>
                  <a:pt x="226" y="296"/>
                </a:moveTo>
                <a:cubicBezTo>
                  <a:pt x="226" y="295"/>
                  <a:pt x="229" y="296"/>
                  <a:pt x="230" y="296"/>
                </a:cubicBezTo>
                <a:cubicBezTo>
                  <a:pt x="228" y="296"/>
                  <a:pt x="226" y="297"/>
                  <a:pt x="226" y="296"/>
                </a:cubicBezTo>
                <a:close/>
                <a:moveTo>
                  <a:pt x="234" y="294"/>
                </a:moveTo>
                <a:cubicBezTo>
                  <a:pt x="233" y="294"/>
                  <a:pt x="232" y="294"/>
                  <a:pt x="232" y="294"/>
                </a:cubicBezTo>
                <a:cubicBezTo>
                  <a:pt x="232" y="293"/>
                  <a:pt x="234" y="293"/>
                  <a:pt x="234" y="294"/>
                </a:cubicBezTo>
                <a:close/>
                <a:moveTo>
                  <a:pt x="233" y="291"/>
                </a:moveTo>
                <a:cubicBezTo>
                  <a:pt x="234" y="290"/>
                  <a:pt x="234" y="290"/>
                  <a:pt x="235" y="290"/>
                </a:cubicBezTo>
                <a:cubicBezTo>
                  <a:pt x="235" y="291"/>
                  <a:pt x="234" y="291"/>
                  <a:pt x="233" y="291"/>
                </a:cubicBezTo>
                <a:close/>
                <a:moveTo>
                  <a:pt x="257" y="283"/>
                </a:moveTo>
                <a:cubicBezTo>
                  <a:pt x="258" y="283"/>
                  <a:pt x="258" y="282"/>
                  <a:pt x="259" y="282"/>
                </a:cubicBezTo>
                <a:cubicBezTo>
                  <a:pt x="259" y="283"/>
                  <a:pt x="255" y="284"/>
                  <a:pt x="257" y="283"/>
                </a:cubicBezTo>
                <a:close/>
                <a:moveTo>
                  <a:pt x="494" y="29"/>
                </a:moveTo>
                <a:cubicBezTo>
                  <a:pt x="493" y="30"/>
                  <a:pt x="493" y="31"/>
                  <a:pt x="492" y="33"/>
                </a:cubicBezTo>
                <a:cubicBezTo>
                  <a:pt x="491" y="31"/>
                  <a:pt x="494" y="29"/>
                  <a:pt x="494" y="29"/>
                </a:cubicBezTo>
                <a:close/>
                <a:moveTo>
                  <a:pt x="486" y="47"/>
                </a:moveTo>
                <a:cubicBezTo>
                  <a:pt x="487" y="45"/>
                  <a:pt x="487" y="42"/>
                  <a:pt x="489" y="40"/>
                </a:cubicBezTo>
                <a:cubicBezTo>
                  <a:pt x="487" y="42"/>
                  <a:pt x="486" y="48"/>
                  <a:pt x="485" y="51"/>
                </a:cubicBezTo>
                <a:cubicBezTo>
                  <a:pt x="485" y="51"/>
                  <a:pt x="486" y="47"/>
                  <a:pt x="486" y="47"/>
                </a:cubicBezTo>
                <a:close/>
                <a:moveTo>
                  <a:pt x="483" y="59"/>
                </a:moveTo>
                <a:cubicBezTo>
                  <a:pt x="483" y="61"/>
                  <a:pt x="483" y="62"/>
                  <a:pt x="482" y="63"/>
                </a:cubicBezTo>
                <a:cubicBezTo>
                  <a:pt x="482" y="61"/>
                  <a:pt x="483" y="60"/>
                  <a:pt x="483" y="59"/>
                </a:cubicBezTo>
                <a:close/>
                <a:moveTo>
                  <a:pt x="474" y="81"/>
                </a:moveTo>
                <a:cubicBezTo>
                  <a:pt x="475" y="81"/>
                  <a:pt x="476" y="79"/>
                  <a:pt x="474" y="81"/>
                </a:cubicBezTo>
                <a:close/>
                <a:moveTo>
                  <a:pt x="471" y="88"/>
                </a:moveTo>
                <a:cubicBezTo>
                  <a:pt x="472" y="86"/>
                  <a:pt x="472" y="85"/>
                  <a:pt x="473" y="84"/>
                </a:cubicBezTo>
                <a:cubicBezTo>
                  <a:pt x="473" y="85"/>
                  <a:pt x="471" y="89"/>
                  <a:pt x="471" y="88"/>
                </a:cubicBezTo>
                <a:close/>
                <a:moveTo>
                  <a:pt x="468" y="95"/>
                </a:moveTo>
                <a:cubicBezTo>
                  <a:pt x="467" y="97"/>
                  <a:pt x="463" y="104"/>
                  <a:pt x="463" y="104"/>
                </a:cubicBezTo>
                <a:cubicBezTo>
                  <a:pt x="464" y="101"/>
                  <a:pt x="467" y="98"/>
                  <a:pt x="468" y="95"/>
                </a:cubicBezTo>
                <a:close/>
                <a:moveTo>
                  <a:pt x="460" y="107"/>
                </a:moveTo>
                <a:cubicBezTo>
                  <a:pt x="460" y="106"/>
                  <a:pt x="461" y="105"/>
                  <a:pt x="462" y="104"/>
                </a:cubicBezTo>
                <a:cubicBezTo>
                  <a:pt x="462" y="105"/>
                  <a:pt x="460" y="108"/>
                  <a:pt x="460" y="107"/>
                </a:cubicBezTo>
                <a:close/>
                <a:moveTo>
                  <a:pt x="425" y="161"/>
                </a:moveTo>
                <a:cubicBezTo>
                  <a:pt x="425" y="161"/>
                  <a:pt x="422" y="164"/>
                  <a:pt x="422" y="164"/>
                </a:cubicBezTo>
                <a:cubicBezTo>
                  <a:pt x="421" y="163"/>
                  <a:pt x="424" y="161"/>
                  <a:pt x="425" y="161"/>
                </a:cubicBezTo>
                <a:close/>
                <a:moveTo>
                  <a:pt x="419" y="166"/>
                </a:moveTo>
                <a:cubicBezTo>
                  <a:pt x="419" y="166"/>
                  <a:pt x="419" y="168"/>
                  <a:pt x="419" y="168"/>
                </a:cubicBezTo>
                <a:cubicBezTo>
                  <a:pt x="419" y="169"/>
                  <a:pt x="418" y="169"/>
                  <a:pt x="417" y="168"/>
                </a:cubicBezTo>
                <a:cubicBezTo>
                  <a:pt x="417" y="167"/>
                  <a:pt x="418" y="167"/>
                  <a:pt x="419" y="166"/>
                </a:cubicBezTo>
                <a:close/>
                <a:moveTo>
                  <a:pt x="416" y="172"/>
                </a:moveTo>
                <a:cubicBezTo>
                  <a:pt x="415" y="173"/>
                  <a:pt x="414" y="174"/>
                  <a:pt x="414" y="174"/>
                </a:cubicBezTo>
                <a:cubicBezTo>
                  <a:pt x="414" y="173"/>
                  <a:pt x="415" y="172"/>
                  <a:pt x="416" y="172"/>
                </a:cubicBezTo>
                <a:close/>
                <a:moveTo>
                  <a:pt x="411" y="178"/>
                </a:moveTo>
                <a:cubicBezTo>
                  <a:pt x="410" y="177"/>
                  <a:pt x="411" y="178"/>
                  <a:pt x="411" y="178"/>
                </a:cubicBezTo>
                <a:close/>
                <a:moveTo>
                  <a:pt x="409" y="180"/>
                </a:moveTo>
                <a:cubicBezTo>
                  <a:pt x="408" y="181"/>
                  <a:pt x="408" y="181"/>
                  <a:pt x="407" y="182"/>
                </a:cubicBezTo>
                <a:cubicBezTo>
                  <a:pt x="412" y="178"/>
                  <a:pt x="432" y="154"/>
                  <a:pt x="433" y="151"/>
                </a:cubicBezTo>
                <a:cubicBezTo>
                  <a:pt x="433" y="152"/>
                  <a:pt x="429" y="157"/>
                  <a:pt x="427" y="158"/>
                </a:cubicBezTo>
                <a:cubicBezTo>
                  <a:pt x="428" y="157"/>
                  <a:pt x="428" y="154"/>
                  <a:pt x="427" y="155"/>
                </a:cubicBezTo>
                <a:cubicBezTo>
                  <a:pt x="429" y="153"/>
                  <a:pt x="444" y="137"/>
                  <a:pt x="443" y="136"/>
                </a:cubicBezTo>
                <a:cubicBezTo>
                  <a:pt x="443" y="137"/>
                  <a:pt x="442" y="137"/>
                  <a:pt x="441" y="137"/>
                </a:cubicBezTo>
                <a:cubicBezTo>
                  <a:pt x="441" y="135"/>
                  <a:pt x="452" y="124"/>
                  <a:pt x="453" y="122"/>
                </a:cubicBezTo>
                <a:cubicBezTo>
                  <a:pt x="455" y="118"/>
                  <a:pt x="461" y="111"/>
                  <a:pt x="462" y="108"/>
                </a:cubicBezTo>
                <a:cubicBezTo>
                  <a:pt x="461" y="114"/>
                  <a:pt x="453" y="123"/>
                  <a:pt x="450" y="129"/>
                </a:cubicBezTo>
                <a:cubicBezTo>
                  <a:pt x="445" y="136"/>
                  <a:pt x="441" y="143"/>
                  <a:pt x="435" y="150"/>
                </a:cubicBezTo>
                <a:cubicBezTo>
                  <a:pt x="428" y="160"/>
                  <a:pt x="421" y="169"/>
                  <a:pt x="412" y="178"/>
                </a:cubicBezTo>
                <a:cubicBezTo>
                  <a:pt x="409" y="181"/>
                  <a:pt x="406" y="185"/>
                  <a:pt x="403" y="188"/>
                </a:cubicBezTo>
                <a:cubicBezTo>
                  <a:pt x="406" y="185"/>
                  <a:pt x="408" y="182"/>
                  <a:pt x="409" y="180"/>
                </a:cubicBezTo>
                <a:close/>
                <a:moveTo>
                  <a:pt x="287" y="281"/>
                </a:moveTo>
                <a:cubicBezTo>
                  <a:pt x="287" y="280"/>
                  <a:pt x="287" y="282"/>
                  <a:pt x="287" y="281"/>
                </a:cubicBezTo>
                <a:close/>
                <a:moveTo>
                  <a:pt x="293" y="278"/>
                </a:moveTo>
                <a:cubicBezTo>
                  <a:pt x="294" y="278"/>
                  <a:pt x="294" y="278"/>
                  <a:pt x="295" y="277"/>
                </a:cubicBezTo>
                <a:cubicBezTo>
                  <a:pt x="295" y="277"/>
                  <a:pt x="296" y="276"/>
                  <a:pt x="297" y="277"/>
                </a:cubicBezTo>
                <a:cubicBezTo>
                  <a:pt x="298" y="279"/>
                  <a:pt x="293" y="279"/>
                  <a:pt x="293" y="278"/>
                </a:cubicBezTo>
                <a:close/>
                <a:moveTo>
                  <a:pt x="299" y="276"/>
                </a:moveTo>
                <a:cubicBezTo>
                  <a:pt x="298" y="275"/>
                  <a:pt x="302" y="275"/>
                  <a:pt x="302" y="276"/>
                </a:cubicBezTo>
                <a:cubicBezTo>
                  <a:pt x="301" y="276"/>
                  <a:pt x="300" y="277"/>
                  <a:pt x="299" y="276"/>
                </a:cubicBezTo>
                <a:close/>
                <a:moveTo>
                  <a:pt x="316" y="268"/>
                </a:moveTo>
                <a:cubicBezTo>
                  <a:pt x="315" y="267"/>
                  <a:pt x="320" y="266"/>
                  <a:pt x="320" y="267"/>
                </a:cubicBezTo>
                <a:cubicBezTo>
                  <a:pt x="317" y="270"/>
                  <a:pt x="317" y="268"/>
                  <a:pt x="316" y="268"/>
                </a:cubicBezTo>
                <a:close/>
                <a:moveTo>
                  <a:pt x="356" y="243"/>
                </a:moveTo>
                <a:cubicBezTo>
                  <a:pt x="356" y="242"/>
                  <a:pt x="363" y="238"/>
                  <a:pt x="363" y="238"/>
                </a:cubicBezTo>
                <a:cubicBezTo>
                  <a:pt x="364" y="239"/>
                  <a:pt x="352" y="246"/>
                  <a:pt x="356" y="243"/>
                </a:cubicBezTo>
                <a:close/>
                <a:moveTo>
                  <a:pt x="372" y="231"/>
                </a:moveTo>
                <a:cubicBezTo>
                  <a:pt x="373" y="230"/>
                  <a:pt x="375" y="228"/>
                  <a:pt x="377" y="226"/>
                </a:cubicBezTo>
                <a:cubicBezTo>
                  <a:pt x="375" y="228"/>
                  <a:pt x="373" y="230"/>
                  <a:pt x="372" y="231"/>
                </a:cubicBezTo>
                <a:close/>
                <a:moveTo>
                  <a:pt x="386" y="220"/>
                </a:moveTo>
                <a:cubicBezTo>
                  <a:pt x="386" y="219"/>
                  <a:pt x="387" y="218"/>
                  <a:pt x="388" y="218"/>
                </a:cubicBezTo>
                <a:cubicBezTo>
                  <a:pt x="387" y="219"/>
                  <a:pt x="387" y="219"/>
                  <a:pt x="386" y="220"/>
                </a:cubicBezTo>
                <a:close/>
                <a:moveTo>
                  <a:pt x="395" y="212"/>
                </a:moveTo>
                <a:cubicBezTo>
                  <a:pt x="394" y="211"/>
                  <a:pt x="397" y="209"/>
                  <a:pt x="397" y="210"/>
                </a:cubicBezTo>
                <a:cubicBezTo>
                  <a:pt x="397" y="210"/>
                  <a:pt x="396" y="211"/>
                  <a:pt x="395" y="212"/>
                </a:cubicBezTo>
                <a:close/>
                <a:moveTo>
                  <a:pt x="401" y="205"/>
                </a:moveTo>
                <a:cubicBezTo>
                  <a:pt x="402" y="204"/>
                  <a:pt x="402" y="204"/>
                  <a:pt x="403" y="203"/>
                </a:cubicBezTo>
                <a:cubicBezTo>
                  <a:pt x="403" y="204"/>
                  <a:pt x="402" y="205"/>
                  <a:pt x="401" y="205"/>
                </a:cubicBezTo>
                <a:close/>
                <a:moveTo>
                  <a:pt x="415" y="190"/>
                </a:moveTo>
                <a:cubicBezTo>
                  <a:pt x="416" y="189"/>
                  <a:pt x="416" y="189"/>
                  <a:pt x="417" y="188"/>
                </a:cubicBezTo>
                <a:cubicBezTo>
                  <a:pt x="417" y="189"/>
                  <a:pt x="416" y="190"/>
                  <a:pt x="415" y="190"/>
                </a:cubicBezTo>
                <a:close/>
                <a:moveTo>
                  <a:pt x="466" y="119"/>
                </a:moveTo>
                <a:cubicBezTo>
                  <a:pt x="453" y="138"/>
                  <a:pt x="442" y="157"/>
                  <a:pt x="427" y="175"/>
                </a:cubicBezTo>
                <a:cubicBezTo>
                  <a:pt x="413" y="192"/>
                  <a:pt x="398" y="207"/>
                  <a:pt x="382" y="221"/>
                </a:cubicBezTo>
                <a:cubicBezTo>
                  <a:pt x="375" y="227"/>
                  <a:pt x="369" y="232"/>
                  <a:pt x="362" y="237"/>
                </a:cubicBezTo>
                <a:cubicBezTo>
                  <a:pt x="360" y="238"/>
                  <a:pt x="354" y="244"/>
                  <a:pt x="349" y="248"/>
                </a:cubicBezTo>
                <a:cubicBezTo>
                  <a:pt x="351" y="246"/>
                  <a:pt x="353" y="245"/>
                  <a:pt x="353" y="245"/>
                </a:cubicBezTo>
                <a:cubicBezTo>
                  <a:pt x="355" y="249"/>
                  <a:pt x="329" y="259"/>
                  <a:pt x="329" y="260"/>
                </a:cubicBezTo>
                <a:cubicBezTo>
                  <a:pt x="330" y="260"/>
                  <a:pt x="331" y="259"/>
                  <a:pt x="332" y="259"/>
                </a:cubicBezTo>
                <a:cubicBezTo>
                  <a:pt x="332" y="259"/>
                  <a:pt x="324" y="264"/>
                  <a:pt x="322" y="266"/>
                </a:cubicBezTo>
                <a:cubicBezTo>
                  <a:pt x="323" y="265"/>
                  <a:pt x="324" y="264"/>
                  <a:pt x="325" y="263"/>
                </a:cubicBezTo>
                <a:cubicBezTo>
                  <a:pt x="324" y="262"/>
                  <a:pt x="313" y="268"/>
                  <a:pt x="313" y="268"/>
                </a:cubicBezTo>
                <a:cubicBezTo>
                  <a:pt x="314" y="268"/>
                  <a:pt x="315" y="268"/>
                  <a:pt x="316" y="268"/>
                </a:cubicBezTo>
                <a:cubicBezTo>
                  <a:pt x="316" y="270"/>
                  <a:pt x="310" y="272"/>
                  <a:pt x="308" y="272"/>
                </a:cubicBezTo>
                <a:cubicBezTo>
                  <a:pt x="308" y="272"/>
                  <a:pt x="309" y="272"/>
                  <a:pt x="309" y="272"/>
                </a:cubicBezTo>
                <a:cubicBezTo>
                  <a:pt x="309" y="272"/>
                  <a:pt x="302" y="276"/>
                  <a:pt x="302" y="275"/>
                </a:cubicBezTo>
                <a:cubicBezTo>
                  <a:pt x="302" y="274"/>
                  <a:pt x="303" y="274"/>
                  <a:pt x="303" y="273"/>
                </a:cubicBezTo>
                <a:cubicBezTo>
                  <a:pt x="302" y="273"/>
                  <a:pt x="300" y="273"/>
                  <a:pt x="299" y="274"/>
                </a:cubicBezTo>
                <a:cubicBezTo>
                  <a:pt x="340" y="254"/>
                  <a:pt x="378" y="226"/>
                  <a:pt x="409" y="193"/>
                </a:cubicBezTo>
                <a:cubicBezTo>
                  <a:pt x="427" y="174"/>
                  <a:pt x="444" y="153"/>
                  <a:pt x="458" y="131"/>
                </a:cubicBezTo>
                <a:cubicBezTo>
                  <a:pt x="469" y="112"/>
                  <a:pt x="484" y="89"/>
                  <a:pt x="489" y="68"/>
                </a:cubicBezTo>
                <a:cubicBezTo>
                  <a:pt x="486" y="83"/>
                  <a:pt x="475" y="105"/>
                  <a:pt x="466" y="119"/>
                </a:cubicBezTo>
                <a:close/>
                <a:moveTo>
                  <a:pt x="490" y="38"/>
                </a:moveTo>
                <a:cubicBezTo>
                  <a:pt x="489" y="38"/>
                  <a:pt x="491" y="35"/>
                  <a:pt x="491" y="34"/>
                </a:cubicBezTo>
                <a:cubicBezTo>
                  <a:pt x="491" y="34"/>
                  <a:pt x="490" y="39"/>
                  <a:pt x="490" y="38"/>
                </a:cubicBezTo>
                <a:close/>
                <a:moveTo>
                  <a:pt x="504" y="39"/>
                </a:moveTo>
                <a:cubicBezTo>
                  <a:pt x="504" y="38"/>
                  <a:pt x="506" y="35"/>
                  <a:pt x="506" y="34"/>
                </a:cubicBezTo>
                <a:cubicBezTo>
                  <a:pt x="506" y="35"/>
                  <a:pt x="503" y="40"/>
                  <a:pt x="504" y="39"/>
                </a:cubicBezTo>
                <a:close/>
                <a:moveTo>
                  <a:pt x="510" y="23"/>
                </a:moveTo>
                <a:cubicBezTo>
                  <a:pt x="509" y="23"/>
                  <a:pt x="513" y="20"/>
                  <a:pt x="513" y="19"/>
                </a:cubicBezTo>
                <a:cubicBezTo>
                  <a:pt x="514" y="20"/>
                  <a:pt x="511" y="24"/>
                  <a:pt x="510" y="23"/>
                </a:cubicBezTo>
                <a:close/>
                <a:moveTo>
                  <a:pt x="244" y="295"/>
                </a:moveTo>
                <a:cubicBezTo>
                  <a:pt x="243" y="294"/>
                  <a:pt x="244" y="296"/>
                  <a:pt x="244" y="295"/>
                </a:cubicBezTo>
                <a:close/>
                <a:moveTo>
                  <a:pt x="72" y="297"/>
                </a:moveTo>
                <a:cubicBezTo>
                  <a:pt x="72" y="295"/>
                  <a:pt x="62" y="295"/>
                  <a:pt x="61" y="295"/>
                </a:cubicBezTo>
                <a:cubicBezTo>
                  <a:pt x="62" y="295"/>
                  <a:pt x="71" y="298"/>
                  <a:pt x="72" y="297"/>
                </a:cubicBezTo>
                <a:close/>
                <a:moveTo>
                  <a:pt x="250" y="294"/>
                </a:moveTo>
                <a:cubicBezTo>
                  <a:pt x="248" y="293"/>
                  <a:pt x="249" y="294"/>
                  <a:pt x="250" y="294"/>
                </a:cubicBezTo>
                <a:close/>
                <a:moveTo>
                  <a:pt x="349" y="248"/>
                </a:moveTo>
                <a:cubicBezTo>
                  <a:pt x="345" y="251"/>
                  <a:pt x="341" y="254"/>
                  <a:pt x="340" y="254"/>
                </a:cubicBezTo>
                <a:cubicBezTo>
                  <a:pt x="341" y="254"/>
                  <a:pt x="345" y="251"/>
                  <a:pt x="349" y="248"/>
                </a:cubicBezTo>
                <a:close/>
                <a:moveTo>
                  <a:pt x="95" y="303"/>
                </a:moveTo>
                <a:cubicBezTo>
                  <a:pt x="95" y="304"/>
                  <a:pt x="95" y="302"/>
                  <a:pt x="95" y="303"/>
                </a:cubicBezTo>
                <a:close/>
                <a:moveTo>
                  <a:pt x="311" y="270"/>
                </a:moveTo>
                <a:cubicBezTo>
                  <a:pt x="310" y="269"/>
                  <a:pt x="311" y="270"/>
                  <a:pt x="311" y="270"/>
                </a:cubicBezTo>
                <a:close/>
                <a:moveTo>
                  <a:pt x="334" y="257"/>
                </a:moveTo>
                <a:cubicBezTo>
                  <a:pt x="334" y="257"/>
                  <a:pt x="339" y="255"/>
                  <a:pt x="339" y="254"/>
                </a:cubicBezTo>
                <a:cubicBezTo>
                  <a:pt x="338" y="254"/>
                  <a:pt x="335" y="256"/>
                  <a:pt x="334" y="257"/>
                </a:cubicBezTo>
                <a:close/>
                <a:moveTo>
                  <a:pt x="308" y="272"/>
                </a:moveTo>
                <a:cubicBezTo>
                  <a:pt x="307" y="272"/>
                  <a:pt x="307" y="272"/>
                  <a:pt x="306" y="272"/>
                </a:cubicBezTo>
                <a:cubicBezTo>
                  <a:pt x="306" y="272"/>
                  <a:pt x="307" y="272"/>
                  <a:pt x="308" y="272"/>
                </a:cubicBezTo>
                <a:close/>
                <a:moveTo>
                  <a:pt x="55" y="259"/>
                </a:moveTo>
                <a:cubicBezTo>
                  <a:pt x="55" y="258"/>
                  <a:pt x="54" y="259"/>
                  <a:pt x="54" y="259"/>
                </a:cubicBezTo>
                <a:cubicBezTo>
                  <a:pt x="54" y="259"/>
                  <a:pt x="55" y="259"/>
                  <a:pt x="55" y="259"/>
                </a:cubicBezTo>
                <a:close/>
                <a:moveTo>
                  <a:pt x="106" y="233"/>
                </a:moveTo>
                <a:cubicBezTo>
                  <a:pt x="106" y="233"/>
                  <a:pt x="106" y="233"/>
                  <a:pt x="106" y="232"/>
                </a:cubicBezTo>
                <a:cubicBezTo>
                  <a:pt x="105" y="229"/>
                  <a:pt x="105" y="231"/>
                  <a:pt x="106" y="233"/>
                </a:cubicBezTo>
                <a:close/>
                <a:moveTo>
                  <a:pt x="54" y="259"/>
                </a:moveTo>
                <a:cubicBezTo>
                  <a:pt x="54" y="260"/>
                  <a:pt x="54" y="260"/>
                  <a:pt x="54" y="260"/>
                </a:cubicBezTo>
                <a:cubicBezTo>
                  <a:pt x="54" y="259"/>
                  <a:pt x="54" y="259"/>
                  <a:pt x="54" y="259"/>
                </a:cubicBezTo>
                <a:cubicBezTo>
                  <a:pt x="54" y="259"/>
                  <a:pt x="54" y="259"/>
                  <a:pt x="54" y="259"/>
                </a:cubicBezTo>
                <a:close/>
                <a:moveTo>
                  <a:pt x="67" y="245"/>
                </a:moveTo>
                <a:cubicBezTo>
                  <a:pt x="67" y="245"/>
                  <a:pt x="67" y="245"/>
                  <a:pt x="67" y="245"/>
                </a:cubicBezTo>
                <a:cubicBezTo>
                  <a:pt x="67" y="245"/>
                  <a:pt x="67" y="245"/>
                  <a:pt x="67" y="245"/>
                </a:cubicBezTo>
                <a:cubicBezTo>
                  <a:pt x="67" y="245"/>
                  <a:pt x="67" y="245"/>
                  <a:pt x="67" y="245"/>
                </a:cubicBezTo>
                <a:close/>
                <a:moveTo>
                  <a:pt x="68" y="244"/>
                </a:moveTo>
                <a:cubicBezTo>
                  <a:pt x="68" y="244"/>
                  <a:pt x="68" y="244"/>
                  <a:pt x="68" y="244"/>
                </a:cubicBezTo>
                <a:cubicBezTo>
                  <a:pt x="68" y="245"/>
                  <a:pt x="68" y="244"/>
                  <a:pt x="68" y="244"/>
                </a:cubicBezTo>
                <a:close/>
                <a:moveTo>
                  <a:pt x="67" y="244"/>
                </a:moveTo>
                <a:cubicBezTo>
                  <a:pt x="67" y="244"/>
                  <a:pt x="67" y="244"/>
                  <a:pt x="67" y="244"/>
                </a:cubicBezTo>
                <a:cubicBezTo>
                  <a:pt x="67" y="245"/>
                  <a:pt x="67" y="245"/>
                  <a:pt x="67" y="244"/>
                </a:cubicBezTo>
                <a:close/>
                <a:moveTo>
                  <a:pt x="79" y="241"/>
                </a:moveTo>
                <a:cubicBezTo>
                  <a:pt x="79" y="240"/>
                  <a:pt x="79" y="242"/>
                  <a:pt x="79" y="241"/>
                </a:cubicBezTo>
                <a:close/>
                <a:moveTo>
                  <a:pt x="76" y="242"/>
                </a:moveTo>
                <a:cubicBezTo>
                  <a:pt x="76" y="243"/>
                  <a:pt x="76" y="241"/>
                  <a:pt x="76" y="242"/>
                </a:cubicBezTo>
                <a:close/>
                <a:moveTo>
                  <a:pt x="18" y="253"/>
                </a:moveTo>
                <a:cubicBezTo>
                  <a:pt x="16" y="251"/>
                  <a:pt x="18" y="254"/>
                  <a:pt x="18" y="253"/>
                </a:cubicBezTo>
                <a:close/>
                <a:moveTo>
                  <a:pt x="75" y="240"/>
                </a:moveTo>
                <a:cubicBezTo>
                  <a:pt x="75" y="241"/>
                  <a:pt x="75" y="239"/>
                  <a:pt x="75" y="240"/>
                </a:cubicBezTo>
                <a:close/>
                <a:moveTo>
                  <a:pt x="85" y="253"/>
                </a:moveTo>
                <a:cubicBezTo>
                  <a:pt x="86" y="254"/>
                  <a:pt x="85" y="251"/>
                  <a:pt x="85" y="253"/>
                </a:cubicBezTo>
                <a:close/>
                <a:moveTo>
                  <a:pt x="97" y="237"/>
                </a:moveTo>
                <a:cubicBezTo>
                  <a:pt x="97" y="238"/>
                  <a:pt x="99" y="237"/>
                  <a:pt x="98" y="236"/>
                </a:cubicBezTo>
                <a:cubicBezTo>
                  <a:pt x="98" y="236"/>
                  <a:pt x="97" y="237"/>
                  <a:pt x="97" y="237"/>
                </a:cubicBezTo>
                <a:close/>
                <a:moveTo>
                  <a:pt x="106" y="247"/>
                </a:moveTo>
                <a:cubicBezTo>
                  <a:pt x="105" y="246"/>
                  <a:pt x="106" y="247"/>
                  <a:pt x="106" y="247"/>
                </a:cubicBezTo>
                <a:close/>
                <a:moveTo>
                  <a:pt x="96" y="236"/>
                </a:moveTo>
                <a:cubicBezTo>
                  <a:pt x="96" y="235"/>
                  <a:pt x="98" y="235"/>
                  <a:pt x="99" y="234"/>
                </a:cubicBezTo>
                <a:cubicBezTo>
                  <a:pt x="99" y="234"/>
                  <a:pt x="99" y="234"/>
                  <a:pt x="99" y="234"/>
                </a:cubicBezTo>
                <a:cubicBezTo>
                  <a:pt x="101" y="234"/>
                  <a:pt x="102" y="233"/>
                  <a:pt x="103" y="232"/>
                </a:cubicBezTo>
                <a:cubicBezTo>
                  <a:pt x="103" y="232"/>
                  <a:pt x="103" y="232"/>
                  <a:pt x="103" y="232"/>
                </a:cubicBezTo>
                <a:cubicBezTo>
                  <a:pt x="103" y="233"/>
                  <a:pt x="103" y="232"/>
                  <a:pt x="103" y="232"/>
                </a:cubicBezTo>
                <a:cubicBezTo>
                  <a:pt x="103" y="232"/>
                  <a:pt x="103" y="232"/>
                  <a:pt x="103" y="231"/>
                </a:cubicBezTo>
                <a:cubicBezTo>
                  <a:pt x="103" y="232"/>
                  <a:pt x="90" y="235"/>
                  <a:pt x="90" y="235"/>
                </a:cubicBezTo>
                <a:cubicBezTo>
                  <a:pt x="90" y="235"/>
                  <a:pt x="90" y="237"/>
                  <a:pt x="90" y="237"/>
                </a:cubicBezTo>
                <a:cubicBezTo>
                  <a:pt x="92" y="237"/>
                  <a:pt x="94" y="236"/>
                  <a:pt x="96" y="236"/>
                </a:cubicBezTo>
                <a:close/>
                <a:moveTo>
                  <a:pt x="105" y="246"/>
                </a:moveTo>
                <a:cubicBezTo>
                  <a:pt x="106" y="245"/>
                  <a:pt x="109" y="248"/>
                  <a:pt x="110" y="248"/>
                </a:cubicBezTo>
                <a:cubicBezTo>
                  <a:pt x="112" y="248"/>
                  <a:pt x="106" y="242"/>
                  <a:pt x="105" y="246"/>
                </a:cubicBezTo>
                <a:close/>
                <a:moveTo>
                  <a:pt x="94" y="237"/>
                </a:moveTo>
                <a:cubicBezTo>
                  <a:pt x="94" y="238"/>
                  <a:pt x="94" y="237"/>
                  <a:pt x="94" y="237"/>
                </a:cubicBezTo>
                <a:close/>
                <a:moveTo>
                  <a:pt x="89" y="237"/>
                </a:moveTo>
                <a:cubicBezTo>
                  <a:pt x="91" y="233"/>
                  <a:pt x="78" y="239"/>
                  <a:pt x="79" y="240"/>
                </a:cubicBezTo>
                <a:cubicBezTo>
                  <a:pt x="79" y="240"/>
                  <a:pt x="89" y="237"/>
                  <a:pt x="89" y="237"/>
                </a:cubicBezTo>
                <a:close/>
                <a:moveTo>
                  <a:pt x="85" y="237"/>
                </a:moveTo>
                <a:cubicBezTo>
                  <a:pt x="85" y="238"/>
                  <a:pt x="85" y="236"/>
                  <a:pt x="85" y="237"/>
                </a:cubicBezTo>
                <a:close/>
                <a:moveTo>
                  <a:pt x="49" y="260"/>
                </a:moveTo>
                <a:cubicBezTo>
                  <a:pt x="49" y="260"/>
                  <a:pt x="49" y="261"/>
                  <a:pt x="49" y="260"/>
                </a:cubicBezTo>
                <a:close/>
                <a:moveTo>
                  <a:pt x="63" y="257"/>
                </a:moveTo>
                <a:cubicBezTo>
                  <a:pt x="64" y="256"/>
                  <a:pt x="63" y="257"/>
                  <a:pt x="63" y="257"/>
                </a:cubicBezTo>
                <a:close/>
                <a:moveTo>
                  <a:pt x="71" y="257"/>
                </a:moveTo>
                <a:cubicBezTo>
                  <a:pt x="71" y="257"/>
                  <a:pt x="73" y="256"/>
                  <a:pt x="73" y="256"/>
                </a:cubicBezTo>
                <a:cubicBezTo>
                  <a:pt x="73" y="256"/>
                  <a:pt x="70" y="255"/>
                  <a:pt x="71" y="257"/>
                </a:cubicBezTo>
                <a:close/>
                <a:moveTo>
                  <a:pt x="72" y="257"/>
                </a:moveTo>
                <a:cubicBezTo>
                  <a:pt x="73" y="258"/>
                  <a:pt x="72" y="256"/>
                  <a:pt x="72" y="257"/>
                </a:cubicBezTo>
                <a:close/>
                <a:moveTo>
                  <a:pt x="53" y="259"/>
                </a:moveTo>
                <a:cubicBezTo>
                  <a:pt x="53" y="258"/>
                  <a:pt x="53" y="260"/>
                  <a:pt x="53" y="259"/>
                </a:cubicBezTo>
                <a:close/>
                <a:moveTo>
                  <a:pt x="71" y="258"/>
                </a:moveTo>
                <a:cubicBezTo>
                  <a:pt x="69" y="258"/>
                  <a:pt x="73" y="258"/>
                  <a:pt x="71" y="258"/>
                </a:cubicBezTo>
                <a:close/>
                <a:moveTo>
                  <a:pt x="61" y="258"/>
                </a:moveTo>
                <a:cubicBezTo>
                  <a:pt x="61" y="258"/>
                  <a:pt x="61" y="258"/>
                  <a:pt x="61" y="257"/>
                </a:cubicBezTo>
                <a:cubicBezTo>
                  <a:pt x="61" y="257"/>
                  <a:pt x="61" y="257"/>
                  <a:pt x="61" y="258"/>
                </a:cubicBezTo>
                <a:close/>
                <a:moveTo>
                  <a:pt x="62" y="257"/>
                </a:moveTo>
                <a:cubicBezTo>
                  <a:pt x="62" y="258"/>
                  <a:pt x="62" y="256"/>
                  <a:pt x="62" y="257"/>
                </a:cubicBezTo>
                <a:close/>
                <a:moveTo>
                  <a:pt x="82" y="254"/>
                </a:moveTo>
                <a:cubicBezTo>
                  <a:pt x="82" y="255"/>
                  <a:pt x="82" y="254"/>
                  <a:pt x="82" y="254"/>
                </a:cubicBezTo>
                <a:close/>
                <a:moveTo>
                  <a:pt x="74" y="243"/>
                </a:moveTo>
                <a:cubicBezTo>
                  <a:pt x="75" y="244"/>
                  <a:pt x="74" y="242"/>
                  <a:pt x="74" y="243"/>
                </a:cubicBezTo>
                <a:close/>
                <a:moveTo>
                  <a:pt x="72" y="258"/>
                </a:moveTo>
                <a:cubicBezTo>
                  <a:pt x="73" y="258"/>
                  <a:pt x="70" y="257"/>
                  <a:pt x="72" y="258"/>
                </a:cubicBezTo>
                <a:close/>
                <a:moveTo>
                  <a:pt x="74" y="257"/>
                </a:moveTo>
                <a:cubicBezTo>
                  <a:pt x="74" y="256"/>
                  <a:pt x="74" y="257"/>
                  <a:pt x="74" y="257"/>
                </a:cubicBezTo>
                <a:close/>
                <a:moveTo>
                  <a:pt x="76" y="256"/>
                </a:moveTo>
                <a:cubicBezTo>
                  <a:pt x="75" y="255"/>
                  <a:pt x="76" y="257"/>
                  <a:pt x="76" y="256"/>
                </a:cubicBezTo>
                <a:close/>
                <a:moveTo>
                  <a:pt x="83" y="253"/>
                </a:moveTo>
                <a:cubicBezTo>
                  <a:pt x="84" y="254"/>
                  <a:pt x="83" y="252"/>
                  <a:pt x="83" y="253"/>
                </a:cubicBezTo>
                <a:close/>
                <a:moveTo>
                  <a:pt x="47" y="260"/>
                </a:moveTo>
                <a:cubicBezTo>
                  <a:pt x="47" y="261"/>
                  <a:pt x="47" y="260"/>
                  <a:pt x="47" y="260"/>
                </a:cubicBezTo>
                <a:close/>
                <a:moveTo>
                  <a:pt x="49" y="263"/>
                </a:moveTo>
                <a:cubicBezTo>
                  <a:pt x="49" y="264"/>
                  <a:pt x="49" y="262"/>
                  <a:pt x="49" y="263"/>
                </a:cubicBezTo>
                <a:close/>
                <a:moveTo>
                  <a:pt x="95" y="246"/>
                </a:moveTo>
                <a:cubicBezTo>
                  <a:pt x="94" y="244"/>
                  <a:pt x="95" y="247"/>
                  <a:pt x="95" y="246"/>
                </a:cubicBezTo>
                <a:close/>
                <a:moveTo>
                  <a:pt x="104" y="247"/>
                </a:moveTo>
                <a:cubicBezTo>
                  <a:pt x="105" y="249"/>
                  <a:pt x="104" y="245"/>
                  <a:pt x="104" y="247"/>
                </a:cubicBezTo>
                <a:close/>
                <a:moveTo>
                  <a:pt x="73" y="243"/>
                </a:moveTo>
                <a:cubicBezTo>
                  <a:pt x="73" y="242"/>
                  <a:pt x="74" y="243"/>
                  <a:pt x="73" y="243"/>
                </a:cubicBezTo>
                <a:close/>
                <a:moveTo>
                  <a:pt x="61" y="247"/>
                </a:moveTo>
                <a:cubicBezTo>
                  <a:pt x="60" y="245"/>
                  <a:pt x="61" y="248"/>
                  <a:pt x="61" y="247"/>
                </a:cubicBezTo>
                <a:close/>
                <a:moveTo>
                  <a:pt x="65" y="246"/>
                </a:moveTo>
                <a:cubicBezTo>
                  <a:pt x="65" y="247"/>
                  <a:pt x="65" y="245"/>
                  <a:pt x="65" y="246"/>
                </a:cubicBezTo>
                <a:close/>
                <a:moveTo>
                  <a:pt x="51" y="259"/>
                </a:moveTo>
                <a:cubicBezTo>
                  <a:pt x="51" y="260"/>
                  <a:pt x="51" y="259"/>
                  <a:pt x="51" y="259"/>
                </a:cubicBezTo>
                <a:close/>
                <a:moveTo>
                  <a:pt x="52" y="259"/>
                </a:moveTo>
                <a:cubicBezTo>
                  <a:pt x="51" y="259"/>
                  <a:pt x="52" y="260"/>
                  <a:pt x="52" y="259"/>
                </a:cubicBezTo>
                <a:close/>
                <a:moveTo>
                  <a:pt x="50" y="260"/>
                </a:moveTo>
                <a:cubicBezTo>
                  <a:pt x="50" y="259"/>
                  <a:pt x="50" y="261"/>
                  <a:pt x="50" y="260"/>
                </a:cubicBezTo>
                <a:close/>
                <a:moveTo>
                  <a:pt x="34" y="312"/>
                </a:moveTo>
                <a:cubicBezTo>
                  <a:pt x="34" y="313"/>
                  <a:pt x="35" y="312"/>
                  <a:pt x="34" y="312"/>
                </a:cubicBezTo>
                <a:close/>
                <a:moveTo>
                  <a:pt x="25" y="298"/>
                </a:moveTo>
                <a:cubicBezTo>
                  <a:pt x="24" y="298"/>
                  <a:pt x="26" y="297"/>
                  <a:pt x="25" y="298"/>
                </a:cubicBezTo>
                <a:close/>
                <a:moveTo>
                  <a:pt x="33" y="312"/>
                </a:moveTo>
                <a:cubicBezTo>
                  <a:pt x="33" y="311"/>
                  <a:pt x="34" y="313"/>
                  <a:pt x="33" y="312"/>
                </a:cubicBezTo>
                <a:close/>
                <a:moveTo>
                  <a:pt x="55" y="329"/>
                </a:moveTo>
                <a:cubicBezTo>
                  <a:pt x="57" y="328"/>
                  <a:pt x="55" y="329"/>
                  <a:pt x="55" y="329"/>
                </a:cubicBezTo>
                <a:close/>
                <a:moveTo>
                  <a:pt x="34" y="312"/>
                </a:moveTo>
                <a:cubicBezTo>
                  <a:pt x="33" y="314"/>
                  <a:pt x="35" y="310"/>
                  <a:pt x="34" y="312"/>
                </a:cubicBezTo>
                <a:close/>
                <a:moveTo>
                  <a:pt x="51" y="311"/>
                </a:moveTo>
                <a:cubicBezTo>
                  <a:pt x="53" y="311"/>
                  <a:pt x="50" y="312"/>
                  <a:pt x="51" y="311"/>
                </a:cubicBezTo>
                <a:close/>
                <a:moveTo>
                  <a:pt x="60" y="333"/>
                </a:moveTo>
                <a:cubicBezTo>
                  <a:pt x="60" y="333"/>
                  <a:pt x="61" y="333"/>
                  <a:pt x="61" y="333"/>
                </a:cubicBezTo>
                <a:cubicBezTo>
                  <a:pt x="60" y="333"/>
                  <a:pt x="57" y="323"/>
                  <a:pt x="57" y="323"/>
                </a:cubicBezTo>
                <a:cubicBezTo>
                  <a:pt x="57" y="323"/>
                  <a:pt x="56" y="323"/>
                  <a:pt x="56" y="323"/>
                </a:cubicBezTo>
                <a:cubicBezTo>
                  <a:pt x="56" y="323"/>
                  <a:pt x="57" y="327"/>
                  <a:pt x="57" y="327"/>
                </a:cubicBezTo>
                <a:cubicBezTo>
                  <a:pt x="57" y="328"/>
                  <a:pt x="57" y="329"/>
                  <a:pt x="58" y="330"/>
                </a:cubicBezTo>
                <a:cubicBezTo>
                  <a:pt x="58" y="330"/>
                  <a:pt x="59" y="330"/>
                  <a:pt x="58" y="330"/>
                </a:cubicBezTo>
                <a:cubicBezTo>
                  <a:pt x="58" y="330"/>
                  <a:pt x="58" y="330"/>
                  <a:pt x="58" y="330"/>
                </a:cubicBezTo>
                <a:cubicBezTo>
                  <a:pt x="59" y="331"/>
                  <a:pt x="59" y="332"/>
                  <a:pt x="60" y="333"/>
                </a:cubicBezTo>
                <a:cubicBezTo>
                  <a:pt x="60" y="333"/>
                  <a:pt x="60" y="333"/>
                  <a:pt x="60" y="333"/>
                </a:cubicBezTo>
                <a:cubicBezTo>
                  <a:pt x="60" y="333"/>
                  <a:pt x="60" y="333"/>
                  <a:pt x="60" y="333"/>
                </a:cubicBezTo>
                <a:close/>
                <a:moveTo>
                  <a:pt x="35" y="312"/>
                </a:moveTo>
                <a:cubicBezTo>
                  <a:pt x="36" y="311"/>
                  <a:pt x="34" y="312"/>
                  <a:pt x="35" y="312"/>
                </a:cubicBezTo>
                <a:close/>
                <a:moveTo>
                  <a:pt x="52" y="314"/>
                </a:moveTo>
                <a:cubicBezTo>
                  <a:pt x="52" y="314"/>
                  <a:pt x="55" y="323"/>
                  <a:pt x="55" y="323"/>
                </a:cubicBezTo>
                <a:cubicBezTo>
                  <a:pt x="59" y="323"/>
                  <a:pt x="53" y="313"/>
                  <a:pt x="52" y="314"/>
                </a:cubicBezTo>
                <a:close/>
                <a:moveTo>
                  <a:pt x="55" y="319"/>
                </a:moveTo>
                <a:cubicBezTo>
                  <a:pt x="54" y="319"/>
                  <a:pt x="56" y="319"/>
                  <a:pt x="55" y="319"/>
                </a:cubicBezTo>
                <a:close/>
                <a:moveTo>
                  <a:pt x="55" y="326"/>
                </a:moveTo>
                <a:cubicBezTo>
                  <a:pt x="56" y="326"/>
                  <a:pt x="54" y="327"/>
                  <a:pt x="55" y="326"/>
                </a:cubicBezTo>
                <a:close/>
                <a:moveTo>
                  <a:pt x="47" y="328"/>
                </a:moveTo>
                <a:cubicBezTo>
                  <a:pt x="48" y="328"/>
                  <a:pt x="46" y="329"/>
                  <a:pt x="47" y="328"/>
                </a:cubicBezTo>
                <a:close/>
                <a:moveTo>
                  <a:pt x="30" y="299"/>
                </a:moveTo>
                <a:cubicBezTo>
                  <a:pt x="30" y="299"/>
                  <a:pt x="29" y="299"/>
                  <a:pt x="29" y="299"/>
                </a:cubicBezTo>
                <a:cubicBezTo>
                  <a:pt x="29" y="299"/>
                  <a:pt x="29" y="299"/>
                  <a:pt x="29" y="299"/>
                </a:cubicBezTo>
                <a:cubicBezTo>
                  <a:pt x="30" y="299"/>
                  <a:pt x="30" y="299"/>
                  <a:pt x="30" y="299"/>
                </a:cubicBezTo>
                <a:close/>
                <a:moveTo>
                  <a:pt x="46" y="306"/>
                </a:moveTo>
                <a:cubicBezTo>
                  <a:pt x="46" y="306"/>
                  <a:pt x="46" y="306"/>
                  <a:pt x="46" y="306"/>
                </a:cubicBezTo>
                <a:cubicBezTo>
                  <a:pt x="46" y="306"/>
                  <a:pt x="46" y="306"/>
                  <a:pt x="46" y="306"/>
                </a:cubicBezTo>
                <a:cubicBezTo>
                  <a:pt x="45" y="306"/>
                  <a:pt x="45" y="306"/>
                  <a:pt x="46" y="306"/>
                </a:cubicBezTo>
                <a:close/>
                <a:moveTo>
                  <a:pt x="29" y="300"/>
                </a:moveTo>
                <a:cubicBezTo>
                  <a:pt x="29" y="300"/>
                  <a:pt x="29" y="300"/>
                  <a:pt x="29" y="300"/>
                </a:cubicBezTo>
                <a:cubicBezTo>
                  <a:pt x="29" y="300"/>
                  <a:pt x="30" y="300"/>
                  <a:pt x="30" y="300"/>
                </a:cubicBezTo>
                <a:cubicBezTo>
                  <a:pt x="30" y="300"/>
                  <a:pt x="30" y="300"/>
                  <a:pt x="29" y="300"/>
                </a:cubicBezTo>
                <a:close/>
                <a:moveTo>
                  <a:pt x="46" y="305"/>
                </a:moveTo>
                <a:cubicBezTo>
                  <a:pt x="46" y="305"/>
                  <a:pt x="46" y="305"/>
                  <a:pt x="46" y="305"/>
                </a:cubicBezTo>
                <a:cubicBezTo>
                  <a:pt x="46" y="305"/>
                  <a:pt x="46" y="305"/>
                  <a:pt x="46" y="305"/>
                </a:cubicBezTo>
                <a:cubicBezTo>
                  <a:pt x="46" y="305"/>
                  <a:pt x="45" y="305"/>
                  <a:pt x="46" y="305"/>
                </a:cubicBezTo>
                <a:close/>
                <a:moveTo>
                  <a:pt x="34" y="306"/>
                </a:moveTo>
                <a:cubicBezTo>
                  <a:pt x="34" y="306"/>
                  <a:pt x="33" y="306"/>
                  <a:pt x="34" y="306"/>
                </a:cubicBezTo>
                <a:close/>
                <a:moveTo>
                  <a:pt x="33" y="305"/>
                </a:moveTo>
                <a:cubicBezTo>
                  <a:pt x="32" y="305"/>
                  <a:pt x="34" y="304"/>
                  <a:pt x="33" y="305"/>
                </a:cubicBezTo>
                <a:close/>
                <a:moveTo>
                  <a:pt x="33" y="304"/>
                </a:moveTo>
                <a:cubicBezTo>
                  <a:pt x="32" y="305"/>
                  <a:pt x="33" y="304"/>
                  <a:pt x="33" y="304"/>
                </a:cubicBezTo>
                <a:close/>
                <a:moveTo>
                  <a:pt x="31" y="300"/>
                </a:moveTo>
                <a:cubicBezTo>
                  <a:pt x="31" y="300"/>
                  <a:pt x="30" y="300"/>
                  <a:pt x="30" y="300"/>
                </a:cubicBezTo>
                <a:cubicBezTo>
                  <a:pt x="30" y="300"/>
                  <a:pt x="30" y="301"/>
                  <a:pt x="31" y="300"/>
                </a:cubicBezTo>
                <a:close/>
                <a:moveTo>
                  <a:pt x="27" y="296"/>
                </a:moveTo>
                <a:cubicBezTo>
                  <a:pt x="27" y="296"/>
                  <a:pt x="26" y="296"/>
                  <a:pt x="27" y="296"/>
                </a:cubicBezTo>
                <a:close/>
                <a:moveTo>
                  <a:pt x="29" y="298"/>
                </a:moveTo>
                <a:cubicBezTo>
                  <a:pt x="28" y="298"/>
                  <a:pt x="29" y="298"/>
                  <a:pt x="29" y="298"/>
                </a:cubicBezTo>
                <a:close/>
                <a:moveTo>
                  <a:pt x="26" y="295"/>
                </a:moveTo>
                <a:cubicBezTo>
                  <a:pt x="27" y="295"/>
                  <a:pt x="26" y="296"/>
                  <a:pt x="26" y="295"/>
                </a:cubicBezTo>
                <a:close/>
                <a:moveTo>
                  <a:pt x="43" y="301"/>
                </a:moveTo>
                <a:cubicBezTo>
                  <a:pt x="42" y="301"/>
                  <a:pt x="45" y="300"/>
                  <a:pt x="43" y="301"/>
                </a:cubicBezTo>
                <a:close/>
                <a:moveTo>
                  <a:pt x="35" y="314"/>
                </a:moveTo>
                <a:cubicBezTo>
                  <a:pt x="35" y="313"/>
                  <a:pt x="34" y="314"/>
                  <a:pt x="35" y="314"/>
                </a:cubicBezTo>
                <a:close/>
                <a:moveTo>
                  <a:pt x="29" y="298"/>
                </a:moveTo>
                <a:cubicBezTo>
                  <a:pt x="28" y="299"/>
                  <a:pt x="29" y="298"/>
                  <a:pt x="29" y="298"/>
                </a:cubicBezTo>
                <a:close/>
                <a:moveTo>
                  <a:pt x="33" y="310"/>
                </a:moveTo>
                <a:cubicBezTo>
                  <a:pt x="33" y="310"/>
                  <a:pt x="33" y="310"/>
                  <a:pt x="33" y="310"/>
                </a:cubicBezTo>
                <a:cubicBezTo>
                  <a:pt x="33" y="310"/>
                  <a:pt x="33" y="310"/>
                  <a:pt x="33" y="310"/>
                </a:cubicBezTo>
                <a:cubicBezTo>
                  <a:pt x="33" y="310"/>
                  <a:pt x="32" y="310"/>
                  <a:pt x="33" y="310"/>
                </a:cubicBezTo>
                <a:close/>
                <a:moveTo>
                  <a:pt x="46" y="336"/>
                </a:moveTo>
                <a:cubicBezTo>
                  <a:pt x="48" y="335"/>
                  <a:pt x="44" y="337"/>
                  <a:pt x="46" y="336"/>
                </a:cubicBezTo>
                <a:close/>
                <a:moveTo>
                  <a:pt x="44" y="304"/>
                </a:moveTo>
                <a:cubicBezTo>
                  <a:pt x="43" y="305"/>
                  <a:pt x="45" y="304"/>
                  <a:pt x="44" y="304"/>
                </a:cubicBezTo>
                <a:close/>
                <a:moveTo>
                  <a:pt x="39" y="320"/>
                </a:moveTo>
                <a:cubicBezTo>
                  <a:pt x="39" y="321"/>
                  <a:pt x="40" y="320"/>
                  <a:pt x="39" y="320"/>
                </a:cubicBezTo>
                <a:close/>
                <a:moveTo>
                  <a:pt x="46" y="337"/>
                </a:moveTo>
                <a:cubicBezTo>
                  <a:pt x="47" y="337"/>
                  <a:pt x="45" y="338"/>
                  <a:pt x="46" y="337"/>
                </a:cubicBezTo>
                <a:close/>
                <a:moveTo>
                  <a:pt x="36" y="315"/>
                </a:moveTo>
                <a:cubicBezTo>
                  <a:pt x="35" y="316"/>
                  <a:pt x="37" y="314"/>
                  <a:pt x="36" y="315"/>
                </a:cubicBezTo>
                <a:close/>
                <a:moveTo>
                  <a:pt x="40" y="322"/>
                </a:moveTo>
                <a:cubicBezTo>
                  <a:pt x="41" y="321"/>
                  <a:pt x="39" y="322"/>
                  <a:pt x="40" y="322"/>
                </a:cubicBezTo>
                <a:close/>
                <a:moveTo>
                  <a:pt x="38" y="320"/>
                </a:moveTo>
                <a:cubicBezTo>
                  <a:pt x="38" y="320"/>
                  <a:pt x="37" y="320"/>
                  <a:pt x="38" y="320"/>
                </a:cubicBezTo>
                <a:close/>
                <a:moveTo>
                  <a:pt x="45" y="341"/>
                </a:moveTo>
                <a:cubicBezTo>
                  <a:pt x="45" y="341"/>
                  <a:pt x="48" y="340"/>
                  <a:pt x="49" y="340"/>
                </a:cubicBezTo>
                <a:cubicBezTo>
                  <a:pt x="49" y="340"/>
                  <a:pt x="47" y="338"/>
                  <a:pt x="47" y="338"/>
                </a:cubicBezTo>
                <a:cubicBezTo>
                  <a:pt x="47" y="339"/>
                  <a:pt x="45" y="341"/>
                  <a:pt x="45" y="341"/>
                </a:cubicBezTo>
                <a:close/>
                <a:moveTo>
                  <a:pt x="49" y="312"/>
                </a:moveTo>
                <a:cubicBezTo>
                  <a:pt x="50" y="312"/>
                  <a:pt x="49" y="312"/>
                  <a:pt x="49" y="312"/>
                </a:cubicBezTo>
                <a:close/>
                <a:moveTo>
                  <a:pt x="48" y="310"/>
                </a:moveTo>
                <a:cubicBezTo>
                  <a:pt x="49" y="310"/>
                  <a:pt x="48" y="311"/>
                  <a:pt x="48" y="310"/>
                </a:cubicBezTo>
                <a:close/>
                <a:moveTo>
                  <a:pt x="48" y="311"/>
                </a:moveTo>
                <a:cubicBezTo>
                  <a:pt x="47" y="312"/>
                  <a:pt x="49" y="311"/>
                  <a:pt x="48" y="311"/>
                </a:cubicBezTo>
                <a:close/>
                <a:moveTo>
                  <a:pt x="46" y="337"/>
                </a:moveTo>
                <a:cubicBezTo>
                  <a:pt x="46" y="337"/>
                  <a:pt x="46" y="337"/>
                  <a:pt x="47" y="338"/>
                </a:cubicBezTo>
                <a:cubicBezTo>
                  <a:pt x="47" y="337"/>
                  <a:pt x="47" y="337"/>
                  <a:pt x="46" y="337"/>
                </a:cubicBezTo>
                <a:close/>
                <a:moveTo>
                  <a:pt x="52" y="312"/>
                </a:moveTo>
                <a:cubicBezTo>
                  <a:pt x="51" y="312"/>
                  <a:pt x="51" y="312"/>
                  <a:pt x="51" y="312"/>
                </a:cubicBezTo>
                <a:cubicBezTo>
                  <a:pt x="51" y="312"/>
                  <a:pt x="51" y="312"/>
                  <a:pt x="52" y="312"/>
                </a:cubicBezTo>
                <a:close/>
                <a:moveTo>
                  <a:pt x="50" y="315"/>
                </a:moveTo>
                <a:cubicBezTo>
                  <a:pt x="50" y="315"/>
                  <a:pt x="51" y="315"/>
                  <a:pt x="50" y="31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" name="文本框 38"/>
          <p:cNvSpPr txBox="1"/>
          <p:nvPr/>
        </p:nvSpPr>
        <p:spPr>
          <a:xfrm>
            <a:off x="8456910" y="4126957"/>
            <a:ext cx="286759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b="1" spc="600" dirty="0">
                <a:solidFill>
                  <a:srgbClr val="AEBD7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</a:p>
        </p:txBody>
      </p:sp>
      <p:sp>
        <p:nvSpPr>
          <p:cNvPr id="13" name="文本框 39"/>
          <p:cNvSpPr txBox="1"/>
          <p:nvPr/>
        </p:nvSpPr>
        <p:spPr>
          <a:xfrm>
            <a:off x="8456910" y="4547282"/>
            <a:ext cx="2867594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您的内容打在这里，或者通过复制您的文本后，在此框中选择粘贴，并选择只保留文字；</a:t>
            </a:r>
            <a:endParaRPr lang="zh-CN" altLang="en-US" sz="1400" dirty="0">
              <a:solidFill>
                <a:srgbClr val="FFFFFF"/>
              </a:solidFill>
              <a:latin typeface="华文细黑" panose="02010600040101010101" pitchFamily="2" charset="-122"/>
              <a:ea typeface="微软雅黑" panose="020B0503020204020204" pitchFamily="34" charset="-122"/>
            </a:endParaRPr>
          </a:p>
        </p:txBody>
      </p:sp>
      <p:sp>
        <p:nvSpPr>
          <p:cNvPr id="14" name="Freeform 6"/>
          <p:cNvSpPr>
            <a:spLocks noEditPoints="1"/>
          </p:cNvSpPr>
          <p:nvPr/>
        </p:nvSpPr>
        <p:spPr bwMode="auto">
          <a:xfrm flipH="1">
            <a:off x="7130533" y="4282619"/>
            <a:ext cx="1144692" cy="630483"/>
          </a:xfrm>
          <a:custGeom>
            <a:avLst/>
            <a:gdLst>
              <a:gd name="T0" fmla="*/ 494 w 524"/>
              <a:gd name="T1" fmla="*/ 71 h 342"/>
              <a:gd name="T2" fmla="*/ 326 w 524"/>
              <a:gd name="T3" fmla="*/ 250 h 342"/>
              <a:gd name="T4" fmla="*/ 284 w 524"/>
              <a:gd name="T5" fmla="*/ 268 h 342"/>
              <a:gd name="T6" fmla="*/ 268 w 524"/>
              <a:gd name="T7" fmla="*/ 275 h 342"/>
              <a:gd name="T8" fmla="*/ 168 w 524"/>
              <a:gd name="T9" fmla="*/ 311 h 342"/>
              <a:gd name="T10" fmla="*/ 196 w 524"/>
              <a:gd name="T11" fmla="*/ 293 h 342"/>
              <a:gd name="T12" fmla="*/ 511 w 524"/>
              <a:gd name="T13" fmla="*/ 10 h 342"/>
              <a:gd name="T14" fmla="*/ 398 w 524"/>
              <a:gd name="T15" fmla="*/ 188 h 342"/>
              <a:gd name="T16" fmla="*/ 353 w 524"/>
              <a:gd name="T17" fmla="*/ 230 h 342"/>
              <a:gd name="T18" fmla="*/ 153 w 524"/>
              <a:gd name="T19" fmla="*/ 300 h 342"/>
              <a:gd name="T20" fmla="*/ 57 w 524"/>
              <a:gd name="T21" fmla="*/ 262 h 342"/>
              <a:gd name="T22" fmla="*/ 48 w 524"/>
              <a:gd name="T23" fmla="*/ 261 h 342"/>
              <a:gd name="T24" fmla="*/ 106 w 524"/>
              <a:gd name="T25" fmla="*/ 233 h 342"/>
              <a:gd name="T26" fmla="*/ 65 w 524"/>
              <a:gd name="T27" fmla="*/ 246 h 342"/>
              <a:gd name="T28" fmla="*/ 20 w 524"/>
              <a:gd name="T29" fmla="*/ 252 h 342"/>
              <a:gd name="T30" fmla="*/ 30 w 524"/>
              <a:gd name="T31" fmla="*/ 303 h 342"/>
              <a:gd name="T32" fmla="*/ 24 w 524"/>
              <a:gd name="T33" fmla="*/ 291 h 342"/>
              <a:gd name="T34" fmla="*/ 58 w 524"/>
              <a:gd name="T35" fmla="*/ 335 h 342"/>
              <a:gd name="T36" fmla="*/ 44 w 524"/>
              <a:gd name="T37" fmla="*/ 305 h 342"/>
              <a:gd name="T38" fmla="*/ 70 w 524"/>
              <a:gd name="T39" fmla="*/ 300 h 342"/>
              <a:gd name="T40" fmla="*/ 71 w 524"/>
              <a:gd name="T41" fmla="*/ 295 h 342"/>
              <a:gd name="T42" fmla="*/ 497 w 524"/>
              <a:gd name="T43" fmla="*/ 63 h 342"/>
              <a:gd name="T44" fmla="*/ 352 w 524"/>
              <a:gd name="T45" fmla="*/ 228 h 342"/>
              <a:gd name="T46" fmla="*/ 67 w 524"/>
              <a:gd name="T47" fmla="*/ 258 h 342"/>
              <a:gd name="T48" fmla="*/ 101 w 524"/>
              <a:gd name="T49" fmla="*/ 243 h 342"/>
              <a:gd name="T50" fmla="*/ 84 w 524"/>
              <a:gd name="T51" fmla="*/ 243 h 342"/>
              <a:gd name="T52" fmla="*/ 71 w 524"/>
              <a:gd name="T53" fmla="*/ 244 h 342"/>
              <a:gd name="T54" fmla="*/ 3 w 524"/>
              <a:gd name="T55" fmla="*/ 266 h 342"/>
              <a:gd name="T56" fmla="*/ 19 w 524"/>
              <a:gd name="T57" fmla="*/ 285 h 342"/>
              <a:gd name="T58" fmla="*/ 23 w 524"/>
              <a:gd name="T59" fmla="*/ 277 h 342"/>
              <a:gd name="T60" fmla="*/ 51 w 524"/>
              <a:gd name="T61" fmla="*/ 333 h 342"/>
              <a:gd name="T62" fmla="*/ 47 w 524"/>
              <a:gd name="T63" fmla="*/ 314 h 342"/>
              <a:gd name="T64" fmla="*/ 45 w 524"/>
              <a:gd name="T65" fmla="*/ 303 h 342"/>
              <a:gd name="T66" fmla="*/ 60 w 524"/>
              <a:gd name="T67" fmla="*/ 286 h 342"/>
              <a:gd name="T68" fmla="*/ 68 w 524"/>
              <a:gd name="T69" fmla="*/ 291 h 342"/>
              <a:gd name="T70" fmla="*/ 116 w 524"/>
              <a:gd name="T71" fmla="*/ 302 h 342"/>
              <a:gd name="T72" fmla="*/ 179 w 524"/>
              <a:gd name="T73" fmla="*/ 302 h 342"/>
              <a:gd name="T74" fmla="*/ 193 w 524"/>
              <a:gd name="T75" fmla="*/ 301 h 342"/>
              <a:gd name="T76" fmla="*/ 222 w 524"/>
              <a:gd name="T77" fmla="*/ 294 h 342"/>
              <a:gd name="T78" fmla="*/ 257 w 524"/>
              <a:gd name="T79" fmla="*/ 283 h 342"/>
              <a:gd name="T80" fmla="*/ 468 w 524"/>
              <a:gd name="T81" fmla="*/ 95 h 342"/>
              <a:gd name="T82" fmla="*/ 411 w 524"/>
              <a:gd name="T83" fmla="*/ 178 h 342"/>
              <a:gd name="T84" fmla="*/ 287 w 524"/>
              <a:gd name="T85" fmla="*/ 281 h 342"/>
              <a:gd name="T86" fmla="*/ 377 w 524"/>
              <a:gd name="T87" fmla="*/ 226 h 342"/>
              <a:gd name="T88" fmla="*/ 382 w 524"/>
              <a:gd name="T89" fmla="*/ 221 h 342"/>
              <a:gd name="T90" fmla="*/ 458 w 524"/>
              <a:gd name="T91" fmla="*/ 131 h 342"/>
              <a:gd name="T92" fmla="*/ 72 w 524"/>
              <a:gd name="T93" fmla="*/ 297 h 342"/>
              <a:gd name="T94" fmla="*/ 55 w 524"/>
              <a:gd name="T95" fmla="*/ 259 h 342"/>
              <a:gd name="T96" fmla="*/ 68 w 524"/>
              <a:gd name="T97" fmla="*/ 244 h 342"/>
              <a:gd name="T98" fmla="*/ 97 w 524"/>
              <a:gd name="T99" fmla="*/ 237 h 342"/>
              <a:gd name="T100" fmla="*/ 94 w 524"/>
              <a:gd name="T101" fmla="*/ 237 h 342"/>
              <a:gd name="T102" fmla="*/ 53 w 524"/>
              <a:gd name="T103" fmla="*/ 259 h 342"/>
              <a:gd name="T104" fmla="*/ 74 w 524"/>
              <a:gd name="T105" fmla="*/ 257 h 342"/>
              <a:gd name="T106" fmla="*/ 61 w 524"/>
              <a:gd name="T107" fmla="*/ 247 h 342"/>
              <a:gd name="T108" fmla="*/ 55 w 524"/>
              <a:gd name="T109" fmla="*/ 329 h 342"/>
              <a:gd name="T110" fmla="*/ 35 w 524"/>
              <a:gd name="T111" fmla="*/ 312 h 342"/>
              <a:gd name="T112" fmla="*/ 46 w 524"/>
              <a:gd name="T113" fmla="*/ 306 h 342"/>
              <a:gd name="T114" fmla="*/ 33 w 524"/>
              <a:gd name="T115" fmla="*/ 304 h 342"/>
              <a:gd name="T116" fmla="*/ 33 w 524"/>
              <a:gd name="T117" fmla="*/ 310 h 342"/>
              <a:gd name="T118" fmla="*/ 38 w 524"/>
              <a:gd name="T119" fmla="*/ 320 h 342"/>
              <a:gd name="T120" fmla="*/ 51 w 524"/>
              <a:gd name="T121" fmla="*/ 312 h 3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524" h="342">
                <a:moveTo>
                  <a:pt x="511" y="31"/>
                </a:moveTo>
                <a:cubicBezTo>
                  <a:pt x="510" y="32"/>
                  <a:pt x="510" y="33"/>
                  <a:pt x="509" y="34"/>
                </a:cubicBezTo>
                <a:cubicBezTo>
                  <a:pt x="510" y="33"/>
                  <a:pt x="511" y="32"/>
                  <a:pt x="511" y="31"/>
                </a:cubicBezTo>
                <a:close/>
                <a:moveTo>
                  <a:pt x="497" y="63"/>
                </a:moveTo>
                <a:cubicBezTo>
                  <a:pt x="497" y="63"/>
                  <a:pt x="497" y="63"/>
                  <a:pt x="497" y="63"/>
                </a:cubicBezTo>
                <a:close/>
                <a:moveTo>
                  <a:pt x="508" y="37"/>
                </a:moveTo>
                <a:cubicBezTo>
                  <a:pt x="508" y="38"/>
                  <a:pt x="508" y="39"/>
                  <a:pt x="508" y="37"/>
                </a:cubicBezTo>
                <a:close/>
                <a:moveTo>
                  <a:pt x="282" y="283"/>
                </a:moveTo>
                <a:cubicBezTo>
                  <a:pt x="281" y="283"/>
                  <a:pt x="281" y="283"/>
                  <a:pt x="280" y="284"/>
                </a:cubicBezTo>
                <a:cubicBezTo>
                  <a:pt x="281" y="284"/>
                  <a:pt x="281" y="283"/>
                  <a:pt x="282" y="283"/>
                </a:cubicBezTo>
                <a:close/>
                <a:moveTo>
                  <a:pt x="234" y="300"/>
                </a:moveTo>
                <a:cubicBezTo>
                  <a:pt x="233" y="300"/>
                  <a:pt x="232" y="300"/>
                  <a:pt x="232" y="301"/>
                </a:cubicBezTo>
                <a:cubicBezTo>
                  <a:pt x="233" y="301"/>
                  <a:pt x="233" y="301"/>
                  <a:pt x="234" y="300"/>
                </a:cubicBezTo>
                <a:close/>
                <a:moveTo>
                  <a:pt x="494" y="71"/>
                </a:moveTo>
                <a:cubicBezTo>
                  <a:pt x="493" y="72"/>
                  <a:pt x="493" y="73"/>
                  <a:pt x="493" y="74"/>
                </a:cubicBezTo>
                <a:cubicBezTo>
                  <a:pt x="494" y="73"/>
                  <a:pt x="494" y="72"/>
                  <a:pt x="494" y="71"/>
                </a:cubicBezTo>
                <a:close/>
                <a:moveTo>
                  <a:pt x="348" y="234"/>
                </a:moveTo>
                <a:cubicBezTo>
                  <a:pt x="348" y="234"/>
                  <a:pt x="347" y="234"/>
                  <a:pt x="347" y="234"/>
                </a:cubicBezTo>
                <a:cubicBezTo>
                  <a:pt x="350" y="233"/>
                  <a:pt x="352" y="232"/>
                  <a:pt x="353" y="230"/>
                </a:cubicBezTo>
                <a:cubicBezTo>
                  <a:pt x="353" y="230"/>
                  <a:pt x="353" y="230"/>
                  <a:pt x="353" y="230"/>
                </a:cubicBezTo>
                <a:cubicBezTo>
                  <a:pt x="353" y="231"/>
                  <a:pt x="350" y="233"/>
                  <a:pt x="348" y="234"/>
                </a:cubicBezTo>
                <a:close/>
                <a:moveTo>
                  <a:pt x="327" y="249"/>
                </a:moveTo>
                <a:cubicBezTo>
                  <a:pt x="328" y="248"/>
                  <a:pt x="334" y="246"/>
                  <a:pt x="334" y="245"/>
                </a:cubicBezTo>
                <a:cubicBezTo>
                  <a:pt x="333" y="244"/>
                  <a:pt x="328" y="248"/>
                  <a:pt x="327" y="249"/>
                </a:cubicBezTo>
                <a:close/>
                <a:moveTo>
                  <a:pt x="336" y="243"/>
                </a:moveTo>
                <a:cubicBezTo>
                  <a:pt x="336" y="243"/>
                  <a:pt x="340" y="240"/>
                  <a:pt x="340" y="240"/>
                </a:cubicBezTo>
                <a:cubicBezTo>
                  <a:pt x="339" y="240"/>
                  <a:pt x="336" y="242"/>
                  <a:pt x="336" y="243"/>
                </a:cubicBezTo>
                <a:close/>
                <a:moveTo>
                  <a:pt x="383" y="207"/>
                </a:moveTo>
                <a:cubicBezTo>
                  <a:pt x="384" y="206"/>
                  <a:pt x="385" y="205"/>
                  <a:pt x="386" y="204"/>
                </a:cubicBezTo>
                <a:cubicBezTo>
                  <a:pt x="386" y="204"/>
                  <a:pt x="383" y="207"/>
                  <a:pt x="383" y="207"/>
                </a:cubicBezTo>
                <a:close/>
                <a:moveTo>
                  <a:pt x="324" y="251"/>
                </a:moveTo>
                <a:cubicBezTo>
                  <a:pt x="324" y="251"/>
                  <a:pt x="325" y="251"/>
                  <a:pt x="326" y="250"/>
                </a:cubicBezTo>
                <a:cubicBezTo>
                  <a:pt x="327" y="249"/>
                  <a:pt x="324" y="251"/>
                  <a:pt x="324" y="251"/>
                </a:cubicBezTo>
                <a:close/>
                <a:moveTo>
                  <a:pt x="395" y="195"/>
                </a:moveTo>
                <a:cubicBezTo>
                  <a:pt x="395" y="195"/>
                  <a:pt x="393" y="199"/>
                  <a:pt x="395" y="195"/>
                </a:cubicBezTo>
                <a:close/>
                <a:moveTo>
                  <a:pt x="388" y="201"/>
                </a:moveTo>
                <a:cubicBezTo>
                  <a:pt x="388" y="201"/>
                  <a:pt x="391" y="198"/>
                  <a:pt x="391" y="198"/>
                </a:cubicBezTo>
                <a:cubicBezTo>
                  <a:pt x="390" y="199"/>
                  <a:pt x="389" y="200"/>
                  <a:pt x="388" y="201"/>
                </a:cubicBezTo>
                <a:close/>
                <a:moveTo>
                  <a:pt x="519" y="12"/>
                </a:moveTo>
                <a:cubicBezTo>
                  <a:pt x="519" y="13"/>
                  <a:pt x="519" y="13"/>
                  <a:pt x="519" y="13"/>
                </a:cubicBezTo>
                <a:cubicBezTo>
                  <a:pt x="519" y="13"/>
                  <a:pt x="519" y="13"/>
                  <a:pt x="519" y="12"/>
                </a:cubicBezTo>
                <a:close/>
                <a:moveTo>
                  <a:pt x="230" y="299"/>
                </a:moveTo>
                <a:cubicBezTo>
                  <a:pt x="232" y="299"/>
                  <a:pt x="233" y="299"/>
                  <a:pt x="234" y="298"/>
                </a:cubicBezTo>
                <a:cubicBezTo>
                  <a:pt x="233" y="298"/>
                  <a:pt x="231" y="298"/>
                  <a:pt x="230" y="299"/>
                </a:cubicBezTo>
                <a:close/>
                <a:moveTo>
                  <a:pt x="343" y="238"/>
                </a:moveTo>
                <a:cubicBezTo>
                  <a:pt x="343" y="238"/>
                  <a:pt x="345" y="236"/>
                  <a:pt x="347" y="234"/>
                </a:cubicBezTo>
                <a:cubicBezTo>
                  <a:pt x="345" y="236"/>
                  <a:pt x="343" y="237"/>
                  <a:pt x="343" y="238"/>
                </a:cubicBezTo>
                <a:close/>
                <a:moveTo>
                  <a:pt x="284" y="268"/>
                </a:moveTo>
                <a:cubicBezTo>
                  <a:pt x="283" y="267"/>
                  <a:pt x="282" y="268"/>
                  <a:pt x="281" y="268"/>
                </a:cubicBezTo>
                <a:cubicBezTo>
                  <a:pt x="280" y="269"/>
                  <a:pt x="279" y="269"/>
                  <a:pt x="277" y="270"/>
                </a:cubicBezTo>
                <a:cubicBezTo>
                  <a:pt x="278" y="271"/>
                  <a:pt x="284" y="269"/>
                  <a:pt x="284" y="268"/>
                </a:cubicBezTo>
                <a:close/>
                <a:moveTo>
                  <a:pt x="261" y="276"/>
                </a:moveTo>
                <a:cubicBezTo>
                  <a:pt x="262" y="276"/>
                  <a:pt x="262" y="276"/>
                  <a:pt x="263" y="276"/>
                </a:cubicBezTo>
                <a:cubicBezTo>
                  <a:pt x="262" y="276"/>
                  <a:pt x="261" y="276"/>
                  <a:pt x="261" y="276"/>
                </a:cubicBezTo>
                <a:close/>
                <a:moveTo>
                  <a:pt x="209" y="295"/>
                </a:moveTo>
                <a:cubicBezTo>
                  <a:pt x="208" y="294"/>
                  <a:pt x="208" y="295"/>
                  <a:pt x="207" y="295"/>
                </a:cubicBezTo>
                <a:cubicBezTo>
                  <a:pt x="208" y="295"/>
                  <a:pt x="209" y="295"/>
                  <a:pt x="209" y="295"/>
                </a:cubicBezTo>
                <a:close/>
                <a:moveTo>
                  <a:pt x="273" y="272"/>
                </a:moveTo>
                <a:cubicBezTo>
                  <a:pt x="273" y="272"/>
                  <a:pt x="271" y="272"/>
                  <a:pt x="273" y="272"/>
                </a:cubicBezTo>
                <a:close/>
                <a:moveTo>
                  <a:pt x="250" y="280"/>
                </a:moveTo>
                <a:cubicBezTo>
                  <a:pt x="249" y="280"/>
                  <a:pt x="249" y="280"/>
                  <a:pt x="248" y="280"/>
                </a:cubicBezTo>
                <a:cubicBezTo>
                  <a:pt x="248" y="281"/>
                  <a:pt x="250" y="280"/>
                  <a:pt x="250" y="280"/>
                </a:cubicBezTo>
                <a:close/>
                <a:moveTo>
                  <a:pt x="280" y="270"/>
                </a:moveTo>
                <a:cubicBezTo>
                  <a:pt x="278" y="270"/>
                  <a:pt x="268" y="275"/>
                  <a:pt x="268" y="275"/>
                </a:cubicBezTo>
                <a:cubicBezTo>
                  <a:pt x="269" y="276"/>
                  <a:pt x="281" y="271"/>
                  <a:pt x="280" y="270"/>
                </a:cubicBezTo>
                <a:close/>
                <a:moveTo>
                  <a:pt x="228" y="302"/>
                </a:moveTo>
                <a:cubicBezTo>
                  <a:pt x="229" y="302"/>
                  <a:pt x="232" y="301"/>
                  <a:pt x="229" y="301"/>
                </a:cubicBezTo>
                <a:cubicBezTo>
                  <a:pt x="229" y="301"/>
                  <a:pt x="226" y="302"/>
                  <a:pt x="228" y="302"/>
                </a:cubicBezTo>
                <a:close/>
                <a:moveTo>
                  <a:pt x="404" y="181"/>
                </a:moveTo>
                <a:cubicBezTo>
                  <a:pt x="403" y="181"/>
                  <a:pt x="404" y="182"/>
                  <a:pt x="404" y="181"/>
                </a:cubicBezTo>
                <a:close/>
                <a:moveTo>
                  <a:pt x="297" y="262"/>
                </a:moveTo>
                <a:cubicBezTo>
                  <a:pt x="298" y="262"/>
                  <a:pt x="298" y="262"/>
                  <a:pt x="299" y="261"/>
                </a:cubicBezTo>
                <a:cubicBezTo>
                  <a:pt x="298" y="261"/>
                  <a:pt x="297" y="262"/>
                  <a:pt x="297" y="262"/>
                </a:cubicBezTo>
                <a:close/>
                <a:moveTo>
                  <a:pt x="275" y="271"/>
                </a:moveTo>
                <a:cubicBezTo>
                  <a:pt x="272" y="272"/>
                  <a:pt x="278" y="270"/>
                  <a:pt x="275" y="271"/>
                </a:cubicBezTo>
                <a:close/>
                <a:moveTo>
                  <a:pt x="165" y="309"/>
                </a:moveTo>
                <a:cubicBezTo>
                  <a:pt x="152" y="310"/>
                  <a:pt x="139" y="309"/>
                  <a:pt x="126" y="309"/>
                </a:cubicBezTo>
                <a:cubicBezTo>
                  <a:pt x="126" y="309"/>
                  <a:pt x="127" y="310"/>
                  <a:pt x="128" y="311"/>
                </a:cubicBezTo>
                <a:cubicBezTo>
                  <a:pt x="133" y="312"/>
                  <a:pt x="139" y="311"/>
                  <a:pt x="143" y="311"/>
                </a:cubicBezTo>
                <a:cubicBezTo>
                  <a:pt x="150" y="311"/>
                  <a:pt x="161" y="313"/>
                  <a:pt x="168" y="311"/>
                </a:cubicBezTo>
                <a:cubicBezTo>
                  <a:pt x="171" y="309"/>
                  <a:pt x="182" y="308"/>
                  <a:pt x="186" y="309"/>
                </a:cubicBezTo>
                <a:cubicBezTo>
                  <a:pt x="190" y="310"/>
                  <a:pt x="197" y="305"/>
                  <a:pt x="201" y="307"/>
                </a:cubicBezTo>
                <a:cubicBezTo>
                  <a:pt x="202" y="308"/>
                  <a:pt x="210" y="305"/>
                  <a:pt x="207" y="305"/>
                </a:cubicBezTo>
                <a:cubicBezTo>
                  <a:pt x="194" y="304"/>
                  <a:pt x="179" y="309"/>
                  <a:pt x="165" y="309"/>
                </a:cubicBezTo>
                <a:close/>
                <a:moveTo>
                  <a:pt x="160" y="311"/>
                </a:moveTo>
                <a:cubicBezTo>
                  <a:pt x="160" y="310"/>
                  <a:pt x="160" y="312"/>
                  <a:pt x="160" y="311"/>
                </a:cubicBezTo>
                <a:close/>
                <a:moveTo>
                  <a:pt x="204" y="304"/>
                </a:moveTo>
                <a:cubicBezTo>
                  <a:pt x="205" y="304"/>
                  <a:pt x="206" y="304"/>
                  <a:pt x="206" y="304"/>
                </a:cubicBezTo>
                <a:cubicBezTo>
                  <a:pt x="205" y="303"/>
                  <a:pt x="205" y="304"/>
                  <a:pt x="204" y="304"/>
                </a:cubicBezTo>
                <a:close/>
                <a:moveTo>
                  <a:pt x="521" y="8"/>
                </a:moveTo>
                <a:cubicBezTo>
                  <a:pt x="520" y="9"/>
                  <a:pt x="520" y="11"/>
                  <a:pt x="519" y="12"/>
                </a:cubicBezTo>
                <a:cubicBezTo>
                  <a:pt x="520" y="11"/>
                  <a:pt x="520" y="10"/>
                  <a:pt x="521" y="10"/>
                </a:cubicBezTo>
                <a:cubicBezTo>
                  <a:pt x="520" y="11"/>
                  <a:pt x="520" y="11"/>
                  <a:pt x="520" y="12"/>
                </a:cubicBezTo>
                <a:cubicBezTo>
                  <a:pt x="520" y="12"/>
                  <a:pt x="524" y="6"/>
                  <a:pt x="521" y="8"/>
                </a:cubicBezTo>
                <a:close/>
                <a:moveTo>
                  <a:pt x="196" y="293"/>
                </a:moveTo>
                <a:cubicBezTo>
                  <a:pt x="195" y="292"/>
                  <a:pt x="196" y="294"/>
                  <a:pt x="196" y="293"/>
                </a:cubicBezTo>
                <a:close/>
                <a:moveTo>
                  <a:pt x="206" y="290"/>
                </a:moveTo>
                <a:cubicBezTo>
                  <a:pt x="206" y="290"/>
                  <a:pt x="202" y="291"/>
                  <a:pt x="201" y="291"/>
                </a:cubicBezTo>
                <a:cubicBezTo>
                  <a:pt x="202" y="291"/>
                  <a:pt x="206" y="291"/>
                  <a:pt x="206" y="290"/>
                </a:cubicBezTo>
                <a:close/>
                <a:moveTo>
                  <a:pt x="46" y="275"/>
                </a:moveTo>
                <a:cubicBezTo>
                  <a:pt x="46" y="276"/>
                  <a:pt x="49" y="278"/>
                  <a:pt x="50" y="277"/>
                </a:cubicBezTo>
                <a:cubicBezTo>
                  <a:pt x="50" y="276"/>
                  <a:pt x="46" y="275"/>
                  <a:pt x="46" y="275"/>
                </a:cubicBezTo>
                <a:close/>
                <a:moveTo>
                  <a:pt x="179" y="295"/>
                </a:moveTo>
                <a:cubicBezTo>
                  <a:pt x="180" y="295"/>
                  <a:pt x="181" y="294"/>
                  <a:pt x="182" y="294"/>
                </a:cubicBezTo>
                <a:cubicBezTo>
                  <a:pt x="182" y="293"/>
                  <a:pt x="179" y="295"/>
                  <a:pt x="179" y="295"/>
                </a:cubicBezTo>
                <a:close/>
                <a:moveTo>
                  <a:pt x="108" y="297"/>
                </a:moveTo>
                <a:cubicBezTo>
                  <a:pt x="108" y="298"/>
                  <a:pt x="108" y="296"/>
                  <a:pt x="108" y="297"/>
                </a:cubicBezTo>
                <a:close/>
                <a:moveTo>
                  <a:pt x="501" y="39"/>
                </a:moveTo>
                <a:cubicBezTo>
                  <a:pt x="499" y="45"/>
                  <a:pt x="491" y="56"/>
                  <a:pt x="490" y="63"/>
                </a:cubicBezTo>
                <a:cubicBezTo>
                  <a:pt x="491" y="56"/>
                  <a:pt x="498" y="46"/>
                  <a:pt x="500" y="40"/>
                </a:cubicBezTo>
                <a:cubicBezTo>
                  <a:pt x="502" y="34"/>
                  <a:pt x="504" y="29"/>
                  <a:pt x="507" y="24"/>
                </a:cubicBezTo>
                <a:cubicBezTo>
                  <a:pt x="509" y="20"/>
                  <a:pt x="510" y="11"/>
                  <a:pt x="511" y="10"/>
                </a:cubicBezTo>
                <a:cubicBezTo>
                  <a:pt x="516" y="1"/>
                  <a:pt x="510" y="6"/>
                  <a:pt x="509" y="3"/>
                </a:cubicBezTo>
                <a:cubicBezTo>
                  <a:pt x="509" y="2"/>
                  <a:pt x="509" y="1"/>
                  <a:pt x="509" y="0"/>
                </a:cubicBezTo>
                <a:cubicBezTo>
                  <a:pt x="506" y="3"/>
                  <a:pt x="493" y="23"/>
                  <a:pt x="494" y="27"/>
                </a:cubicBezTo>
                <a:cubicBezTo>
                  <a:pt x="492" y="22"/>
                  <a:pt x="503" y="9"/>
                  <a:pt x="505" y="5"/>
                </a:cubicBezTo>
                <a:cubicBezTo>
                  <a:pt x="504" y="4"/>
                  <a:pt x="504" y="4"/>
                  <a:pt x="503" y="5"/>
                </a:cubicBezTo>
                <a:cubicBezTo>
                  <a:pt x="498" y="11"/>
                  <a:pt x="495" y="20"/>
                  <a:pt x="492" y="27"/>
                </a:cubicBezTo>
                <a:cubicBezTo>
                  <a:pt x="489" y="33"/>
                  <a:pt x="482" y="43"/>
                  <a:pt x="482" y="51"/>
                </a:cubicBezTo>
                <a:cubicBezTo>
                  <a:pt x="483" y="50"/>
                  <a:pt x="483" y="49"/>
                  <a:pt x="484" y="49"/>
                </a:cubicBezTo>
                <a:cubicBezTo>
                  <a:pt x="486" y="48"/>
                  <a:pt x="481" y="54"/>
                  <a:pt x="482" y="54"/>
                </a:cubicBezTo>
                <a:cubicBezTo>
                  <a:pt x="482" y="53"/>
                  <a:pt x="482" y="53"/>
                  <a:pt x="482" y="52"/>
                </a:cubicBezTo>
                <a:cubicBezTo>
                  <a:pt x="478" y="53"/>
                  <a:pt x="469" y="80"/>
                  <a:pt x="467" y="86"/>
                </a:cubicBezTo>
                <a:cubicBezTo>
                  <a:pt x="464" y="95"/>
                  <a:pt x="458" y="104"/>
                  <a:pt x="453" y="114"/>
                </a:cubicBezTo>
                <a:cubicBezTo>
                  <a:pt x="454" y="113"/>
                  <a:pt x="425" y="159"/>
                  <a:pt x="424" y="159"/>
                </a:cubicBezTo>
                <a:cubicBezTo>
                  <a:pt x="424" y="158"/>
                  <a:pt x="424" y="158"/>
                  <a:pt x="424" y="157"/>
                </a:cubicBezTo>
                <a:cubicBezTo>
                  <a:pt x="420" y="159"/>
                  <a:pt x="413" y="171"/>
                  <a:pt x="410" y="175"/>
                </a:cubicBezTo>
                <a:cubicBezTo>
                  <a:pt x="407" y="180"/>
                  <a:pt x="401" y="185"/>
                  <a:pt x="398" y="188"/>
                </a:cubicBezTo>
                <a:cubicBezTo>
                  <a:pt x="396" y="191"/>
                  <a:pt x="365" y="218"/>
                  <a:pt x="365" y="218"/>
                </a:cubicBezTo>
                <a:cubicBezTo>
                  <a:pt x="365" y="218"/>
                  <a:pt x="365" y="217"/>
                  <a:pt x="366" y="217"/>
                </a:cubicBezTo>
                <a:cubicBezTo>
                  <a:pt x="364" y="217"/>
                  <a:pt x="361" y="225"/>
                  <a:pt x="359" y="224"/>
                </a:cubicBezTo>
                <a:cubicBezTo>
                  <a:pt x="359" y="223"/>
                  <a:pt x="360" y="223"/>
                  <a:pt x="360" y="222"/>
                </a:cubicBezTo>
                <a:cubicBezTo>
                  <a:pt x="359" y="221"/>
                  <a:pt x="356" y="225"/>
                  <a:pt x="354" y="227"/>
                </a:cubicBezTo>
                <a:cubicBezTo>
                  <a:pt x="349" y="229"/>
                  <a:pt x="342" y="235"/>
                  <a:pt x="339" y="237"/>
                </a:cubicBezTo>
                <a:cubicBezTo>
                  <a:pt x="334" y="241"/>
                  <a:pt x="327" y="245"/>
                  <a:pt x="321" y="248"/>
                </a:cubicBezTo>
                <a:cubicBezTo>
                  <a:pt x="319" y="250"/>
                  <a:pt x="295" y="264"/>
                  <a:pt x="295" y="263"/>
                </a:cubicBezTo>
                <a:cubicBezTo>
                  <a:pt x="294" y="263"/>
                  <a:pt x="288" y="266"/>
                  <a:pt x="285" y="268"/>
                </a:cubicBezTo>
                <a:cubicBezTo>
                  <a:pt x="289" y="265"/>
                  <a:pt x="302" y="261"/>
                  <a:pt x="305" y="260"/>
                </a:cubicBezTo>
                <a:cubicBezTo>
                  <a:pt x="313" y="256"/>
                  <a:pt x="320" y="252"/>
                  <a:pt x="327" y="247"/>
                </a:cubicBezTo>
                <a:cubicBezTo>
                  <a:pt x="331" y="244"/>
                  <a:pt x="339" y="241"/>
                  <a:pt x="342" y="237"/>
                </a:cubicBezTo>
                <a:cubicBezTo>
                  <a:pt x="343" y="237"/>
                  <a:pt x="345" y="235"/>
                  <a:pt x="348" y="234"/>
                </a:cubicBezTo>
                <a:cubicBezTo>
                  <a:pt x="350" y="233"/>
                  <a:pt x="351" y="232"/>
                  <a:pt x="353" y="230"/>
                </a:cubicBezTo>
                <a:cubicBezTo>
                  <a:pt x="354" y="230"/>
                  <a:pt x="354" y="230"/>
                  <a:pt x="354" y="230"/>
                </a:cubicBezTo>
                <a:cubicBezTo>
                  <a:pt x="354" y="230"/>
                  <a:pt x="354" y="230"/>
                  <a:pt x="353" y="230"/>
                </a:cubicBezTo>
                <a:cubicBezTo>
                  <a:pt x="361" y="225"/>
                  <a:pt x="370" y="219"/>
                  <a:pt x="370" y="218"/>
                </a:cubicBezTo>
                <a:cubicBezTo>
                  <a:pt x="369" y="218"/>
                  <a:pt x="368" y="219"/>
                  <a:pt x="367" y="219"/>
                </a:cubicBezTo>
                <a:cubicBezTo>
                  <a:pt x="370" y="217"/>
                  <a:pt x="378" y="208"/>
                  <a:pt x="379" y="209"/>
                </a:cubicBezTo>
                <a:cubicBezTo>
                  <a:pt x="379" y="210"/>
                  <a:pt x="372" y="215"/>
                  <a:pt x="372" y="216"/>
                </a:cubicBezTo>
                <a:cubicBezTo>
                  <a:pt x="373" y="216"/>
                  <a:pt x="381" y="209"/>
                  <a:pt x="381" y="208"/>
                </a:cubicBezTo>
                <a:cubicBezTo>
                  <a:pt x="381" y="208"/>
                  <a:pt x="380" y="208"/>
                  <a:pt x="380" y="208"/>
                </a:cubicBezTo>
                <a:cubicBezTo>
                  <a:pt x="381" y="206"/>
                  <a:pt x="398" y="191"/>
                  <a:pt x="398" y="191"/>
                </a:cubicBezTo>
                <a:cubicBezTo>
                  <a:pt x="398" y="191"/>
                  <a:pt x="396" y="194"/>
                  <a:pt x="396" y="194"/>
                </a:cubicBezTo>
                <a:cubicBezTo>
                  <a:pt x="398" y="193"/>
                  <a:pt x="400" y="191"/>
                  <a:pt x="402" y="189"/>
                </a:cubicBezTo>
                <a:cubicBezTo>
                  <a:pt x="386" y="206"/>
                  <a:pt x="368" y="222"/>
                  <a:pt x="348" y="236"/>
                </a:cubicBezTo>
                <a:cubicBezTo>
                  <a:pt x="321" y="256"/>
                  <a:pt x="293" y="269"/>
                  <a:pt x="262" y="281"/>
                </a:cubicBezTo>
                <a:cubicBezTo>
                  <a:pt x="250" y="286"/>
                  <a:pt x="236" y="288"/>
                  <a:pt x="224" y="292"/>
                </a:cubicBezTo>
                <a:cubicBezTo>
                  <a:pt x="218" y="294"/>
                  <a:pt x="203" y="298"/>
                  <a:pt x="201" y="296"/>
                </a:cubicBezTo>
                <a:cubicBezTo>
                  <a:pt x="200" y="295"/>
                  <a:pt x="194" y="298"/>
                  <a:pt x="192" y="297"/>
                </a:cubicBezTo>
                <a:cubicBezTo>
                  <a:pt x="187" y="294"/>
                  <a:pt x="167" y="299"/>
                  <a:pt x="161" y="299"/>
                </a:cubicBezTo>
                <a:cubicBezTo>
                  <a:pt x="159" y="299"/>
                  <a:pt x="156" y="300"/>
                  <a:pt x="153" y="300"/>
                </a:cubicBezTo>
                <a:cubicBezTo>
                  <a:pt x="153" y="300"/>
                  <a:pt x="153" y="301"/>
                  <a:pt x="153" y="300"/>
                </a:cubicBezTo>
                <a:cubicBezTo>
                  <a:pt x="153" y="300"/>
                  <a:pt x="153" y="300"/>
                  <a:pt x="153" y="300"/>
                </a:cubicBezTo>
                <a:cubicBezTo>
                  <a:pt x="146" y="301"/>
                  <a:pt x="138" y="301"/>
                  <a:pt x="136" y="299"/>
                </a:cubicBezTo>
                <a:cubicBezTo>
                  <a:pt x="137" y="299"/>
                  <a:pt x="139" y="300"/>
                  <a:pt x="141" y="300"/>
                </a:cubicBezTo>
                <a:cubicBezTo>
                  <a:pt x="139" y="299"/>
                  <a:pt x="125" y="298"/>
                  <a:pt x="121" y="298"/>
                </a:cubicBezTo>
                <a:cubicBezTo>
                  <a:pt x="116" y="298"/>
                  <a:pt x="98" y="298"/>
                  <a:pt x="93" y="295"/>
                </a:cubicBezTo>
                <a:cubicBezTo>
                  <a:pt x="94" y="294"/>
                  <a:pt x="95" y="294"/>
                  <a:pt x="96" y="294"/>
                </a:cubicBezTo>
                <a:cubicBezTo>
                  <a:pt x="84" y="295"/>
                  <a:pt x="69" y="288"/>
                  <a:pt x="59" y="284"/>
                </a:cubicBezTo>
                <a:cubicBezTo>
                  <a:pt x="47" y="280"/>
                  <a:pt x="35" y="274"/>
                  <a:pt x="25" y="268"/>
                </a:cubicBezTo>
                <a:cubicBezTo>
                  <a:pt x="25" y="268"/>
                  <a:pt x="26" y="267"/>
                  <a:pt x="26" y="267"/>
                </a:cubicBezTo>
                <a:cubicBezTo>
                  <a:pt x="25" y="267"/>
                  <a:pt x="26" y="267"/>
                  <a:pt x="27" y="267"/>
                </a:cubicBezTo>
                <a:cubicBezTo>
                  <a:pt x="33" y="270"/>
                  <a:pt x="39" y="273"/>
                  <a:pt x="41" y="274"/>
                </a:cubicBezTo>
                <a:cubicBezTo>
                  <a:pt x="41" y="274"/>
                  <a:pt x="41" y="274"/>
                  <a:pt x="41" y="274"/>
                </a:cubicBezTo>
                <a:cubicBezTo>
                  <a:pt x="42" y="274"/>
                  <a:pt x="43" y="274"/>
                  <a:pt x="43" y="274"/>
                </a:cubicBezTo>
                <a:cubicBezTo>
                  <a:pt x="43" y="274"/>
                  <a:pt x="35" y="270"/>
                  <a:pt x="29" y="267"/>
                </a:cubicBezTo>
                <a:cubicBezTo>
                  <a:pt x="37" y="265"/>
                  <a:pt x="56" y="260"/>
                  <a:pt x="57" y="262"/>
                </a:cubicBezTo>
                <a:cubicBezTo>
                  <a:pt x="57" y="262"/>
                  <a:pt x="57" y="261"/>
                  <a:pt x="57" y="260"/>
                </a:cubicBezTo>
                <a:cubicBezTo>
                  <a:pt x="58" y="261"/>
                  <a:pt x="59" y="262"/>
                  <a:pt x="59" y="261"/>
                </a:cubicBezTo>
                <a:cubicBezTo>
                  <a:pt x="59" y="261"/>
                  <a:pt x="59" y="260"/>
                  <a:pt x="59" y="260"/>
                </a:cubicBezTo>
                <a:cubicBezTo>
                  <a:pt x="61" y="261"/>
                  <a:pt x="66" y="259"/>
                  <a:pt x="68" y="258"/>
                </a:cubicBezTo>
                <a:cubicBezTo>
                  <a:pt x="68" y="258"/>
                  <a:pt x="68" y="258"/>
                  <a:pt x="68" y="258"/>
                </a:cubicBezTo>
                <a:cubicBezTo>
                  <a:pt x="68" y="259"/>
                  <a:pt x="68" y="258"/>
                  <a:pt x="68" y="258"/>
                </a:cubicBezTo>
                <a:cubicBezTo>
                  <a:pt x="69" y="258"/>
                  <a:pt x="69" y="258"/>
                  <a:pt x="68" y="257"/>
                </a:cubicBezTo>
                <a:cubicBezTo>
                  <a:pt x="69" y="258"/>
                  <a:pt x="70" y="259"/>
                  <a:pt x="70" y="259"/>
                </a:cubicBezTo>
                <a:cubicBezTo>
                  <a:pt x="70" y="258"/>
                  <a:pt x="70" y="256"/>
                  <a:pt x="70" y="256"/>
                </a:cubicBezTo>
                <a:cubicBezTo>
                  <a:pt x="68" y="257"/>
                  <a:pt x="60" y="260"/>
                  <a:pt x="59" y="259"/>
                </a:cubicBezTo>
                <a:cubicBezTo>
                  <a:pt x="58" y="258"/>
                  <a:pt x="61" y="258"/>
                  <a:pt x="61" y="258"/>
                </a:cubicBezTo>
                <a:cubicBezTo>
                  <a:pt x="61" y="257"/>
                  <a:pt x="56" y="258"/>
                  <a:pt x="56" y="258"/>
                </a:cubicBezTo>
                <a:cubicBezTo>
                  <a:pt x="56" y="259"/>
                  <a:pt x="56" y="259"/>
                  <a:pt x="56" y="259"/>
                </a:cubicBezTo>
                <a:cubicBezTo>
                  <a:pt x="57" y="259"/>
                  <a:pt x="54" y="260"/>
                  <a:pt x="54" y="260"/>
                </a:cubicBezTo>
                <a:cubicBezTo>
                  <a:pt x="54" y="260"/>
                  <a:pt x="54" y="260"/>
                  <a:pt x="54" y="260"/>
                </a:cubicBezTo>
                <a:cubicBezTo>
                  <a:pt x="54" y="260"/>
                  <a:pt x="49" y="261"/>
                  <a:pt x="48" y="261"/>
                </a:cubicBezTo>
                <a:cubicBezTo>
                  <a:pt x="48" y="261"/>
                  <a:pt x="47" y="261"/>
                  <a:pt x="47" y="261"/>
                </a:cubicBezTo>
                <a:cubicBezTo>
                  <a:pt x="47" y="261"/>
                  <a:pt x="47" y="260"/>
                  <a:pt x="47" y="261"/>
                </a:cubicBezTo>
                <a:cubicBezTo>
                  <a:pt x="45" y="260"/>
                  <a:pt x="42" y="260"/>
                  <a:pt x="42" y="261"/>
                </a:cubicBezTo>
                <a:cubicBezTo>
                  <a:pt x="43" y="261"/>
                  <a:pt x="43" y="261"/>
                  <a:pt x="44" y="261"/>
                </a:cubicBezTo>
                <a:cubicBezTo>
                  <a:pt x="44" y="261"/>
                  <a:pt x="43" y="263"/>
                  <a:pt x="43" y="263"/>
                </a:cubicBezTo>
                <a:cubicBezTo>
                  <a:pt x="42" y="263"/>
                  <a:pt x="40" y="261"/>
                  <a:pt x="40" y="261"/>
                </a:cubicBezTo>
                <a:cubicBezTo>
                  <a:pt x="40" y="261"/>
                  <a:pt x="40" y="263"/>
                  <a:pt x="40" y="263"/>
                </a:cubicBezTo>
                <a:cubicBezTo>
                  <a:pt x="39" y="262"/>
                  <a:pt x="35" y="261"/>
                  <a:pt x="35" y="262"/>
                </a:cubicBezTo>
                <a:cubicBezTo>
                  <a:pt x="36" y="258"/>
                  <a:pt x="65" y="255"/>
                  <a:pt x="69" y="254"/>
                </a:cubicBezTo>
                <a:cubicBezTo>
                  <a:pt x="73" y="252"/>
                  <a:pt x="80" y="250"/>
                  <a:pt x="82" y="249"/>
                </a:cubicBezTo>
                <a:cubicBezTo>
                  <a:pt x="84" y="249"/>
                  <a:pt x="88" y="248"/>
                  <a:pt x="89" y="248"/>
                </a:cubicBezTo>
                <a:cubicBezTo>
                  <a:pt x="88" y="248"/>
                  <a:pt x="92" y="246"/>
                  <a:pt x="91" y="247"/>
                </a:cubicBezTo>
                <a:cubicBezTo>
                  <a:pt x="90" y="248"/>
                  <a:pt x="96" y="243"/>
                  <a:pt x="97" y="245"/>
                </a:cubicBezTo>
                <a:cubicBezTo>
                  <a:pt x="97" y="246"/>
                  <a:pt x="109" y="244"/>
                  <a:pt x="110" y="241"/>
                </a:cubicBezTo>
                <a:cubicBezTo>
                  <a:pt x="111" y="238"/>
                  <a:pt x="107" y="237"/>
                  <a:pt x="106" y="235"/>
                </a:cubicBezTo>
                <a:cubicBezTo>
                  <a:pt x="106" y="234"/>
                  <a:pt x="106" y="234"/>
                  <a:pt x="106" y="233"/>
                </a:cubicBezTo>
                <a:cubicBezTo>
                  <a:pt x="104" y="235"/>
                  <a:pt x="98" y="235"/>
                  <a:pt x="99" y="237"/>
                </a:cubicBezTo>
                <a:cubicBezTo>
                  <a:pt x="99" y="237"/>
                  <a:pt x="105" y="235"/>
                  <a:pt x="105" y="235"/>
                </a:cubicBezTo>
                <a:cubicBezTo>
                  <a:pt x="106" y="235"/>
                  <a:pt x="104" y="237"/>
                  <a:pt x="105" y="237"/>
                </a:cubicBezTo>
                <a:cubicBezTo>
                  <a:pt x="104" y="237"/>
                  <a:pt x="104" y="237"/>
                  <a:pt x="103" y="237"/>
                </a:cubicBezTo>
                <a:cubicBezTo>
                  <a:pt x="103" y="237"/>
                  <a:pt x="103" y="237"/>
                  <a:pt x="103" y="237"/>
                </a:cubicBezTo>
                <a:cubicBezTo>
                  <a:pt x="94" y="238"/>
                  <a:pt x="83" y="242"/>
                  <a:pt x="74" y="245"/>
                </a:cubicBezTo>
                <a:cubicBezTo>
                  <a:pt x="65" y="248"/>
                  <a:pt x="56" y="250"/>
                  <a:pt x="47" y="251"/>
                </a:cubicBezTo>
                <a:cubicBezTo>
                  <a:pt x="45" y="252"/>
                  <a:pt x="31" y="253"/>
                  <a:pt x="28" y="255"/>
                </a:cubicBezTo>
                <a:cubicBezTo>
                  <a:pt x="33" y="251"/>
                  <a:pt x="61" y="248"/>
                  <a:pt x="60" y="246"/>
                </a:cubicBezTo>
                <a:cubicBezTo>
                  <a:pt x="60" y="246"/>
                  <a:pt x="58" y="246"/>
                  <a:pt x="58" y="246"/>
                </a:cubicBezTo>
                <a:cubicBezTo>
                  <a:pt x="58" y="246"/>
                  <a:pt x="61" y="245"/>
                  <a:pt x="61" y="245"/>
                </a:cubicBezTo>
                <a:cubicBezTo>
                  <a:pt x="61" y="246"/>
                  <a:pt x="61" y="246"/>
                  <a:pt x="62" y="247"/>
                </a:cubicBezTo>
                <a:cubicBezTo>
                  <a:pt x="62" y="247"/>
                  <a:pt x="63" y="244"/>
                  <a:pt x="63" y="244"/>
                </a:cubicBezTo>
                <a:cubicBezTo>
                  <a:pt x="63" y="245"/>
                  <a:pt x="65" y="247"/>
                  <a:pt x="65" y="246"/>
                </a:cubicBezTo>
                <a:cubicBezTo>
                  <a:pt x="65" y="246"/>
                  <a:pt x="64" y="244"/>
                  <a:pt x="64" y="244"/>
                </a:cubicBezTo>
                <a:cubicBezTo>
                  <a:pt x="65" y="244"/>
                  <a:pt x="65" y="246"/>
                  <a:pt x="65" y="246"/>
                </a:cubicBezTo>
                <a:cubicBezTo>
                  <a:pt x="65" y="245"/>
                  <a:pt x="65" y="245"/>
                  <a:pt x="65" y="244"/>
                </a:cubicBezTo>
                <a:cubicBezTo>
                  <a:pt x="66" y="244"/>
                  <a:pt x="66" y="244"/>
                  <a:pt x="67" y="244"/>
                </a:cubicBezTo>
                <a:cubicBezTo>
                  <a:pt x="67" y="244"/>
                  <a:pt x="67" y="245"/>
                  <a:pt x="67" y="245"/>
                </a:cubicBezTo>
                <a:cubicBezTo>
                  <a:pt x="67" y="244"/>
                  <a:pt x="67" y="244"/>
                  <a:pt x="67" y="245"/>
                </a:cubicBezTo>
                <a:cubicBezTo>
                  <a:pt x="67" y="245"/>
                  <a:pt x="68" y="245"/>
                  <a:pt x="68" y="244"/>
                </a:cubicBezTo>
                <a:cubicBezTo>
                  <a:pt x="68" y="244"/>
                  <a:pt x="69" y="244"/>
                  <a:pt x="69" y="243"/>
                </a:cubicBezTo>
                <a:cubicBezTo>
                  <a:pt x="68" y="246"/>
                  <a:pt x="73" y="243"/>
                  <a:pt x="73" y="243"/>
                </a:cubicBezTo>
                <a:cubicBezTo>
                  <a:pt x="73" y="243"/>
                  <a:pt x="72" y="243"/>
                  <a:pt x="72" y="243"/>
                </a:cubicBezTo>
                <a:cubicBezTo>
                  <a:pt x="71" y="243"/>
                  <a:pt x="75" y="240"/>
                  <a:pt x="74" y="240"/>
                </a:cubicBezTo>
                <a:cubicBezTo>
                  <a:pt x="73" y="239"/>
                  <a:pt x="55" y="243"/>
                  <a:pt x="53" y="245"/>
                </a:cubicBezTo>
                <a:cubicBezTo>
                  <a:pt x="48" y="247"/>
                  <a:pt x="40" y="247"/>
                  <a:pt x="34" y="248"/>
                </a:cubicBezTo>
                <a:cubicBezTo>
                  <a:pt x="33" y="248"/>
                  <a:pt x="30" y="249"/>
                  <a:pt x="27" y="249"/>
                </a:cubicBezTo>
                <a:cubicBezTo>
                  <a:pt x="27" y="249"/>
                  <a:pt x="27" y="249"/>
                  <a:pt x="27" y="249"/>
                </a:cubicBezTo>
                <a:cubicBezTo>
                  <a:pt x="25" y="250"/>
                  <a:pt x="23" y="250"/>
                  <a:pt x="21" y="251"/>
                </a:cubicBezTo>
                <a:cubicBezTo>
                  <a:pt x="21" y="251"/>
                  <a:pt x="21" y="250"/>
                  <a:pt x="21" y="251"/>
                </a:cubicBezTo>
                <a:cubicBezTo>
                  <a:pt x="20" y="251"/>
                  <a:pt x="20" y="252"/>
                  <a:pt x="20" y="252"/>
                </a:cubicBezTo>
                <a:cubicBezTo>
                  <a:pt x="17" y="258"/>
                  <a:pt x="27" y="256"/>
                  <a:pt x="27" y="256"/>
                </a:cubicBezTo>
                <a:cubicBezTo>
                  <a:pt x="26" y="257"/>
                  <a:pt x="23" y="258"/>
                  <a:pt x="21" y="259"/>
                </a:cubicBezTo>
                <a:cubicBezTo>
                  <a:pt x="18" y="258"/>
                  <a:pt x="11" y="257"/>
                  <a:pt x="12" y="258"/>
                </a:cubicBezTo>
                <a:cubicBezTo>
                  <a:pt x="12" y="258"/>
                  <a:pt x="14" y="260"/>
                  <a:pt x="18" y="262"/>
                </a:cubicBezTo>
                <a:cubicBezTo>
                  <a:pt x="17" y="262"/>
                  <a:pt x="17" y="263"/>
                  <a:pt x="17" y="263"/>
                </a:cubicBezTo>
                <a:cubicBezTo>
                  <a:pt x="13" y="260"/>
                  <a:pt x="5" y="254"/>
                  <a:pt x="3" y="259"/>
                </a:cubicBezTo>
                <a:cubicBezTo>
                  <a:pt x="4" y="259"/>
                  <a:pt x="4" y="260"/>
                  <a:pt x="5" y="261"/>
                </a:cubicBezTo>
                <a:cubicBezTo>
                  <a:pt x="4" y="261"/>
                  <a:pt x="3" y="261"/>
                  <a:pt x="2" y="261"/>
                </a:cubicBezTo>
                <a:cubicBezTo>
                  <a:pt x="3" y="262"/>
                  <a:pt x="11" y="267"/>
                  <a:pt x="10" y="268"/>
                </a:cubicBezTo>
                <a:cubicBezTo>
                  <a:pt x="10" y="268"/>
                  <a:pt x="0" y="263"/>
                  <a:pt x="1" y="263"/>
                </a:cubicBezTo>
                <a:cubicBezTo>
                  <a:pt x="3" y="268"/>
                  <a:pt x="4" y="271"/>
                  <a:pt x="9" y="274"/>
                </a:cubicBezTo>
                <a:cubicBezTo>
                  <a:pt x="9" y="278"/>
                  <a:pt x="10" y="282"/>
                  <a:pt x="13" y="282"/>
                </a:cubicBezTo>
                <a:cubicBezTo>
                  <a:pt x="12" y="282"/>
                  <a:pt x="29" y="301"/>
                  <a:pt x="28" y="303"/>
                </a:cubicBezTo>
                <a:cubicBezTo>
                  <a:pt x="28" y="303"/>
                  <a:pt x="30" y="303"/>
                  <a:pt x="30" y="303"/>
                </a:cubicBezTo>
                <a:cubicBezTo>
                  <a:pt x="29" y="303"/>
                  <a:pt x="29" y="303"/>
                  <a:pt x="29" y="304"/>
                </a:cubicBezTo>
                <a:cubicBezTo>
                  <a:pt x="29" y="304"/>
                  <a:pt x="29" y="303"/>
                  <a:pt x="30" y="303"/>
                </a:cubicBezTo>
                <a:cubicBezTo>
                  <a:pt x="29" y="305"/>
                  <a:pt x="31" y="309"/>
                  <a:pt x="33" y="310"/>
                </a:cubicBezTo>
                <a:cubicBezTo>
                  <a:pt x="33" y="310"/>
                  <a:pt x="33" y="310"/>
                  <a:pt x="33" y="310"/>
                </a:cubicBezTo>
                <a:cubicBezTo>
                  <a:pt x="33" y="310"/>
                  <a:pt x="33" y="310"/>
                  <a:pt x="34" y="310"/>
                </a:cubicBezTo>
                <a:cubicBezTo>
                  <a:pt x="34" y="310"/>
                  <a:pt x="33" y="311"/>
                  <a:pt x="33" y="311"/>
                </a:cubicBezTo>
                <a:cubicBezTo>
                  <a:pt x="33" y="311"/>
                  <a:pt x="34" y="311"/>
                  <a:pt x="35" y="311"/>
                </a:cubicBezTo>
                <a:cubicBezTo>
                  <a:pt x="35" y="311"/>
                  <a:pt x="31" y="304"/>
                  <a:pt x="31" y="304"/>
                </a:cubicBezTo>
                <a:cubicBezTo>
                  <a:pt x="31" y="304"/>
                  <a:pt x="31" y="303"/>
                  <a:pt x="31" y="303"/>
                </a:cubicBezTo>
                <a:cubicBezTo>
                  <a:pt x="32" y="302"/>
                  <a:pt x="32" y="304"/>
                  <a:pt x="32" y="304"/>
                </a:cubicBezTo>
                <a:cubicBezTo>
                  <a:pt x="33" y="304"/>
                  <a:pt x="31" y="301"/>
                  <a:pt x="31" y="301"/>
                </a:cubicBezTo>
                <a:cubicBezTo>
                  <a:pt x="30" y="301"/>
                  <a:pt x="29" y="300"/>
                  <a:pt x="29" y="300"/>
                </a:cubicBezTo>
                <a:cubicBezTo>
                  <a:pt x="29" y="300"/>
                  <a:pt x="29" y="300"/>
                  <a:pt x="29" y="300"/>
                </a:cubicBezTo>
                <a:cubicBezTo>
                  <a:pt x="28" y="300"/>
                  <a:pt x="28" y="298"/>
                  <a:pt x="29" y="298"/>
                </a:cubicBezTo>
                <a:cubicBezTo>
                  <a:pt x="30" y="296"/>
                  <a:pt x="26" y="296"/>
                  <a:pt x="26" y="296"/>
                </a:cubicBezTo>
                <a:cubicBezTo>
                  <a:pt x="26" y="296"/>
                  <a:pt x="27" y="294"/>
                  <a:pt x="25" y="292"/>
                </a:cubicBezTo>
                <a:cubicBezTo>
                  <a:pt x="25" y="293"/>
                  <a:pt x="24" y="295"/>
                  <a:pt x="23" y="294"/>
                </a:cubicBezTo>
                <a:cubicBezTo>
                  <a:pt x="23" y="294"/>
                  <a:pt x="24" y="291"/>
                  <a:pt x="24" y="291"/>
                </a:cubicBezTo>
                <a:cubicBezTo>
                  <a:pt x="24" y="291"/>
                  <a:pt x="22" y="292"/>
                  <a:pt x="22" y="292"/>
                </a:cubicBezTo>
                <a:cubicBezTo>
                  <a:pt x="22" y="291"/>
                  <a:pt x="23" y="289"/>
                  <a:pt x="22" y="288"/>
                </a:cubicBezTo>
                <a:cubicBezTo>
                  <a:pt x="28" y="291"/>
                  <a:pt x="39" y="313"/>
                  <a:pt x="43" y="317"/>
                </a:cubicBezTo>
                <a:cubicBezTo>
                  <a:pt x="43" y="318"/>
                  <a:pt x="43" y="318"/>
                  <a:pt x="43" y="318"/>
                </a:cubicBezTo>
                <a:cubicBezTo>
                  <a:pt x="42" y="318"/>
                  <a:pt x="42" y="318"/>
                  <a:pt x="43" y="318"/>
                </a:cubicBezTo>
                <a:cubicBezTo>
                  <a:pt x="43" y="318"/>
                  <a:pt x="44" y="318"/>
                  <a:pt x="44" y="318"/>
                </a:cubicBezTo>
                <a:cubicBezTo>
                  <a:pt x="43" y="318"/>
                  <a:pt x="43" y="318"/>
                  <a:pt x="43" y="319"/>
                </a:cubicBezTo>
                <a:cubicBezTo>
                  <a:pt x="43" y="320"/>
                  <a:pt x="44" y="324"/>
                  <a:pt x="45" y="324"/>
                </a:cubicBezTo>
                <a:cubicBezTo>
                  <a:pt x="44" y="323"/>
                  <a:pt x="46" y="326"/>
                  <a:pt x="45" y="325"/>
                </a:cubicBezTo>
                <a:cubicBezTo>
                  <a:pt x="45" y="325"/>
                  <a:pt x="49" y="329"/>
                  <a:pt x="48" y="330"/>
                </a:cubicBezTo>
                <a:cubicBezTo>
                  <a:pt x="47" y="330"/>
                  <a:pt x="49" y="335"/>
                  <a:pt x="49" y="336"/>
                </a:cubicBezTo>
                <a:cubicBezTo>
                  <a:pt x="52" y="342"/>
                  <a:pt x="52" y="338"/>
                  <a:pt x="56" y="338"/>
                </a:cubicBezTo>
                <a:cubicBezTo>
                  <a:pt x="56" y="338"/>
                  <a:pt x="63" y="334"/>
                  <a:pt x="62" y="334"/>
                </a:cubicBezTo>
                <a:cubicBezTo>
                  <a:pt x="62" y="334"/>
                  <a:pt x="58" y="336"/>
                  <a:pt x="59" y="335"/>
                </a:cubicBezTo>
                <a:cubicBezTo>
                  <a:pt x="59" y="335"/>
                  <a:pt x="56" y="330"/>
                  <a:pt x="56" y="330"/>
                </a:cubicBezTo>
                <a:cubicBezTo>
                  <a:pt x="55" y="331"/>
                  <a:pt x="58" y="334"/>
                  <a:pt x="58" y="335"/>
                </a:cubicBezTo>
                <a:cubicBezTo>
                  <a:pt x="57" y="336"/>
                  <a:pt x="55" y="335"/>
                  <a:pt x="55" y="335"/>
                </a:cubicBezTo>
                <a:cubicBezTo>
                  <a:pt x="55" y="335"/>
                  <a:pt x="55" y="334"/>
                  <a:pt x="55" y="334"/>
                </a:cubicBezTo>
                <a:cubicBezTo>
                  <a:pt x="55" y="334"/>
                  <a:pt x="55" y="334"/>
                  <a:pt x="55" y="334"/>
                </a:cubicBezTo>
                <a:cubicBezTo>
                  <a:pt x="55" y="334"/>
                  <a:pt x="55" y="334"/>
                  <a:pt x="55" y="334"/>
                </a:cubicBezTo>
                <a:cubicBezTo>
                  <a:pt x="54" y="328"/>
                  <a:pt x="50" y="320"/>
                  <a:pt x="48" y="314"/>
                </a:cubicBezTo>
                <a:cubicBezTo>
                  <a:pt x="45" y="308"/>
                  <a:pt x="41" y="301"/>
                  <a:pt x="38" y="296"/>
                </a:cubicBezTo>
                <a:cubicBezTo>
                  <a:pt x="37" y="295"/>
                  <a:pt x="34" y="289"/>
                  <a:pt x="30" y="284"/>
                </a:cubicBezTo>
                <a:cubicBezTo>
                  <a:pt x="30" y="284"/>
                  <a:pt x="31" y="284"/>
                  <a:pt x="31" y="285"/>
                </a:cubicBezTo>
                <a:cubicBezTo>
                  <a:pt x="36" y="291"/>
                  <a:pt x="43" y="301"/>
                  <a:pt x="43" y="301"/>
                </a:cubicBezTo>
                <a:cubicBezTo>
                  <a:pt x="43" y="300"/>
                  <a:pt x="43" y="299"/>
                  <a:pt x="43" y="299"/>
                </a:cubicBezTo>
                <a:cubicBezTo>
                  <a:pt x="44" y="299"/>
                  <a:pt x="45" y="301"/>
                  <a:pt x="45" y="301"/>
                </a:cubicBezTo>
                <a:cubicBezTo>
                  <a:pt x="44" y="301"/>
                  <a:pt x="44" y="301"/>
                  <a:pt x="43" y="302"/>
                </a:cubicBezTo>
                <a:cubicBezTo>
                  <a:pt x="43" y="302"/>
                  <a:pt x="46" y="302"/>
                  <a:pt x="46" y="302"/>
                </a:cubicBezTo>
                <a:cubicBezTo>
                  <a:pt x="46" y="302"/>
                  <a:pt x="42" y="302"/>
                  <a:pt x="44" y="304"/>
                </a:cubicBezTo>
                <a:cubicBezTo>
                  <a:pt x="44" y="304"/>
                  <a:pt x="46" y="303"/>
                  <a:pt x="46" y="303"/>
                </a:cubicBezTo>
                <a:cubicBezTo>
                  <a:pt x="46" y="304"/>
                  <a:pt x="44" y="304"/>
                  <a:pt x="44" y="305"/>
                </a:cubicBezTo>
                <a:cubicBezTo>
                  <a:pt x="45" y="304"/>
                  <a:pt x="46" y="304"/>
                  <a:pt x="46" y="304"/>
                </a:cubicBezTo>
                <a:cubicBezTo>
                  <a:pt x="46" y="304"/>
                  <a:pt x="46" y="305"/>
                  <a:pt x="46" y="305"/>
                </a:cubicBezTo>
                <a:cubicBezTo>
                  <a:pt x="46" y="305"/>
                  <a:pt x="47" y="305"/>
                  <a:pt x="46" y="305"/>
                </a:cubicBezTo>
                <a:cubicBezTo>
                  <a:pt x="46" y="305"/>
                  <a:pt x="46" y="306"/>
                  <a:pt x="46" y="306"/>
                </a:cubicBezTo>
                <a:cubicBezTo>
                  <a:pt x="46" y="306"/>
                  <a:pt x="47" y="305"/>
                  <a:pt x="46" y="306"/>
                </a:cubicBezTo>
                <a:cubicBezTo>
                  <a:pt x="45" y="306"/>
                  <a:pt x="45" y="306"/>
                  <a:pt x="46" y="307"/>
                </a:cubicBezTo>
                <a:cubicBezTo>
                  <a:pt x="46" y="307"/>
                  <a:pt x="46" y="307"/>
                  <a:pt x="46" y="307"/>
                </a:cubicBezTo>
                <a:cubicBezTo>
                  <a:pt x="46" y="307"/>
                  <a:pt x="46" y="307"/>
                  <a:pt x="46" y="307"/>
                </a:cubicBezTo>
                <a:cubicBezTo>
                  <a:pt x="46" y="307"/>
                  <a:pt x="47" y="307"/>
                  <a:pt x="47" y="307"/>
                </a:cubicBezTo>
                <a:cubicBezTo>
                  <a:pt x="45" y="306"/>
                  <a:pt x="47" y="311"/>
                  <a:pt x="48" y="310"/>
                </a:cubicBezTo>
                <a:cubicBezTo>
                  <a:pt x="48" y="310"/>
                  <a:pt x="48" y="310"/>
                  <a:pt x="48" y="309"/>
                </a:cubicBezTo>
                <a:cubicBezTo>
                  <a:pt x="48" y="308"/>
                  <a:pt x="51" y="312"/>
                  <a:pt x="52" y="311"/>
                </a:cubicBezTo>
                <a:cubicBezTo>
                  <a:pt x="53" y="308"/>
                  <a:pt x="41" y="296"/>
                  <a:pt x="42" y="293"/>
                </a:cubicBezTo>
                <a:cubicBezTo>
                  <a:pt x="43" y="292"/>
                  <a:pt x="42" y="291"/>
                  <a:pt x="40" y="289"/>
                </a:cubicBezTo>
                <a:cubicBezTo>
                  <a:pt x="53" y="294"/>
                  <a:pt x="68" y="300"/>
                  <a:pt x="70" y="301"/>
                </a:cubicBezTo>
                <a:cubicBezTo>
                  <a:pt x="70" y="300"/>
                  <a:pt x="70" y="300"/>
                  <a:pt x="70" y="300"/>
                </a:cubicBezTo>
                <a:cubicBezTo>
                  <a:pt x="75" y="301"/>
                  <a:pt x="113" y="311"/>
                  <a:pt x="113" y="309"/>
                </a:cubicBezTo>
                <a:cubicBezTo>
                  <a:pt x="113" y="310"/>
                  <a:pt x="119" y="310"/>
                  <a:pt x="118" y="310"/>
                </a:cubicBezTo>
                <a:cubicBezTo>
                  <a:pt x="118" y="310"/>
                  <a:pt x="118" y="309"/>
                  <a:pt x="118" y="309"/>
                </a:cubicBezTo>
                <a:cubicBezTo>
                  <a:pt x="118" y="309"/>
                  <a:pt x="122" y="309"/>
                  <a:pt x="122" y="309"/>
                </a:cubicBezTo>
                <a:cubicBezTo>
                  <a:pt x="110" y="304"/>
                  <a:pt x="93" y="305"/>
                  <a:pt x="80" y="301"/>
                </a:cubicBezTo>
                <a:cubicBezTo>
                  <a:pt x="70" y="299"/>
                  <a:pt x="60" y="296"/>
                  <a:pt x="50" y="292"/>
                </a:cubicBezTo>
                <a:cubicBezTo>
                  <a:pt x="50" y="292"/>
                  <a:pt x="50" y="292"/>
                  <a:pt x="50" y="292"/>
                </a:cubicBezTo>
                <a:cubicBezTo>
                  <a:pt x="50" y="292"/>
                  <a:pt x="49" y="292"/>
                  <a:pt x="49" y="292"/>
                </a:cubicBezTo>
                <a:cubicBezTo>
                  <a:pt x="49" y="292"/>
                  <a:pt x="49" y="292"/>
                  <a:pt x="49" y="292"/>
                </a:cubicBezTo>
                <a:cubicBezTo>
                  <a:pt x="48" y="291"/>
                  <a:pt x="46" y="291"/>
                  <a:pt x="45" y="290"/>
                </a:cubicBezTo>
                <a:cubicBezTo>
                  <a:pt x="44" y="290"/>
                  <a:pt x="42" y="289"/>
                  <a:pt x="40" y="288"/>
                </a:cubicBezTo>
                <a:cubicBezTo>
                  <a:pt x="39" y="287"/>
                  <a:pt x="38" y="285"/>
                  <a:pt x="37" y="284"/>
                </a:cubicBezTo>
                <a:cubicBezTo>
                  <a:pt x="48" y="290"/>
                  <a:pt x="59" y="295"/>
                  <a:pt x="59" y="293"/>
                </a:cubicBezTo>
                <a:cubicBezTo>
                  <a:pt x="59" y="293"/>
                  <a:pt x="47" y="288"/>
                  <a:pt x="35" y="283"/>
                </a:cubicBezTo>
                <a:cubicBezTo>
                  <a:pt x="35" y="282"/>
                  <a:pt x="35" y="282"/>
                  <a:pt x="34" y="281"/>
                </a:cubicBezTo>
                <a:cubicBezTo>
                  <a:pt x="46" y="287"/>
                  <a:pt x="58" y="292"/>
                  <a:pt x="71" y="295"/>
                </a:cubicBezTo>
                <a:cubicBezTo>
                  <a:pt x="95" y="302"/>
                  <a:pt x="119" y="305"/>
                  <a:pt x="143" y="306"/>
                </a:cubicBezTo>
                <a:cubicBezTo>
                  <a:pt x="187" y="308"/>
                  <a:pt x="232" y="299"/>
                  <a:pt x="273" y="284"/>
                </a:cubicBezTo>
                <a:cubicBezTo>
                  <a:pt x="281" y="282"/>
                  <a:pt x="288" y="279"/>
                  <a:pt x="295" y="275"/>
                </a:cubicBezTo>
                <a:cubicBezTo>
                  <a:pt x="291" y="278"/>
                  <a:pt x="286" y="281"/>
                  <a:pt x="282" y="283"/>
                </a:cubicBezTo>
                <a:cubicBezTo>
                  <a:pt x="282" y="283"/>
                  <a:pt x="283" y="283"/>
                  <a:pt x="283" y="283"/>
                </a:cubicBezTo>
                <a:cubicBezTo>
                  <a:pt x="283" y="283"/>
                  <a:pt x="276" y="285"/>
                  <a:pt x="268" y="288"/>
                </a:cubicBezTo>
                <a:cubicBezTo>
                  <a:pt x="261" y="290"/>
                  <a:pt x="254" y="293"/>
                  <a:pt x="253" y="293"/>
                </a:cubicBezTo>
                <a:cubicBezTo>
                  <a:pt x="254" y="293"/>
                  <a:pt x="264" y="290"/>
                  <a:pt x="264" y="290"/>
                </a:cubicBezTo>
                <a:cubicBezTo>
                  <a:pt x="264" y="291"/>
                  <a:pt x="237" y="299"/>
                  <a:pt x="238" y="300"/>
                </a:cubicBezTo>
                <a:cubicBezTo>
                  <a:pt x="240" y="306"/>
                  <a:pt x="304" y="275"/>
                  <a:pt x="312" y="273"/>
                </a:cubicBezTo>
                <a:cubicBezTo>
                  <a:pt x="321" y="270"/>
                  <a:pt x="328" y="263"/>
                  <a:pt x="337" y="259"/>
                </a:cubicBezTo>
                <a:cubicBezTo>
                  <a:pt x="345" y="255"/>
                  <a:pt x="358" y="247"/>
                  <a:pt x="364" y="241"/>
                </a:cubicBezTo>
                <a:cubicBezTo>
                  <a:pt x="375" y="228"/>
                  <a:pt x="391" y="218"/>
                  <a:pt x="403" y="207"/>
                </a:cubicBezTo>
                <a:cubicBezTo>
                  <a:pt x="433" y="177"/>
                  <a:pt x="461" y="143"/>
                  <a:pt x="479" y="104"/>
                </a:cubicBezTo>
                <a:cubicBezTo>
                  <a:pt x="485" y="90"/>
                  <a:pt x="491" y="76"/>
                  <a:pt x="497" y="63"/>
                </a:cubicBezTo>
                <a:cubicBezTo>
                  <a:pt x="497" y="63"/>
                  <a:pt x="497" y="63"/>
                  <a:pt x="497" y="63"/>
                </a:cubicBezTo>
                <a:cubicBezTo>
                  <a:pt x="497" y="63"/>
                  <a:pt x="497" y="63"/>
                  <a:pt x="497" y="63"/>
                </a:cubicBezTo>
                <a:cubicBezTo>
                  <a:pt x="498" y="60"/>
                  <a:pt x="500" y="56"/>
                  <a:pt x="501" y="53"/>
                </a:cubicBezTo>
                <a:cubicBezTo>
                  <a:pt x="505" y="45"/>
                  <a:pt x="507" y="37"/>
                  <a:pt x="511" y="29"/>
                </a:cubicBezTo>
                <a:cubicBezTo>
                  <a:pt x="511" y="28"/>
                  <a:pt x="517" y="13"/>
                  <a:pt x="517" y="13"/>
                </a:cubicBezTo>
                <a:cubicBezTo>
                  <a:pt x="510" y="19"/>
                  <a:pt x="504" y="30"/>
                  <a:pt x="501" y="39"/>
                </a:cubicBezTo>
                <a:close/>
                <a:moveTo>
                  <a:pt x="303" y="260"/>
                </a:moveTo>
                <a:cubicBezTo>
                  <a:pt x="304" y="260"/>
                  <a:pt x="305" y="260"/>
                  <a:pt x="303" y="260"/>
                </a:cubicBezTo>
                <a:close/>
                <a:moveTo>
                  <a:pt x="306" y="258"/>
                </a:moveTo>
                <a:cubicBezTo>
                  <a:pt x="305" y="258"/>
                  <a:pt x="306" y="259"/>
                  <a:pt x="306" y="258"/>
                </a:cubicBezTo>
                <a:close/>
                <a:moveTo>
                  <a:pt x="310" y="256"/>
                </a:moveTo>
                <a:cubicBezTo>
                  <a:pt x="307" y="257"/>
                  <a:pt x="312" y="255"/>
                  <a:pt x="312" y="255"/>
                </a:cubicBezTo>
                <a:lnTo>
                  <a:pt x="310" y="256"/>
                </a:lnTo>
                <a:close/>
                <a:moveTo>
                  <a:pt x="328" y="245"/>
                </a:moveTo>
                <a:cubicBezTo>
                  <a:pt x="329" y="245"/>
                  <a:pt x="329" y="244"/>
                  <a:pt x="330" y="244"/>
                </a:cubicBezTo>
                <a:cubicBezTo>
                  <a:pt x="330" y="245"/>
                  <a:pt x="329" y="245"/>
                  <a:pt x="328" y="245"/>
                </a:cubicBezTo>
                <a:close/>
                <a:moveTo>
                  <a:pt x="352" y="228"/>
                </a:moveTo>
                <a:cubicBezTo>
                  <a:pt x="352" y="228"/>
                  <a:pt x="353" y="228"/>
                  <a:pt x="353" y="228"/>
                </a:cubicBezTo>
                <a:cubicBezTo>
                  <a:pt x="352" y="228"/>
                  <a:pt x="352" y="228"/>
                  <a:pt x="352" y="228"/>
                </a:cubicBezTo>
                <a:close/>
                <a:moveTo>
                  <a:pt x="356" y="227"/>
                </a:moveTo>
                <a:cubicBezTo>
                  <a:pt x="357" y="226"/>
                  <a:pt x="359" y="224"/>
                  <a:pt x="361" y="224"/>
                </a:cubicBezTo>
                <a:cubicBezTo>
                  <a:pt x="361" y="224"/>
                  <a:pt x="355" y="229"/>
                  <a:pt x="356" y="227"/>
                </a:cubicBezTo>
                <a:close/>
                <a:moveTo>
                  <a:pt x="378" y="208"/>
                </a:moveTo>
                <a:cubicBezTo>
                  <a:pt x="377" y="207"/>
                  <a:pt x="380" y="206"/>
                  <a:pt x="380" y="206"/>
                </a:cubicBezTo>
                <a:cubicBezTo>
                  <a:pt x="379" y="207"/>
                  <a:pt x="379" y="208"/>
                  <a:pt x="378" y="208"/>
                </a:cubicBezTo>
                <a:close/>
                <a:moveTo>
                  <a:pt x="385" y="202"/>
                </a:moveTo>
                <a:cubicBezTo>
                  <a:pt x="383" y="203"/>
                  <a:pt x="386" y="201"/>
                  <a:pt x="386" y="201"/>
                </a:cubicBezTo>
                <a:cubicBezTo>
                  <a:pt x="386" y="201"/>
                  <a:pt x="385" y="202"/>
                  <a:pt x="385" y="202"/>
                </a:cubicBezTo>
                <a:close/>
                <a:moveTo>
                  <a:pt x="400" y="189"/>
                </a:moveTo>
                <a:cubicBezTo>
                  <a:pt x="400" y="188"/>
                  <a:pt x="401" y="188"/>
                  <a:pt x="402" y="187"/>
                </a:cubicBezTo>
                <a:cubicBezTo>
                  <a:pt x="402" y="188"/>
                  <a:pt x="401" y="189"/>
                  <a:pt x="400" y="189"/>
                </a:cubicBezTo>
                <a:close/>
                <a:moveTo>
                  <a:pt x="67" y="258"/>
                </a:moveTo>
                <a:cubicBezTo>
                  <a:pt x="67" y="259"/>
                  <a:pt x="67" y="257"/>
                  <a:pt x="67" y="258"/>
                </a:cubicBezTo>
                <a:close/>
                <a:moveTo>
                  <a:pt x="66" y="258"/>
                </a:moveTo>
                <a:cubicBezTo>
                  <a:pt x="67" y="258"/>
                  <a:pt x="66" y="257"/>
                  <a:pt x="66" y="258"/>
                </a:cubicBezTo>
                <a:close/>
                <a:moveTo>
                  <a:pt x="54" y="261"/>
                </a:moveTo>
                <a:cubicBezTo>
                  <a:pt x="54" y="262"/>
                  <a:pt x="54" y="260"/>
                  <a:pt x="54" y="261"/>
                </a:cubicBezTo>
                <a:close/>
                <a:moveTo>
                  <a:pt x="35" y="263"/>
                </a:moveTo>
                <a:cubicBezTo>
                  <a:pt x="34" y="264"/>
                  <a:pt x="36" y="262"/>
                  <a:pt x="35" y="263"/>
                </a:cubicBezTo>
                <a:close/>
                <a:moveTo>
                  <a:pt x="103" y="235"/>
                </a:moveTo>
                <a:cubicBezTo>
                  <a:pt x="103" y="236"/>
                  <a:pt x="103" y="234"/>
                  <a:pt x="103" y="235"/>
                </a:cubicBezTo>
                <a:close/>
                <a:moveTo>
                  <a:pt x="104" y="234"/>
                </a:moveTo>
                <a:cubicBezTo>
                  <a:pt x="104" y="235"/>
                  <a:pt x="104" y="234"/>
                  <a:pt x="104" y="234"/>
                </a:cubicBezTo>
                <a:close/>
                <a:moveTo>
                  <a:pt x="105" y="243"/>
                </a:moveTo>
                <a:cubicBezTo>
                  <a:pt x="104" y="243"/>
                  <a:pt x="105" y="243"/>
                  <a:pt x="105" y="243"/>
                </a:cubicBezTo>
                <a:close/>
                <a:moveTo>
                  <a:pt x="104" y="240"/>
                </a:moveTo>
                <a:cubicBezTo>
                  <a:pt x="104" y="241"/>
                  <a:pt x="103" y="239"/>
                  <a:pt x="104" y="240"/>
                </a:cubicBezTo>
                <a:close/>
                <a:moveTo>
                  <a:pt x="101" y="243"/>
                </a:moveTo>
                <a:cubicBezTo>
                  <a:pt x="101" y="244"/>
                  <a:pt x="101" y="242"/>
                  <a:pt x="101" y="243"/>
                </a:cubicBezTo>
                <a:close/>
                <a:moveTo>
                  <a:pt x="94" y="241"/>
                </a:moveTo>
                <a:cubicBezTo>
                  <a:pt x="96" y="242"/>
                  <a:pt x="94" y="240"/>
                  <a:pt x="94" y="241"/>
                </a:cubicBezTo>
                <a:close/>
                <a:moveTo>
                  <a:pt x="92" y="242"/>
                </a:moveTo>
                <a:cubicBezTo>
                  <a:pt x="92" y="242"/>
                  <a:pt x="95" y="243"/>
                  <a:pt x="95" y="243"/>
                </a:cubicBezTo>
                <a:cubicBezTo>
                  <a:pt x="95" y="243"/>
                  <a:pt x="92" y="243"/>
                  <a:pt x="92" y="244"/>
                </a:cubicBezTo>
                <a:cubicBezTo>
                  <a:pt x="92" y="246"/>
                  <a:pt x="91" y="242"/>
                  <a:pt x="92" y="242"/>
                </a:cubicBezTo>
                <a:close/>
                <a:moveTo>
                  <a:pt x="88" y="242"/>
                </a:moveTo>
                <a:cubicBezTo>
                  <a:pt x="89" y="243"/>
                  <a:pt x="88" y="240"/>
                  <a:pt x="88" y="242"/>
                </a:cubicBezTo>
                <a:close/>
                <a:moveTo>
                  <a:pt x="88" y="247"/>
                </a:moveTo>
                <a:cubicBezTo>
                  <a:pt x="88" y="248"/>
                  <a:pt x="88" y="246"/>
                  <a:pt x="88" y="247"/>
                </a:cubicBezTo>
                <a:close/>
                <a:moveTo>
                  <a:pt x="86" y="245"/>
                </a:moveTo>
                <a:cubicBezTo>
                  <a:pt x="84" y="245"/>
                  <a:pt x="87" y="245"/>
                  <a:pt x="86" y="245"/>
                </a:cubicBezTo>
                <a:close/>
                <a:moveTo>
                  <a:pt x="84" y="248"/>
                </a:moveTo>
                <a:cubicBezTo>
                  <a:pt x="84" y="249"/>
                  <a:pt x="84" y="247"/>
                  <a:pt x="84" y="248"/>
                </a:cubicBezTo>
                <a:close/>
                <a:moveTo>
                  <a:pt x="84" y="243"/>
                </a:moveTo>
                <a:cubicBezTo>
                  <a:pt x="84" y="243"/>
                  <a:pt x="84" y="242"/>
                  <a:pt x="84" y="243"/>
                </a:cubicBezTo>
                <a:close/>
                <a:moveTo>
                  <a:pt x="82" y="248"/>
                </a:moveTo>
                <a:cubicBezTo>
                  <a:pt x="83" y="248"/>
                  <a:pt x="82" y="247"/>
                  <a:pt x="82" y="248"/>
                </a:cubicBezTo>
                <a:close/>
                <a:moveTo>
                  <a:pt x="82" y="245"/>
                </a:moveTo>
                <a:cubicBezTo>
                  <a:pt x="82" y="246"/>
                  <a:pt x="82" y="244"/>
                  <a:pt x="82" y="245"/>
                </a:cubicBezTo>
                <a:close/>
                <a:moveTo>
                  <a:pt x="78" y="245"/>
                </a:moveTo>
                <a:cubicBezTo>
                  <a:pt x="78" y="246"/>
                  <a:pt x="78" y="244"/>
                  <a:pt x="78" y="245"/>
                </a:cubicBezTo>
                <a:close/>
                <a:moveTo>
                  <a:pt x="77" y="249"/>
                </a:moveTo>
                <a:cubicBezTo>
                  <a:pt x="77" y="250"/>
                  <a:pt x="77" y="249"/>
                  <a:pt x="77" y="249"/>
                </a:cubicBezTo>
                <a:close/>
                <a:moveTo>
                  <a:pt x="77" y="247"/>
                </a:moveTo>
                <a:cubicBezTo>
                  <a:pt x="77" y="248"/>
                  <a:pt x="76" y="245"/>
                  <a:pt x="77" y="247"/>
                </a:cubicBezTo>
                <a:close/>
                <a:moveTo>
                  <a:pt x="76" y="248"/>
                </a:moveTo>
                <a:cubicBezTo>
                  <a:pt x="76" y="249"/>
                  <a:pt x="76" y="247"/>
                  <a:pt x="76" y="248"/>
                </a:cubicBezTo>
                <a:close/>
                <a:moveTo>
                  <a:pt x="30" y="263"/>
                </a:moveTo>
                <a:cubicBezTo>
                  <a:pt x="31" y="263"/>
                  <a:pt x="30" y="263"/>
                  <a:pt x="30" y="263"/>
                </a:cubicBezTo>
                <a:close/>
                <a:moveTo>
                  <a:pt x="71" y="244"/>
                </a:moveTo>
                <a:cubicBezTo>
                  <a:pt x="70" y="244"/>
                  <a:pt x="71" y="243"/>
                  <a:pt x="71" y="244"/>
                </a:cubicBezTo>
                <a:close/>
                <a:moveTo>
                  <a:pt x="66" y="243"/>
                </a:moveTo>
                <a:cubicBezTo>
                  <a:pt x="67" y="243"/>
                  <a:pt x="66" y="243"/>
                  <a:pt x="66" y="243"/>
                </a:cubicBezTo>
                <a:close/>
                <a:moveTo>
                  <a:pt x="54" y="248"/>
                </a:moveTo>
                <a:cubicBezTo>
                  <a:pt x="51" y="248"/>
                  <a:pt x="57" y="247"/>
                  <a:pt x="54" y="248"/>
                </a:cubicBezTo>
                <a:close/>
                <a:moveTo>
                  <a:pt x="51" y="247"/>
                </a:moveTo>
                <a:cubicBezTo>
                  <a:pt x="51" y="249"/>
                  <a:pt x="51" y="246"/>
                  <a:pt x="51" y="247"/>
                </a:cubicBezTo>
                <a:close/>
                <a:moveTo>
                  <a:pt x="50" y="248"/>
                </a:moveTo>
                <a:cubicBezTo>
                  <a:pt x="50" y="249"/>
                  <a:pt x="50" y="247"/>
                  <a:pt x="50" y="248"/>
                </a:cubicBezTo>
                <a:close/>
                <a:moveTo>
                  <a:pt x="47" y="248"/>
                </a:moveTo>
                <a:cubicBezTo>
                  <a:pt x="47" y="250"/>
                  <a:pt x="47" y="248"/>
                  <a:pt x="47" y="248"/>
                </a:cubicBezTo>
                <a:close/>
                <a:moveTo>
                  <a:pt x="22" y="251"/>
                </a:moveTo>
                <a:cubicBezTo>
                  <a:pt x="22" y="251"/>
                  <a:pt x="22" y="250"/>
                  <a:pt x="22" y="251"/>
                </a:cubicBezTo>
                <a:close/>
                <a:moveTo>
                  <a:pt x="26" y="250"/>
                </a:moveTo>
                <a:cubicBezTo>
                  <a:pt x="26" y="251"/>
                  <a:pt x="26" y="249"/>
                  <a:pt x="26" y="250"/>
                </a:cubicBezTo>
                <a:close/>
                <a:moveTo>
                  <a:pt x="9" y="271"/>
                </a:moveTo>
                <a:cubicBezTo>
                  <a:pt x="7" y="269"/>
                  <a:pt x="4" y="266"/>
                  <a:pt x="3" y="266"/>
                </a:cubicBezTo>
                <a:cubicBezTo>
                  <a:pt x="4" y="265"/>
                  <a:pt x="7" y="268"/>
                  <a:pt x="10" y="270"/>
                </a:cubicBezTo>
                <a:cubicBezTo>
                  <a:pt x="10" y="270"/>
                  <a:pt x="9" y="271"/>
                  <a:pt x="9" y="271"/>
                </a:cubicBezTo>
                <a:close/>
                <a:moveTo>
                  <a:pt x="12" y="278"/>
                </a:moveTo>
                <a:cubicBezTo>
                  <a:pt x="10" y="278"/>
                  <a:pt x="13" y="278"/>
                  <a:pt x="12" y="278"/>
                </a:cubicBezTo>
                <a:close/>
                <a:moveTo>
                  <a:pt x="11" y="272"/>
                </a:moveTo>
                <a:cubicBezTo>
                  <a:pt x="11" y="272"/>
                  <a:pt x="11" y="272"/>
                  <a:pt x="12" y="271"/>
                </a:cubicBezTo>
                <a:cubicBezTo>
                  <a:pt x="12" y="271"/>
                  <a:pt x="12" y="271"/>
                  <a:pt x="12" y="271"/>
                </a:cubicBezTo>
                <a:cubicBezTo>
                  <a:pt x="12" y="271"/>
                  <a:pt x="12" y="271"/>
                  <a:pt x="12" y="271"/>
                </a:cubicBezTo>
                <a:cubicBezTo>
                  <a:pt x="12" y="271"/>
                  <a:pt x="12" y="271"/>
                  <a:pt x="12" y="270"/>
                </a:cubicBezTo>
                <a:cubicBezTo>
                  <a:pt x="12" y="270"/>
                  <a:pt x="12" y="270"/>
                  <a:pt x="12" y="271"/>
                </a:cubicBezTo>
                <a:cubicBezTo>
                  <a:pt x="12" y="271"/>
                  <a:pt x="11" y="272"/>
                  <a:pt x="11" y="272"/>
                </a:cubicBezTo>
                <a:close/>
                <a:moveTo>
                  <a:pt x="13" y="270"/>
                </a:moveTo>
                <a:cubicBezTo>
                  <a:pt x="13" y="270"/>
                  <a:pt x="13" y="270"/>
                  <a:pt x="13" y="270"/>
                </a:cubicBezTo>
                <a:cubicBezTo>
                  <a:pt x="13" y="270"/>
                  <a:pt x="13" y="270"/>
                  <a:pt x="13" y="270"/>
                </a:cubicBezTo>
                <a:cubicBezTo>
                  <a:pt x="13" y="270"/>
                  <a:pt x="13" y="270"/>
                  <a:pt x="13" y="270"/>
                </a:cubicBezTo>
                <a:close/>
                <a:moveTo>
                  <a:pt x="19" y="285"/>
                </a:moveTo>
                <a:cubicBezTo>
                  <a:pt x="19" y="285"/>
                  <a:pt x="19" y="284"/>
                  <a:pt x="19" y="285"/>
                </a:cubicBezTo>
                <a:close/>
                <a:moveTo>
                  <a:pt x="20" y="288"/>
                </a:moveTo>
                <a:cubicBezTo>
                  <a:pt x="19" y="288"/>
                  <a:pt x="22" y="288"/>
                  <a:pt x="20" y="288"/>
                </a:cubicBezTo>
                <a:close/>
                <a:moveTo>
                  <a:pt x="33" y="308"/>
                </a:moveTo>
                <a:cubicBezTo>
                  <a:pt x="32" y="309"/>
                  <a:pt x="33" y="308"/>
                  <a:pt x="33" y="308"/>
                </a:cubicBezTo>
                <a:close/>
                <a:moveTo>
                  <a:pt x="28" y="301"/>
                </a:moveTo>
                <a:cubicBezTo>
                  <a:pt x="27" y="301"/>
                  <a:pt x="29" y="300"/>
                  <a:pt x="28" y="301"/>
                </a:cubicBezTo>
                <a:close/>
                <a:moveTo>
                  <a:pt x="28" y="297"/>
                </a:moveTo>
                <a:cubicBezTo>
                  <a:pt x="27" y="298"/>
                  <a:pt x="28" y="297"/>
                  <a:pt x="28" y="297"/>
                </a:cubicBezTo>
                <a:close/>
                <a:moveTo>
                  <a:pt x="27" y="297"/>
                </a:moveTo>
                <a:cubicBezTo>
                  <a:pt x="27" y="297"/>
                  <a:pt x="28" y="296"/>
                  <a:pt x="27" y="297"/>
                </a:cubicBezTo>
                <a:close/>
                <a:moveTo>
                  <a:pt x="25" y="296"/>
                </a:moveTo>
                <a:cubicBezTo>
                  <a:pt x="25" y="296"/>
                  <a:pt x="27" y="294"/>
                  <a:pt x="25" y="296"/>
                </a:cubicBezTo>
                <a:close/>
                <a:moveTo>
                  <a:pt x="21" y="274"/>
                </a:moveTo>
                <a:cubicBezTo>
                  <a:pt x="22" y="274"/>
                  <a:pt x="23" y="274"/>
                  <a:pt x="23" y="275"/>
                </a:cubicBezTo>
                <a:cubicBezTo>
                  <a:pt x="23" y="275"/>
                  <a:pt x="23" y="276"/>
                  <a:pt x="23" y="277"/>
                </a:cubicBezTo>
                <a:cubicBezTo>
                  <a:pt x="23" y="276"/>
                  <a:pt x="22" y="276"/>
                  <a:pt x="22" y="276"/>
                </a:cubicBezTo>
                <a:cubicBezTo>
                  <a:pt x="22" y="275"/>
                  <a:pt x="22" y="275"/>
                  <a:pt x="21" y="274"/>
                </a:cubicBezTo>
                <a:close/>
                <a:moveTo>
                  <a:pt x="22" y="276"/>
                </a:moveTo>
                <a:cubicBezTo>
                  <a:pt x="22" y="276"/>
                  <a:pt x="23" y="276"/>
                  <a:pt x="23" y="277"/>
                </a:cubicBezTo>
                <a:cubicBezTo>
                  <a:pt x="24" y="278"/>
                  <a:pt x="24" y="279"/>
                  <a:pt x="24" y="279"/>
                </a:cubicBezTo>
                <a:cubicBezTo>
                  <a:pt x="23" y="279"/>
                  <a:pt x="22" y="278"/>
                  <a:pt x="22" y="276"/>
                </a:cubicBezTo>
                <a:close/>
                <a:moveTo>
                  <a:pt x="24" y="276"/>
                </a:moveTo>
                <a:cubicBezTo>
                  <a:pt x="24" y="275"/>
                  <a:pt x="24" y="276"/>
                  <a:pt x="24" y="276"/>
                </a:cubicBezTo>
                <a:close/>
                <a:moveTo>
                  <a:pt x="58" y="334"/>
                </a:moveTo>
                <a:cubicBezTo>
                  <a:pt x="57" y="335"/>
                  <a:pt x="58" y="334"/>
                  <a:pt x="58" y="334"/>
                </a:cubicBezTo>
                <a:close/>
                <a:moveTo>
                  <a:pt x="57" y="334"/>
                </a:moveTo>
                <a:cubicBezTo>
                  <a:pt x="57" y="334"/>
                  <a:pt x="58" y="333"/>
                  <a:pt x="57" y="334"/>
                </a:cubicBezTo>
                <a:close/>
                <a:moveTo>
                  <a:pt x="54" y="333"/>
                </a:moveTo>
                <a:cubicBezTo>
                  <a:pt x="53" y="333"/>
                  <a:pt x="55" y="333"/>
                  <a:pt x="54" y="333"/>
                </a:cubicBezTo>
                <a:close/>
                <a:moveTo>
                  <a:pt x="51" y="333"/>
                </a:moveTo>
                <a:cubicBezTo>
                  <a:pt x="51" y="333"/>
                  <a:pt x="52" y="332"/>
                  <a:pt x="51" y="333"/>
                </a:cubicBezTo>
                <a:close/>
                <a:moveTo>
                  <a:pt x="47" y="318"/>
                </a:moveTo>
                <a:cubicBezTo>
                  <a:pt x="46" y="318"/>
                  <a:pt x="48" y="318"/>
                  <a:pt x="47" y="318"/>
                </a:cubicBezTo>
                <a:close/>
                <a:moveTo>
                  <a:pt x="50" y="336"/>
                </a:moveTo>
                <a:cubicBezTo>
                  <a:pt x="50" y="335"/>
                  <a:pt x="50" y="336"/>
                  <a:pt x="50" y="336"/>
                </a:cubicBezTo>
                <a:close/>
                <a:moveTo>
                  <a:pt x="51" y="330"/>
                </a:moveTo>
                <a:cubicBezTo>
                  <a:pt x="50" y="330"/>
                  <a:pt x="51" y="330"/>
                  <a:pt x="51" y="330"/>
                </a:cubicBezTo>
                <a:close/>
                <a:moveTo>
                  <a:pt x="50" y="326"/>
                </a:moveTo>
                <a:cubicBezTo>
                  <a:pt x="50" y="326"/>
                  <a:pt x="50" y="328"/>
                  <a:pt x="50" y="328"/>
                </a:cubicBezTo>
                <a:cubicBezTo>
                  <a:pt x="49" y="328"/>
                  <a:pt x="49" y="325"/>
                  <a:pt x="48" y="326"/>
                </a:cubicBezTo>
                <a:cubicBezTo>
                  <a:pt x="47" y="326"/>
                  <a:pt x="50" y="324"/>
                  <a:pt x="50" y="326"/>
                </a:cubicBezTo>
                <a:close/>
                <a:moveTo>
                  <a:pt x="48" y="317"/>
                </a:moveTo>
                <a:cubicBezTo>
                  <a:pt x="47" y="317"/>
                  <a:pt x="49" y="317"/>
                  <a:pt x="48" y="317"/>
                </a:cubicBezTo>
                <a:close/>
                <a:moveTo>
                  <a:pt x="48" y="320"/>
                </a:moveTo>
                <a:cubicBezTo>
                  <a:pt x="46" y="321"/>
                  <a:pt x="49" y="319"/>
                  <a:pt x="48" y="320"/>
                </a:cubicBezTo>
                <a:close/>
                <a:moveTo>
                  <a:pt x="47" y="314"/>
                </a:moveTo>
                <a:cubicBezTo>
                  <a:pt x="46" y="315"/>
                  <a:pt x="48" y="314"/>
                  <a:pt x="47" y="314"/>
                </a:cubicBezTo>
                <a:close/>
                <a:moveTo>
                  <a:pt x="46" y="314"/>
                </a:moveTo>
                <a:cubicBezTo>
                  <a:pt x="45" y="314"/>
                  <a:pt x="48" y="314"/>
                  <a:pt x="46" y="314"/>
                </a:cubicBezTo>
                <a:close/>
                <a:moveTo>
                  <a:pt x="46" y="319"/>
                </a:moveTo>
                <a:cubicBezTo>
                  <a:pt x="45" y="320"/>
                  <a:pt x="47" y="319"/>
                  <a:pt x="46" y="319"/>
                </a:cubicBezTo>
                <a:close/>
                <a:moveTo>
                  <a:pt x="44" y="320"/>
                </a:moveTo>
                <a:cubicBezTo>
                  <a:pt x="43" y="321"/>
                  <a:pt x="44" y="320"/>
                  <a:pt x="44" y="320"/>
                </a:cubicBezTo>
                <a:close/>
                <a:moveTo>
                  <a:pt x="44" y="320"/>
                </a:moveTo>
                <a:cubicBezTo>
                  <a:pt x="43" y="321"/>
                  <a:pt x="45" y="319"/>
                  <a:pt x="44" y="320"/>
                </a:cubicBezTo>
                <a:close/>
                <a:moveTo>
                  <a:pt x="44" y="319"/>
                </a:moveTo>
                <a:cubicBezTo>
                  <a:pt x="44" y="319"/>
                  <a:pt x="45" y="318"/>
                  <a:pt x="44" y="319"/>
                </a:cubicBezTo>
                <a:close/>
                <a:moveTo>
                  <a:pt x="28" y="282"/>
                </a:moveTo>
                <a:cubicBezTo>
                  <a:pt x="27" y="281"/>
                  <a:pt x="26" y="280"/>
                  <a:pt x="26" y="279"/>
                </a:cubicBezTo>
                <a:cubicBezTo>
                  <a:pt x="26" y="280"/>
                  <a:pt x="28" y="281"/>
                  <a:pt x="29" y="282"/>
                </a:cubicBezTo>
                <a:cubicBezTo>
                  <a:pt x="29" y="282"/>
                  <a:pt x="28" y="282"/>
                  <a:pt x="28" y="282"/>
                </a:cubicBezTo>
                <a:close/>
                <a:moveTo>
                  <a:pt x="45" y="303"/>
                </a:moveTo>
                <a:cubicBezTo>
                  <a:pt x="44" y="304"/>
                  <a:pt x="47" y="302"/>
                  <a:pt x="45" y="303"/>
                </a:cubicBezTo>
                <a:close/>
                <a:moveTo>
                  <a:pt x="47" y="309"/>
                </a:moveTo>
                <a:cubicBezTo>
                  <a:pt x="46" y="308"/>
                  <a:pt x="48" y="308"/>
                  <a:pt x="47" y="309"/>
                </a:cubicBezTo>
                <a:close/>
                <a:moveTo>
                  <a:pt x="47" y="305"/>
                </a:moveTo>
                <a:cubicBezTo>
                  <a:pt x="47" y="305"/>
                  <a:pt x="48" y="304"/>
                  <a:pt x="47" y="305"/>
                </a:cubicBezTo>
                <a:close/>
                <a:moveTo>
                  <a:pt x="43" y="297"/>
                </a:moveTo>
                <a:cubicBezTo>
                  <a:pt x="43" y="297"/>
                  <a:pt x="44" y="299"/>
                  <a:pt x="42" y="299"/>
                </a:cubicBezTo>
                <a:cubicBezTo>
                  <a:pt x="42" y="298"/>
                  <a:pt x="43" y="297"/>
                  <a:pt x="43" y="297"/>
                </a:cubicBezTo>
                <a:close/>
                <a:moveTo>
                  <a:pt x="40" y="295"/>
                </a:moveTo>
                <a:cubicBezTo>
                  <a:pt x="39" y="293"/>
                  <a:pt x="42" y="298"/>
                  <a:pt x="40" y="295"/>
                </a:cubicBezTo>
                <a:close/>
                <a:moveTo>
                  <a:pt x="40" y="293"/>
                </a:moveTo>
                <a:cubicBezTo>
                  <a:pt x="38" y="294"/>
                  <a:pt x="41" y="292"/>
                  <a:pt x="40" y="293"/>
                </a:cubicBezTo>
                <a:close/>
                <a:moveTo>
                  <a:pt x="39" y="292"/>
                </a:moveTo>
                <a:cubicBezTo>
                  <a:pt x="38" y="292"/>
                  <a:pt x="39" y="292"/>
                  <a:pt x="39" y="292"/>
                </a:cubicBezTo>
                <a:close/>
                <a:moveTo>
                  <a:pt x="37" y="290"/>
                </a:moveTo>
                <a:cubicBezTo>
                  <a:pt x="36" y="291"/>
                  <a:pt x="37" y="290"/>
                  <a:pt x="37" y="290"/>
                </a:cubicBezTo>
                <a:close/>
                <a:moveTo>
                  <a:pt x="60" y="286"/>
                </a:moveTo>
                <a:cubicBezTo>
                  <a:pt x="60" y="285"/>
                  <a:pt x="59" y="287"/>
                  <a:pt x="60" y="286"/>
                </a:cubicBezTo>
                <a:close/>
                <a:moveTo>
                  <a:pt x="45" y="283"/>
                </a:moveTo>
                <a:cubicBezTo>
                  <a:pt x="46" y="284"/>
                  <a:pt x="46" y="284"/>
                  <a:pt x="45" y="283"/>
                </a:cubicBezTo>
                <a:close/>
                <a:moveTo>
                  <a:pt x="38" y="280"/>
                </a:moveTo>
                <a:cubicBezTo>
                  <a:pt x="39" y="280"/>
                  <a:pt x="39" y="280"/>
                  <a:pt x="40" y="280"/>
                </a:cubicBezTo>
                <a:cubicBezTo>
                  <a:pt x="39" y="280"/>
                  <a:pt x="38" y="280"/>
                  <a:pt x="38" y="280"/>
                </a:cubicBezTo>
                <a:close/>
                <a:moveTo>
                  <a:pt x="39" y="277"/>
                </a:moveTo>
                <a:cubicBezTo>
                  <a:pt x="40" y="277"/>
                  <a:pt x="40" y="277"/>
                  <a:pt x="41" y="278"/>
                </a:cubicBezTo>
                <a:cubicBezTo>
                  <a:pt x="40" y="279"/>
                  <a:pt x="38" y="276"/>
                  <a:pt x="39" y="277"/>
                </a:cubicBezTo>
                <a:close/>
                <a:moveTo>
                  <a:pt x="43" y="285"/>
                </a:moveTo>
                <a:cubicBezTo>
                  <a:pt x="45" y="285"/>
                  <a:pt x="46" y="285"/>
                  <a:pt x="47" y="286"/>
                </a:cubicBezTo>
                <a:cubicBezTo>
                  <a:pt x="47" y="286"/>
                  <a:pt x="43" y="285"/>
                  <a:pt x="43" y="285"/>
                </a:cubicBezTo>
                <a:close/>
                <a:moveTo>
                  <a:pt x="58" y="290"/>
                </a:moveTo>
                <a:cubicBezTo>
                  <a:pt x="58" y="290"/>
                  <a:pt x="60" y="292"/>
                  <a:pt x="60" y="292"/>
                </a:cubicBezTo>
                <a:cubicBezTo>
                  <a:pt x="60" y="291"/>
                  <a:pt x="59" y="291"/>
                  <a:pt x="58" y="290"/>
                </a:cubicBezTo>
                <a:close/>
                <a:moveTo>
                  <a:pt x="68" y="291"/>
                </a:moveTo>
                <a:cubicBezTo>
                  <a:pt x="69" y="291"/>
                  <a:pt x="73" y="291"/>
                  <a:pt x="72" y="292"/>
                </a:cubicBezTo>
                <a:cubicBezTo>
                  <a:pt x="72" y="294"/>
                  <a:pt x="69" y="291"/>
                  <a:pt x="68" y="291"/>
                </a:cubicBezTo>
                <a:close/>
                <a:moveTo>
                  <a:pt x="78" y="294"/>
                </a:moveTo>
                <a:cubicBezTo>
                  <a:pt x="79" y="294"/>
                  <a:pt x="83" y="295"/>
                  <a:pt x="83" y="295"/>
                </a:cubicBezTo>
                <a:cubicBezTo>
                  <a:pt x="82" y="295"/>
                  <a:pt x="78" y="295"/>
                  <a:pt x="78" y="294"/>
                </a:cubicBezTo>
                <a:close/>
                <a:moveTo>
                  <a:pt x="88" y="297"/>
                </a:moveTo>
                <a:cubicBezTo>
                  <a:pt x="87" y="296"/>
                  <a:pt x="86" y="296"/>
                  <a:pt x="85" y="295"/>
                </a:cubicBezTo>
                <a:cubicBezTo>
                  <a:pt x="85" y="295"/>
                  <a:pt x="89" y="296"/>
                  <a:pt x="88" y="297"/>
                </a:cubicBezTo>
                <a:close/>
                <a:moveTo>
                  <a:pt x="89" y="297"/>
                </a:moveTo>
                <a:cubicBezTo>
                  <a:pt x="90" y="297"/>
                  <a:pt x="98" y="298"/>
                  <a:pt x="98" y="298"/>
                </a:cubicBezTo>
                <a:cubicBezTo>
                  <a:pt x="97" y="300"/>
                  <a:pt x="90" y="297"/>
                  <a:pt x="89" y="297"/>
                </a:cubicBezTo>
                <a:close/>
                <a:moveTo>
                  <a:pt x="100" y="300"/>
                </a:moveTo>
                <a:cubicBezTo>
                  <a:pt x="96" y="299"/>
                  <a:pt x="102" y="300"/>
                  <a:pt x="102" y="301"/>
                </a:cubicBezTo>
                <a:cubicBezTo>
                  <a:pt x="101" y="301"/>
                  <a:pt x="100" y="301"/>
                  <a:pt x="100" y="300"/>
                </a:cubicBezTo>
                <a:close/>
                <a:moveTo>
                  <a:pt x="115" y="301"/>
                </a:moveTo>
                <a:cubicBezTo>
                  <a:pt x="116" y="302"/>
                  <a:pt x="116" y="302"/>
                  <a:pt x="116" y="302"/>
                </a:cubicBezTo>
                <a:cubicBezTo>
                  <a:pt x="116" y="302"/>
                  <a:pt x="101" y="299"/>
                  <a:pt x="100" y="299"/>
                </a:cubicBezTo>
                <a:cubicBezTo>
                  <a:pt x="102" y="300"/>
                  <a:pt x="124" y="301"/>
                  <a:pt x="124" y="301"/>
                </a:cubicBezTo>
                <a:cubicBezTo>
                  <a:pt x="124" y="300"/>
                  <a:pt x="128" y="301"/>
                  <a:pt x="129" y="301"/>
                </a:cubicBezTo>
                <a:cubicBezTo>
                  <a:pt x="129" y="302"/>
                  <a:pt x="117" y="301"/>
                  <a:pt x="115" y="301"/>
                </a:cubicBezTo>
                <a:close/>
                <a:moveTo>
                  <a:pt x="153" y="305"/>
                </a:moveTo>
                <a:cubicBezTo>
                  <a:pt x="152" y="306"/>
                  <a:pt x="144" y="306"/>
                  <a:pt x="144" y="305"/>
                </a:cubicBezTo>
                <a:cubicBezTo>
                  <a:pt x="144" y="304"/>
                  <a:pt x="154" y="305"/>
                  <a:pt x="153" y="305"/>
                </a:cubicBezTo>
                <a:close/>
                <a:moveTo>
                  <a:pt x="162" y="303"/>
                </a:moveTo>
                <a:cubicBezTo>
                  <a:pt x="163" y="302"/>
                  <a:pt x="163" y="302"/>
                  <a:pt x="164" y="303"/>
                </a:cubicBezTo>
                <a:cubicBezTo>
                  <a:pt x="165" y="303"/>
                  <a:pt x="170" y="303"/>
                  <a:pt x="170" y="302"/>
                </a:cubicBezTo>
                <a:cubicBezTo>
                  <a:pt x="169" y="304"/>
                  <a:pt x="164" y="304"/>
                  <a:pt x="162" y="303"/>
                </a:cubicBezTo>
                <a:close/>
                <a:moveTo>
                  <a:pt x="176" y="299"/>
                </a:moveTo>
                <a:cubicBezTo>
                  <a:pt x="176" y="300"/>
                  <a:pt x="175" y="300"/>
                  <a:pt x="174" y="299"/>
                </a:cubicBezTo>
                <a:cubicBezTo>
                  <a:pt x="171" y="299"/>
                  <a:pt x="176" y="299"/>
                  <a:pt x="176" y="299"/>
                </a:cubicBezTo>
                <a:close/>
                <a:moveTo>
                  <a:pt x="175" y="303"/>
                </a:moveTo>
                <a:cubicBezTo>
                  <a:pt x="174" y="302"/>
                  <a:pt x="179" y="302"/>
                  <a:pt x="179" y="302"/>
                </a:cubicBezTo>
                <a:cubicBezTo>
                  <a:pt x="178" y="302"/>
                  <a:pt x="176" y="304"/>
                  <a:pt x="175" y="303"/>
                </a:cubicBezTo>
                <a:close/>
                <a:moveTo>
                  <a:pt x="177" y="304"/>
                </a:moveTo>
                <a:cubicBezTo>
                  <a:pt x="178" y="304"/>
                  <a:pt x="179" y="304"/>
                  <a:pt x="179" y="304"/>
                </a:cubicBezTo>
                <a:cubicBezTo>
                  <a:pt x="179" y="304"/>
                  <a:pt x="177" y="305"/>
                  <a:pt x="177" y="304"/>
                </a:cubicBezTo>
                <a:close/>
                <a:moveTo>
                  <a:pt x="181" y="299"/>
                </a:moveTo>
                <a:cubicBezTo>
                  <a:pt x="181" y="298"/>
                  <a:pt x="181" y="299"/>
                  <a:pt x="181" y="299"/>
                </a:cubicBezTo>
                <a:close/>
                <a:moveTo>
                  <a:pt x="185" y="301"/>
                </a:moveTo>
                <a:cubicBezTo>
                  <a:pt x="184" y="300"/>
                  <a:pt x="185" y="302"/>
                  <a:pt x="185" y="301"/>
                </a:cubicBezTo>
                <a:close/>
                <a:moveTo>
                  <a:pt x="184" y="299"/>
                </a:moveTo>
                <a:cubicBezTo>
                  <a:pt x="184" y="298"/>
                  <a:pt x="187" y="300"/>
                  <a:pt x="184" y="299"/>
                </a:cubicBezTo>
                <a:close/>
                <a:moveTo>
                  <a:pt x="189" y="302"/>
                </a:moveTo>
                <a:cubicBezTo>
                  <a:pt x="187" y="301"/>
                  <a:pt x="192" y="301"/>
                  <a:pt x="192" y="301"/>
                </a:cubicBezTo>
                <a:cubicBezTo>
                  <a:pt x="191" y="302"/>
                  <a:pt x="190" y="302"/>
                  <a:pt x="189" y="302"/>
                </a:cubicBezTo>
                <a:close/>
                <a:moveTo>
                  <a:pt x="193" y="301"/>
                </a:moveTo>
                <a:cubicBezTo>
                  <a:pt x="194" y="300"/>
                  <a:pt x="195" y="300"/>
                  <a:pt x="196" y="300"/>
                </a:cubicBezTo>
                <a:cubicBezTo>
                  <a:pt x="197" y="300"/>
                  <a:pt x="193" y="301"/>
                  <a:pt x="193" y="301"/>
                </a:cubicBezTo>
                <a:close/>
                <a:moveTo>
                  <a:pt x="196" y="302"/>
                </a:moveTo>
                <a:cubicBezTo>
                  <a:pt x="198" y="301"/>
                  <a:pt x="197" y="302"/>
                  <a:pt x="196" y="302"/>
                </a:cubicBezTo>
                <a:close/>
                <a:moveTo>
                  <a:pt x="228" y="295"/>
                </a:moveTo>
                <a:cubicBezTo>
                  <a:pt x="227" y="294"/>
                  <a:pt x="228" y="296"/>
                  <a:pt x="228" y="295"/>
                </a:cubicBezTo>
                <a:close/>
                <a:moveTo>
                  <a:pt x="209" y="299"/>
                </a:moveTo>
                <a:cubicBezTo>
                  <a:pt x="210" y="298"/>
                  <a:pt x="211" y="298"/>
                  <a:pt x="212" y="298"/>
                </a:cubicBezTo>
                <a:cubicBezTo>
                  <a:pt x="211" y="299"/>
                  <a:pt x="210" y="299"/>
                  <a:pt x="209" y="299"/>
                </a:cubicBezTo>
                <a:close/>
                <a:moveTo>
                  <a:pt x="213" y="299"/>
                </a:moveTo>
                <a:cubicBezTo>
                  <a:pt x="215" y="298"/>
                  <a:pt x="214" y="299"/>
                  <a:pt x="213" y="299"/>
                </a:cubicBezTo>
                <a:close/>
                <a:moveTo>
                  <a:pt x="215" y="296"/>
                </a:moveTo>
                <a:cubicBezTo>
                  <a:pt x="214" y="296"/>
                  <a:pt x="214" y="296"/>
                  <a:pt x="213" y="296"/>
                </a:cubicBezTo>
                <a:cubicBezTo>
                  <a:pt x="213" y="295"/>
                  <a:pt x="215" y="296"/>
                  <a:pt x="215" y="296"/>
                </a:cubicBezTo>
                <a:close/>
                <a:moveTo>
                  <a:pt x="221" y="295"/>
                </a:moveTo>
                <a:cubicBezTo>
                  <a:pt x="220" y="294"/>
                  <a:pt x="221" y="297"/>
                  <a:pt x="221" y="295"/>
                </a:cubicBezTo>
                <a:close/>
                <a:moveTo>
                  <a:pt x="222" y="293"/>
                </a:moveTo>
                <a:cubicBezTo>
                  <a:pt x="224" y="294"/>
                  <a:pt x="223" y="294"/>
                  <a:pt x="222" y="294"/>
                </a:cubicBezTo>
                <a:cubicBezTo>
                  <a:pt x="221" y="294"/>
                  <a:pt x="221" y="293"/>
                  <a:pt x="222" y="293"/>
                </a:cubicBezTo>
                <a:close/>
                <a:moveTo>
                  <a:pt x="222" y="297"/>
                </a:moveTo>
                <a:cubicBezTo>
                  <a:pt x="223" y="297"/>
                  <a:pt x="224" y="297"/>
                  <a:pt x="225" y="297"/>
                </a:cubicBezTo>
                <a:cubicBezTo>
                  <a:pt x="225" y="297"/>
                  <a:pt x="221" y="298"/>
                  <a:pt x="222" y="297"/>
                </a:cubicBezTo>
                <a:close/>
                <a:moveTo>
                  <a:pt x="226" y="296"/>
                </a:moveTo>
                <a:cubicBezTo>
                  <a:pt x="226" y="295"/>
                  <a:pt x="229" y="296"/>
                  <a:pt x="230" y="296"/>
                </a:cubicBezTo>
                <a:cubicBezTo>
                  <a:pt x="228" y="296"/>
                  <a:pt x="226" y="297"/>
                  <a:pt x="226" y="296"/>
                </a:cubicBezTo>
                <a:close/>
                <a:moveTo>
                  <a:pt x="234" y="294"/>
                </a:moveTo>
                <a:cubicBezTo>
                  <a:pt x="233" y="294"/>
                  <a:pt x="232" y="294"/>
                  <a:pt x="232" y="294"/>
                </a:cubicBezTo>
                <a:cubicBezTo>
                  <a:pt x="232" y="293"/>
                  <a:pt x="234" y="293"/>
                  <a:pt x="234" y="294"/>
                </a:cubicBezTo>
                <a:close/>
                <a:moveTo>
                  <a:pt x="233" y="291"/>
                </a:moveTo>
                <a:cubicBezTo>
                  <a:pt x="234" y="290"/>
                  <a:pt x="234" y="290"/>
                  <a:pt x="235" y="290"/>
                </a:cubicBezTo>
                <a:cubicBezTo>
                  <a:pt x="235" y="291"/>
                  <a:pt x="234" y="291"/>
                  <a:pt x="233" y="291"/>
                </a:cubicBezTo>
                <a:close/>
                <a:moveTo>
                  <a:pt x="257" y="283"/>
                </a:moveTo>
                <a:cubicBezTo>
                  <a:pt x="258" y="283"/>
                  <a:pt x="258" y="282"/>
                  <a:pt x="259" y="282"/>
                </a:cubicBezTo>
                <a:cubicBezTo>
                  <a:pt x="259" y="283"/>
                  <a:pt x="255" y="284"/>
                  <a:pt x="257" y="283"/>
                </a:cubicBezTo>
                <a:close/>
                <a:moveTo>
                  <a:pt x="494" y="29"/>
                </a:moveTo>
                <a:cubicBezTo>
                  <a:pt x="493" y="30"/>
                  <a:pt x="493" y="31"/>
                  <a:pt x="492" y="33"/>
                </a:cubicBezTo>
                <a:cubicBezTo>
                  <a:pt x="491" y="31"/>
                  <a:pt x="494" y="29"/>
                  <a:pt x="494" y="29"/>
                </a:cubicBezTo>
                <a:close/>
                <a:moveTo>
                  <a:pt x="486" y="47"/>
                </a:moveTo>
                <a:cubicBezTo>
                  <a:pt x="487" y="45"/>
                  <a:pt x="487" y="42"/>
                  <a:pt x="489" y="40"/>
                </a:cubicBezTo>
                <a:cubicBezTo>
                  <a:pt x="487" y="42"/>
                  <a:pt x="486" y="48"/>
                  <a:pt x="485" y="51"/>
                </a:cubicBezTo>
                <a:cubicBezTo>
                  <a:pt x="485" y="51"/>
                  <a:pt x="486" y="47"/>
                  <a:pt x="486" y="47"/>
                </a:cubicBezTo>
                <a:close/>
                <a:moveTo>
                  <a:pt x="483" y="59"/>
                </a:moveTo>
                <a:cubicBezTo>
                  <a:pt x="483" y="61"/>
                  <a:pt x="483" y="62"/>
                  <a:pt x="482" y="63"/>
                </a:cubicBezTo>
                <a:cubicBezTo>
                  <a:pt x="482" y="61"/>
                  <a:pt x="483" y="60"/>
                  <a:pt x="483" y="59"/>
                </a:cubicBezTo>
                <a:close/>
                <a:moveTo>
                  <a:pt x="474" y="81"/>
                </a:moveTo>
                <a:cubicBezTo>
                  <a:pt x="475" y="81"/>
                  <a:pt x="476" y="79"/>
                  <a:pt x="474" y="81"/>
                </a:cubicBezTo>
                <a:close/>
                <a:moveTo>
                  <a:pt x="471" y="88"/>
                </a:moveTo>
                <a:cubicBezTo>
                  <a:pt x="472" y="86"/>
                  <a:pt x="472" y="85"/>
                  <a:pt x="473" y="84"/>
                </a:cubicBezTo>
                <a:cubicBezTo>
                  <a:pt x="473" y="85"/>
                  <a:pt x="471" y="89"/>
                  <a:pt x="471" y="88"/>
                </a:cubicBezTo>
                <a:close/>
                <a:moveTo>
                  <a:pt x="468" y="95"/>
                </a:moveTo>
                <a:cubicBezTo>
                  <a:pt x="467" y="97"/>
                  <a:pt x="463" y="104"/>
                  <a:pt x="463" y="104"/>
                </a:cubicBezTo>
                <a:cubicBezTo>
                  <a:pt x="464" y="101"/>
                  <a:pt x="467" y="98"/>
                  <a:pt x="468" y="95"/>
                </a:cubicBezTo>
                <a:close/>
                <a:moveTo>
                  <a:pt x="460" y="107"/>
                </a:moveTo>
                <a:cubicBezTo>
                  <a:pt x="460" y="106"/>
                  <a:pt x="461" y="105"/>
                  <a:pt x="462" y="104"/>
                </a:cubicBezTo>
                <a:cubicBezTo>
                  <a:pt x="462" y="105"/>
                  <a:pt x="460" y="108"/>
                  <a:pt x="460" y="107"/>
                </a:cubicBezTo>
                <a:close/>
                <a:moveTo>
                  <a:pt x="425" y="161"/>
                </a:moveTo>
                <a:cubicBezTo>
                  <a:pt x="425" y="161"/>
                  <a:pt x="422" y="164"/>
                  <a:pt x="422" y="164"/>
                </a:cubicBezTo>
                <a:cubicBezTo>
                  <a:pt x="421" y="163"/>
                  <a:pt x="424" y="161"/>
                  <a:pt x="425" y="161"/>
                </a:cubicBezTo>
                <a:close/>
                <a:moveTo>
                  <a:pt x="419" y="166"/>
                </a:moveTo>
                <a:cubicBezTo>
                  <a:pt x="419" y="166"/>
                  <a:pt x="419" y="168"/>
                  <a:pt x="419" y="168"/>
                </a:cubicBezTo>
                <a:cubicBezTo>
                  <a:pt x="419" y="169"/>
                  <a:pt x="418" y="169"/>
                  <a:pt x="417" y="168"/>
                </a:cubicBezTo>
                <a:cubicBezTo>
                  <a:pt x="417" y="167"/>
                  <a:pt x="418" y="167"/>
                  <a:pt x="419" y="166"/>
                </a:cubicBezTo>
                <a:close/>
                <a:moveTo>
                  <a:pt x="416" y="172"/>
                </a:moveTo>
                <a:cubicBezTo>
                  <a:pt x="415" y="173"/>
                  <a:pt x="414" y="174"/>
                  <a:pt x="414" y="174"/>
                </a:cubicBezTo>
                <a:cubicBezTo>
                  <a:pt x="414" y="173"/>
                  <a:pt x="415" y="172"/>
                  <a:pt x="416" y="172"/>
                </a:cubicBezTo>
                <a:close/>
                <a:moveTo>
                  <a:pt x="411" y="178"/>
                </a:moveTo>
                <a:cubicBezTo>
                  <a:pt x="410" y="177"/>
                  <a:pt x="411" y="178"/>
                  <a:pt x="411" y="178"/>
                </a:cubicBezTo>
                <a:close/>
                <a:moveTo>
                  <a:pt x="409" y="180"/>
                </a:moveTo>
                <a:cubicBezTo>
                  <a:pt x="408" y="181"/>
                  <a:pt x="408" y="181"/>
                  <a:pt x="407" y="182"/>
                </a:cubicBezTo>
                <a:cubicBezTo>
                  <a:pt x="412" y="178"/>
                  <a:pt x="432" y="154"/>
                  <a:pt x="433" y="151"/>
                </a:cubicBezTo>
                <a:cubicBezTo>
                  <a:pt x="433" y="152"/>
                  <a:pt x="429" y="157"/>
                  <a:pt x="427" y="158"/>
                </a:cubicBezTo>
                <a:cubicBezTo>
                  <a:pt x="428" y="157"/>
                  <a:pt x="428" y="154"/>
                  <a:pt x="427" y="155"/>
                </a:cubicBezTo>
                <a:cubicBezTo>
                  <a:pt x="429" y="153"/>
                  <a:pt x="444" y="137"/>
                  <a:pt x="443" y="136"/>
                </a:cubicBezTo>
                <a:cubicBezTo>
                  <a:pt x="443" y="137"/>
                  <a:pt x="442" y="137"/>
                  <a:pt x="441" y="137"/>
                </a:cubicBezTo>
                <a:cubicBezTo>
                  <a:pt x="441" y="135"/>
                  <a:pt x="452" y="124"/>
                  <a:pt x="453" y="122"/>
                </a:cubicBezTo>
                <a:cubicBezTo>
                  <a:pt x="455" y="118"/>
                  <a:pt x="461" y="111"/>
                  <a:pt x="462" y="108"/>
                </a:cubicBezTo>
                <a:cubicBezTo>
                  <a:pt x="461" y="114"/>
                  <a:pt x="453" y="123"/>
                  <a:pt x="450" y="129"/>
                </a:cubicBezTo>
                <a:cubicBezTo>
                  <a:pt x="445" y="136"/>
                  <a:pt x="441" y="143"/>
                  <a:pt x="435" y="150"/>
                </a:cubicBezTo>
                <a:cubicBezTo>
                  <a:pt x="428" y="160"/>
                  <a:pt x="421" y="169"/>
                  <a:pt x="412" y="178"/>
                </a:cubicBezTo>
                <a:cubicBezTo>
                  <a:pt x="409" y="181"/>
                  <a:pt x="406" y="185"/>
                  <a:pt x="403" y="188"/>
                </a:cubicBezTo>
                <a:cubicBezTo>
                  <a:pt x="406" y="185"/>
                  <a:pt x="408" y="182"/>
                  <a:pt x="409" y="180"/>
                </a:cubicBezTo>
                <a:close/>
                <a:moveTo>
                  <a:pt x="287" y="281"/>
                </a:moveTo>
                <a:cubicBezTo>
                  <a:pt x="287" y="280"/>
                  <a:pt x="287" y="282"/>
                  <a:pt x="287" y="281"/>
                </a:cubicBezTo>
                <a:close/>
                <a:moveTo>
                  <a:pt x="293" y="278"/>
                </a:moveTo>
                <a:cubicBezTo>
                  <a:pt x="294" y="278"/>
                  <a:pt x="294" y="278"/>
                  <a:pt x="295" y="277"/>
                </a:cubicBezTo>
                <a:cubicBezTo>
                  <a:pt x="295" y="277"/>
                  <a:pt x="296" y="276"/>
                  <a:pt x="297" y="277"/>
                </a:cubicBezTo>
                <a:cubicBezTo>
                  <a:pt x="298" y="279"/>
                  <a:pt x="293" y="279"/>
                  <a:pt x="293" y="278"/>
                </a:cubicBezTo>
                <a:close/>
                <a:moveTo>
                  <a:pt x="299" y="276"/>
                </a:moveTo>
                <a:cubicBezTo>
                  <a:pt x="298" y="275"/>
                  <a:pt x="302" y="275"/>
                  <a:pt x="302" y="276"/>
                </a:cubicBezTo>
                <a:cubicBezTo>
                  <a:pt x="301" y="276"/>
                  <a:pt x="300" y="277"/>
                  <a:pt x="299" y="276"/>
                </a:cubicBezTo>
                <a:close/>
                <a:moveTo>
                  <a:pt x="316" y="268"/>
                </a:moveTo>
                <a:cubicBezTo>
                  <a:pt x="315" y="267"/>
                  <a:pt x="320" y="266"/>
                  <a:pt x="320" y="267"/>
                </a:cubicBezTo>
                <a:cubicBezTo>
                  <a:pt x="317" y="270"/>
                  <a:pt x="317" y="268"/>
                  <a:pt x="316" y="268"/>
                </a:cubicBezTo>
                <a:close/>
                <a:moveTo>
                  <a:pt x="356" y="243"/>
                </a:moveTo>
                <a:cubicBezTo>
                  <a:pt x="356" y="242"/>
                  <a:pt x="363" y="238"/>
                  <a:pt x="363" y="238"/>
                </a:cubicBezTo>
                <a:cubicBezTo>
                  <a:pt x="364" y="239"/>
                  <a:pt x="352" y="246"/>
                  <a:pt x="356" y="243"/>
                </a:cubicBezTo>
                <a:close/>
                <a:moveTo>
                  <a:pt x="372" y="231"/>
                </a:moveTo>
                <a:cubicBezTo>
                  <a:pt x="373" y="230"/>
                  <a:pt x="375" y="228"/>
                  <a:pt x="377" y="226"/>
                </a:cubicBezTo>
                <a:cubicBezTo>
                  <a:pt x="375" y="228"/>
                  <a:pt x="373" y="230"/>
                  <a:pt x="372" y="231"/>
                </a:cubicBezTo>
                <a:close/>
                <a:moveTo>
                  <a:pt x="386" y="220"/>
                </a:moveTo>
                <a:cubicBezTo>
                  <a:pt x="386" y="219"/>
                  <a:pt x="387" y="218"/>
                  <a:pt x="388" y="218"/>
                </a:cubicBezTo>
                <a:cubicBezTo>
                  <a:pt x="387" y="219"/>
                  <a:pt x="387" y="219"/>
                  <a:pt x="386" y="220"/>
                </a:cubicBezTo>
                <a:close/>
                <a:moveTo>
                  <a:pt x="395" y="212"/>
                </a:moveTo>
                <a:cubicBezTo>
                  <a:pt x="394" y="211"/>
                  <a:pt x="397" y="209"/>
                  <a:pt x="397" y="210"/>
                </a:cubicBezTo>
                <a:cubicBezTo>
                  <a:pt x="397" y="210"/>
                  <a:pt x="396" y="211"/>
                  <a:pt x="395" y="212"/>
                </a:cubicBezTo>
                <a:close/>
                <a:moveTo>
                  <a:pt x="401" y="205"/>
                </a:moveTo>
                <a:cubicBezTo>
                  <a:pt x="402" y="204"/>
                  <a:pt x="402" y="204"/>
                  <a:pt x="403" y="203"/>
                </a:cubicBezTo>
                <a:cubicBezTo>
                  <a:pt x="403" y="204"/>
                  <a:pt x="402" y="205"/>
                  <a:pt x="401" y="205"/>
                </a:cubicBezTo>
                <a:close/>
                <a:moveTo>
                  <a:pt x="415" y="190"/>
                </a:moveTo>
                <a:cubicBezTo>
                  <a:pt x="416" y="189"/>
                  <a:pt x="416" y="189"/>
                  <a:pt x="417" y="188"/>
                </a:cubicBezTo>
                <a:cubicBezTo>
                  <a:pt x="417" y="189"/>
                  <a:pt x="416" y="190"/>
                  <a:pt x="415" y="190"/>
                </a:cubicBezTo>
                <a:close/>
                <a:moveTo>
                  <a:pt x="466" y="119"/>
                </a:moveTo>
                <a:cubicBezTo>
                  <a:pt x="453" y="138"/>
                  <a:pt x="442" y="157"/>
                  <a:pt x="427" y="175"/>
                </a:cubicBezTo>
                <a:cubicBezTo>
                  <a:pt x="413" y="192"/>
                  <a:pt x="398" y="207"/>
                  <a:pt x="382" y="221"/>
                </a:cubicBezTo>
                <a:cubicBezTo>
                  <a:pt x="375" y="227"/>
                  <a:pt x="369" y="232"/>
                  <a:pt x="362" y="237"/>
                </a:cubicBezTo>
                <a:cubicBezTo>
                  <a:pt x="360" y="238"/>
                  <a:pt x="354" y="244"/>
                  <a:pt x="349" y="248"/>
                </a:cubicBezTo>
                <a:cubicBezTo>
                  <a:pt x="351" y="246"/>
                  <a:pt x="353" y="245"/>
                  <a:pt x="353" y="245"/>
                </a:cubicBezTo>
                <a:cubicBezTo>
                  <a:pt x="355" y="249"/>
                  <a:pt x="329" y="259"/>
                  <a:pt x="329" y="260"/>
                </a:cubicBezTo>
                <a:cubicBezTo>
                  <a:pt x="330" y="260"/>
                  <a:pt x="331" y="259"/>
                  <a:pt x="332" y="259"/>
                </a:cubicBezTo>
                <a:cubicBezTo>
                  <a:pt x="332" y="259"/>
                  <a:pt x="324" y="264"/>
                  <a:pt x="322" y="266"/>
                </a:cubicBezTo>
                <a:cubicBezTo>
                  <a:pt x="323" y="265"/>
                  <a:pt x="324" y="264"/>
                  <a:pt x="325" y="263"/>
                </a:cubicBezTo>
                <a:cubicBezTo>
                  <a:pt x="324" y="262"/>
                  <a:pt x="313" y="268"/>
                  <a:pt x="313" y="268"/>
                </a:cubicBezTo>
                <a:cubicBezTo>
                  <a:pt x="314" y="268"/>
                  <a:pt x="315" y="268"/>
                  <a:pt x="316" y="268"/>
                </a:cubicBezTo>
                <a:cubicBezTo>
                  <a:pt x="316" y="270"/>
                  <a:pt x="310" y="272"/>
                  <a:pt x="308" y="272"/>
                </a:cubicBezTo>
                <a:cubicBezTo>
                  <a:pt x="308" y="272"/>
                  <a:pt x="309" y="272"/>
                  <a:pt x="309" y="272"/>
                </a:cubicBezTo>
                <a:cubicBezTo>
                  <a:pt x="309" y="272"/>
                  <a:pt x="302" y="276"/>
                  <a:pt x="302" y="275"/>
                </a:cubicBezTo>
                <a:cubicBezTo>
                  <a:pt x="302" y="274"/>
                  <a:pt x="303" y="274"/>
                  <a:pt x="303" y="273"/>
                </a:cubicBezTo>
                <a:cubicBezTo>
                  <a:pt x="302" y="273"/>
                  <a:pt x="300" y="273"/>
                  <a:pt x="299" y="274"/>
                </a:cubicBezTo>
                <a:cubicBezTo>
                  <a:pt x="340" y="254"/>
                  <a:pt x="378" y="226"/>
                  <a:pt x="409" y="193"/>
                </a:cubicBezTo>
                <a:cubicBezTo>
                  <a:pt x="427" y="174"/>
                  <a:pt x="444" y="153"/>
                  <a:pt x="458" y="131"/>
                </a:cubicBezTo>
                <a:cubicBezTo>
                  <a:pt x="469" y="112"/>
                  <a:pt x="484" y="89"/>
                  <a:pt x="489" y="68"/>
                </a:cubicBezTo>
                <a:cubicBezTo>
                  <a:pt x="486" y="83"/>
                  <a:pt x="475" y="105"/>
                  <a:pt x="466" y="119"/>
                </a:cubicBezTo>
                <a:close/>
                <a:moveTo>
                  <a:pt x="490" y="38"/>
                </a:moveTo>
                <a:cubicBezTo>
                  <a:pt x="489" y="38"/>
                  <a:pt x="491" y="35"/>
                  <a:pt x="491" y="34"/>
                </a:cubicBezTo>
                <a:cubicBezTo>
                  <a:pt x="491" y="34"/>
                  <a:pt x="490" y="39"/>
                  <a:pt x="490" y="38"/>
                </a:cubicBezTo>
                <a:close/>
                <a:moveTo>
                  <a:pt x="504" y="39"/>
                </a:moveTo>
                <a:cubicBezTo>
                  <a:pt x="504" y="38"/>
                  <a:pt x="506" y="35"/>
                  <a:pt x="506" y="34"/>
                </a:cubicBezTo>
                <a:cubicBezTo>
                  <a:pt x="506" y="35"/>
                  <a:pt x="503" y="40"/>
                  <a:pt x="504" y="39"/>
                </a:cubicBezTo>
                <a:close/>
                <a:moveTo>
                  <a:pt x="510" y="23"/>
                </a:moveTo>
                <a:cubicBezTo>
                  <a:pt x="509" y="23"/>
                  <a:pt x="513" y="20"/>
                  <a:pt x="513" y="19"/>
                </a:cubicBezTo>
                <a:cubicBezTo>
                  <a:pt x="514" y="20"/>
                  <a:pt x="511" y="24"/>
                  <a:pt x="510" y="23"/>
                </a:cubicBezTo>
                <a:close/>
                <a:moveTo>
                  <a:pt x="244" y="295"/>
                </a:moveTo>
                <a:cubicBezTo>
                  <a:pt x="243" y="294"/>
                  <a:pt x="244" y="296"/>
                  <a:pt x="244" y="295"/>
                </a:cubicBezTo>
                <a:close/>
                <a:moveTo>
                  <a:pt x="72" y="297"/>
                </a:moveTo>
                <a:cubicBezTo>
                  <a:pt x="72" y="295"/>
                  <a:pt x="62" y="295"/>
                  <a:pt x="61" y="295"/>
                </a:cubicBezTo>
                <a:cubicBezTo>
                  <a:pt x="62" y="295"/>
                  <a:pt x="71" y="298"/>
                  <a:pt x="72" y="297"/>
                </a:cubicBezTo>
                <a:close/>
                <a:moveTo>
                  <a:pt x="250" y="294"/>
                </a:moveTo>
                <a:cubicBezTo>
                  <a:pt x="248" y="293"/>
                  <a:pt x="249" y="294"/>
                  <a:pt x="250" y="294"/>
                </a:cubicBezTo>
                <a:close/>
                <a:moveTo>
                  <a:pt x="349" y="248"/>
                </a:moveTo>
                <a:cubicBezTo>
                  <a:pt x="345" y="251"/>
                  <a:pt x="341" y="254"/>
                  <a:pt x="340" y="254"/>
                </a:cubicBezTo>
                <a:cubicBezTo>
                  <a:pt x="341" y="254"/>
                  <a:pt x="345" y="251"/>
                  <a:pt x="349" y="248"/>
                </a:cubicBezTo>
                <a:close/>
                <a:moveTo>
                  <a:pt x="95" y="303"/>
                </a:moveTo>
                <a:cubicBezTo>
                  <a:pt x="95" y="304"/>
                  <a:pt x="95" y="302"/>
                  <a:pt x="95" y="303"/>
                </a:cubicBezTo>
                <a:close/>
                <a:moveTo>
                  <a:pt x="311" y="270"/>
                </a:moveTo>
                <a:cubicBezTo>
                  <a:pt x="310" y="269"/>
                  <a:pt x="311" y="270"/>
                  <a:pt x="311" y="270"/>
                </a:cubicBezTo>
                <a:close/>
                <a:moveTo>
                  <a:pt x="334" y="257"/>
                </a:moveTo>
                <a:cubicBezTo>
                  <a:pt x="334" y="257"/>
                  <a:pt x="339" y="255"/>
                  <a:pt x="339" y="254"/>
                </a:cubicBezTo>
                <a:cubicBezTo>
                  <a:pt x="338" y="254"/>
                  <a:pt x="335" y="256"/>
                  <a:pt x="334" y="257"/>
                </a:cubicBezTo>
                <a:close/>
                <a:moveTo>
                  <a:pt x="308" y="272"/>
                </a:moveTo>
                <a:cubicBezTo>
                  <a:pt x="307" y="272"/>
                  <a:pt x="307" y="272"/>
                  <a:pt x="306" y="272"/>
                </a:cubicBezTo>
                <a:cubicBezTo>
                  <a:pt x="306" y="272"/>
                  <a:pt x="307" y="272"/>
                  <a:pt x="308" y="272"/>
                </a:cubicBezTo>
                <a:close/>
                <a:moveTo>
                  <a:pt x="55" y="259"/>
                </a:moveTo>
                <a:cubicBezTo>
                  <a:pt x="55" y="258"/>
                  <a:pt x="54" y="259"/>
                  <a:pt x="54" y="259"/>
                </a:cubicBezTo>
                <a:cubicBezTo>
                  <a:pt x="54" y="259"/>
                  <a:pt x="55" y="259"/>
                  <a:pt x="55" y="259"/>
                </a:cubicBezTo>
                <a:close/>
                <a:moveTo>
                  <a:pt x="106" y="233"/>
                </a:moveTo>
                <a:cubicBezTo>
                  <a:pt x="106" y="233"/>
                  <a:pt x="106" y="233"/>
                  <a:pt x="106" y="232"/>
                </a:cubicBezTo>
                <a:cubicBezTo>
                  <a:pt x="105" y="229"/>
                  <a:pt x="105" y="231"/>
                  <a:pt x="106" y="233"/>
                </a:cubicBezTo>
                <a:close/>
                <a:moveTo>
                  <a:pt x="54" y="259"/>
                </a:moveTo>
                <a:cubicBezTo>
                  <a:pt x="54" y="260"/>
                  <a:pt x="54" y="260"/>
                  <a:pt x="54" y="260"/>
                </a:cubicBezTo>
                <a:cubicBezTo>
                  <a:pt x="54" y="259"/>
                  <a:pt x="54" y="259"/>
                  <a:pt x="54" y="259"/>
                </a:cubicBezTo>
                <a:cubicBezTo>
                  <a:pt x="54" y="259"/>
                  <a:pt x="54" y="259"/>
                  <a:pt x="54" y="259"/>
                </a:cubicBezTo>
                <a:close/>
                <a:moveTo>
                  <a:pt x="67" y="245"/>
                </a:moveTo>
                <a:cubicBezTo>
                  <a:pt x="67" y="245"/>
                  <a:pt x="67" y="245"/>
                  <a:pt x="67" y="245"/>
                </a:cubicBezTo>
                <a:cubicBezTo>
                  <a:pt x="67" y="245"/>
                  <a:pt x="67" y="245"/>
                  <a:pt x="67" y="245"/>
                </a:cubicBezTo>
                <a:cubicBezTo>
                  <a:pt x="67" y="245"/>
                  <a:pt x="67" y="245"/>
                  <a:pt x="67" y="245"/>
                </a:cubicBezTo>
                <a:close/>
                <a:moveTo>
                  <a:pt x="68" y="244"/>
                </a:moveTo>
                <a:cubicBezTo>
                  <a:pt x="68" y="244"/>
                  <a:pt x="68" y="244"/>
                  <a:pt x="68" y="244"/>
                </a:cubicBezTo>
                <a:cubicBezTo>
                  <a:pt x="68" y="245"/>
                  <a:pt x="68" y="244"/>
                  <a:pt x="68" y="244"/>
                </a:cubicBezTo>
                <a:close/>
                <a:moveTo>
                  <a:pt x="67" y="244"/>
                </a:moveTo>
                <a:cubicBezTo>
                  <a:pt x="67" y="244"/>
                  <a:pt x="67" y="244"/>
                  <a:pt x="67" y="244"/>
                </a:cubicBezTo>
                <a:cubicBezTo>
                  <a:pt x="67" y="245"/>
                  <a:pt x="67" y="245"/>
                  <a:pt x="67" y="244"/>
                </a:cubicBezTo>
                <a:close/>
                <a:moveTo>
                  <a:pt x="79" y="241"/>
                </a:moveTo>
                <a:cubicBezTo>
                  <a:pt x="79" y="240"/>
                  <a:pt x="79" y="242"/>
                  <a:pt x="79" y="241"/>
                </a:cubicBezTo>
                <a:close/>
                <a:moveTo>
                  <a:pt x="76" y="242"/>
                </a:moveTo>
                <a:cubicBezTo>
                  <a:pt x="76" y="243"/>
                  <a:pt x="76" y="241"/>
                  <a:pt x="76" y="242"/>
                </a:cubicBezTo>
                <a:close/>
                <a:moveTo>
                  <a:pt x="18" y="253"/>
                </a:moveTo>
                <a:cubicBezTo>
                  <a:pt x="16" y="251"/>
                  <a:pt x="18" y="254"/>
                  <a:pt x="18" y="253"/>
                </a:cubicBezTo>
                <a:close/>
                <a:moveTo>
                  <a:pt x="75" y="240"/>
                </a:moveTo>
                <a:cubicBezTo>
                  <a:pt x="75" y="241"/>
                  <a:pt x="75" y="239"/>
                  <a:pt x="75" y="240"/>
                </a:cubicBezTo>
                <a:close/>
                <a:moveTo>
                  <a:pt x="85" y="253"/>
                </a:moveTo>
                <a:cubicBezTo>
                  <a:pt x="86" y="254"/>
                  <a:pt x="85" y="251"/>
                  <a:pt x="85" y="253"/>
                </a:cubicBezTo>
                <a:close/>
                <a:moveTo>
                  <a:pt x="97" y="237"/>
                </a:moveTo>
                <a:cubicBezTo>
                  <a:pt x="97" y="238"/>
                  <a:pt x="99" y="237"/>
                  <a:pt x="98" y="236"/>
                </a:cubicBezTo>
                <a:cubicBezTo>
                  <a:pt x="98" y="236"/>
                  <a:pt x="97" y="237"/>
                  <a:pt x="97" y="237"/>
                </a:cubicBezTo>
                <a:close/>
                <a:moveTo>
                  <a:pt x="106" y="247"/>
                </a:moveTo>
                <a:cubicBezTo>
                  <a:pt x="105" y="246"/>
                  <a:pt x="106" y="247"/>
                  <a:pt x="106" y="247"/>
                </a:cubicBezTo>
                <a:close/>
                <a:moveTo>
                  <a:pt x="96" y="236"/>
                </a:moveTo>
                <a:cubicBezTo>
                  <a:pt x="96" y="235"/>
                  <a:pt x="98" y="235"/>
                  <a:pt x="99" y="234"/>
                </a:cubicBezTo>
                <a:cubicBezTo>
                  <a:pt x="99" y="234"/>
                  <a:pt x="99" y="234"/>
                  <a:pt x="99" y="234"/>
                </a:cubicBezTo>
                <a:cubicBezTo>
                  <a:pt x="101" y="234"/>
                  <a:pt x="102" y="233"/>
                  <a:pt x="103" y="232"/>
                </a:cubicBezTo>
                <a:cubicBezTo>
                  <a:pt x="103" y="232"/>
                  <a:pt x="103" y="232"/>
                  <a:pt x="103" y="232"/>
                </a:cubicBezTo>
                <a:cubicBezTo>
                  <a:pt x="103" y="233"/>
                  <a:pt x="103" y="232"/>
                  <a:pt x="103" y="232"/>
                </a:cubicBezTo>
                <a:cubicBezTo>
                  <a:pt x="103" y="232"/>
                  <a:pt x="103" y="232"/>
                  <a:pt x="103" y="231"/>
                </a:cubicBezTo>
                <a:cubicBezTo>
                  <a:pt x="103" y="232"/>
                  <a:pt x="90" y="235"/>
                  <a:pt x="90" y="235"/>
                </a:cubicBezTo>
                <a:cubicBezTo>
                  <a:pt x="90" y="235"/>
                  <a:pt x="90" y="237"/>
                  <a:pt x="90" y="237"/>
                </a:cubicBezTo>
                <a:cubicBezTo>
                  <a:pt x="92" y="237"/>
                  <a:pt x="94" y="236"/>
                  <a:pt x="96" y="236"/>
                </a:cubicBezTo>
                <a:close/>
                <a:moveTo>
                  <a:pt x="105" y="246"/>
                </a:moveTo>
                <a:cubicBezTo>
                  <a:pt x="106" y="245"/>
                  <a:pt x="109" y="248"/>
                  <a:pt x="110" y="248"/>
                </a:cubicBezTo>
                <a:cubicBezTo>
                  <a:pt x="112" y="248"/>
                  <a:pt x="106" y="242"/>
                  <a:pt x="105" y="246"/>
                </a:cubicBezTo>
                <a:close/>
                <a:moveTo>
                  <a:pt x="94" y="237"/>
                </a:moveTo>
                <a:cubicBezTo>
                  <a:pt x="94" y="238"/>
                  <a:pt x="94" y="237"/>
                  <a:pt x="94" y="237"/>
                </a:cubicBezTo>
                <a:close/>
                <a:moveTo>
                  <a:pt x="89" y="237"/>
                </a:moveTo>
                <a:cubicBezTo>
                  <a:pt x="91" y="233"/>
                  <a:pt x="78" y="239"/>
                  <a:pt x="79" y="240"/>
                </a:cubicBezTo>
                <a:cubicBezTo>
                  <a:pt x="79" y="240"/>
                  <a:pt x="89" y="237"/>
                  <a:pt x="89" y="237"/>
                </a:cubicBezTo>
                <a:close/>
                <a:moveTo>
                  <a:pt x="85" y="237"/>
                </a:moveTo>
                <a:cubicBezTo>
                  <a:pt x="85" y="238"/>
                  <a:pt x="85" y="236"/>
                  <a:pt x="85" y="237"/>
                </a:cubicBezTo>
                <a:close/>
                <a:moveTo>
                  <a:pt x="49" y="260"/>
                </a:moveTo>
                <a:cubicBezTo>
                  <a:pt x="49" y="260"/>
                  <a:pt x="49" y="261"/>
                  <a:pt x="49" y="260"/>
                </a:cubicBezTo>
                <a:close/>
                <a:moveTo>
                  <a:pt x="63" y="257"/>
                </a:moveTo>
                <a:cubicBezTo>
                  <a:pt x="64" y="256"/>
                  <a:pt x="63" y="257"/>
                  <a:pt x="63" y="257"/>
                </a:cubicBezTo>
                <a:close/>
                <a:moveTo>
                  <a:pt x="71" y="257"/>
                </a:moveTo>
                <a:cubicBezTo>
                  <a:pt x="71" y="257"/>
                  <a:pt x="73" y="256"/>
                  <a:pt x="73" y="256"/>
                </a:cubicBezTo>
                <a:cubicBezTo>
                  <a:pt x="73" y="256"/>
                  <a:pt x="70" y="255"/>
                  <a:pt x="71" y="257"/>
                </a:cubicBezTo>
                <a:close/>
                <a:moveTo>
                  <a:pt x="72" y="257"/>
                </a:moveTo>
                <a:cubicBezTo>
                  <a:pt x="73" y="258"/>
                  <a:pt x="72" y="256"/>
                  <a:pt x="72" y="257"/>
                </a:cubicBezTo>
                <a:close/>
                <a:moveTo>
                  <a:pt x="53" y="259"/>
                </a:moveTo>
                <a:cubicBezTo>
                  <a:pt x="53" y="258"/>
                  <a:pt x="53" y="260"/>
                  <a:pt x="53" y="259"/>
                </a:cubicBezTo>
                <a:close/>
                <a:moveTo>
                  <a:pt x="71" y="258"/>
                </a:moveTo>
                <a:cubicBezTo>
                  <a:pt x="69" y="258"/>
                  <a:pt x="73" y="258"/>
                  <a:pt x="71" y="258"/>
                </a:cubicBezTo>
                <a:close/>
                <a:moveTo>
                  <a:pt x="61" y="258"/>
                </a:moveTo>
                <a:cubicBezTo>
                  <a:pt x="61" y="258"/>
                  <a:pt x="61" y="258"/>
                  <a:pt x="61" y="257"/>
                </a:cubicBezTo>
                <a:cubicBezTo>
                  <a:pt x="61" y="257"/>
                  <a:pt x="61" y="257"/>
                  <a:pt x="61" y="258"/>
                </a:cubicBezTo>
                <a:close/>
                <a:moveTo>
                  <a:pt x="62" y="257"/>
                </a:moveTo>
                <a:cubicBezTo>
                  <a:pt x="62" y="258"/>
                  <a:pt x="62" y="256"/>
                  <a:pt x="62" y="257"/>
                </a:cubicBezTo>
                <a:close/>
                <a:moveTo>
                  <a:pt x="82" y="254"/>
                </a:moveTo>
                <a:cubicBezTo>
                  <a:pt x="82" y="255"/>
                  <a:pt x="82" y="254"/>
                  <a:pt x="82" y="254"/>
                </a:cubicBezTo>
                <a:close/>
                <a:moveTo>
                  <a:pt x="74" y="243"/>
                </a:moveTo>
                <a:cubicBezTo>
                  <a:pt x="75" y="244"/>
                  <a:pt x="74" y="242"/>
                  <a:pt x="74" y="243"/>
                </a:cubicBezTo>
                <a:close/>
                <a:moveTo>
                  <a:pt x="72" y="258"/>
                </a:moveTo>
                <a:cubicBezTo>
                  <a:pt x="73" y="258"/>
                  <a:pt x="70" y="257"/>
                  <a:pt x="72" y="258"/>
                </a:cubicBezTo>
                <a:close/>
                <a:moveTo>
                  <a:pt x="74" y="257"/>
                </a:moveTo>
                <a:cubicBezTo>
                  <a:pt x="74" y="256"/>
                  <a:pt x="74" y="257"/>
                  <a:pt x="74" y="257"/>
                </a:cubicBezTo>
                <a:close/>
                <a:moveTo>
                  <a:pt x="76" y="256"/>
                </a:moveTo>
                <a:cubicBezTo>
                  <a:pt x="75" y="255"/>
                  <a:pt x="76" y="257"/>
                  <a:pt x="76" y="256"/>
                </a:cubicBezTo>
                <a:close/>
                <a:moveTo>
                  <a:pt x="83" y="253"/>
                </a:moveTo>
                <a:cubicBezTo>
                  <a:pt x="84" y="254"/>
                  <a:pt x="83" y="252"/>
                  <a:pt x="83" y="253"/>
                </a:cubicBezTo>
                <a:close/>
                <a:moveTo>
                  <a:pt x="47" y="260"/>
                </a:moveTo>
                <a:cubicBezTo>
                  <a:pt x="47" y="261"/>
                  <a:pt x="47" y="260"/>
                  <a:pt x="47" y="260"/>
                </a:cubicBezTo>
                <a:close/>
                <a:moveTo>
                  <a:pt x="49" y="263"/>
                </a:moveTo>
                <a:cubicBezTo>
                  <a:pt x="49" y="264"/>
                  <a:pt x="49" y="262"/>
                  <a:pt x="49" y="263"/>
                </a:cubicBezTo>
                <a:close/>
                <a:moveTo>
                  <a:pt x="95" y="246"/>
                </a:moveTo>
                <a:cubicBezTo>
                  <a:pt x="94" y="244"/>
                  <a:pt x="95" y="247"/>
                  <a:pt x="95" y="246"/>
                </a:cubicBezTo>
                <a:close/>
                <a:moveTo>
                  <a:pt x="104" y="247"/>
                </a:moveTo>
                <a:cubicBezTo>
                  <a:pt x="105" y="249"/>
                  <a:pt x="104" y="245"/>
                  <a:pt x="104" y="247"/>
                </a:cubicBezTo>
                <a:close/>
                <a:moveTo>
                  <a:pt x="73" y="243"/>
                </a:moveTo>
                <a:cubicBezTo>
                  <a:pt x="73" y="242"/>
                  <a:pt x="74" y="243"/>
                  <a:pt x="73" y="243"/>
                </a:cubicBezTo>
                <a:close/>
                <a:moveTo>
                  <a:pt x="61" y="247"/>
                </a:moveTo>
                <a:cubicBezTo>
                  <a:pt x="60" y="245"/>
                  <a:pt x="61" y="248"/>
                  <a:pt x="61" y="247"/>
                </a:cubicBezTo>
                <a:close/>
                <a:moveTo>
                  <a:pt x="65" y="246"/>
                </a:moveTo>
                <a:cubicBezTo>
                  <a:pt x="65" y="247"/>
                  <a:pt x="65" y="245"/>
                  <a:pt x="65" y="246"/>
                </a:cubicBezTo>
                <a:close/>
                <a:moveTo>
                  <a:pt x="51" y="259"/>
                </a:moveTo>
                <a:cubicBezTo>
                  <a:pt x="51" y="260"/>
                  <a:pt x="51" y="259"/>
                  <a:pt x="51" y="259"/>
                </a:cubicBezTo>
                <a:close/>
                <a:moveTo>
                  <a:pt x="52" y="259"/>
                </a:moveTo>
                <a:cubicBezTo>
                  <a:pt x="51" y="259"/>
                  <a:pt x="52" y="260"/>
                  <a:pt x="52" y="259"/>
                </a:cubicBezTo>
                <a:close/>
                <a:moveTo>
                  <a:pt x="50" y="260"/>
                </a:moveTo>
                <a:cubicBezTo>
                  <a:pt x="50" y="259"/>
                  <a:pt x="50" y="261"/>
                  <a:pt x="50" y="260"/>
                </a:cubicBezTo>
                <a:close/>
                <a:moveTo>
                  <a:pt x="34" y="312"/>
                </a:moveTo>
                <a:cubicBezTo>
                  <a:pt x="34" y="313"/>
                  <a:pt x="35" y="312"/>
                  <a:pt x="34" y="312"/>
                </a:cubicBezTo>
                <a:close/>
                <a:moveTo>
                  <a:pt x="25" y="298"/>
                </a:moveTo>
                <a:cubicBezTo>
                  <a:pt x="24" y="298"/>
                  <a:pt x="26" y="297"/>
                  <a:pt x="25" y="298"/>
                </a:cubicBezTo>
                <a:close/>
                <a:moveTo>
                  <a:pt x="33" y="312"/>
                </a:moveTo>
                <a:cubicBezTo>
                  <a:pt x="33" y="311"/>
                  <a:pt x="34" y="313"/>
                  <a:pt x="33" y="312"/>
                </a:cubicBezTo>
                <a:close/>
                <a:moveTo>
                  <a:pt x="55" y="329"/>
                </a:moveTo>
                <a:cubicBezTo>
                  <a:pt x="57" y="328"/>
                  <a:pt x="55" y="329"/>
                  <a:pt x="55" y="329"/>
                </a:cubicBezTo>
                <a:close/>
                <a:moveTo>
                  <a:pt x="34" y="312"/>
                </a:moveTo>
                <a:cubicBezTo>
                  <a:pt x="33" y="314"/>
                  <a:pt x="35" y="310"/>
                  <a:pt x="34" y="312"/>
                </a:cubicBezTo>
                <a:close/>
                <a:moveTo>
                  <a:pt x="51" y="311"/>
                </a:moveTo>
                <a:cubicBezTo>
                  <a:pt x="53" y="311"/>
                  <a:pt x="50" y="312"/>
                  <a:pt x="51" y="311"/>
                </a:cubicBezTo>
                <a:close/>
                <a:moveTo>
                  <a:pt x="60" y="333"/>
                </a:moveTo>
                <a:cubicBezTo>
                  <a:pt x="60" y="333"/>
                  <a:pt x="61" y="333"/>
                  <a:pt x="61" y="333"/>
                </a:cubicBezTo>
                <a:cubicBezTo>
                  <a:pt x="60" y="333"/>
                  <a:pt x="57" y="323"/>
                  <a:pt x="57" y="323"/>
                </a:cubicBezTo>
                <a:cubicBezTo>
                  <a:pt x="57" y="323"/>
                  <a:pt x="56" y="323"/>
                  <a:pt x="56" y="323"/>
                </a:cubicBezTo>
                <a:cubicBezTo>
                  <a:pt x="56" y="323"/>
                  <a:pt x="57" y="327"/>
                  <a:pt x="57" y="327"/>
                </a:cubicBezTo>
                <a:cubicBezTo>
                  <a:pt x="57" y="328"/>
                  <a:pt x="57" y="329"/>
                  <a:pt x="58" y="330"/>
                </a:cubicBezTo>
                <a:cubicBezTo>
                  <a:pt x="58" y="330"/>
                  <a:pt x="59" y="330"/>
                  <a:pt x="58" y="330"/>
                </a:cubicBezTo>
                <a:cubicBezTo>
                  <a:pt x="58" y="330"/>
                  <a:pt x="58" y="330"/>
                  <a:pt x="58" y="330"/>
                </a:cubicBezTo>
                <a:cubicBezTo>
                  <a:pt x="59" y="331"/>
                  <a:pt x="59" y="332"/>
                  <a:pt x="60" y="333"/>
                </a:cubicBezTo>
                <a:cubicBezTo>
                  <a:pt x="60" y="333"/>
                  <a:pt x="60" y="333"/>
                  <a:pt x="60" y="333"/>
                </a:cubicBezTo>
                <a:cubicBezTo>
                  <a:pt x="60" y="333"/>
                  <a:pt x="60" y="333"/>
                  <a:pt x="60" y="333"/>
                </a:cubicBezTo>
                <a:close/>
                <a:moveTo>
                  <a:pt x="35" y="312"/>
                </a:moveTo>
                <a:cubicBezTo>
                  <a:pt x="36" y="311"/>
                  <a:pt x="34" y="312"/>
                  <a:pt x="35" y="312"/>
                </a:cubicBezTo>
                <a:close/>
                <a:moveTo>
                  <a:pt x="52" y="314"/>
                </a:moveTo>
                <a:cubicBezTo>
                  <a:pt x="52" y="314"/>
                  <a:pt x="55" y="323"/>
                  <a:pt x="55" y="323"/>
                </a:cubicBezTo>
                <a:cubicBezTo>
                  <a:pt x="59" y="323"/>
                  <a:pt x="53" y="313"/>
                  <a:pt x="52" y="314"/>
                </a:cubicBezTo>
                <a:close/>
                <a:moveTo>
                  <a:pt x="55" y="319"/>
                </a:moveTo>
                <a:cubicBezTo>
                  <a:pt x="54" y="319"/>
                  <a:pt x="56" y="319"/>
                  <a:pt x="55" y="319"/>
                </a:cubicBezTo>
                <a:close/>
                <a:moveTo>
                  <a:pt x="55" y="326"/>
                </a:moveTo>
                <a:cubicBezTo>
                  <a:pt x="56" y="326"/>
                  <a:pt x="54" y="327"/>
                  <a:pt x="55" y="326"/>
                </a:cubicBezTo>
                <a:close/>
                <a:moveTo>
                  <a:pt x="47" y="328"/>
                </a:moveTo>
                <a:cubicBezTo>
                  <a:pt x="48" y="328"/>
                  <a:pt x="46" y="329"/>
                  <a:pt x="47" y="328"/>
                </a:cubicBezTo>
                <a:close/>
                <a:moveTo>
                  <a:pt x="30" y="299"/>
                </a:moveTo>
                <a:cubicBezTo>
                  <a:pt x="30" y="299"/>
                  <a:pt x="29" y="299"/>
                  <a:pt x="29" y="299"/>
                </a:cubicBezTo>
                <a:cubicBezTo>
                  <a:pt x="29" y="299"/>
                  <a:pt x="29" y="299"/>
                  <a:pt x="29" y="299"/>
                </a:cubicBezTo>
                <a:cubicBezTo>
                  <a:pt x="30" y="299"/>
                  <a:pt x="30" y="299"/>
                  <a:pt x="30" y="299"/>
                </a:cubicBezTo>
                <a:close/>
                <a:moveTo>
                  <a:pt x="46" y="306"/>
                </a:moveTo>
                <a:cubicBezTo>
                  <a:pt x="46" y="306"/>
                  <a:pt x="46" y="306"/>
                  <a:pt x="46" y="306"/>
                </a:cubicBezTo>
                <a:cubicBezTo>
                  <a:pt x="46" y="306"/>
                  <a:pt x="46" y="306"/>
                  <a:pt x="46" y="306"/>
                </a:cubicBezTo>
                <a:cubicBezTo>
                  <a:pt x="45" y="306"/>
                  <a:pt x="45" y="306"/>
                  <a:pt x="46" y="306"/>
                </a:cubicBezTo>
                <a:close/>
                <a:moveTo>
                  <a:pt x="29" y="300"/>
                </a:moveTo>
                <a:cubicBezTo>
                  <a:pt x="29" y="300"/>
                  <a:pt x="29" y="300"/>
                  <a:pt x="29" y="300"/>
                </a:cubicBezTo>
                <a:cubicBezTo>
                  <a:pt x="29" y="300"/>
                  <a:pt x="30" y="300"/>
                  <a:pt x="30" y="300"/>
                </a:cubicBezTo>
                <a:cubicBezTo>
                  <a:pt x="30" y="300"/>
                  <a:pt x="30" y="300"/>
                  <a:pt x="29" y="300"/>
                </a:cubicBezTo>
                <a:close/>
                <a:moveTo>
                  <a:pt x="46" y="305"/>
                </a:moveTo>
                <a:cubicBezTo>
                  <a:pt x="46" y="305"/>
                  <a:pt x="46" y="305"/>
                  <a:pt x="46" y="305"/>
                </a:cubicBezTo>
                <a:cubicBezTo>
                  <a:pt x="46" y="305"/>
                  <a:pt x="46" y="305"/>
                  <a:pt x="46" y="305"/>
                </a:cubicBezTo>
                <a:cubicBezTo>
                  <a:pt x="46" y="305"/>
                  <a:pt x="45" y="305"/>
                  <a:pt x="46" y="305"/>
                </a:cubicBezTo>
                <a:close/>
                <a:moveTo>
                  <a:pt x="34" y="306"/>
                </a:moveTo>
                <a:cubicBezTo>
                  <a:pt x="34" y="306"/>
                  <a:pt x="33" y="306"/>
                  <a:pt x="34" y="306"/>
                </a:cubicBezTo>
                <a:close/>
                <a:moveTo>
                  <a:pt x="33" y="305"/>
                </a:moveTo>
                <a:cubicBezTo>
                  <a:pt x="32" y="305"/>
                  <a:pt x="34" y="304"/>
                  <a:pt x="33" y="305"/>
                </a:cubicBezTo>
                <a:close/>
                <a:moveTo>
                  <a:pt x="33" y="304"/>
                </a:moveTo>
                <a:cubicBezTo>
                  <a:pt x="32" y="305"/>
                  <a:pt x="33" y="304"/>
                  <a:pt x="33" y="304"/>
                </a:cubicBezTo>
                <a:close/>
                <a:moveTo>
                  <a:pt x="31" y="300"/>
                </a:moveTo>
                <a:cubicBezTo>
                  <a:pt x="31" y="300"/>
                  <a:pt x="30" y="300"/>
                  <a:pt x="30" y="300"/>
                </a:cubicBezTo>
                <a:cubicBezTo>
                  <a:pt x="30" y="300"/>
                  <a:pt x="30" y="301"/>
                  <a:pt x="31" y="300"/>
                </a:cubicBezTo>
                <a:close/>
                <a:moveTo>
                  <a:pt x="27" y="296"/>
                </a:moveTo>
                <a:cubicBezTo>
                  <a:pt x="27" y="296"/>
                  <a:pt x="26" y="296"/>
                  <a:pt x="27" y="296"/>
                </a:cubicBezTo>
                <a:close/>
                <a:moveTo>
                  <a:pt x="29" y="298"/>
                </a:moveTo>
                <a:cubicBezTo>
                  <a:pt x="28" y="298"/>
                  <a:pt x="29" y="298"/>
                  <a:pt x="29" y="298"/>
                </a:cubicBezTo>
                <a:close/>
                <a:moveTo>
                  <a:pt x="26" y="295"/>
                </a:moveTo>
                <a:cubicBezTo>
                  <a:pt x="27" y="295"/>
                  <a:pt x="26" y="296"/>
                  <a:pt x="26" y="295"/>
                </a:cubicBezTo>
                <a:close/>
                <a:moveTo>
                  <a:pt x="43" y="301"/>
                </a:moveTo>
                <a:cubicBezTo>
                  <a:pt x="42" y="301"/>
                  <a:pt x="45" y="300"/>
                  <a:pt x="43" y="301"/>
                </a:cubicBezTo>
                <a:close/>
                <a:moveTo>
                  <a:pt x="35" y="314"/>
                </a:moveTo>
                <a:cubicBezTo>
                  <a:pt x="35" y="313"/>
                  <a:pt x="34" y="314"/>
                  <a:pt x="35" y="314"/>
                </a:cubicBezTo>
                <a:close/>
                <a:moveTo>
                  <a:pt x="29" y="298"/>
                </a:moveTo>
                <a:cubicBezTo>
                  <a:pt x="28" y="299"/>
                  <a:pt x="29" y="298"/>
                  <a:pt x="29" y="298"/>
                </a:cubicBezTo>
                <a:close/>
                <a:moveTo>
                  <a:pt x="33" y="310"/>
                </a:moveTo>
                <a:cubicBezTo>
                  <a:pt x="33" y="310"/>
                  <a:pt x="33" y="310"/>
                  <a:pt x="33" y="310"/>
                </a:cubicBezTo>
                <a:cubicBezTo>
                  <a:pt x="33" y="310"/>
                  <a:pt x="33" y="310"/>
                  <a:pt x="33" y="310"/>
                </a:cubicBezTo>
                <a:cubicBezTo>
                  <a:pt x="33" y="310"/>
                  <a:pt x="32" y="310"/>
                  <a:pt x="33" y="310"/>
                </a:cubicBezTo>
                <a:close/>
                <a:moveTo>
                  <a:pt x="46" y="336"/>
                </a:moveTo>
                <a:cubicBezTo>
                  <a:pt x="48" y="335"/>
                  <a:pt x="44" y="337"/>
                  <a:pt x="46" y="336"/>
                </a:cubicBezTo>
                <a:close/>
                <a:moveTo>
                  <a:pt x="44" y="304"/>
                </a:moveTo>
                <a:cubicBezTo>
                  <a:pt x="43" y="305"/>
                  <a:pt x="45" y="304"/>
                  <a:pt x="44" y="304"/>
                </a:cubicBezTo>
                <a:close/>
                <a:moveTo>
                  <a:pt x="39" y="320"/>
                </a:moveTo>
                <a:cubicBezTo>
                  <a:pt x="39" y="321"/>
                  <a:pt x="40" y="320"/>
                  <a:pt x="39" y="320"/>
                </a:cubicBezTo>
                <a:close/>
                <a:moveTo>
                  <a:pt x="46" y="337"/>
                </a:moveTo>
                <a:cubicBezTo>
                  <a:pt x="47" y="337"/>
                  <a:pt x="45" y="338"/>
                  <a:pt x="46" y="337"/>
                </a:cubicBezTo>
                <a:close/>
                <a:moveTo>
                  <a:pt x="36" y="315"/>
                </a:moveTo>
                <a:cubicBezTo>
                  <a:pt x="35" y="316"/>
                  <a:pt x="37" y="314"/>
                  <a:pt x="36" y="315"/>
                </a:cubicBezTo>
                <a:close/>
                <a:moveTo>
                  <a:pt x="40" y="322"/>
                </a:moveTo>
                <a:cubicBezTo>
                  <a:pt x="41" y="321"/>
                  <a:pt x="39" y="322"/>
                  <a:pt x="40" y="322"/>
                </a:cubicBezTo>
                <a:close/>
                <a:moveTo>
                  <a:pt x="38" y="320"/>
                </a:moveTo>
                <a:cubicBezTo>
                  <a:pt x="38" y="320"/>
                  <a:pt x="37" y="320"/>
                  <a:pt x="38" y="320"/>
                </a:cubicBezTo>
                <a:close/>
                <a:moveTo>
                  <a:pt x="45" y="341"/>
                </a:moveTo>
                <a:cubicBezTo>
                  <a:pt x="45" y="341"/>
                  <a:pt x="48" y="340"/>
                  <a:pt x="49" y="340"/>
                </a:cubicBezTo>
                <a:cubicBezTo>
                  <a:pt x="49" y="340"/>
                  <a:pt x="47" y="338"/>
                  <a:pt x="47" y="338"/>
                </a:cubicBezTo>
                <a:cubicBezTo>
                  <a:pt x="47" y="339"/>
                  <a:pt x="45" y="341"/>
                  <a:pt x="45" y="341"/>
                </a:cubicBezTo>
                <a:close/>
                <a:moveTo>
                  <a:pt x="49" y="312"/>
                </a:moveTo>
                <a:cubicBezTo>
                  <a:pt x="50" y="312"/>
                  <a:pt x="49" y="312"/>
                  <a:pt x="49" y="312"/>
                </a:cubicBezTo>
                <a:close/>
                <a:moveTo>
                  <a:pt x="48" y="310"/>
                </a:moveTo>
                <a:cubicBezTo>
                  <a:pt x="49" y="310"/>
                  <a:pt x="48" y="311"/>
                  <a:pt x="48" y="310"/>
                </a:cubicBezTo>
                <a:close/>
                <a:moveTo>
                  <a:pt x="48" y="311"/>
                </a:moveTo>
                <a:cubicBezTo>
                  <a:pt x="47" y="312"/>
                  <a:pt x="49" y="311"/>
                  <a:pt x="48" y="311"/>
                </a:cubicBezTo>
                <a:close/>
                <a:moveTo>
                  <a:pt x="46" y="337"/>
                </a:moveTo>
                <a:cubicBezTo>
                  <a:pt x="46" y="337"/>
                  <a:pt x="46" y="337"/>
                  <a:pt x="47" y="338"/>
                </a:cubicBezTo>
                <a:cubicBezTo>
                  <a:pt x="47" y="337"/>
                  <a:pt x="47" y="337"/>
                  <a:pt x="46" y="337"/>
                </a:cubicBezTo>
                <a:close/>
                <a:moveTo>
                  <a:pt x="52" y="312"/>
                </a:moveTo>
                <a:cubicBezTo>
                  <a:pt x="51" y="312"/>
                  <a:pt x="51" y="312"/>
                  <a:pt x="51" y="312"/>
                </a:cubicBezTo>
                <a:cubicBezTo>
                  <a:pt x="51" y="312"/>
                  <a:pt x="51" y="312"/>
                  <a:pt x="52" y="312"/>
                </a:cubicBezTo>
                <a:close/>
                <a:moveTo>
                  <a:pt x="50" y="315"/>
                </a:moveTo>
                <a:cubicBezTo>
                  <a:pt x="50" y="315"/>
                  <a:pt x="51" y="315"/>
                  <a:pt x="50" y="31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" name="文本框 1"/>
          <p:cNvSpPr txBox="1"/>
          <p:nvPr/>
        </p:nvSpPr>
        <p:spPr>
          <a:xfrm>
            <a:off x="4876495" y="2073256"/>
            <a:ext cx="7286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chemeClr val="bg1">
                    <a:lumMod val="85000"/>
                  </a:schemeClr>
                </a:solidFill>
                <a:latin typeface="方正毡笔黑简体" panose="03000509000000000000" pitchFamily="65" charset="-122"/>
                <a:ea typeface="方正毡笔黑简体" panose="03000509000000000000" pitchFamily="65" charset="-122"/>
              </a:rPr>
              <a:t>42%</a:t>
            </a:r>
            <a:endParaRPr lang="zh-CN" altLang="en-US" sz="2800" dirty="0">
              <a:solidFill>
                <a:schemeClr val="bg1">
                  <a:lumMod val="85000"/>
                </a:schemeClr>
              </a:solidFill>
              <a:latin typeface="方正毡笔黑简体" panose="03000509000000000000" pitchFamily="65" charset="-122"/>
              <a:ea typeface="方正毡笔黑简体" panose="03000509000000000000" pitchFamily="65" charset="-122"/>
            </a:endParaRPr>
          </a:p>
        </p:txBody>
      </p:sp>
      <p:sp>
        <p:nvSpPr>
          <p:cNvPr id="16" name="文本框 29"/>
          <p:cNvSpPr txBox="1"/>
          <p:nvPr/>
        </p:nvSpPr>
        <p:spPr>
          <a:xfrm>
            <a:off x="7167534" y="3118959"/>
            <a:ext cx="7286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chemeClr val="bg1">
                    <a:lumMod val="85000"/>
                  </a:schemeClr>
                </a:solidFill>
                <a:latin typeface="方正毡笔黑简体" panose="03000509000000000000" pitchFamily="65" charset="-122"/>
                <a:ea typeface="方正毡笔黑简体" panose="03000509000000000000" pitchFamily="65" charset="-122"/>
              </a:rPr>
              <a:t>25%</a:t>
            </a:r>
            <a:endParaRPr lang="zh-CN" altLang="en-US" sz="2800" dirty="0">
              <a:solidFill>
                <a:schemeClr val="bg1">
                  <a:lumMod val="85000"/>
                </a:schemeClr>
              </a:solidFill>
              <a:latin typeface="方正毡笔黑简体" panose="03000509000000000000" pitchFamily="65" charset="-122"/>
              <a:ea typeface="方正毡笔黑简体" panose="03000509000000000000" pitchFamily="65" charset="-122"/>
            </a:endParaRPr>
          </a:p>
        </p:txBody>
      </p:sp>
      <p:sp>
        <p:nvSpPr>
          <p:cNvPr id="17" name="文本框 30"/>
          <p:cNvSpPr txBox="1"/>
          <p:nvPr/>
        </p:nvSpPr>
        <p:spPr>
          <a:xfrm>
            <a:off x="6479485" y="4388567"/>
            <a:ext cx="7286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chemeClr val="bg1">
                    <a:lumMod val="85000"/>
                  </a:schemeClr>
                </a:solidFill>
                <a:latin typeface="方正毡笔黑简体" panose="03000509000000000000" pitchFamily="65" charset="-122"/>
                <a:ea typeface="方正毡笔黑简体" panose="03000509000000000000" pitchFamily="65" charset="-122"/>
              </a:rPr>
              <a:t>23%</a:t>
            </a:r>
            <a:endParaRPr lang="zh-CN" altLang="en-US" sz="2800" dirty="0">
              <a:solidFill>
                <a:schemeClr val="bg1">
                  <a:lumMod val="85000"/>
                </a:schemeClr>
              </a:solidFill>
              <a:latin typeface="方正毡笔黑简体" panose="03000509000000000000" pitchFamily="65" charset="-122"/>
              <a:ea typeface="方正毡笔黑简体" panose="03000509000000000000" pitchFamily="65" charset="-122"/>
            </a:endParaRPr>
          </a:p>
        </p:txBody>
      </p:sp>
      <p:sp>
        <p:nvSpPr>
          <p:cNvPr id="18" name="文本框 34"/>
          <p:cNvSpPr txBox="1"/>
          <p:nvPr/>
        </p:nvSpPr>
        <p:spPr>
          <a:xfrm>
            <a:off x="4434065" y="3960213"/>
            <a:ext cx="7286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chemeClr val="bg1">
                    <a:lumMod val="85000"/>
                  </a:schemeClr>
                </a:solidFill>
                <a:latin typeface="方正毡笔黑简体" panose="03000509000000000000" pitchFamily="65" charset="-122"/>
                <a:ea typeface="方正毡笔黑简体" panose="03000509000000000000" pitchFamily="65" charset="-122"/>
              </a:rPr>
              <a:t>10%</a:t>
            </a:r>
            <a:endParaRPr lang="zh-CN" altLang="en-US" sz="2800" dirty="0">
              <a:solidFill>
                <a:schemeClr val="bg1">
                  <a:lumMod val="85000"/>
                </a:schemeClr>
              </a:solidFill>
              <a:latin typeface="方正毡笔黑简体" panose="03000509000000000000" pitchFamily="65" charset="-122"/>
              <a:ea typeface="方正毡笔黑简体" panose="03000509000000000000" pitchFamily="65" charset="-122"/>
            </a:endParaRPr>
          </a:p>
        </p:txBody>
      </p:sp>
      <p:sp>
        <p:nvSpPr>
          <p:cNvPr id="23" name="文本框 25"/>
          <p:cNvSpPr txBox="1"/>
          <p:nvPr/>
        </p:nvSpPr>
        <p:spPr>
          <a:xfrm>
            <a:off x="1024368" y="585106"/>
            <a:ext cx="29299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rPr>
              <a:t>单击编辑标题</a:t>
            </a:r>
          </a:p>
        </p:txBody>
      </p:sp>
      <p:sp>
        <p:nvSpPr>
          <p:cNvPr id="25" name="文本框 26"/>
          <p:cNvSpPr txBox="1"/>
          <p:nvPr/>
        </p:nvSpPr>
        <p:spPr>
          <a:xfrm>
            <a:off x="460976" y="523551"/>
            <a:ext cx="6318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85800"/>
            <a:r>
              <a:rPr lang="en-US" altLang="zh-CN" sz="3200" b="1" dirty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02</a:t>
            </a:r>
            <a:endParaRPr lang="zh-CN" altLang="en-US" sz="3200" b="1" dirty="0">
              <a:blipFill dpi="0" rotWithShape="1"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ight Arrow 34"/>
          <p:cNvSpPr/>
          <p:nvPr/>
        </p:nvSpPr>
        <p:spPr>
          <a:xfrm>
            <a:off x="5342752" y="2733174"/>
            <a:ext cx="884567" cy="318321"/>
          </a:xfrm>
          <a:prstGeom prst="rightArrow">
            <a:avLst>
              <a:gd name="adj1" fmla="val 19124"/>
              <a:gd name="adj2" fmla="val 50000"/>
            </a:avLst>
          </a:prstGeom>
          <a:solidFill>
            <a:srgbClr val="FFA9F8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35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Right Arrow 35"/>
          <p:cNvSpPr/>
          <p:nvPr/>
        </p:nvSpPr>
        <p:spPr>
          <a:xfrm flipH="1">
            <a:off x="5342752" y="2518860"/>
            <a:ext cx="884567" cy="318321"/>
          </a:xfrm>
          <a:prstGeom prst="rightArrow">
            <a:avLst>
              <a:gd name="adj1" fmla="val 19124"/>
              <a:gd name="adj2" fmla="val 50000"/>
            </a:avLst>
          </a:prstGeom>
          <a:solidFill>
            <a:srgbClr val="FC838C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35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1843529" y="1533821"/>
            <a:ext cx="3357586" cy="2691667"/>
            <a:chOff x="928662" y="1571618"/>
            <a:chExt cx="2714644" cy="2176241"/>
          </a:xfrm>
        </p:grpSpPr>
        <p:sp>
          <p:nvSpPr>
            <p:cNvPr id="5" name="Isosceles Triangle 2"/>
            <p:cNvSpPr/>
            <p:nvPr/>
          </p:nvSpPr>
          <p:spPr>
            <a:xfrm>
              <a:off x="928662" y="1571618"/>
              <a:ext cx="1103218" cy="1811168"/>
            </a:xfrm>
            <a:custGeom>
              <a:avLst/>
              <a:gdLst>
                <a:gd name="connsiteX0" fmla="*/ 0 w 1278647"/>
                <a:gd name="connsiteY0" fmla="*/ 1102282 h 1102282"/>
                <a:gd name="connsiteX1" fmla="*/ 639324 w 1278647"/>
                <a:gd name="connsiteY1" fmla="*/ 0 h 1102282"/>
                <a:gd name="connsiteX2" fmla="*/ 1278647 w 1278647"/>
                <a:gd name="connsiteY2" fmla="*/ 1102282 h 1102282"/>
                <a:gd name="connsiteX3" fmla="*/ 0 w 1278647"/>
                <a:gd name="connsiteY3" fmla="*/ 1102282 h 1102282"/>
                <a:gd name="connsiteX0-1" fmla="*/ 0 w 1278647"/>
                <a:gd name="connsiteY0-2" fmla="*/ 1102282 h 1102282"/>
                <a:gd name="connsiteX1-3" fmla="*/ 639324 w 1278647"/>
                <a:gd name="connsiteY1-4" fmla="*/ 0 h 1102282"/>
                <a:gd name="connsiteX2-5" fmla="*/ 1278647 w 1278647"/>
                <a:gd name="connsiteY2-6" fmla="*/ 1102282 h 1102282"/>
                <a:gd name="connsiteX3-7" fmla="*/ 0 w 1278647"/>
                <a:gd name="connsiteY3-8" fmla="*/ 1102282 h 1102282"/>
                <a:gd name="connsiteX0-9" fmla="*/ 0 w 1278647"/>
                <a:gd name="connsiteY0-10" fmla="*/ 1102284 h 1102284"/>
                <a:gd name="connsiteX1-11" fmla="*/ 639324 w 1278647"/>
                <a:gd name="connsiteY1-12" fmla="*/ 2 h 1102284"/>
                <a:gd name="connsiteX2-13" fmla="*/ 1278647 w 1278647"/>
                <a:gd name="connsiteY2-14" fmla="*/ 1102284 h 1102284"/>
                <a:gd name="connsiteX3-15" fmla="*/ 0 w 1278647"/>
                <a:gd name="connsiteY3-16" fmla="*/ 1102284 h 110228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278647" h="1102284">
                  <a:moveTo>
                    <a:pt x="0" y="1102284"/>
                  </a:moveTo>
                  <a:cubicBezTo>
                    <a:pt x="213108" y="734857"/>
                    <a:pt x="133608" y="-1665"/>
                    <a:pt x="639324" y="2"/>
                  </a:cubicBezTo>
                  <a:cubicBezTo>
                    <a:pt x="1145040" y="1669"/>
                    <a:pt x="1065539" y="734857"/>
                    <a:pt x="1278647" y="1102284"/>
                  </a:cubicBezTo>
                  <a:lnTo>
                    <a:pt x="0" y="1102284"/>
                  </a:lnTo>
                  <a:close/>
                </a:path>
              </a:pathLst>
            </a:custGeom>
            <a:solidFill>
              <a:srgbClr val="FFA9F8">
                <a:alpha val="7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35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6" name="Rectangle 41"/>
            <p:cNvSpPr/>
            <p:nvPr/>
          </p:nvSpPr>
          <p:spPr>
            <a:xfrm>
              <a:off x="1162076" y="3499018"/>
              <a:ext cx="439619" cy="2488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/>
                  <a:ea typeface="Open Sans" panose="020B0606030504020204" pitchFamily="34" charset="0"/>
                  <a:cs typeface="Open Sans" panose="020B0606030504020204" pitchFamily="34" charset="0"/>
                </a:rPr>
                <a:t>90%</a:t>
              </a:r>
            </a:p>
          </p:txBody>
        </p:sp>
        <p:sp>
          <p:nvSpPr>
            <p:cNvPr id="7" name="Isosceles Triangle 2"/>
            <p:cNvSpPr/>
            <p:nvPr/>
          </p:nvSpPr>
          <p:spPr>
            <a:xfrm>
              <a:off x="1509738" y="2228414"/>
              <a:ext cx="1028743" cy="1154374"/>
            </a:xfrm>
            <a:custGeom>
              <a:avLst/>
              <a:gdLst>
                <a:gd name="connsiteX0" fmla="*/ 0 w 1278647"/>
                <a:gd name="connsiteY0" fmla="*/ 1102282 h 1102282"/>
                <a:gd name="connsiteX1" fmla="*/ 639324 w 1278647"/>
                <a:gd name="connsiteY1" fmla="*/ 0 h 1102282"/>
                <a:gd name="connsiteX2" fmla="*/ 1278647 w 1278647"/>
                <a:gd name="connsiteY2" fmla="*/ 1102282 h 1102282"/>
                <a:gd name="connsiteX3" fmla="*/ 0 w 1278647"/>
                <a:gd name="connsiteY3" fmla="*/ 1102282 h 1102282"/>
                <a:gd name="connsiteX0-1" fmla="*/ 0 w 1278647"/>
                <a:gd name="connsiteY0-2" fmla="*/ 1102282 h 1102282"/>
                <a:gd name="connsiteX1-3" fmla="*/ 639324 w 1278647"/>
                <a:gd name="connsiteY1-4" fmla="*/ 0 h 1102282"/>
                <a:gd name="connsiteX2-5" fmla="*/ 1278647 w 1278647"/>
                <a:gd name="connsiteY2-6" fmla="*/ 1102282 h 1102282"/>
                <a:gd name="connsiteX3-7" fmla="*/ 0 w 1278647"/>
                <a:gd name="connsiteY3-8" fmla="*/ 1102282 h 1102282"/>
                <a:gd name="connsiteX0-9" fmla="*/ 0 w 1278647"/>
                <a:gd name="connsiteY0-10" fmla="*/ 1102284 h 1102284"/>
                <a:gd name="connsiteX1-11" fmla="*/ 639324 w 1278647"/>
                <a:gd name="connsiteY1-12" fmla="*/ 2 h 1102284"/>
                <a:gd name="connsiteX2-13" fmla="*/ 1278647 w 1278647"/>
                <a:gd name="connsiteY2-14" fmla="*/ 1102284 h 1102284"/>
                <a:gd name="connsiteX3-15" fmla="*/ 0 w 1278647"/>
                <a:gd name="connsiteY3-16" fmla="*/ 1102284 h 110228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278647" h="1102284">
                  <a:moveTo>
                    <a:pt x="0" y="1102284"/>
                  </a:moveTo>
                  <a:cubicBezTo>
                    <a:pt x="213108" y="734857"/>
                    <a:pt x="133608" y="-1665"/>
                    <a:pt x="639324" y="2"/>
                  </a:cubicBezTo>
                  <a:cubicBezTo>
                    <a:pt x="1145040" y="1669"/>
                    <a:pt x="1065539" y="734857"/>
                    <a:pt x="1278647" y="1102284"/>
                  </a:cubicBezTo>
                  <a:lnTo>
                    <a:pt x="0" y="1102284"/>
                  </a:lnTo>
                  <a:close/>
                </a:path>
              </a:pathLst>
            </a:custGeom>
            <a:solidFill>
              <a:srgbClr val="FC838C">
                <a:alpha val="7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35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8" name="Rectangle 42"/>
            <p:cNvSpPr/>
            <p:nvPr/>
          </p:nvSpPr>
          <p:spPr>
            <a:xfrm>
              <a:off x="1733580" y="3499018"/>
              <a:ext cx="439619" cy="2488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/>
                  <a:ea typeface="Open Sans" panose="020B0606030504020204" pitchFamily="34" charset="0"/>
                  <a:cs typeface="Open Sans" panose="020B0606030504020204" pitchFamily="34" charset="0"/>
                </a:rPr>
                <a:t>50%</a:t>
              </a:r>
            </a:p>
          </p:txBody>
        </p:sp>
        <p:sp>
          <p:nvSpPr>
            <p:cNvPr id="9" name="Isosceles Triangle 2"/>
            <p:cNvSpPr/>
            <p:nvPr/>
          </p:nvSpPr>
          <p:spPr>
            <a:xfrm>
              <a:off x="2014828" y="2071684"/>
              <a:ext cx="1199470" cy="1311104"/>
            </a:xfrm>
            <a:custGeom>
              <a:avLst/>
              <a:gdLst>
                <a:gd name="connsiteX0" fmla="*/ 0 w 1278647"/>
                <a:gd name="connsiteY0" fmla="*/ 1102282 h 1102282"/>
                <a:gd name="connsiteX1" fmla="*/ 639324 w 1278647"/>
                <a:gd name="connsiteY1" fmla="*/ 0 h 1102282"/>
                <a:gd name="connsiteX2" fmla="*/ 1278647 w 1278647"/>
                <a:gd name="connsiteY2" fmla="*/ 1102282 h 1102282"/>
                <a:gd name="connsiteX3" fmla="*/ 0 w 1278647"/>
                <a:gd name="connsiteY3" fmla="*/ 1102282 h 1102282"/>
                <a:gd name="connsiteX0-1" fmla="*/ 0 w 1278647"/>
                <a:gd name="connsiteY0-2" fmla="*/ 1102282 h 1102282"/>
                <a:gd name="connsiteX1-3" fmla="*/ 639324 w 1278647"/>
                <a:gd name="connsiteY1-4" fmla="*/ 0 h 1102282"/>
                <a:gd name="connsiteX2-5" fmla="*/ 1278647 w 1278647"/>
                <a:gd name="connsiteY2-6" fmla="*/ 1102282 h 1102282"/>
                <a:gd name="connsiteX3-7" fmla="*/ 0 w 1278647"/>
                <a:gd name="connsiteY3-8" fmla="*/ 1102282 h 1102282"/>
                <a:gd name="connsiteX0-9" fmla="*/ 0 w 1278647"/>
                <a:gd name="connsiteY0-10" fmla="*/ 1102284 h 1102284"/>
                <a:gd name="connsiteX1-11" fmla="*/ 639324 w 1278647"/>
                <a:gd name="connsiteY1-12" fmla="*/ 2 h 1102284"/>
                <a:gd name="connsiteX2-13" fmla="*/ 1278647 w 1278647"/>
                <a:gd name="connsiteY2-14" fmla="*/ 1102284 h 1102284"/>
                <a:gd name="connsiteX3-15" fmla="*/ 0 w 1278647"/>
                <a:gd name="connsiteY3-16" fmla="*/ 1102284 h 110228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278647" h="1102284">
                  <a:moveTo>
                    <a:pt x="0" y="1102284"/>
                  </a:moveTo>
                  <a:cubicBezTo>
                    <a:pt x="213108" y="734857"/>
                    <a:pt x="133608" y="-1665"/>
                    <a:pt x="639324" y="2"/>
                  </a:cubicBezTo>
                  <a:cubicBezTo>
                    <a:pt x="1145040" y="1669"/>
                    <a:pt x="1065539" y="734857"/>
                    <a:pt x="1278647" y="1102284"/>
                  </a:cubicBezTo>
                  <a:lnTo>
                    <a:pt x="0" y="1102284"/>
                  </a:lnTo>
                  <a:close/>
                </a:path>
              </a:pathLst>
            </a:custGeom>
            <a:solidFill>
              <a:srgbClr val="FBFA9A">
                <a:alpha val="7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35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0" name="Rectangle 43"/>
            <p:cNvSpPr/>
            <p:nvPr/>
          </p:nvSpPr>
          <p:spPr>
            <a:xfrm>
              <a:off x="2305084" y="3499018"/>
              <a:ext cx="439619" cy="2488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/>
                  <a:ea typeface="Open Sans" panose="020B0606030504020204" pitchFamily="34" charset="0"/>
                  <a:cs typeface="Open Sans" panose="020B0606030504020204" pitchFamily="34" charset="0"/>
                </a:rPr>
                <a:t>65%</a:t>
              </a:r>
            </a:p>
          </p:txBody>
        </p:sp>
        <p:sp>
          <p:nvSpPr>
            <p:cNvPr id="11" name="Isosceles Triangle 2"/>
            <p:cNvSpPr/>
            <p:nvPr/>
          </p:nvSpPr>
          <p:spPr>
            <a:xfrm>
              <a:off x="2614563" y="2357436"/>
              <a:ext cx="1028743" cy="1025352"/>
            </a:xfrm>
            <a:custGeom>
              <a:avLst/>
              <a:gdLst>
                <a:gd name="connsiteX0" fmla="*/ 0 w 1278647"/>
                <a:gd name="connsiteY0" fmla="*/ 1102282 h 1102282"/>
                <a:gd name="connsiteX1" fmla="*/ 639324 w 1278647"/>
                <a:gd name="connsiteY1" fmla="*/ 0 h 1102282"/>
                <a:gd name="connsiteX2" fmla="*/ 1278647 w 1278647"/>
                <a:gd name="connsiteY2" fmla="*/ 1102282 h 1102282"/>
                <a:gd name="connsiteX3" fmla="*/ 0 w 1278647"/>
                <a:gd name="connsiteY3" fmla="*/ 1102282 h 1102282"/>
                <a:gd name="connsiteX0-1" fmla="*/ 0 w 1278647"/>
                <a:gd name="connsiteY0-2" fmla="*/ 1102282 h 1102282"/>
                <a:gd name="connsiteX1-3" fmla="*/ 639324 w 1278647"/>
                <a:gd name="connsiteY1-4" fmla="*/ 0 h 1102282"/>
                <a:gd name="connsiteX2-5" fmla="*/ 1278647 w 1278647"/>
                <a:gd name="connsiteY2-6" fmla="*/ 1102282 h 1102282"/>
                <a:gd name="connsiteX3-7" fmla="*/ 0 w 1278647"/>
                <a:gd name="connsiteY3-8" fmla="*/ 1102282 h 1102282"/>
                <a:gd name="connsiteX0-9" fmla="*/ 0 w 1278647"/>
                <a:gd name="connsiteY0-10" fmla="*/ 1102284 h 1102284"/>
                <a:gd name="connsiteX1-11" fmla="*/ 639324 w 1278647"/>
                <a:gd name="connsiteY1-12" fmla="*/ 2 h 1102284"/>
                <a:gd name="connsiteX2-13" fmla="*/ 1278647 w 1278647"/>
                <a:gd name="connsiteY2-14" fmla="*/ 1102284 h 1102284"/>
                <a:gd name="connsiteX3-15" fmla="*/ 0 w 1278647"/>
                <a:gd name="connsiteY3-16" fmla="*/ 1102284 h 110228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278647" h="1102284">
                  <a:moveTo>
                    <a:pt x="0" y="1102284"/>
                  </a:moveTo>
                  <a:cubicBezTo>
                    <a:pt x="213108" y="734857"/>
                    <a:pt x="133608" y="-1665"/>
                    <a:pt x="639324" y="2"/>
                  </a:cubicBezTo>
                  <a:cubicBezTo>
                    <a:pt x="1145040" y="1669"/>
                    <a:pt x="1065539" y="734857"/>
                    <a:pt x="1278647" y="1102284"/>
                  </a:cubicBezTo>
                  <a:lnTo>
                    <a:pt x="0" y="1102284"/>
                  </a:lnTo>
                  <a:close/>
                </a:path>
              </a:pathLst>
            </a:custGeom>
            <a:solidFill>
              <a:srgbClr val="8AE0D4">
                <a:alpha val="7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35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2" name="Rectangle 44"/>
            <p:cNvSpPr/>
            <p:nvPr/>
          </p:nvSpPr>
          <p:spPr>
            <a:xfrm>
              <a:off x="2876588" y="3499018"/>
              <a:ext cx="439619" cy="2488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/>
                  <a:ea typeface="Open Sans" panose="020B0606030504020204" pitchFamily="34" charset="0"/>
                  <a:cs typeface="Open Sans" panose="020B0606030504020204" pitchFamily="34" charset="0"/>
                </a:rPr>
                <a:t>40%</a:t>
              </a: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6486999" y="1533821"/>
            <a:ext cx="3357586" cy="2691667"/>
            <a:chOff x="5572132" y="1571618"/>
            <a:chExt cx="2714644" cy="2176241"/>
          </a:xfrm>
        </p:grpSpPr>
        <p:sp>
          <p:nvSpPr>
            <p:cNvPr id="14" name="Isosceles Triangle 2"/>
            <p:cNvSpPr/>
            <p:nvPr/>
          </p:nvSpPr>
          <p:spPr>
            <a:xfrm>
              <a:off x="5572132" y="1571618"/>
              <a:ext cx="1103218" cy="1811168"/>
            </a:xfrm>
            <a:custGeom>
              <a:avLst/>
              <a:gdLst>
                <a:gd name="connsiteX0" fmla="*/ 0 w 1278647"/>
                <a:gd name="connsiteY0" fmla="*/ 1102282 h 1102282"/>
                <a:gd name="connsiteX1" fmla="*/ 639324 w 1278647"/>
                <a:gd name="connsiteY1" fmla="*/ 0 h 1102282"/>
                <a:gd name="connsiteX2" fmla="*/ 1278647 w 1278647"/>
                <a:gd name="connsiteY2" fmla="*/ 1102282 h 1102282"/>
                <a:gd name="connsiteX3" fmla="*/ 0 w 1278647"/>
                <a:gd name="connsiteY3" fmla="*/ 1102282 h 1102282"/>
                <a:gd name="connsiteX0-1" fmla="*/ 0 w 1278647"/>
                <a:gd name="connsiteY0-2" fmla="*/ 1102282 h 1102282"/>
                <a:gd name="connsiteX1-3" fmla="*/ 639324 w 1278647"/>
                <a:gd name="connsiteY1-4" fmla="*/ 0 h 1102282"/>
                <a:gd name="connsiteX2-5" fmla="*/ 1278647 w 1278647"/>
                <a:gd name="connsiteY2-6" fmla="*/ 1102282 h 1102282"/>
                <a:gd name="connsiteX3-7" fmla="*/ 0 w 1278647"/>
                <a:gd name="connsiteY3-8" fmla="*/ 1102282 h 1102282"/>
                <a:gd name="connsiteX0-9" fmla="*/ 0 w 1278647"/>
                <a:gd name="connsiteY0-10" fmla="*/ 1102284 h 1102284"/>
                <a:gd name="connsiteX1-11" fmla="*/ 639324 w 1278647"/>
                <a:gd name="connsiteY1-12" fmla="*/ 2 h 1102284"/>
                <a:gd name="connsiteX2-13" fmla="*/ 1278647 w 1278647"/>
                <a:gd name="connsiteY2-14" fmla="*/ 1102284 h 1102284"/>
                <a:gd name="connsiteX3-15" fmla="*/ 0 w 1278647"/>
                <a:gd name="connsiteY3-16" fmla="*/ 1102284 h 110228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278647" h="1102284">
                  <a:moveTo>
                    <a:pt x="0" y="1102284"/>
                  </a:moveTo>
                  <a:cubicBezTo>
                    <a:pt x="213108" y="734857"/>
                    <a:pt x="133608" y="-1665"/>
                    <a:pt x="639324" y="2"/>
                  </a:cubicBezTo>
                  <a:cubicBezTo>
                    <a:pt x="1145040" y="1669"/>
                    <a:pt x="1065539" y="734857"/>
                    <a:pt x="1278647" y="1102284"/>
                  </a:cubicBezTo>
                  <a:lnTo>
                    <a:pt x="0" y="1102284"/>
                  </a:lnTo>
                  <a:close/>
                </a:path>
              </a:pathLst>
            </a:custGeom>
            <a:solidFill>
              <a:srgbClr val="FFA9F8">
                <a:alpha val="7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35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5" name="Rectangle 64"/>
            <p:cNvSpPr/>
            <p:nvPr/>
          </p:nvSpPr>
          <p:spPr>
            <a:xfrm>
              <a:off x="5734108" y="3499018"/>
              <a:ext cx="439619" cy="2488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/>
                  <a:ea typeface="Open Sans" panose="020B0606030504020204" pitchFamily="34" charset="0"/>
                  <a:cs typeface="Open Sans" panose="020B0606030504020204" pitchFamily="34" charset="0"/>
                </a:rPr>
                <a:t>90%</a:t>
              </a:r>
            </a:p>
          </p:txBody>
        </p:sp>
        <p:sp>
          <p:nvSpPr>
            <p:cNvPr id="16" name="Isosceles Triangle 2"/>
            <p:cNvSpPr/>
            <p:nvPr/>
          </p:nvSpPr>
          <p:spPr>
            <a:xfrm>
              <a:off x="6153208" y="2214560"/>
              <a:ext cx="1028743" cy="1168228"/>
            </a:xfrm>
            <a:custGeom>
              <a:avLst/>
              <a:gdLst>
                <a:gd name="connsiteX0" fmla="*/ 0 w 1278647"/>
                <a:gd name="connsiteY0" fmla="*/ 1102282 h 1102282"/>
                <a:gd name="connsiteX1" fmla="*/ 639324 w 1278647"/>
                <a:gd name="connsiteY1" fmla="*/ 0 h 1102282"/>
                <a:gd name="connsiteX2" fmla="*/ 1278647 w 1278647"/>
                <a:gd name="connsiteY2" fmla="*/ 1102282 h 1102282"/>
                <a:gd name="connsiteX3" fmla="*/ 0 w 1278647"/>
                <a:gd name="connsiteY3" fmla="*/ 1102282 h 1102282"/>
                <a:gd name="connsiteX0-1" fmla="*/ 0 w 1278647"/>
                <a:gd name="connsiteY0-2" fmla="*/ 1102282 h 1102282"/>
                <a:gd name="connsiteX1-3" fmla="*/ 639324 w 1278647"/>
                <a:gd name="connsiteY1-4" fmla="*/ 0 h 1102282"/>
                <a:gd name="connsiteX2-5" fmla="*/ 1278647 w 1278647"/>
                <a:gd name="connsiteY2-6" fmla="*/ 1102282 h 1102282"/>
                <a:gd name="connsiteX3-7" fmla="*/ 0 w 1278647"/>
                <a:gd name="connsiteY3-8" fmla="*/ 1102282 h 1102282"/>
                <a:gd name="connsiteX0-9" fmla="*/ 0 w 1278647"/>
                <a:gd name="connsiteY0-10" fmla="*/ 1102284 h 1102284"/>
                <a:gd name="connsiteX1-11" fmla="*/ 639324 w 1278647"/>
                <a:gd name="connsiteY1-12" fmla="*/ 2 h 1102284"/>
                <a:gd name="connsiteX2-13" fmla="*/ 1278647 w 1278647"/>
                <a:gd name="connsiteY2-14" fmla="*/ 1102284 h 1102284"/>
                <a:gd name="connsiteX3-15" fmla="*/ 0 w 1278647"/>
                <a:gd name="connsiteY3-16" fmla="*/ 1102284 h 110228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278647" h="1102284">
                  <a:moveTo>
                    <a:pt x="0" y="1102284"/>
                  </a:moveTo>
                  <a:cubicBezTo>
                    <a:pt x="213108" y="734857"/>
                    <a:pt x="133608" y="-1665"/>
                    <a:pt x="639324" y="2"/>
                  </a:cubicBezTo>
                  <a:cubicBezTo>
                    <a:pt x="1145040" y="1669"/>
                    <a:pt x="1065539" y="734857"/>
                    <a:pt x="1278647" y="1102284"/>
                  </a:cubicBezTo>
                  <a:lnTo>
                    <a:pt x="0" y="1102284"/>
                  </a:lnTo>
                  <a:close/>
                </a:path>
              </a:pathLst>
            </a:custGeom>
            <a:solidFill>
              <a:srgbClr val="FC838C">
                <a:alpha val="7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35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7" name="Rectangle 65"/>
            <p:cNvSpPr/>
            <p:nvPr/>
          </p:nvSpPr>
          <p:spPr>
            <a:xfrm>
              <a:off x="6305612" y="3499018"/>
              <a:ext cx="439619" cy="2488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/>
                  <a:ea typeface="Open Sans" panose="020B0606030504020204" pitchFamily="34" charset="0"/>
                  <a:cs typeface="Open Sans" panose="020B0606030504020204" pitchFamily="34" charset="0"/>
                </a:rPr>
                <a:t>50%</a:t>
              </a:r>
            </a:p>
          </p:txBody>
        </p:sp>
        <p:sp>
          <p:nvSpPr>
            <p:cNvPr id="18" name="Isosceles Triangle 2"/>
            <p:cNvSpPr/>
            <p:nvPr/>
          </p:nvSpPr>
          <p:spPr>
            <a:xfrm>
              <a:off x="6658298" y="2071684"/>
              <a:ext cx="1199470" cy="1311104"/>
            </a:xfrm>
            <a:custGeom>
              <a:avLst/>
              <a:gdLst>
                <a:gd name="connsiteX0" fmla="*/ 0 w 1278647"/>
                <a:gd name="connsiteY0" fmla="*/ 1102282 h 1102282"/>
                <a:gd name="connsiteX1" fmla="*/ 639324 w 1278647"/>
                <a:gd name="connsiteY1" fmla="*/ 0 h 1102282"/>
                <a:gd name="connsiteX2" fmla="*/ 1278647 w 1278647"/>
                <a:gd name="connsiteY2" fmla="*/ 1102282 h 1102282"/>
                <a:gd name="connsiteX3" fmla="*/ 0 w 1278647"/>
                <a:gd name="connsiteY3" fmla="*/ 1102282 h 1102282"/>
                <a:gd name="connsiteX0-1" fmla="*/ 0 w 1278647"/>
                <a:gd name="connsiteY0-2" fmla="*/ 1102282 h 1102282"/>
                <a:gd name="connsiteX1-3" fmla="*/ 639324 w 1278647"/>
                <a:gd name="connsiteY1-4" fmla="*/ 0 h 1102282"/>
                <a:gd name="connsiteX2-5" fmla="*/ 1278647 w 1278647"/>
                <a:gd name="connsiteY2-6" fmla="*/ 1102282 h 1102282"/>
                <a:gd name="connsiteX3-7" fmla="*/ 0 w 1278647"/>
                <a:gd name="connsiteY3-8" fmla="*/ 1102282 h 1102282"/>
                <a:gd name="connsiteX0-9" fmla="*/ 0 w 1278647"/>
                <a:gd name="connsiteY0-10" fmla="*/ 1102284 h 1102284"/>
                <a:gd name="connsiteX1-11" fmla="*/ 639324 w 1278647"/>
                <a:gd name="connsiteY1-12" fmla="*/ 2 h 1102284"/>
                <a:gd name="connsiteX2-13" fmla="*/ 1278647 w 1278647"/>
                <a:gd name="connsiteY2-14" fmla="*/ 1102284 h 1102284"/>
                <a:gd name="connsiteX3-15" fmla="*/ 0 w 1278647"/>
                <a:gd name="connsiteY3-16" fmla="*/ 1102284 h 110228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278647" h="1102284">
                  <a:moveTo>
                    <a:pt x="0" y="1102284"/>
                  </a:moveTo>
                  <a:cubicBezTo>
                    <a:pt x="213108" y="734857"/>
                    <a:pt x="133608" y="-1665"/>
                    <a:pt x="639324" y="2"/>
                  </a:cubicBezTo>
                  <a:cubicBezTo>
                    <a:pt x="1145040" y="1669"/>
                    <a:pt x="1065539" y="734857"/>
                    <a:pt x="1278647" y="1102284"/>
                  </a:cubicBezTo>
                  <a:lnTo>
                    <a:pt x="0" y="1102284"/>
                  </a:lnTo>
                  <a:close/>
                </a:path>
              </a:pathLst>
            </a:custGeom>
            <a:solidFill>
              <a:srgbClr val="FBFA9A">
                <a:alpha val="7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35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9" name="Rectangle 66"/>
            <p:cNvSpPr/>
            <p:nvPr/>
          </p:nvSpPr>
          <p:spPr>
            <a:xfrm>
              <a:off x="6877116" y="3499018"/>
              <a:ext cx="439619" cy="2488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/>
                  <a:ea typeface="Open Sans" panose="020B0606030504020204" pitchFamily="34" charset="0"/>
                  <a:cs typeface="Open Sans" panose="020B0606030504020204" pitchFamily="34" charset="0"/>
                </a:rPr>
                <a:t>65%</a:t>
              </a:r>
            </a:p>
          </p:txBody>
        </p:sp>
        <p:sp>
          <p:nvSpPr>
            <p:cNvPr id="20" name="Isosceles Triangle 2"/>
            <p:cNvSpPr/>
            <p:nvPr/>
          </p:nvSpPr>
          <p:spPr>
            <a:xfrm>
              <a:off x="7258033" y="1714494"/>
              <a:ext cx="1028743" cy="1668294"/>
            </a:xfrm>
            <a:custGeom>
              <a:avLst/>
              <a:gdLst>
                <a:gd name="connsiteX0" fmla="*/ 0 w 1278647"/>
                <a:gd name="connsiteY0" fmla="*/ 1102282 h 1102282"/>
                <a:gd name="connsiteX1" fmla="*/ 639324 w 1278647"/>
                <a:gd name="connsiteY1" fmla="*/ 0 h 1102282"/>
                <a:gd name="connsiteX2" fmla="*/ 1278647 w 1278647"/>
                <a:gd name="connsiteY2" fmla="*/ 1102282 h 1102282"/>
                <a:gd name="connsiteX3" fmla="*/ 0 w 1278647"/>
                <a:gd name="connsiteY3" fmla="*/ 1102282 h 1102282"/>
                <a:gd name="connsiteX0-1" fmla="*/ 0 w 1278647"/>
                <a:gd name="connsiteY0-2" fmla="*/ 1102282 h 1102282"/>
                <a:gd name="connsiteX1-3" fmla="*/ 639324 w 1278647"/>
                <a:gd name="connsiteY1-4" fmla="*/ 0 h 1102282"/>
                <a:gd name="connsiteX2-5" fmla="*/ 1278647 w 1278647"/>
                <a:gd name="connsiteY2-6" fmla="*/ 1102282 h 1102282"/>
                <a:gd name="connsiteX3-7" fmla="*/ 0 w 1278647"/>
                <a:gd name="connsiteY3-8" fmla="*/ 1102282 h 1102282"/>
                <a:gd name="connsiteX0-9" fmla="*/ 0 w 1278647"/>
                <a:gd name="connsiteY0-10" fmla="*/ 1102284 h 1102284"/>
                <a:gd name="connsiteX1-11" fmla="*/ 639324 w 1278647"/>
                <a:gd name="connsiteY1-12" fmla="*/ 2 h 1102284"/>
                <a:gd name="connsiteX2-13" fmla="*/ 1278647 w 1278647"/>
                <a:gd name="connsiteY2-14" fmla="*/ 1102284 h 1102284"/>
                <a:gd name="connsiteX3-15" fmla="*/ 0 w 1278647"/>
                <a:gd name="connsiteY3-16" fmla="*/ 1102284 h 110228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278647" h="1102284">
                  <a:moveTo>
                    <a:pt x="0" y="1102284"/>
                  </a:moveTo>
                  <a:cubicBezTo>
                    <a:pt x="213108" y="734857"/>
                    <a:pt x="133608" y="-1665"/>
                    <a:pt x="639324" y="2"/>
                  </a:cubicBezTo>
                  <a:cubicBezTo>
                    <a:pt x="1145040" y="1669"/>
                    <a:pt x="1065539" y="734857"/>
                    <a:pt x="1278647" y="1102284"/>
                  </a:cubicBezTo>
                  <a:lnTo>
                    <a:pt x="0" y="1102284"/>
                  </a:lnTo>
                  <a:close/>
                </a:path>
              </a:pathLst>
            </a:custGeom>
            <a:solidFill>
              <a:srgbClr val="8AE0D4">
                <a:alpha val="7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35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21" name="Rectangle 67"/>
            <p:cNvSpPr/>
            <p:nvPr/>
          </p:nvSpPr>
          <p:spPr>
            <a:xfrm>
              <a:off x="7448620" y="3499018"/>
              <a:ext cx="439619" cy="2488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/>
                  <a:ea typeface="Open Sans" panose="020B0606030504020204" pitchFamily="34" charset="0"/>
                  <a:cs typeface="Open Sans" panose="020B0606030504020204" pitchFamily="34" charset="0"/>
                </a:rPr>
                <a:t>40%</a:t>
              </a:r>
            </a:p>
          </p:txBody>
        </p:sp>
      </p:grpSp>
      <p:sp>
        <p:nvSpPr>
          <p:cNvPr id="22" name="Rectangle 64"/>
          <p:cNvSpPr/>
          <p:nvPr/>
        </p:nvSpPr>
        <p:spPr>
          <a:xfrm>
            <a:off x="5506745" y="2284553"/>
            <a:ext cx="71045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85800"/>
            <a:r>
              <a:rPr lang="en-US" dirty="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2014</a:t>
            </a:r>
          </a:p>
        </p:txBody>
      </p:sp>
      <p:sp>
        <p:nvSpPr>
          <p:cNvPr id="23" name="Rectangle 64"/>
          <p:cNvSpPr/>
          <p:nvPr/>
        </p:nvSpPr>
        <p:spPr>
          <a:xfrm>
            <a:off x="5459245" y="3069890"/>
            <a:ext cx="71045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85800"/>
            <a:r>
              <a:rPr lang="en-US" dirty="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2015</a:t>
            </a:r>
          </a:p>
        </p:txBody>
      </p:sp>
      <p:grpSp>
        <p:nvGrpSpPr>
          <p:cNvPr id="24" name="组合 23"/>
          <p:cNvGrpSpPr/>
          <p:nvPr/>
        </p:nvGrpSpPr>
        <p:grpSpPr>
          <a:xfrm>
            <a:off x="1985167" y="4717141"/>
            <a:ext cx="3258328" cy="606805"/>
            <a:chOff x="928662" y="3910468"/>
            <a:chExt cx="2028878" cy="377842"/>
          </a:xfrm>
          <a:solidFill>
            <a:srgbClr val="FC838C"/>
          </a:solidFill>
        </p:grpSpPr>
        <p:grpSp>
          <p:nvGrpSpPr>
            <p:cNvPr id="25" name="Group 299"/>
            <p:cNvGrpSpPr/>
            <p:nvPr/>
          </p:nvGrpSpPr>
          <p:grpSpPr>
            <a:xfrm>
              <a:off x="928662" y="3910468"/>
              <a:ext cx="148552" cy="377842"/>
              <a:chOff x="6141009" y="3540977"/>
              <a:chExt cx="85046" cy="216315"/>
            </a:xfrm>
            <a:grpFill/>
          </p:grpSpPr>
          <p:sp>
            <p:nvSpPr>
              <p:cNvPr id="53" name="Freeform 12"/>
              <p:cNvSpPr/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35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4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35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6" name="Group 299"/>
            <p:cNvGrpSpPr/>
            <p:nvPr/>
          </p:nvGrpSpPr>
          <p:grpSpPr>
            <a:xfrm>
              <a:off x="1137587" y="3910468"/>
              <a:ext cx="148552" cy="377842"/>
              <a:chOff x="6141009" y="3540977"/>
              <a:chExt cx="85046" cy="216315"/>
            </a:xfrm>
            <a:grpFill/>
          </p:grpSpPr>
          <p:sp>
            <p:nvSpPr>
              <p:cNvPr id="51" name="Freeform 12"/>
              <p:cNvSpPr/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35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2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35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7" name="Group 299"/>
            <p:cNvGrpSpPr/>
            <p:nvPr/>
          </p:nvGrpSpPr>
          <p:grpSpPr>
            <a:xfrm>
              <a:off x="1346512" y="3910468"/>
              <a:ext cx="148552" cy="377842"/>
              <a:chOff x="6141009" y="3540977"/>
              <a:chExt cx="85046" cy="216315"/>
            </a:xfrm>
            <a:grpFill/>
          </p:grpSpPr>
          <p:sp>
            <p:nvSpPr>
              <p:cNvPr id="49" name="Freeform 12"/>
              <p:cNvSpPr/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35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0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35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8" name="Group 299"/>
            <p:cNvGrpSpPr/>
            <p:nvPr/>
          </p:nvGrpSpPr>
          <p:grpSpPr>
            <a:xfrm>
              <a:off x="1555437" y="3910468"/>
              <a:ext cx="148552" cy="377842"/>
              <a:chOff x="6141009" y="3540977"/>
              <a:chExt cx="85046" cy="216315"/>
            </a:xfrm>
            <a:grpFill/>
          </p:grpSpPr>
          <p:sp>
            <p:nvSpPr>
              <p:cNvPr id="47" name="Freeform 12"/>
              <p:cNvSpPr/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35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8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35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9" name="Group 299"/>
            <p:cNvGrpSpPr/>
            <p:nvPr/>
          </p:nvGrpSpPr>
          <p:grpSpPr>
            <a:xfrm>
              <a:off x="1764362" y="3910468"/>
              <a:ext cx="148552" cy="377842"/>
              <a:chOff x="6141009" y="3540977"/>
              <a:chExt cx="85046" cy="216315"/>
            </a:xfrm>
            <a:grpFill/>
          </p:grpSpPr>
          <p:sp>
            <p:nvSpPr>
              <p:cNvPr id="45" name="Freeform 12"/>
              <p:cNvSpPr/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35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6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35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30" name="Group 299"/>
            <p:cNvGrpSpPr/>
            <p:nvPr/>
          </p:nvGrpSpPr>
          <p:grpSpPr>
            <a:xfrm>
              <a:off x="1973287" y="3910468"/>
              <a:ext cx="148552" cy="377842"/>
              <a:chOff x="6141009" y="3540977"/>
              <a:chExt cx="85046" cy="216315"/>
            </a:xfrm>
            <a:grpFill/>
          </p:grpSpPr>
          <p:sp>
            <p:nvSpPr>
              <p:cNvPr id="43" name="Freeform 12"/>
              <p:cNvSpPr/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35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4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35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31" name="Group 299"/>
            <p:cNvGrpSpPr/>
            <p:nvPr/>
          </p:nvGrpSpPr>
          <p:grpSpPr>
            <a:xfrm>
              <a:off x="2182212" y="3910468"/>
              <a:ext cx="148552" cy="377842"/>
              <a:chOff x="6141009" y="3540977"/>
              <a:chExt cx="85046" cy="216315"/>
            </a:xfrm>
            <a:grpFill/>
          </p:grpSpPr>
          <p:sp>
            <p:nvSpPr>
              <p:cNvPr id="41" name="Freeform 12"/>
              <p:cNvSpPr/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35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2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35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32" name="Group 299"/>
            <p:cNvGrpSpPr/>
            <p:nvPr/>
          </p:nvGrpSpPr>
          <p:grpSpPr>
            <a:xfrm>
              <a:off x="2391137" y="3910468"/>
              <a:ext cx="148552" cy="377842"/>
              <a:chOff x="6141009" y="3540977"/>
              <a:chExt cx="85046" cy="216315"/>
            </a:xfrm>
            <a:grpFill/>
          </p:grpSpPr>
          <p:sp>
            <p:nvSpPr>
              <p:cNvPr id="39" name="Freeform 12"/>
              <p:cNvSpPr/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35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0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35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33" name="Group 299"/>
            <p:cNvGrpSpPr/>
            <p:nvPr/>
          </p:nvGrpSpPr>
          <p:grpSpPr>
            <a:xfrm>
              <a:off x="2600062" y="3910468"/>
              <a:ext cx="148552" cy="377842"/>
              <a:chOff x="6141009" y="3540977"/>
              <a:chExt cx="85046" cy="216315"/>
            </a:xfrm>
            <a:grpFill/>
          </p:grpSpPr>
          <p:sp>
            <p:nvSpPr>
              <p:cNvPr id="37" name="Freeform 12"/>
              <p:cNvSpPr/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35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38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35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34" name="Group 299"/>
            <p:cNvGrpSpPr/>
            <p:nvPr/>
          </p:nvGrpSpPr>
          <p:grpSpPr>
            <a:xfrm>
              <a:off x="2808988" y="3910468"/>
              <a:ext cx="148552" cy="377842"/>
              <a:chOff x="6141009" y="3540977"/>
              <a:chExt cx="85046" cy="216315"/>
            </a:xfrm>
            <a:grpFill/>
          </p:grpSpPr>
          <p:sp>
            <p:nvSpPr>
              <p:cNvPr id="35" name="Freeform 12"/>
              <p:cNvSpPr/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solidFill>
                <a:srgbClr val="FFFFFF">
                  <a:lumMod val="85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35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36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solidFill>
                <a:srgbClr val="FFFFFF">
                  <a:lumMod val="85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35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55" name="Rectangle 41"/>
          <p:cNvSpPr/>
          <p:nvPr/>
        </p:nvSpPr>
        <p:spPr>
          <a:xfrm>
            <a:off x="4188181" y="4163130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85800"/>
            <a:r>
              <a:rPr lang="en-US" dirty="0">
                <a:solidFill>
                  <a:srgbClr val="FFFFFF"/>
                </a:solidFill>
                <a:latin typeface="Arial" panose="020B0604020202020204"/>
                <a:ea typeface="Open Sans" panose="020B0606030504020204" pitchFamily="34" charset="0"/>
                <a:cs typeface="Open Sans" panose="020B0606030504020204" pitchFamily="34" charset="0"/>
              </a:rPr>
              <a:t>90%</a:t>
            </a:r>
          </a:p>
        </p:txBody>
      </p:sp>
      <p:grpSp>
        <p:nvGrpSpPr>
          <p:cNvPr id="56" name="组合 55"/>
          <p:cNvGrpSpPr/>
          <p:nvPr/>
        </p:nvGrpSpPr>
        <p:grpSpPr>
          <a:xfrm>
            <a:off x="6777069" y="4656978"/>
            <a:ext cx="3122936" cy="607059"/>
            <a:chOff x="5703446" y="3914891"/>
            <a:chExt cx="1944572" cy="378000"/>
          </a:xfrm>
        </p:grpSpPr>
        <p:grpSp>
          <p:nvGrpSpPr>
            <p:cNvPr id="57" name="Group 302"/>
            <p:cNvGrpSpPr>
              <a:grpSpLocks noChangeAspect="1"/>
            </p:cNvGrpSpPr>
            <p:nvPr/>
          </p:nvGrpSpPr>
          <p:grpSpPr>
            <a:xfrm>
              <a:off x="5703446" y="3914891"/>
              <a:ext cx="175272" cy="378000"/>
              <a:chOff x="6138760" y="4271257"/>
              <a:chExt cx="97227" cy="209688"/>
            </a:xfrm>
            <a:solidFill>
              <a:srgbClr val="FFA9F8"/>
            </a:solidFill>
          </p:grpSpPr>
          <p:sp>
            <p:nvSpPr>
              <p:cNvPr id="85" name="Oval 58"/>
              <p:cNvSpPr>
                <a:spLocks noChangeArrowheads="1"/>
              </p:cNvSpPr>
              <p:nvPr/>
            </p:nvSpPr>
            <p:spPr bwMode="auto">
              <a:xfrm>
                <a:off x="6171468" y="4271257"/>
                <a:ext cx="30916" cy="3181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35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86" name="Freeform 7"/>
              <p:cNvSpPr/>
              <p:nvPr/>
            </p:nvSpPr>
            <p:spPr bwMode="auto">
              <a:xfrm>
                <a:off x="6138760" y="4309341"/>
                <a:ext cx="97227" cy="171604"/>
              </a:xfrm>
              <a:custGeom>
                <a:avLst/>
                <a:gdLst>
                  <a:gd name="T0" fmla="*/ 91 w 92"/>
                  <a:gd name="T1" fmla="*/ 60 h 162"/>
                  <a:gd name="T2" fmla="*/ 75 w 92"/>
                  <a:gd name="T3" fmla="*/ 10 h 162"/>
                  <a:gd name="T4" fmla="*/ 64 w 92"/>
                  <a:gd name="T5" fmla="*/ 0 h 162"/>
                  <a:gd name="T6" fmla="*/ 28 w 92"/>
                  <a:gd name="T7" fmla="*/ 0 h 162"/>
                  <a:gd name="T8" fmla="*/ 19 w 92"/>
                  <a:gd name="T9" fmla="*/ 5 h 162"/>
                  <a:gd name="T10" fmla="*/ 18 w 92"/>
                  <a:gd name="T11" fmla="*/ 7 h 162"/>
                  <a:gd name="T12" fmla="*/ 18 w 92"/>
                  <a:gd name="T13" fmla="*/ 7 h 162"/>
                  <a:gd name="T14" fmla="*/ 17 w 92"/>
                  <a:gd name="T15" fmla="*/ 8 h 162"/>
                  <a:gd name="T16" fmla="*/ 1 w 92"/>
                  <a:gd name="T17" fmla="*/ 60 h 162"/>
                  <a:gd name="T18" fmla="*/ 5 w 92"/>
                  <a:gd name="T19" fmla="*/ 68 h 162"/>
                  <a:gd name="T20" fmla="*/ 14 w 92"/>
                  <a:gd name="T21" fmla="*/ 64 h 162"/>
                  <a:gd name="T22" fmla="*/ 26 w 92"/>
                  <a:gd name="T23" fmla="*/ 23 h 162"/>
                  <a:gd name="T24" fmla="*/ 28 w 92"/>
                  <a:gd name="T25" fmla="*/ 23 h 162"/>
                  <a:gd name="T26" fmla="*/ 29 w 92"/>
                  <a:gd name="T27" fmla="*/ 23 h 162"/>
                  <a:gd name="T28" fmla="*/ 9 w 92"/>
                  <a:gd name="T29" fmla="*/ 96 h 162"/>
                  <a:gd name="T30" fmla="*/ 29 w 92"/>
                  <a:gd name="T31" fmla="*/ 96 h 162"/>
                  <a:gd name="T32" fmla="*/ 29 w 92"/>
                  <a:gd name="T33" fmla="*/ 154 h 162"/>
                  <a:gd name="T34" fmla="*/ 37 w 92"/>
                  <a:gd name="T35" fmla="*/ 162 h 162"/>
                  <a:gd name="T36" fmla="*/ 44 w 92"/>
                  <a:gd name="T37" fmla="*/ 154 h 162"/>
                  <a:gd name="T38" fmla="*/ 44 w 92"/>
                  <a:gd name="T39" fmla="*/ 96 h 162"/>
                  <a:gd name="T40" fmla="*/ 49 w 92"/>
                  <a:gd name="T41" fmla="*/ 96 h 162"/>
                  <a:gd name="T42" fmla="*/ 49 w 92"/>
                  <a:gd name="T43" fmla="*/ 154 h 162"/>
                  <a:gd name="T44" fmla="*/ 56 w 92"/>
                  <a:gd name="T45" fmla="*/ 162 h 162"/>
                  <a:gd name="T46" fmla="*/ 64 w 92"/>
                  <a:gd name="T47" fmla="*/ 154 h 162"/>
                  <a:gd name="T48" fmla="*/ 64 w 92"/>
                  <a:gd name="T49" fmla="*/ 96 h 162"/>
                  <a:gd name="T50" fmla="*/ 83 w 92"/>
                  <a:gd name="T51" fmla="*/ 96 h 162"/>
                  <a:gd name="T52" fmla="*/ 63 w 92"/>
                  <a:gd name="T53" fmla="*/ 23 h 162"/>
                  <a:gd name="T54" fmla="*/ 64 w 92"/>
                  <a:gd name="T55" fmla="*/ 23 h 162"/>
                  <a:gd name="T56" fmla="*/ 65 w 92"/>
                  <a:gd name="T57" fmla="*/ 23 h 162"/>
                  <a:gd name="T58" fmla="*/ 79 w 92"/>
                  <a:gd name="T59" fmla="*/ 64 h 162"/>
                  <a:gd name="T60" fmla="*/ 87 w 92"/>
                  <a:gd name="T61" fmla="*/ 68 h 162"/>
                  <a:gd name="T62" fmla="*/ 91 w 92"/>
                  <a:gd name="T63" fmla="*/ 60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92" h="162">
                    <a:moveTo>
                      <a:pt x="91" y="60"/>
                    </a:moveTo>
                    <a:cubicBezTo>
                      <a:pt x="75" y="10"/>
                      <a:pt x="75" y="10"/>
                      <a:pt x="75" y="10"/>
                    </a:cubicBezTo>
                    <a:cubicBezTo>
                      <a:pt x="74" y="4"/>
                      <a:pt x="70" y="0"/>
                      <a:pt x="64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4" y="0"/>
                      <a:pt x="21" y="2"/>
                      <a:pt x="19" y="5"/>
                    </a:cubicBezTo>
                    <a:cubicBezTo>
                      <a:pt x="18" y="5"/>
                      <a:pt x="18" y="6"/>
                      <a:pt x="18" y="7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18" y="7"/>
                      <a:pt x="17" y="8"/>
                      <a:pt x="17" y="8"/>
                    </a:cubicBezTo>
                    <a:cubicBezTo>
                      <a:pt x="1" y="60"/>
                      <a:pt x="1" y="60"/>
                      <a:pt x="1" y="60"/>
                    </a:cubicBezTo>
                    <a:cubicBezTo>
                      <a:pt x="0" y="63"/>
                      <a:pt x="2" y="67"/>
                      <a:pt x="5" y="68"/>
                    </a:cubicBezTo>
                    <a:cubicBezTo>
                      <a:pt x="9" y="69"/>
                      <a:pt x="13" y="67"/>
                      <a:pt x="14" y="64"/>
                    </a:cubicBezTo>
                    <a:cubicBezTo>
                      <a:pt x="26" y="23"/>
                      <a:pt x="26" y="23"/>
                      <a:pt x="26" y="23"/>
                    </a:cubicBezTo>
                    <a:cubicBezTo>
                      <a:pt x="27" y="23"/>
                      <a:pt x="27" y="23"/>
                      <a:pt x="28" y="23"/>
                    </a:cubicBezTo>
                    <a:cubicBezTo>
                      <a:pt x="29" y="23"/>
                      <a:pt x="29" y="23"/>
                      <a:pt x="29" y="23"/>
                    </a:cubicBezTo>
                    <a:cubicBezTo>
                      <a:pt x="9" y="96"/>
                      <a:pt x="9" y="96"/>
                      <a:pt x="9" y="96"/>
                    </a:cubicBezTo>
                    <a:cubicBezTo>
                      <a:pt x="29" y="96"/>
                      <a:pt x="29" y="96"/>
                      <a:pt x="29" y="96"/>
                    </a:cubicBezTo>
                    <a:cubicBezTo>
                      <a:pt x="29" y="154"/>
                      <a:pt x="29" y="154"/>
                      <a:pt x="29" y="154"/>
                    </a:cubicBezTo>
                    <a:cubicBezTo>
                      <a:pt x="29" y="159"/>
                      <a:pt x="33" y="162"/>
                      <a:pt x="37" y="162"/>
                    </a:cubicBezTo>
                    <a:cubicBezTo>
                      <a:pt x="41" y="162"/>
                      <a:pt x="44" y="159"/>
                      <a:pt x="44" y="154"/>
                    </a:cubicBezTo>
                    <a:cubicBezTo>
                      <a:pt x="44" y="96"/>
                      <a:pt x="44" y="96"/>
                      <a:pt x="44" y="96"/>
                    </a:cubicBezTo>
                    <a:cubicBezTo>
                      <a:pt x="49" y="96"/>
                      <a:pt x="49" y="96"/>
                      <a:pt x="49" y="96"/>
                    </a:cubicBezTo>
                    <a:cubicBezTo>
                      <a:pt x="49" y="154"/>
                      <a:pt x="49" y="154"/>
                      <a:pt x="49" y="154"/>
                    </a:cubicBezTo>
                    <a:cubicBezTo>
                      <a:pt x="49" y="159"/>
                      <a:pt x="52" y="162"/>
                      <a:pt x="56" y="162"/>
                    </a:cubicBezTo>
                    <a:cubicBezTo>
                      <a:pt x="60" y="162"/>
                      <a:pt x="64" y="159"/>
                      <a:pt x="64" y="154"/>
                    </a:cubicBezTo>
                    <a:cubicBezTo>
                      <a:pt x="64" y="96"/>
                      <a:pt x="64" y="96"/>
                      <a:pt x="64" y="96"/>
                    </a:cubicBezTo>
                    <a:cubicBezTo>
                      <a:pt x="83" y="96"/>
                      <a:pt x="83" y="96"/>
                      <a:pt x="83" y="96"/>
                    </a:cubicBezTo>
                    <a:cubicBezTo>
                      <a:pt x="63" y="23"/>
                      <a:pt x="63" y="23"/>
                      <a:pt x="63" y="23"/>
                    </a:cubicBezTo>
                    <a:cubicBezTo>
                      <a:pt x="64" y="23"/>
                      <a:pt x="64" y="23"/>
                      <a:pt x="64" y="23"/>
                    </a:cubicBezTo>
                    <a:cubicBezTo>
                      <a:pt x="65" y="23"/>
                      <a:pt x="65" y="23"/>
                      <a:pt x="65" y="23"/>
                    </a:cubicBezTo>
                    <a:cubicBezTo>
                      <a:pt x="79" y="64"/>
                      <a:pt x="79" y="64"/>
                      <a:pt x="79" y="64"/>
                    </a:cubicBezTo>
                    <a:cubicBezTo>
                      <a:pt x="80" y="67"/>
                      <a:pt x="84" y="69"/>
                      <a:pt x="87" y="68"/>
                    </a:cubicBezTo>
                    <a:cubicBezTo>
                      <a:pt x="91" y="67"/>
                      <a:pt x="92" y="63"/>
                      <a:pt x="91" y="6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35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58" name="Group 302"/>
            <p:cNvGrpSpPr>
              <a:grpSpLocks noChangeAspect="1"/>
            </p:cNvGrpSpPr>
            <p:nvPr/>
          </p:nvGrpSpPr>
          <p:grpSpPr>
            <a:xfrm>
              <a:off x="5900035" y="3914891"/>
              <a:ext cx="175272" cy="378000"/>
              <a:chOff x="6138760" y="4271257"/>
              <a:chExt cx="97227" cy="209688"/>
            </a:xfrm>
            <a:solidFill>
              <a:srgbClr val="FFA9F8"/>
            </a:solidFill>
          </p:grpSpPr>
          <p:sp>
            <p:nvSpPr>
              <p:cNvPr id="83" name="Oval 73"/>
              <p:cNvSpPr>
                <a:spLocks noChangeArrowheads="1"/>
              </p:cNvSpPr>
              <p:nvPr/>
            </p:nvSpPr>
            <p:spPr bwMode="auto">
              <a:xfrm>
                <a:off x="6171468" y="4271257"/>
                <a:ext cx="30916" cy="3181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35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84" name="Freeform 7"/>
              <p:cNvSpPr/>
              <p:nvPr/>
            </p:nvSpPr>
            <p:spPr bwMode="auto">
              <a:xfrm>
                <a:off x="6138760" y="4309341"/>
                <a:ext cx="97227" cy="171604"/>
              </a:xfrm>
              <a:custGeom>
                <a:avLst/>
                <a:gdLst>
                  <a:gd name="T0" fmla="*/ 91 w 92"/>
                  <a:gd name="T1" fmla="*/ 60 h 162"/>
                  <a:gd name="T2" fmla="*/ 75 w 92"/>
                  <a:gd name="T3" fmla="*/ 10 h 162"/>
                  <a:gd name="T4" fmla="*/ 64 w 92"/>
                  <a:gd name="T5" fmla="*/ 0 h 162"/>
                  <a:gd name="T6" fmla="*/ 28 w 92"/>
                  <a:gd name="T7" fmla="*/ 0 h 162"/>
                  <a:gd name="T8" fmla="*/ 19 w 92"/>
                  <a:gd name="T9" fmla="*/ 5 h 162"/>
                  <a:gd name="T10" fmla="*/ 18 w 92"/>
                  <a:gd name="T11" fmla="*/ 7 h 162"/>
                  <a:gd name="T12" fmla="*/ 18 w 92"/>
                  <a:gd name="T13" fmla="*/ 7 h 162"/>
                  <a:gd name="T14" fmla="*/ 17 w 92"/>
                  <a:gd name="T15" fmla="*/ 8 h 162"/>
                  <a:gd name="T16" fmla="*/ 1 w 92"/>
                  <a:gd name="T17" fmla="*/ 60 h 162"/>
                  <a:gd name="T18" fmla="*/ 5 w 92"/>
                  <a:gd name="T19" fmla="*/ 68 h 162"/>
                  <a:gd name="T20" fmla="*/ 14 w 92"/>
                  <a:gd name="T21" fmla="*/ 64 h 162"/>
                  <a:gd name="T22" fmla="*/ 26 w 92"/>
                  <a:gd name="T23" fmla="*/ 23 h 162"/>
                  <a:gd name="T24" fmla="*/ 28 w 92"/>
                  <a:gd name="T25" fmla="*/ 23 h 162"/>
                  <a:gd name="T26" fmla="*/ 29 w 92"/>
                  <a:gd name="T27" fmla="*/ 23 h 162"/>
                  <a:gd name="T28" fmla="*/ 9 w 92"/>
                  <a:gd name="T29" fmla="*/ 96 h 162"/>
                  <a:gd name="T30" fmla="*/ 29 w 92"/>
                  <a:gd name="T31" fmla="*/ 96 h 162"/>
                  <a:gd name="T32" fmla="*/ 29 w 92"/>
                  <a:gd name="T33" fmla="*/ 154 h 162"/>
                  <a:gd name="T34" fmla="*/ 37 w 92"/>
                  <a:gd name="T35" fmla="*/ 162 h 162"/>
                  <a:gd name="T36" fmla="*/ 44 w 92"/>
                  <a:gd name="T37" fmla="*/ 154 h 162"/>
                  <a:gd name="T38" fmla="*/ 44 w 92"/>
                  <a:gd name="T39" fmla="*/ 96 h 162"/>
                  <a:gd name="T40" fmla="*/ 49 w 92"/>
                  <a:gd name="T41" fmla="*/ 96 h 162"/>
                  <a:gd name="T42" fmla="*/ 49 w 92"/>
                  <a:gd name="T43" fmla="*/ 154 h 162"/>
                  <a:gd name="T44" fmla="*/ 56 w 92"/>
                  <a:gd name="T45" fmla="*/ 162 h 162"/>
                  <a:gd name="T46" fmla="*/ 64 w 92"/>
                  <a:gd name="T47" fmla="*/ 154 h 162"/>
                  <a:gd name="T48" fmla="*/ 64 w 92"/>
                  <a:gd name="T49" fmla="*/ 96 h 162"/>
                  <a:gd name="T50" fmla="*/ 83 w 92"/>
                  <a:gd name="T51" fmla="*/ 96 h 162"/>
                  <a:gd name="T52" fmla="*/ 63 w 92"/>
                  <a:gd name="T53" fmla="*/ 23 h 162"/>
                  <a:gd name="T54" fmla="*/ 64 w 92"/>
                  <a:gd name="T55" fmla="*/ 23 h 162"/>
                  <a:gd name="T56" fmla="*/ 65 w 92"/>
                  <a:gd name="T57" fmla="*/ 23 h 162"/>
                  <a:gd name="T58" fmla="*/ 79 w 92"/>
                  <a:gd name="T59" fmla="*/ 64 h 162"/>
                  <a:gd name="T60" fmla="*/ 87 w 92"/>
                  <a:gd name="T61" fmla="*/ 68 h 162"/>
                  <a:gd name="T62" fmla="*/ 91 w 92"/>
                  <a:gd name="T63" fmla="*/ 60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92" h="162">
                    <a:moveTo>
                      <a:pt x="91" y="60"/>
                    </a:moveTo>
                    <a:cubicBezTo>
                      <a:pt x="75" y="10"/>
                      <a:pt x="75" y="10"/>
                      <a:pt x="75" y="10"/>
                    </a:cubicBezTo>
                    <a:cubicBezTo>
                      <a:pt x="74" y="4"/>
                      <a:pt x="70" y="0"/>
                      <a:pt x="64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4" y="0"/>
                      <a:pt x="21" y="2"/>
                      <a:pt x="19" y="5"/>
                    </a:cubicBezTo>
                    <a:cubicBezTo>
                      <a:pt x="18" y="5"/>
                      <a:pt x="18" y="6"/>
                      <a:pt x="18" y="7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18" y="7"/>
                      <a:pt x="17" y="8"/>
                      <a:pt x="17" y="8"/>
                    </a:cubicBezTo>
                    <a:cubicBezTo>
                      <a:pt x="1" y="60"/>
                      <a:pt x="1" y="60"/>
                      <a:pt x="1" y="60"/>
                    </a:cubicBezTo>
                    <a:cubicBezTo>
                      <a:pt x="0" y="63"/>
                      <a:pt x="2" y="67"/>
                      <a:pt x="5" y="68"/>
                    </a:cubicBezTo>
                    <a:cubicBezTo>
                      <a:pt x="9" y="69"/>
                      <a:pt x="13" y="67"/>
                      <a:pt x="14" y="64"/>
                    </a:cubicBezTo>
                    <a:cubicBezTo>
                      <a:pt x="26" y="23"/>
                      <a:pt x="26" y="23"/>
                      <a:pt x="26" y="23"/>
                    </a:cubicBezTo>
                    <a:cubicBezTo>
                      <a:pt x="27" y="23"/>
                      <a:pt x="27" y="23"/>
                      <a:pt x="28" y="23"/>
                    </a:cubicBezTo>
                    <a:cubicBezTo>
                      <a:pt x="29" y="23"/>
                      <a:pt x="29" y="23"/>
                      <a:pt x="29" y="23"/>
                    </a:cubicBezTo>
                    <a:cubicBezTo>
                      <a:pt x="9" y="96"/>
                      <a:pt x="9" y="96"/>
                      <a:pt x="9" y="96"/>
                    </a:cubicBezTo>
                    <a:cubicBezTo>
                      <a:pt x="29" y="96"/>
                      <a:pt x="29" y="96"/>
                      <a:pt x="29" y="96"/>
                    </a:cubicBezTo>
                    <a:cubicBezTo>
                      <a:pt x="29" y="154"/>
                      <a:pt x="29" y="154"/>
                      <a:pt x="29" y="154"/>
                    </a:cubicBezTo>
                    <a:cubicBezTo>
                      <a:pt x="29" y="159"/>
                      <a:pt x="33" y="162"/>
                      <a:pt x="37" y="162"/>
                    </a:cubicBezTo>
                    <a:cubicBezTo>
                      <a:pt x="41" y="162"/>
                      <a:pt x="44" y="159"/>
                      <a:pt x="44" y="154"/>
                    </a:cubicBezTo>
                    <a:cubicBezTo>
                      <a:pt x="44" y="96"/>
                      <a:pt x="44" y="96"/>
                      <a:pt x="44" y="96"/>
                    </a:cubicBezTo>
                    <a:cubicBezTo>
                      <a:pt x="49" y="96"/>
                      <a:pt x="49" y="96"/>
                      <a:pt x="49" y="96"/>
                    </a:cubicBezTo>
                    <a:cubicBezTo>
                      <a:pt x="49" y="154"/>
                      <a:pt x="49" y="154"/>
                      <a:pt x="49" y="154"/>
                    </a:cubicBezTo>
                    <a:cubicBezTo>
                      <a:pt x="49" y="159"/>
                      <a:pt x="52" y="162"/>
                      <a:pt x="56" y="162"/>
                    </a:cubicBezTo>
                    <a:cubicBezTo>
                      <a:pt x="60" y="162"/>
                      <a:pt x="64" y="159"/>
                      <a:pt x="64" y="154"/>
                    </a:cubicBezTo>
                    <a:cubicBezTo>
                      <a:pt x="64" y="96"/>
                      <a:pt x="64" y="96"/>
                      <a:pt x="64" y="96"/>
                    </a:cubicBezTo>
                    <a:cubicBezTo>
                      <a:pt x="83" y="96"/>
                      <a:pt x="83" y="96"/>
                      <a:pt x="83" y="96"/>
                    </a:cubicBezTo>
                    <a:cubicBezTo>
                      <a:pt x="63" y="23"/>
                      <a:pt x="63" y="23"/>
                      <a:pt x="63" y="23"/>
                    </a:cubicBezTo>
                    <a:cubicBezTo>
                      <a:pt x="64" y="23"/>
                      <a:pt x="64" y="23"/>
                      <a:pt x="64" y="23"/>
                    </a:cubicBezTo>
                    <a:cubicBezTo>
                      <a:pt x="65" y="23"/>
                      <a:pt x="65" y="23"/>
                      <a:pt x="65" y="23"/>
                    </a:cubicBezTo>
                    <a:cubicBezTo>
                      <a:pt x="79" y="64"/>
                      <a:pt x="79" y="64"/>
                      <a:pt x="79" y="64"/>
                    </a:cubicBezTo>
                    <a:cubicBezTo>
                      <a:pt x="80" y="67"/>
                      <a:pt x="84" y="69"/>
                      <a:pt x="87" y="68"/>
                    </a:cubicBezTo>
                    <a:cubicBezTo>
                      <a:pt x="91" y="67"/>
                      <a:pt x="92" y="63"/>
                      <a:pt x="91" y="6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35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59" name="Group 302"/>
            <p:cNvGrpSpPr>
              <a:grpSpLocks noChangeAspect="1"/>
            </p:cNvGrpSpPr>
            <p:nvPr/>
          </p:nvGrpSpPr>
          <p:grpSpPr>
            <a:xfrm>
              <a:off x="6096624" y="3914891"/>
              <a:ext cx="175272" cy="378000"/>
              <a:chOff x="6138760" y="4271257"/>
              <a:chExt cx="97227" cy="209688"/>
            </a:xfrm>
            <a:solidFill>
              <a:srgbClr val="FFA9F8"/>
            </a:solidFill>
          </p:grpSpPr>
          <p:sp>
            <p:nvSpPr>
              <p:cNvPr id="81" name="Oval 76"/>
              <p:cNvSpPr>
                <a:spLocks noChangeArrowheads="1"/>
              </p:cNvSpPr>
              <p:nvPr/>
            </p:nvSpPr>
            <p:spPr bwMode="auto">
              <a:xfrm>
                <a:off x="6171468" y="4271257"/>
                <a:ext cx="30916" cy="3181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35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82" name="Freeform 7"/>
              <p:cNvSpPr/>
              <p:nvPr/>
            </p:nvSpPr>
            <p:spPr bwMode="auto">
              <a:xfrm>
                <a:off x="6138760" y="4309341"/>
                <a:ext cx="97227" cy="171604"/>
              </a:xfrm>
              <a:custGeom>
                <a:avLst/>
                <a:gdLst>
                  <a:gd name="T0" fmla="*/ 91 w 92"/>
                  <a:gd name="T1" fmla="*/ 60 h 162"/>
                  <a:gd name="T2" fmla="*/ 75 w 92"/>
                  <a:gd name="T3" fmla="*/ 10 h 162"/>
                  <a:gd name="T4" fmla="*/ 64 w 92"/>
                  <a:gd name="T5" fmla="*/ 0 h 162"/>
                  <a:gd name="T6" fmla="*/ 28 w 92"/>
                  <a:gd name="T7" fmla="*/ 0 h 162"/>
                  <a:gd name="T8" fmla="*/ 19 w 92"/>
                  <a:gd name="T9" fmla="*/ 5 h 162"/>
                  <a:gd name="T10" fmla="*/ 18 w 92"/>
                  <a:gd name="T11" fmla="*/ 7 h 162"/>
                  <a:gd name="T12" fmla="*/ 18 w 92"/>
                  <a:gd name="T13" fmla="*/ 7 h 162"/>
                  <a:gd name="T14" fmla="*/ 17 w 92"/>
                  <a:gd name="T15" fmla="*/ 8 h 162"/>
                  <a:gd name="T16" fmla="*/ 1 w 92"/>
                  <a:gd name="T17" fmla="*/ 60 h 162"/>
                  <a:gd name="T18" fmla="*/ 5 w 92"/>
                  <a:gd name="T19" fmla="*/ 68 h 162"/>
                  <a:gd name="T20" fmla="*/ 14 w 92"/>
                  <a:gd name="T21" fmla="*/ 64 h 162"/>
                  <a:gd name="T22" fmla="*/ 26 w 92"/>
                  <a:gd name="T23" fmla="*/ 23 h 162"/>
                  <a:gd name="T24" fmla="*/ 28 w 92"/>
                  <a:gd name="T25" fmla="*/ 23 h 162"/>
                  <a:gd name="T26" fmla="*/ 29 w 92"/>
                  <a:gd name="T27" fmla="*/ 23 h 162"/>
                  <a:gd name="T28" fmla="*/ 9 w 92"/>
                  <a:gd name="T29" fmla="*/ 96 h 162"/>
                  <a:gd name="T30" fmla="*/ 29 w 92"/>
                  <a:gd name="T31" fmla="*/ 96 h 162"/>
                  <a:gd name="T32" fmla="*/ 29 w 92"/>
                  <a:gd name="T33" fmla="*/ 154 h 162"/>
                  <a:gd name="T34" fmla="*/ 37 w 92"/>
                  <a:gd name="T35" fmla="*/ 162 h 162"/>
                  <a:gd name="T36" fmla="*/ 44 w 92"/>
                  <a:gd name="T37" fmla="*/ 154 h 162"/>
                  <a:gd name="T38" fmla="*/ 44 w 92"/>
                  <a:gd name="T39" fmla="*/ 96 h 162"/>
                  <a:gd name="T40" fmla="*/ 49 w 92"/>
                  <a:gd name="T41" fmla="*/ 96 h 162"/>
                  <a:gd name="T42" fmla="*/ 49 w 92"/>
                  <a:gd name="T43" fmla="*/ 154 h 162"/>
                  <a:gd name="T44" fmla="*/ 56 w 92"/>
                  <a:gd name="T45" fmla="*/ 162 h 162"/>
                  <a:gd name="T46" fmla="*/ 64 w 92"/>
                  <a:gd name="T47" fmla="*/ 154 h 162"/>
                  <a:gd name="T48" fmla="*/ 64 w 92"/>
                  <a:gd name="T49" fmla="*/ 96 h 162"/>
                  <a:gd name="T50" fmla="*/ 83 w 92"/>
                  <a:gd name="T51" fmla="*/ 96 h 162"/>
                  <a:gd name="T52" fmla="*/ 63 w 92"/>
                  <a:gd name="T53" fmla="*/ 23 h 162"/>
                  <a:gd name="T54" fmla="*/ 64 w 92"/>
                  <a:gd name="T55" fmla="*/ 23 h 162"/>
                  <a:gd name="T56" fmla="*/ 65 w 92"/>
                  <a:gd name="T57" fmla="*/ 23 h 162"/>
                  <a:gd name="T58" fmla="*/ 79 w 92"/>
                  <a:gd name="T59" fmla="*/ 64 h 162"/>
                  <a:gd name="T60" fmla="*/ 87 w 92"/>
                  <a:gd name="T61" fmla="*/ 68 h 162"/>
                  <a:gd name="T62" fmla="*/ 91 w 92"/>
                  <a:gd name="T63" fmla="*/ 60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92" h="162">
                    <a:moveTo>
                      <a:pt x="91" y="60"/>
                    </a:moveTo>
                    <a:cubicBezTo>
                      <a:pt x="75" y="10"/>
                      <a:pt x="75" y="10"/>
                      <a:pt x="75" y="10"/>
                    </a:cubicBezTo>
                    <a:cubicBezTo>
                      <a:pt x="74" y="4"/>
                      <a:pt x="70" y="0"/>
                      <a:pt x="64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4" y="0"/>
                      <a:pt x="21" y="2"/>
                      <a:pt x="19" y="5"/>
                    </a:cubicBezTo>
                    <a:cubicBezTo>
                      <a:pt x="18" y="5"/>
                      <a:pt x="18" y="6"/>
                      <a:pt x="18" y="7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18" y="7"/>
                      <a:pt x="17" y="8"/>
                      <a:pt x="17" y="8"/>
                    </a:cubicBezTo>
                    <a:cubicBezTo>
                      <a:pt x="1" y="60"/>
                      <a:pt x="1" y="60"/>
                      <a:pt x="1" y="60"/>
                    </a:cubicBezTo>
                    <a:cubicBezTo>
                      <a:pt x="0" y="63"/>
                      <a:pt x="2" y="67"/>
                      <a:pt x="5" y="68"/>
                    </a:cubicBezTo>
                    <a:cubicBezTo>
                      <a:pt x="9" y="69"/>
                      <a:pt x="13" y="67"/>
                      <a:pt x="14" y="64"/>
                    </a:cubicBezTo>
                    <a:cubicBezTo>
                      <a:pt x="26" y="23"/>
                      <a:pt x="26" y="23"/>
                      <a:pt x="26" y="23"/>
                    </a:cubicBezTo>
                    <a:cubicBezTo>
                      <a:pt x="27" y="23"/>
                      <a:pt x="27" y="23"/>
                      <a:pt x="28" y="23"/>
                    </a:cubicBezTo>
                    <a:cubicBezTo>
                      <a:pt x="29" y="23"/>
                      <a:pt x="29" y="23"/>
                      <a:pt x="29" y="23"/>
                    </a:cubicBezTo>
                    <a:cubicBezTo>
                      <a:pt x="9" y="96"/>
                      <a:pt x="9" y="96"/>
                      <a:pt x="9" y="96"/>
                    </a:cubicBezTo>
                    <a:cubicBezTo>
                      <a:pt x="29" y="96"/>
                      <a:pt x="29" y="96"/>
                      <a:pt x="29" y="96"/>
                    </a:cubicBezTo>
                    <a:cubicBezTo>
                      <a:pt x="29" y="154"/>
                      <a:pt x="29" y="154"/>
                      <a:pt x="29" y="154"/>
                    </a:cubicBezTo>
                    <a:cubicBezTo>
                      <a:pt x="29" y="159"/>
                      <a:pt x="33" y="162"/>
                      <a:pt x="37" y="162"/>
                    </a:cubicBezTo>
                    <a:cubicBezTo>
                      <a:pt x="41" y="162"/>
                      <a:pt x="44" y="159"/>
                      <a:pt x="44" y="154"/>
                    </a:cubicBezTo>
                    <a:cubicBezTo>
                      <a:pt x="44" y="96"/>
                      <a:pt x="44" y="96"/>
                      <a:pt x="44" y="96"/>
                    </a:cubicBezTo>
                    <a:cubicBezTo>
                      <a:pt x="49" y="96"/>
                      <a:pt x="49" y="96"/>
                      <a:pt x="49" y="96"/>
                    </a:cubicBezTo>
                    <a:cubicBezTo>
                      <a:pt x="49" y="154"/>
                      <a:pt x="49" y="154"/>
                      <a:pt x="49" y="154"/>
                    </a:cubicBezTo>
                    <a:cubicBezTo>
                      <a:pt x="49" y="159"/>
                      <a:pt x="52" y="162"/>
                      <a:pt x="56" y="162"/>
                    </a:cubicBezTo>
                    <a:cubicBezTo>
                      <a:pt x="60" y="162"/>
                      <a:pt x="64" y="159"/>
                      <a:pt x="64" y="154"/>
                    </a:cubicBezTo>
                    <a:cubicBezTo>
                      <a:pt x="64" y="96"/>
                      <a:pt x="64" y="96"/>
                      <a:pt x="64" y="96"/>
                    </a:cubicBezTo>
                    <a:cubicBezTo>
                      <a:pt x="83" y="96"/>
                      <a:pt x="83" y="96"/>
                      <a:pt x="83" y="96"/>
                    </a:cubicBezTo>
                    <a:cubicBezTo>
                      <a:pt x="63" y="23"/>
                      <a:pt x="63" y="23"/>
                      <a:pt x="63" y="23"/>
                    </a:cubicBezTo>
                    <a:cubicBezTo>
                      <a:pt x="64" y="23"/>
                      <a:pt x="64" y="23"/>
                      <a:pt x="64" y="23"/>
                    </a:cubicBezTo>
                    <a:cubicBezTo>
                      <a:pt x="65" y="23"/>
                      <a:pt x="65" y="23"/>
                      <a:pt x="65" y="23"/>
                    </a:cubicBezTo>
                    <a:cubicBezTo>
                      <a:pt x="79" y="64"/>
                      <a:pt x="79" y="64"/>
                      <a:pt x="79" y="64"/>
                    </a:cubicBezTo>
                    <a:cubicBezTo>
                      <a:pt x="80" y="67"/>
                      <a:pt x="84" y="69"/>
                      <a:pt x="87" y="68"/>
                    </a:cubicBezTo>
                    <a:cubicBezTo>
                      <a:pt x="91" y="67"/>
                      <a:pt x="92" y="63"/>
                      <a:pt x="91" y="6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35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60" name="Group 302"/>
            <p:cNvGrpSpPr>
              <a:grpSpLocks noChangeAspect="1"/>
            </p:cNvGrpSpPr>
            <p:nvPr/>
          </p:nvGrpSpPr>
          <p:grpSpPr>
            <a:xfrm>
              <a:off x="6293213" y="3914891"/>
              <a:ext cx="175272" cy="378000"/>
              <a:chOff x="6138760" y="4271257"/>
              <a:chExt cx="97227" cy="209688"/>
            </a:xfrm>
            <a:solidFill>
              <a:srgbClr val="FFA9F8"/>
            </a:solidFill>
          </p:grpSpPr>
          <p:sp>
            <p:nvSpPr>
              <p:cNvPr id="79" name="Oval 79"/>
              <p:cNvSpPr>
                <a:spLocks noChangeArrowheads="1"/>
              </p:cNvSpPr>
              <p:nvPr/>
            </p:nvSpPr>
            <p:spPr bwMode="auto">
              <a:xfrm>
                <a:off x="6171468" y="4271257"/>
                <a:ext cx="30916" cy="3181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35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80" name="Freeform 7"/>
              <p:cNvSpPr/>
              <p:nvPr/>
            </p:nvSpPr>
            <p:spPr bwMode="auto">
              <a:xfrm>
                <a:off x="6138760" y="4309341"/>
                <a:ext cx="97227" cy="171604"/>
              </a:xfrm>
              <a:custGeom>
                <a:avLst/>
                <a:gdLst>
                  <a:gd name="T0" fmla="*/ 91 w 92"/>
                  <a:gd name="T1" fmla="*/ 60 h 162"/>
                  <a:gd name="T2" fmla="*/ 75 w 92"/>
                  <a:gd name="T3" fmla="*/ 10 h 162"/>
                  <a:gd name="T4" fmla="*/ 64 w 92"/>
                  <a:gd name="T5" fmla="*/ 0 h 162"/>
                  <a:gd name="T6" fmla="*/ 28 w 92"/>
                  <a:gd name="T7" fmla="*/ 0 h 162"/>
                  <a:gd name="T8" fmla="*/ 19 w 92"/>
                  <a:gd name="T9" fmla="*/ 5 h 162"/>
                  <a:gd name="T10" fmla="*/ 18 w 92"/>
                  <a:gd name="T11" fmla="*/ 7 h 162"/>
                  <a:gd name="T12" fmla="*/ 18 w 92"/>
                  <a:gd name="T13" fmla="*/ 7 h 162"/>
                  <a:gd name="T14" fmla="*/ 17 w 92"/>
                  <a:gd name="T15" fmla="*/ 8 h 162"/>
                  <a:gd name="T16" fmla="*/ 1 w 92"/>
                  <a:gd name="T17" fmla="*/ 60 h 162"/>
                  <a:gd name="T18" fmla="*/ 5 w 92"/>
                  <a:gd name="T19" fmla="*/ 68 h 162"/>
                  <a:gd name="T20" fmla="*/ 14 w 92"/>
                  <a:gd name="T21" fmla="*/ 64 h 162"/>
                  <a:gd name="T22" fmla="*/ 26 w 92"/>
                  <a:gd name="T23" fmla="*/ 23 h 162"/>
                  <a:gd name="T24" fmla="*/ 28 w 92"/>
                  <a:gd name="T25" fmla="*/ 23 h 162"/>
                  <a:gd name="T26" fmla="*/ 29 w 92"/>
                  <a:gd name="T27" fmla="*/ 23 h 162"/>
                  <a:gd name="T28" fmla="*/ 9 w 92"/>
                  <a:gd name="T29" fmla="*/ 96 h 162"/>
                  <a:gd name="T30" fmla="*/ 29 w 92"/>
                  <a:gd name="T31" fmla="*/ 96 h 162"/>
                  <a:gd name="T32" fmla="*/ 29 w 92"/>
                  <a:gd name="T33" fmla="*/ 154 h 162"/>
                  <a:gd name="T34" fmla="*/ 37 w 92"/>
                  <a:gd name="T35" fmla="*/ 162 h 162"/>
                  <a:gd name="T36" fmla="*/ 44 w 92"/>
                  <a:gd name="T37" fmla="*/ 154 h 162"/>
                  <a:gd name="T38" fmla="*/ 44 w 92"/>
                  <a:gd name="T39" fmla="*/ 96 h 162"/>
                  <a:gd name="T40" fmla="*/ 49 w 92"/>
                  <a:gd name="T41" fmla="*/ 96 h 162"/>
                  <a:gd name="T42" fmla="*/ 49 w 92"/>
                  <a:gd name="T43" fmla="*/ 154 h 162"/>
                  <a:gd name="T44" fmla="*/ 56 w 92"/>
                  <a:gd name="T45" fmla="*/ 162 h 162"/>
                  <a:gd name="T46" fmla="*/ 64 w 92"/>
                  <a:gd name="T47" fmla="*/ 154 h 162"/>
                  <a:gd name="T48" fmla="*/ 64 w 92"/>
                  <a:gd name="T49" fmla="*/ 96 h 162"/>
                  <a:gd name="T50" fmla="*/ 83 w 92"/>
                  <a:gd name="T51" fmla="*/ 96 h 162"/>
                  <a:gd name="T52" fmla="*/ 63 w 92"/>
                  <a:gd name="T53" fmla="*/ 23 h 162"/>
                  <a:gd name="T54" fmla="*/ 64 w 92"/>
                  <a:gd name="T55" fmla="*/ 23 h 162"/>
                  <a:gd name="T56" fmla="*/ 65 w 92"/>
                  <a:gd name="T57" fmla="*/ 23 h 162"/>
                  <a:gd name="T58" fmla="*/ 79 w 92"/>
                  <a:gd name="T59" fmla="*/ 64 h 162"/>
                  <a:gd name="T60" fmla="*/ 87 w 92"/>
                  <a:gd name="T61" fmla="*/ 68 h 162"/>
                  <a:gd name="T62" fmla="*/ 91 w 92"/>
                  <a:gd name="T63" fmla="*/ 60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92" h="162">
                    <a:moveTo>
                      <a:pt x="91" y="60"/>
                    </a:moveTo>
                    <a:cubicBezTo>
                      <a:pt x="75" y="10"/>
                      <a:pt x="75" y="10"/>
                      <a:pt x="75" y="10"/>
                    </a:cubicBezTo>
                    <a:cubicBezTo>
                      <a:pt x="74" y="4"/>
                      <a:pt x="70" y="0"/>
                      <a:pt x="64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4" y="0"/>
                      <a:pt x="21" y="2"/>
                      <a:pt x="19" y="5"/>
                    </a:cubicBezTo>
                    <a:cubicBezTo>
                      <a:pt x="18" y="5"/>
                      <a:pt x="18" y="6"/>
                      <a:pt x="18" y="7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18" y="7"/>
                      <a:pt x="17" y="8"/>
                      <a:pt x="17" y="8"/>
                    </a:cubicBezTo>
                    <a:cubicBezTo>
                      <a:pt x="1" y="60"/>
                      <a:pt x="1" y="60"/>
                      <a:pt x="1" y="60"/>
                    </a:cubicBezTo>
                    <a:cubicBezTo>
                      <a:pt x="0" y="63"/>
                      <a:pt x="2" y="67"/>
                      <a:pt x="5" y="68"/>
                    </a:cubicBezTo>
                    <a:cubicBezTo>
                      <a:pt x="9" y="69"/>
                      <a:pt x="13" y="67"/>
                      <a:pt x="14" y="64"/>
                    </a:cubicBezTo>
                    <a:cubicBezTo>
                      <a:pt x="26" y="23"/>
                      <a:pt x="26" y="23"/>
                      <a:pt x="26" y="23"/>
                    </a:cubicBezTo>
                    <a:cubicBezTo>
                      <a:pt x="27" y="23"/>
                      <a:pt x="27" y="23"/>
                      <a:pt x="28" y="23"/>
                    </a:cubicBezTo>
                    <a:cubicBezTo>
                      <a:pt x="29" y="23"/>
                      <a:pt x="29" y="23"/>
                      <a:pt x="29" y="23"/>
                    </a:cubicBezTo>
                    <a:cubicBezTo>
                      <a:pt x="9" y="96"/>
                      <a:pt x="9" y="96"/>
                      <a:pt x="9" y="96"/>
                    </a:cubicBezTo>
                    <a:cubicBezTo>
                      <a:pt x="29" y="96"/>
                      <a:pt x="29" y="96"/>
                      <a:pt x="29" y="96"/>
                    </a:cubicBezTo>
                    <a:cubicBezTo>
                      <a:pt x="29" y="154"/>
                      <a:pt x="29" y="154"/>
                      <a:pt x="29" y="154"/>
                    </a:cubicBezTo>
                    <a:cubicBezTo>
                      <a:pt x="29" y="159"/>
                      <a:pt x="33" y="162"/>
                      <a:pt x="37" y="162"/>
                    </a:cubicBezTo>
                    <a:cubicBezTo>
                      <a:pt x="41" y="162"/>
                      <a:pt x="44" y="159"/>
                      <a:pt x="44" y="154"/>
                    </a:cubicBezTo>
                    <a:cubicBezTo>
                      <a:pt x="44" y="96"/>
                      <a:pt x="44" y="96"/>
                      <a:pt x="44" y="96"/>
                    </a:cubicBezTo>
                    <a:cubicBezTo>
                      <a:pt x="49" y="96"/>
                      <a:pt x="49" y="96"/>
                      <a:pt x="49" y="96"/>
                    </a:cubicBezTo>
                    <a:cubicBezTo>
                      <a:pt x="49" y="154"/>
                      <a:pt x="49" y="154"/>
                      <a:pt x="49" y="154"/>
                    </a:cubicBezTo>
                    <a:cubicBezTo>
                      <a:pt x="49" y="159"/>
                      <a:pt x="52" y="162"/>
                      <a:pt x="56" y="162"/>
                    </a:cubicBezTo>
                    <a:cubicBezTo>
                      <a:pt x="60" y="162"/>
                      <a:pt x="64" y="159"/>
                      <a:pt x="64" y="154"/>
                    </a:cubicBezTo>
                    <a:cubicBezTo>
                      <a:pt x="64" y="96"/>
                      <a:pt x="64" y="96"/>
                      <a:pt x="64" y="96"/>
                    </a:cubicBezTo>
                    <a:cubicBezTo>
                      <a:pt x="83" y="96"/>
                      <a:pt x="83" y="96"/>
                      <a:pt x="83" y="96"/>
                    </a:cubicBezTo>
                    <a:cubicBezTo>
                      <a:pt x="63" y="23"/>
                      <a:pt x="63" y="23"/>
                      <a:pt x="63" y="23"/>
                    </a:cubicBezTo>
                    <a:cubicBezTo>
                      <a:pt x="64" y="23"/>
                      <a:pt x="64" y="23"/>
                      <a:pt x="64" y="23"/>
                    </a:cubicBezTo>
                    <a:cubicBezTo>
                      <a:pt x="65" y="23"/>
                      <a:pt x="65" y="23"/>
                      <a:pt x="65" y="23"/>
                    </a:cubicBezTo>
                    <a:cubicBezTo>
                      <a:pt x="79" y="64"/>
                      <a:pt x="79" y="64"/>
                      <a:pt x="79" y="64"/>
                    </a:cubicBezTo>
                    <a:cubicBezTo>
                      <a:pt x="80" y="67"/>
                      <a:pt x="84" y="69"/>
                      <a:pt x="87" y="68"/>
                    </a:cubicBezTo>
                    <a:cubicBezTo>
                      <a:pt x="91" y="67"/>
                      <a:pt x="92" y="63"/>
                      <a:pt x="91" y="6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35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61" name="Group 302"/>
            <p:cNvGrpSpPr>
              <a:grpSpLocks noChangeAspect="1"/>
            </p:cNvGrpSpPr>
            <p:nvPr/>
          </p:nvGrpSpPr>
          <p:grpSpPr>
            <a:xfrm>
              <a:off x="6489802" y="3914891"/>
              <a:ext cx="175272" cy="378000"/>
              <a:chOff x="6138760" y="4271257"/>
              <a:chExt cx="97227" cy="209688"/>
            </a:xfrm>
            <a:solidFill>
              <a:srgbClr val="FFA9F8"/>
            </a:solidFill>
          </p:grpSpPr>
          <p:sp>
            <p:nvSpPr>
              <p:cNvPr id="77" name="Oval 82"/>
              <p:cNvSpPr>
                <a:spLocks noChangeArrowheads="1"/>
              </p:cNvSpPr>
              <p:nvPr/>
            </p:nvSpPr>
            <p:spPr bwMode="auto">
              <a:xfrm>
                <a:off x="6171468" y="4271257"/>
                <a:ext cx="30916" cy="3181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35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78" name="Freeform 7"/>
              <p:cNvSpPr/>
              <p:nvPr/>
            </p:nvSpPr>
            <p:spPr bwMode="auto">
              <a:xfrm>
                <a:off x="6138760" y="4309341"/>
                <a:ext cx="97227" cy="171604"/>
              </a:xfrm>
              <a:custGeom>
                <a:avLst/>
                <a:gdLst>
                  <a:gd name="T0" fmla="*/ 91 w 92"/>
                  <a:gd name="T1" fmla="*/ 60 h 162"/>
                  <a:gd name="T2" fmla="*/ 75 w 92"/>
                  <a:gd name="T3" fmla="*/ 10 h 162"/>
                  <a:gd name="T4" fmla="*/ 64 w 92"/>
                  <a:gd name="T5" fmla="*/ 0 h 162"/>
                  <a:gd name="T6" fmla="*/ 28 w 92"/>
                  <a:gd name="T7" fmla="*/ 0 h 162"/>
                  <a:gd name="T8" fmla="*/ 19 w 92"/>
                  <a:gd name="T9" fmla="*/ 5 h 162"/>
                  <a:gd name="T10" fmla="*/ 18 w 92"/>
                  <a:gd name="T11" fmla="*/ 7 h 162"/>
                  <a:gd name="T12" fmla="*/ 18 w 92"/>
                  <a:gd name="T13" fmla="*/ 7 h 162"/>
                  <a:gd name="T14" fmla="*/ 17 w 92"/>
                  <a:gd name="T15" fmla="*/ 8 h 162"/>
                  <a:gd name="T16" fmla="*/ 1 w 92"/>
                  <a:gd name="T17" fmla="*/ 60 h 162"/>
                  <a:gd name="T18" fmla="*/ 5 w 92"/>
                  <a:gd name="T19" fmla="*/ 68 h 162"/>
                  <a:gd name="T20" fmla="*/ 14 w 92"/>
                  <a:gd name="T21" fmla="*/ 64 h 162"/>
                  <a:gd name="T22" fmla="*/ 26 w 92"/>
                  <a:gd name="T23" fmla="*/ 23 h 162"/>
                  <a:gd name="T24" fmla="*/ 28 w 92"/>
                  <a:gd name="T25" fmla="*/ 23 h 162"/>
                  <a:gd name="T26" fmla="*/ 29 w 92"/>
                  <a:gd name="T27" fmla="*/ 23 h 162"/>
                  <a:gd name="T28" fmla="*/ 9 w 92"/>
                  <a:gd name="T29" fmla="*/ 96 h 162"/>
                  <a:gd name="T30" fmla="*/ 29 w 92"/>
                  <a:gd name="T31" fmla="*/ 96 h 162"/>
                  <a:gd name="T32" fmla="*/ 29 w 92"/>
                  <a:gd name="T33" fmla="*/ 154 h 162"/>
                  <a:gd name="T34" fmla="*/ 37 w 92"/>
                  <a:gd name="T35" fmla="*/ 162 h 162"/>
                  <a:gd name="T36" fmla="*/ 44 w 92"/>
                  <a:gd name="T37" fmla="*/ 154 h 162"/>
                  <a:gd name="T38" fmla="*/ 44 w 92"/>
                  <a:gd name="T39" fmla="*/ 96 h 162"/>
                  <a:gd name="T40" fmla="*/ 49 w 92"/>
                  <a:gd name="T41" fmla="*/ 96 h 162"/>
                  <a:gd name="T42" fmla="*/ 49 w 92"/>
                  <a:gd name="T43" fmla="*/ 154 h 162"/>
                  <a:gd name="T44" fmla="*/ 56 w 92"/>
                  <a:gd name="T45" fmla="*/ 162 h 162"/>
                  <a:gd name="T46" fmla="*/ 64 w 92"/>
                  <a:gd name="T47" fmla="*/ 154 h 162"/>
                  <a:gd name="T48" fmla="*/ 64 w 92"/>
                  <a:gd name="T49" fmla="*/ 96 h 162"/>
                  <a:gd name="T50" fmla="*/ 83 w 92"/>
                  <a:gd name="T51" fmla="*/ 96 h 162"/>
                  <a:gd name="T52" fmla="*/ 63 w 92"/>
                  <a:gd name="T53" fmla="*/ 23 h 162"/>
                  <a:gd name="T54" fmla="*/ 64 w 92"/>
                  <a:gd name="T55" fmla="*/ 23 h 162"/>
                  <a:gd name="T56" fmla="*/ 65 w 92"/>
                  <a:gd name="T57" fmla="*/ 23 h 162"/>
                  <a:gd name="T58" fmla="*/ 79 w 92"/>
                  <a:gd name="T59" fmla="*/ 64 h 162"/>
                  <a:gd name="T60" fmla="*/ 87 w 92"/>
                  <a:gd name="T61" fmla="*/ 68 h 162"/>
                  <a:gd name="T62" fmla="*/ 91 w 92"/>
                  <a:gd name="T63" fmla="*/ 60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92" h="162">
                    <a:moveTo>
                      <a:pt x="91" y="60"/>
                    </a:moveTo>
                    <a:cubicBezTo>
                      <a:pt x="75" y="10"/>
                      <a:pt x="75" y="10"/>
                      <a:pt x="75" y="10"/>
                    </a:cubicBezTo>
                    <a:cubicBezTo>
                      <a:pt x="74" y="4"/>
                      <a:pt x="70" y="0"/>
                      <a:pt x="64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4" y="0"/>
                      <a:pt x="21" y="2"/>
                      <a:pt x="19" y="5"/>
                    </a:cubicBezTo>
                    <a:cubicBezTo>
                      <a:pt x="18" y="5"/>
                      <a:pt x="18" y="6"/>
                      <a:pt x="18" y="7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18" y="7"/>
                      <a:pt x="17" y="8"/>
                      <a:pt x="17" y="8"/>
                    </a:cubicBezTo>
                    <a:cubicBezTo>
                      <a:pt x="1" y="60"/>
                      <a:pt x="1" y="60"/>
                      <a:pt x="1" y="60"/>
                    </a:cubicBezTo>
                    <a:cubicBezTo>
                      <a:pt x="0" y="63"/>
                      <a:pt x="2" y="67"/>
                      <a:pt x="5" y="68"/>
                    </a:cubicBezTo>
                    <a:cubicBezTo>
                      <a:pt x="9" y="69"/>
                      <a:pt x="13" y="67"/>
                      <a:pt x="14" y="64"/>
                    </a:cubicBezTo>
                    <a:cubicBezTo>
                      <a:pt x="26" y="23"/>
                      <a:pt x="26" y="23"/>
                      <a:pt x="26" y="23"/>
                    </a:cubicBezTo>
                    <a:cubicBezTo>
                      <a:pt x="27" y="23"/>
                      <a:pt x="27" y="23"/>
                      <a:pt x="28" y="23"/>
                    </a:cubicBezTo>
                    <a:cubicBezTo>
                      <a:pt x="29" y="23"/>
                      <a:pt x="29" y="23"/>
                      <a:pt x="29" y="23"/>
                    </a:cubicBezTo>
                    <a:cubicBezTo>
                      <a:pt x="9" y="96"/>
                      <a:pt x="9" y="96"/>
                      <a:pt x="9" y="96"/>
                    </a:cubicBezTo>
                    <a:cubicBezTo>
                      <a:pt x="29" y="96"/>
                      <a:pt x="29" y="96"/>
                      <a:pt x="29" y="96"/>
                    </a:cubicBezTo>
                    <a:cubicBezTo>
                      <a:pt x="29" y="154"/>
                      <a:pt x="29" y="154"/>
                      <a:pt x="29" y="154"/>
                    </a:cubicBezTo>
                    <a:cubicBezTo>
                      <a:pt x="29" y="159"/>
                      <a:pt x="33" y="162"/>
                      <a:pt x="37" y="162"/>
                    </a:cubicBezTo>
                    <a:cubicBezTo>
                      <a:pt x="41" y="162"/>
                      <a:pt x="44" y="159"/>
                      <a:pt x="44" y="154"/>
                    </a:cubicBezTo>
                    <a:cubicBezTo>
                      <a:pt x="44" y="96"/>
                      <a:pt x="44" y="96"/>
                      <a:pt x="44" y="96"/>
                    </a:cubicBezTo>
                    <a:cubicBezTo>
                      <a:pt x="49" y="96"/>
                      <a:pt x="49" y="96"/>
                      <a:pt x="49" y="96"/>
                    </a:cubicBezTo>
                    <a:cubicBezTo>
                      <a:pt x="49" y="154"/>
                      <a:pt x="49" y="154"/>
                      <a:pt x="49" y="154"/>
                    </a:cubicBezTo>
                    <a:cubicBezTo>
                      <a:pt x="49" y="159"/>
                      <a:pt x="52" y="162"/>
                      <a:pt x="56" y="162"/>
                    </a:cubicBezTo>
                    <a:cubicBezTo>
                      <a:pt x="60" y="162"/>
                      <a:pt x="64" y="159"/>
                      <a:pt x="64" y="154"/>
                    </a:cubicBezTo>
                    <a:cubicBezTo>
                      <a:pt x="64" y="96"/>
                      <a:pt x="64" y="96"/>
                      <a:pt x="64" y="96"/>
                    </a:cubicBezTo>
                    <a:cubicBezTo>
                      <a:pt x="83" y="96"/>
                      <a:pt x="83" y="96"/>
                      <a:pt x="83" y="96"/>
                    </a:cubicBezTo>
                    <a:cubicBezTo>
                      <a:pt x="63" y="23"/>
                      <a:pt x="63" y="23"/>
                      <a:pt x="63" y="23"/>
                    </a:cubicBezTo>
                    <a:cubicBezTo>
                      <a:pt x="64" y="23"/>
                      <a:pt x="64" y="23"/>
                      <a:pt x="64" y="23"/>
                    </a:cubicBezTo>
                    <a:cubicBezTo>
                      <a:pt x="65" y="23"/>
                      <a:pt x="65" y="23"/>
                      <a:pt x="65" y="23"/>
                    </a:cubicBezTo>
                    <a:cubicBezTo>
                      <a:pt x="79" y="64"/>
                      <a:pt x="79" y="64"/>
                      <a:pt x="79" y="64"/>
                    </a:cubicBezTo>
                    <a:cubicBezTo>
                      <a:pt x="80" y="67"/>
                      <a:pt x="84" y="69"/>
                      <a:pt x="87" y="68"/>
                    </a:cubicBezTo>
                    <a:cubicBezTo>
                      <a:pt x="91" y="67"/>
                      <a:pt x="92" y="63"/>
                      <a:pt x="91" y="6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35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62" name="Group 302"/>
            <p:cNvGrpSpPr>
              <a:grpSpLocks noChangeAspect="1"/>
            </p:cNvGrpSpPr>
            <p:nvPr/>
          </p:nvGrpSpPr>
          <p:grpSpPr>
            <a:xfrm>
              <a:off x="6686391" y="3914891"/>
              <a:ext cx="175272" cy="378000"/>
              <a:chOff x="6138760" y="4271257"/>
              <a:chExt cx="97227" cy="209688"/>
            </a:xfrm>
            <a:solidFill>
              <a:srgbClr val="FFA9F8"/>
            </a:solidFill>
          </p:grpSpPr>
          <p:sp>
            <p:nvSpPr>
              <p:cNvPr id="75" name="Oval 58"/>
              <p:cNvSpPr>
                <a:spLocks noChangeArrowheads="1"/>
              </p:cNvSpPr>
              <p:nvPr/>
            </p:nvSpPr>
            <p:spPr bwMode="auto">
              <a:xfrm>
                <a:off x="6171468" y="4271257"/>
                <a:ext cx="30916" cy="3181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35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76" name="Freeform 7"/>
              <p:cNvSpPr/>
              <p:nvPr/>
            </p:nvSpPr>
            <p:spPr bwMode="auto">
              <a:xfrm>
                <a:off x="6138760" y="4309341"/>
                <a:ext cx="97227" cy="171604"/>
              </a:xfrm>
              <a:custGeom>
                <a:avLst/>
                <a:gdLst>
                  <a:gd name="T0" fmla="*/ 91 w 92"/>
                  <a:gd name="T1" fmla="*/ 60 h 162"/>
                  <a:gd name="T2" fmla="*/ 75 w 92"/>
                  <a:gd name="T3" fmla="*/ 10 h 162"/>
                  <a:gd name="T4" fmla="*/ 64 w 92"/>
                  <a:gd name="T5" fmla="*/ 0 h 162"/>
                  <a:gd name="T6" fmla="*/ 28 w 92"/>
                  <a:gd name="T7" fmla="*/ 0 h 162"/>
                  <a:gd name="T8" fmla="*/ 19 w 92"/>
                  <a:gd name="T9" fmla="*/ 5 h 162"/>
                  <a:gd name="T10" fmla="*/ 18 w 92"/>
                  <a:gd name="T11" fmla="*/ 7 h 162"/>
                  <a:gd name="T12" fmla="*/ 18 w 92"/>
                  <a:gd name="T13" fmla="*/ 7 h 162"/>
                  <a:gd name="T14" fmla="*/ 17 w 92"/>
                  <a:gd name="T15" fmla="*/ 8 h 162"/>
                  <a:gd name="T16" fmla="*/ 1 w 92"/>
                  <a:gd name="T17" fmla="*/ 60 h 162"/>
                  <a:gd name="T18" fmla="*/ 5 w 92"/>
                  <a:gd name="T19" fmla="*/ 68 h 162"/>
                  <a:gd name="T20" fmla="*/ 14 w 92"/>
                  <a:gd name="T21" fmla="*/ 64 h 162"/>
                  <a:gd name="T22" fmla="*/ 26 w 92"/>
                  <a:gd name="T23" fmla="*/ 23 h 162"/>
                  <a:gd name="T24" fmla="*/ 28 w 92"/>
                  <a:gd name="T25" fmla="*/ 23 h 162"/>
                  <a:gd name="T26" fmla="*/ 29 w 92"/>
                  <a:gd name="T27" fmla="*/ 23 h 162"/>
                  <a:gd name="T28" fmla="*/ 9 w 92"/>
                  <a:gd name="T29" fmla="*/ 96 h 162"/>
                  <a:gd name="T30" fmla="*/ 29 w 92"/>
                  <a:gd name="T31" fmla="*/ 96 h 162"/>
                  <a:gd name="T32" fmla="*/ 29 w 92"/>
                  <a:gd name="T33" fmla="*/ 154 h 162"/>
                  <a:gd name="T34" fmla="*/ 37 w 92"/>
                  <a:gd name="T35" fmla="*/ 162 h 162"/>
                  <a:gd name="T36" fmla="*/ 44 w 92"/>
                  <a:gd name="T37" fmla="*/ 154 h 162"/>
                  <a:gd name="T38" fmla="*/ 44 w 92"/>
                  <a:gd name="T39" fmla="*/ 96 h 162"/>
                  <a:gd name="T40" fmla="*/ 49 w 92"/>
                  <a:gd name="T41" fmla="*/ 96 h 162"/>
                  <a:gd name="T42" fmla="*/ 49 w 92"/>
                  <a:gd name="T43" fmla="*/ 154 h 162"/>
                  <a:gd name="T44" fmla="*/ 56 w 92"/>
                  <a:gd name="T45" fmla="*/ 162 h 162"/>
                  <a:gd name="T46" fmla="*/ 64 w 92"/>
                  <a:gd name="T47" fmla="*/ 154 h 162"/>
                  <a:gd name="T48" fmla="*/ 64 w 92"/>
                  <a:gd name="T49" fmla="*/ 96 h 162"/>
                  <a:gd name="T50" fmla="*/ 83 w 92"/>
                  <a:gd name="T51" fmla="*/ 96 h 162"/>
                  <a:gd name="T52" fmla="*/ 63 w 92"/>
                  <a:gd name="T53" fmla="*/ 23 h 162"/>
                  <a:gd name="T54" fmla="*/ 64 w 92"/>
                  <a:gd name="T55" fmla="*/ 23 h 162"/>
                  <a:gd name="T56" fmla="*/ 65 w 92"/>
                  <a:gd name="T57" fmla="*/ 23 h 162"/>
                  <a:gd name="T58" fmla="*/ 79 w 92"/>
                  <a:gd name="T59" fmla="*/ 64 h 162"/>
                  <a:gd name="T60" fmla="*/ 87 w 92"/>
                  <a:gd name="T61" fmla="*/ 68 h 162"/>
                  <a:gd name="T62" fmla="*/ 91 w 92"/>
                  <a:gd name="T63" fmla="*/ 60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92" h="162">
                    <a:moveTo>
                      <a:pt x="91" y="60"/>
                    </a:moveTo>
                    <a:cubicBezTo>
                      <a:pt x="75" y="10"/>
                      <a:pt x="75" y="10"/>
                      <a:pt x="75" y="10"/>
                    </a:cubicBezTo>
                    <a:cubicBezTo>
                      <a:pt x="74" y="4"/>
                      <a:pt x="70" y="0"/>
                      <a:pt x="64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4" y="0"/>
                      <a:pt x="21" y="2"/>
                      <a:pt x="19" y="5"/>
                    </a:cubicBezTo>
                    <a:cubicBezTo>
                      <a:pt x="18" y="5"/>
                      <a:pt x="18" y="6"/>
                      <a:pt x="18" y="7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18" y="7"/>
                      <a:pt x="17" y="8"/>
                      <a:pt x="17" y="8"/>
                    </a:cubicBezTo>
                    <a:cubicBezTo>
                      <a:pt x="1" y="60"/>
                      <a:pt x="1" y="60"/>
                      <a:pt x="1" y="60"/>
                    </a:cubicBezTo>
                    <a:cubicBezTo>
                      <a:pt x="0" y="63"/>
                      <a:pt x="2" y="67"/>
                      <a:pt x="5" y="68"/>
                    </a:cubicBezTo>
                    <a:cubicBezTo>
                      <a:pt x="9" y="69"/>
                      <a:pt x="13" y="67"/>
                      <a:pt x="14" y="64"/>
                    </a:cubicBezTo>
                    <a:cubicBezTo>
                      <a:pt x="26" y="23"/>
                      <a:pt x="26" y="23"/>
                      <a:pt x="26" y="23"/>
                    </a:cubicBezTo>
                    <a:cubicBezTo>
                      <a:pt x="27" y="23"/>
                      <a:pt x="27" y="23"/>
                      <a:pt x="28" y="23"/>
                    </a:cubicBezTo>
                    <a:cubicBezTo>
                      <a:pt x="29" y="23"/>
                      <a:pt x="29" y="23"/>
                      <a:pt x="29" y="23"/>
                    </a:cubicBezTo>
                    <a:cubicBezTo>
                      <a:pt x="9" y="96"/>
                      <a:pt x="9" y="96"/>
                      <a:pt x="9" y="96"/>
                    </a:cubicBezTo>
                    <a:cubicBezTo>
                      <a:pt x="29" y="96"/>
                      <a:pt x="29" y="96"/>
                      <a:pt x="29" y="96"/>
                    </a:cubicBezTo>
                    <a:cubicBezTo>
                      <a:pt x="29" y="154"/>
                      <a:pt x="29" y="154"/>
                      <a:pt x="29" y="154"/>
                    </a:cubicBezTo>
                    <a:cubicBezTo>
                      <a:pt x="29" y="159"/>
                      <a:pt x="33" y="162"/>
                      <a:pt x="37" y="162"/>
                    </a:cubicBezTo>
                    <a:cubicBezTo>
                      <a:pt x="41" y="162"/>
                      <a:pt x="44" y="159"/>
                      <a:pt x="44" y="154"/>
                    </a:cubicBezTo>
                    <a:cubicBezTo>
                      <a:pt x="44" y="96"/>
                      <a:pt x="44" y="96"/>
                      <a:pt x="44" y="96"/>
                    </a:cubicBezTo>
                    <a:cubicBezTo>
                      <a:pt x="49" y="96"/>
                      <a:pt x="49" y="96"/>
                      <a:pt x="49" y="96"/>
                    </a:cubicBezTo>
                    <a:cubicBezTo>
                      <a:pt x="49" y="154"/>
                      <a:pt x="49" y="154"/>
                      <a:pt x="49" y="154"/>
                    </a:cubicBezTo>
                    <a:cubicBezTo>
                      <a:pt x="49" y="159"/>
                      <a:pt x="52" y="162"/>
                      <a:pt x="56" y="162"/>
                    </a:cubicBezTo>
                    <a:cubicBezTo>
                      <a:pt x="60" y="162"/>
                      <a:pt x="64" y="159"/>
                      <a:pt x="64" y="154"/>
                    </a:cubicBezTo>
                    <a:cubicBezTo>
                      <a:pt x="64" y="96"/>
                      <a:pt x="64" y="96"/>
                      <a:pt x="64" y="96"/>
                    </a:cubicBezTo>
                    <a:cubicBezTo>
                      <a:pt x="83" y="96"/>
                      <a:pt x="83" y="96"/>
                      <a:pt x="83" y="96"/>
                    </a:cubicBezTo>
                    <a:cubicBezTo>
                      <a:pt x="63" y="23"/>
                      <a:pt x="63" y="23"/>
                      <a:pt x="63" y="23"/>
                    </a:cubicBezTo>
                    <a:cubicBezTo>
                      <a:pt x="64" y="23"/>
                      <a:pt x="64" y="23"/>
                      <a:pt x="64" y="23"/>
                    </a:cubicBezTo>
                    <a:cubicBezTo>
                      <a:pt x="65" y="23"/>
                      <a:pt x="65" y="23"/>
                      <a:pt x="65" y="23"/>
                    </a:cubicBezTo>
                    <a:cubicBezTo>
                      <a:pt x="79" y="64"/>
                      <a:pt x="79" y="64"/>
                      <a:pt x="79" y="64"/>
                    </a:cubicBezTo>
                    <a:cubicBezTo>
                      <a:pt x="80" y="67"/>
                      <a:pt x="84" y="69"/>
                      <a:pt x="87" y="68"/>
                    </a:cubicBezTo>
                    <a:cubicBezTo>
                      <a:pt x="91" y="67"/>
                      <a:pt x="92" y="63"/>
                      <a:pt x="91" y="6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35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63" name="Group 302"/>
            <p:cNvGrpSpPr>
              <a:grpSpLocks noChangeAspect="1"/>
            </p:cNvGrpSpPr>
            <p:nvPr/>
          </p:nvGrpSpPr>
          <p:grpSpPr>
            <a:xfrm>
              <a:off x="6882980" y="3914891"/>
              <a:ext cx="175272" cy="378000"/>
              <a:chOff x="6138760" y="4271257"/>
              <a:chExt cx="97227" cy="209688"/>
            </a:xfrm>
            <a:solidFill>
              <a:srgbClr val="FFA9F8"/>
            </a:solidFill>
          </p:grpSpPr>
          <p:sp>
            <p:nvSpPr>
              <p:cNvPr id="73" name="Oval 73"/>
              <p:cNvSpPr>
                <a:spLocks noChangeArrowheads="1"/>
              </p:cNvSpPr>
              <p:nvPr/>
            </p:nvSpPr>
            <p:spPr bwMode="auto">
              <a:xfrm>
                <a:off x="6171468" y="4271257"/>
                <a:ext cx="30916" cy="3181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35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74" name="Freeform 7"/>
              <p:cNvSpPr/>
              <p:nvPr/>
            </p:nvSpPr>
            <p:spPr bwMode="auto">
              <a:xfrm>
                <a:off x="6138760" y="4309341"/>
                <a:ext cx="97227" cy="171604"/>
              </a:xfrm>
              <a:custGeom>
                <a:avLst/>
                <a:gdLst>
                  <a:gd name="T0" fmla="*/ 91 w 92"/>
                  <a:gd name="T1" fmla="*/ 60 h 162"/>
                  <a:gd name="T2" fmla="*/ 75 w 92"/>
                  <a:gd name="T3" fmla="*/ 10 h 162"/>
                  <a:gd name="T4" fmla="*/ 64 w 92"/>
                  <a:gd name="T5" fmla="*/ 0 h 162"/>
                  <a:gd name="T6" fmla="*/ 28 w 92"/>
                  <a:gd name="T7" fmla="*/ 0 h 162"/>
                  <a:gd name="T8" fmla="*/ 19 w 92"/>
                  <a:gd name="T9" fmla="*/ 5 h 162"/>
                  <a:gd name="T10" fmla="*/ 18 w 92"/>
                  <a:gd name="T11" fmla="*/ 7 h 162"/>
                  <a:gd name="T12" fmla="*/ 18 w 92"/>
                  <a:gd name="T13" fmla="*/ 7 h 162"/>
                  <a:gd name="T14" fmla="*/ 17 w 92"/>
                  <a:gd name="T15" fmla="*/ 8 h 162"/>
                  <a:gd name="T16" fmla="*/ 1 w 92"/>
                  <a:gd name="T17" fmla="*/ 60 h 162"/>
                  <a:gd name="T18" fmla="*/ 5 w 92"/>
                  <a:gd name="T19" fmla="*/ 68 h 162"/>
                  <a:gd name="T20" fmla="*/ 14 w 92"/>
                  <a:gd name="T21" fmla="*/ 64 h 162"/>
                  <a:gd name="T22" fmla="*/ 26 w 92"/>
                  <a:gd name="T23" fmla="*/ 23 h 162"/>
                  <a:gd name="T24" fmla="*/ 28 w 92"/>
                  <a:gd name="T25" fmla="*/ 23 h 162"/>
                  <a:gd name="T26" fmla="*/ 29 w 92"/>
                  <a:gd name="T27" fmla="*/ 23 h 162"/>
                  <a:gd name="T28" fmla="*/ 9 w 92"/>
                  <a:gd name="T29" fmla="*/ 96 h 162"/>
                  <a:gd name="T30" fmla="*/ 29 w 92"/>
                  <a:gd name="T31" fmla="*/ 96 h 162"/>
                  <a:gd name="T32" fmla="*/ 29 w 92"/>
                  <a:gd name="T33" fmla="*/ 154 h 162"/>
                  <a:gd name="T34" fmla="*/ 37 w 92"/>
                  <a:gd name="T35" fmla="*/ 162 h 162"/>
                  <a:gd name="T36" fmla="*/ 44 w 92"/>
                  <a:gd name="T37" fmla="*/ 154 h 162"/>
                  <a:gd name="T38" fmla="*/ 44 w 92"/>
                  <a:gd name="T39" fmla="*/ 96 h 162"/>
                  <a:gd name="T40" fmla="*/ 49 w 92"/>
                  <a:gd name="T41" fmla="*/ 96 h 162"/>
                  <a:gd name="T42" fmla="*/ 49 w 92"/>
                  <a:gd name="T43" fmla="*/ 154 h 162"/>
                  <a:gd name="T44" fmla="*/ 56 w 92"/>
                  <a:gd name="T45" fmla="*/ 162 h 162"/>
                  <a:gd name="T46" fmla="*/ 64 w 92"/>
                  <a:gd name="T47" fmla="*/ 154 h 162"/>
                  <a:gd name="T48" fmla="*/ 64 w 92"/>
                  <a:gd name="T49" fmla="*/ 96 h 162"/>
                  <a:gd name="T50" fmla="*/ 83 w 92"/>
                  <a:gd name="T51" fmla="*/ 96 h 162"/>
                  <a:gd name="T52" fmla="*/ 63 w 92"/>
                  <a:gd name="T53" fmla="*/ 23 h 162"/>
                  <a:gd name="T54" fmla="*/ 64 w 92"/>
                  <a:gd name="T55" fmla="*/ 23 h 162"/>
                  <a:gd name="T56" fmla="*/ 65 w 92"/>
                  <a:gd name="T57" fmla="*/ 23 h 162"/>
                  <a:gd name="T58" fmla="*/ 79 w 92"/>
                  <a:gd name="T59" fmla="*/ 64 h 162"/>
                  <a:gd name="T60" fmla="*/ 87 w 92"/>
                  <a:gd name="T61" fmla="*/ 68 h 162"/>
                  <a:gd name="T62" fmla="*/ 91 w 92"/>
                  <a:gd name="T63" fmla="*/ 60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92" h="162">
                    <a:moveTo>
                      <a:pt x="91" y="60"/>
                    </a:moveTo>
                    <a:cubicBezTo>
                      <a:pt x="75" y="10"/>
                      <a:pt x="75" y="10"/>
                      <a:pt x="75" y="10"/>
                    </a:cubicBezTo>
                    <a:cubicBezTo>
                      <a:pt x="74" y="4"/>
                      <a:pt x="70" y="0"/>
                      <a:pt x="64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4" y="0"/>
                      <a:pt x="21" y="2"/>
                      <a:pt x="19" y="5"/>
                    </a:cubicBezTo>
                    <a:cubicBezTo>
                      <a:pt x="18" y="5"/>
                      <a:pt x="18" y="6"/>
                      <a:pt x="18" y="7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18" y="7"/>
                      <a:pt x="17" y="8"/>
                      <a:pt x="17" y="8"/>
                    </a:cubicBezTo>
                    <a:cubicBezTo>
                      <a:pt x="1" y="60"/>
                      <a:pt x="1" y="60"/>
                      <a:pt x="1" y="60"/>
                    </a:cubicBezTo>
                    <a:cubicBezTo>
                      <a:pt x="0" y="63"/>
                      <a:pt x="2" y="67"/>
                      <a:pt x="5" y="68"/>
                    </a:cubicBezTo>
                    <a:cubicBezTo>
                      <a:pt x="9" y="69"/>
                      <a:pt x="13" y="67"/>
                      <a:pt x="14" y="64"/>
                    </a:cubicBezTo>
                    <a:cubicBezTo>
                      <a:pt x="26" y="23"/>
                      <a:pt x="26" y="23"/>
                      <a:pt x="26" y="23"/>
                    </a:cubicBezTo>
                    <a:cubicBezTo>
                      <a:pt x="27" y="23"/>
                      <a:pt x="27" y="23"/>
                      <a:pt x="28" y="23"/>
                    </a:cubicBezTo>
                    <a:cubicBezTo>
                      <a:pt x="29" y="23"/>
                      <a:pt x="29" y="23"/>
                      <a:pt x="29" y="23"/>
                    </a:cubicBezTo>
                    <a:cubicBezTo>
                      <a:pt x="9" y="96"/>
                      <a:pt x="9" y="96"/>
                      <a:pt x="9" y="96"/>
                    </a:cubicBezTo>
                    <a:cubicBezTo>
                      <a:pt x="29" y="96"/>
                      <a:pt x="29" y="96"/>
                      <a:pt x="29" y="96"/>
                    </a:cubicBezTo>
                    <a:cubicBezTo>
                      <a:pt x="29" y="154"/>
                      <a:pt x="29" y="154"/>
                      <a:pt x="29" y="154"/>
                    </a:cubicBezTo>
                    <a:cubicBezTo>
                      <a:pt x="29" y="159"/>
                      <a:pt x="33" y="162"/>
                      <a:pt x="37" y="162"/>
                    </a:cubicBezTo>
                    <a:cubicBezTo>
                      <a:pt x="41" y="162"/>
                      <a:pt x="44" y="159"/>
                      <a:pt x="44" y="154"/>
                    </a:cubicBezTo>
                    <a:cubicBezTo>
                      <a:pt x="44" y="96"/>
                      <a:pt x="44" y="96"/>
                      <a:pt x="44" y="96"/>
                    </a:cubicBezTo>
                    <a:cubicBezTo>
                      <a:pt x="49" y="96"/>
                      <a:pt x="49" y="96"/>
                      <a:pt x="49" y="96"/>
                    </a:cubicBezTo>
                    <a:cubicBezTo>
                      <a:pt x="49" y="154"/>
                      <a:pt x="49" y="154"/>
                      <a:pt x="49" y="154"/>
                    </a:cubicBezTo>
                    <a:cubicBezTo>
                      <a:pt x="49" y="159"/>
                      <a:pt x="52" y="162"/>
                      <a:pt x="56" y="162"/>
                    </a:cubicBezTo>
                    <a:cubicBezTo>
                      <a:pt x="60" y="162"/>
                      <a:pt x="64" y="159"/>
                      <a:pt x="64" y="154"/>
                    </a:cubicBezTo>
                    <a:cubicBezTo>
                      <a:pt x="64" y="96"/>
                      <a:pt x="64" y="96"/>
                      <a:pt x="64" y="96"/>
                    </a:cubicBezTo>
                    <a:cubicBezTo>
                      <a:pt x="83" y="96"/>
                      <a:pt x="83" y="96"/>
                      <a:pt x="83" y="96"/>
                    </a:cubicBezTo>
                    <a:cubicBezTo>
                      <a:pt x="63" y="23"/>
                      <a:pt x="63" y="23"/>
                      <a:pt x="63" y="23"/>
                    </a:cubicBezTo>
                    <a:cubicBezTo>
                      <a:pt x="64" y="23"/>
                      <a:pt x="64" y="23"/>
                      <a:pt x="64" y="23"/>
                    </a:cubicBezTo>
                    <a:cubicBezTo>
                      <a:pt x="65" y="23"/>
                      <a:pt x="65" y="23"/>
                      <a:pt x="65" y="23"/>
                    </a:cubicBezTo>
                    <a:cubicBezTo>
                      <a:pt x="79" y="64"/>
                      <a:pt x="79" y="64"/>
                      <a:pt x="79" y="64"/>
                    </a:cubicBezTo>
                    <a:cubicBezTo>
                      <a:pt x="80" y="67"/>
                      <a:pt x="84" y="69"/>
                      <a:pt x="87" y="68"/>
                    </a:cubicBezTo>
                    <a:cubicBezTo>
                      <a:pt x="91" y="67"/>
                      <a:pt x="92" y="63"/>
                      <a:pt x="91" y="6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35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64" name="Group 302"/>
            <p:cNvGrpSpPr>
              <a:grpSpLocks noChangeAspect="1"/>
            </p:cNvGrpSpPr>
            <p:nvPr/>
          </p:nvGrpSpPr>
          <p:grpSpPr>
            <a:xfrm>
              <a:off x="7079569" y="3914891"/>
              <a:ext cx="175272" cy="378000"/>
              <a:chOff x="6138760" y="4271257"/>
              <a:chExt cx="97227" cy="209688"/>
            </a:xfrm>
            <a:solidFill>
              <a:srgbClr val="FFFFFF">
                <a:lumMod val="85000"/>
              </a:srgbClr>
            </a:solidFill>
          </p:grpSpPr>
          <p:sp>
            <p:nvSpPr>
              <p:cNvPr id="71" name="Oval 76"/>
              <p:cNvSpPr>
                <a:spLocks noChangeArrowheads="1"/>
              </p:cNvSpPr>
              <p:nvPr/>
            </p:nvSpPr>
            <p:spPr bwMode="auto">
              <a:xfrm>
                <a:off x="6171468" y="4271257"/>
                <a:ext cx="30916" cy="3181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35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72" name="Freeform 7"/>
              <p:cNvSpPr/>
              <p:nvPr/>
            </p:nvSpPr>
            <p:spPr bwMode="auto">
              <a:xfrm>
                <a:off x="6138760" y="4309341"/>
                <a:ext cx="97227" cy="171604"/>
              </a:xfrm>
              <a:custGeom>
                <a:avLst/>
                <a:gdLst>
                  <a:gd name="T0" fmla="*/ 91 w 92"/>
                  <a:gd name="T1" fmla="*/ 60 h 162"/>
                  <a:gd name="T2" fmla="*/ 75 w 92"/>
                  <a:gd name="T3" fmla="*/ 10 h 162"/>
                  <a:gd name="T4" fmla="*/ 64 w 92"/>
                  <a:gd name="T5" fmla="*/ 0 h 162"/>
                  <a:gd name="T6" fmla="*/ 28 w 92"/>
                  <a:gd name="T7" fmla="*/ 0 h 162"/>
                  <a:gd name="T8" fmla="*/ 19 w 92"/>
                  <a:gd name="T9" fmla="*/ 5 h 162"/>
                  <a:gd name="T10" fmla="*/ 18 w 92"/>
                  <a:gd name="T11" fmla="*/ 7 h 162"/>
                  <a:gd name="T12" fmla="*/ 18 w 92"/>
                  <a:gd name="T13" fmla="*/ 7 h 162"/>
                  <a:gd name="T14" fmla="*/ 17 w 92"/>
                  <a:gd name="T15" fmla="*/ 8 h 162"/>
                  <a:gd name="T16" fmla="*/ 1 w 92"/>
                  <a:gd name="T17" fmla="*/ 60 h 162"/>
                  <a:gd name="T18" fmla="*/ 5 w 92"/>
                  <a:gd name="T19" fmla="*/ 68 h 162"/>
                  <a:gd name="T20" fmla="*/ 14 w 92"/>
                  <a:gd name="T21" fmla="*/ 64 h 162"/>
                  <a:gd name="T22" fmla="*/ 26 w 92"/>
                  <a:gd name="T23" fmla="*/ 23 h 162"/>
                  <a:gd name="T24" fmla="*/ 28 w 92"/>
                  <a:gd name="T25" fmla="*/ 23 h 162"/>
                  <a:gd name="T26" fmla="*/ 29 w 92"/>
                  <a:gd name="T27" fmla="*/ 23 h 162"/>
                  <a:gd name="T28" fmla="*/ 9 w 92"/>
                  <a:gd name="T29" fmla="*/ 96 h 162"/>
                  <a:gd name="T30" fmla="*/ 29 w 92"/>
                  <a:gd name="T31" fmla="*/ 96 h 162"/>
                  <a:gd name="T32" fmla="*/ 29 w 92"/>
                  <a:gd name="T33" fmla="*/ 154 h 162"/>
                  <a:gd name="T34" fmla="*/ 37 w 92"/>
                  <a:gd name="T35" fmla="*/ 162 h 162"/>
                  <a:gd name="T36" fmla="*/ 44 w 92"/>
                  <a:gd name="T37" fmla="*/ 154 h 162"/>
                  <a:gd name="T38" fmla="*/ 44 w 92"/>
                  <a:gd name="T39" fmla="*/ 96 h 162"/>
                  <a:gd name="T40" fmla="*/ 49 w 92"/>
                  <a:gd name="T41" fmla="*/ 96 h 162"/>
                  <a:gd name="T42" fmla="*/ 49 w 92"/>
                  <a:gd name="T43" fmla="*/ 154 h 162"/>
                  <a:gd name="T44" fmla="*/ 56 w 92"/>
                  <a:gd name="T45" fmla="*/ 162 h 162"/>
                  <a:gd name="T46" fmla="*/ 64 w 92"/>
                  <a:gd name="T47" fmla="*/ 154 h 162"/>
                  <a:gd name="T48" fmla="*/ 64 w 92"/>
                  <a:gd name="T49" fmla="*/ 96 h 162"/>
                  <a:gd name="T50" fmla="*/ 83 w 92"/>
                  <a:gd name="T51" fmla="*/ 96 h 162"/>
                  <a:gd name="T52" fmla="*/ 63 w 92"/>
                  <a:gd name="T53" fmla="*/ 23 h 162"/>
                  <a:gd name="T54" fmla="*/ 64 w 92"/>
                  <a:gd name="T55" fmla="*/ 23 h 162"/>
                  <a:gd name="T56" fmla="*/ 65 w 92"/>
                  <a:gd name="T57" fmla="*/ 23 h 162"/>
                  <a:gd name="T58" fmla="*/ 79 w 92"/>
                  <a:gd name="T59" fmla="*/ 64 h 162"/>
                  <a:gd name="T60" fmla="*/ 87 w 92"/>
                  <a:gd name="T61" fmla="*/ 68 h 162"/>
                  <a:gd name="T62" fmla="*/ 91 w 92"/>
                  <a:gd name="T63" fmla="*/ 60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92" h="162">
                    <a:moveTo>
                      <a:pt x="91" y="60"/>
                    </a:moveTo>
                    <a:cubicBezTo>
                      <a:pt x="75" y="10"/>
                      <a:pt x="75" y="10"/>
                      <a:pt x="75" y="10"/>
                    </a:cubicBezTo>
                    <a:cubicBezTo>
                      <a:pt x="74" y="4"/>
                      <a:pt x="70" y="0"/>
                      <a:pt x="64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4" y="0"/>
                      <a:pt x="21" y="2"/>
                      <a:pt x="19" y="5"/>
                    </a:cubicBezTo>
                    <a:cubicBezTo>
                      <a:pt x="18" y="5"/>
                      <a:pt x="18" y="6"/>
                      <a:pt x="18" y="7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18" y="7"/>
                      <a:pt x="17" y="8"/>
                      <a:pt x="17" y="8"/>
                    </a:cubicBezTo>
                    <a:cubicBezTo>
                      <a:pt x="1" y="60"/>
                      <a:pt x="1" y="60"/>
                      <a:pt x="1" y="60"/>
                    </a:cubicBezTo>
                    <a:cubicBezTo>
                      <a:pt x="0" y="63"/>
                      <a:pt x="2" y="67"/>
                      <a:pt x="5" y="68"/>
                    </a:cubicBezTo>
                    <a:cubicBezTo>
                      <a:pt x="9" y="69"/>
                      <a:pt x="13" y="67"/>
                      <a:pt x="14" y="64"/>
                    </a:cubicBezTo>
                    <a:cubicBezTo>
                      <a:pt x="26" y="23"/>
                      <a:pt x="26" y="23"/>
                      <a:pt x="26" y="23"/>
                    </a:cubicBezTo>
                    <a:cubicBezTo>
                      <a:pt x="27" y="23"/>
                      <a:pt x="27" y="23"/>
                      <a:pt x="28" y="23"/>
                    </a:cubicBezTo>
                    <a:cubicBezTo>
                      <a:pt x="29" y="23"/>
                      <a:pt x="29" y="23"/>
                      <a:pt x="29" y="23"/>
                    </a:cubicBezTo>
                    <a:cubicBezTo>
                      <a:pt x="9" y="96"/>
                      <a:pt x="9" y="96"/>
                      <a:pt x="9" y="96"/>
                    </a:cubicBezTo>
                    <a:cubicBezTo>
                      <a:pt x="29" y="96"/>
                      <a:pt x="29" y="96"/>
                      <a:pt x="29" y="96"/>
                    </a:cubicBezTo>
                    <a:cubicBezTo>
                      <a:pt x="29" y="154"/>
                      <a:pt x="29" y="154"/>
                      <a:pt x="29" y="154"/>
                    </a:cubicBezTo>
                    <a:cubicBezTo>
                      <a:pt x="29" y="159"/>
                      <a:pt x="33" y="162"/>
                      <a:pt x="37" y="162"/>
                    </a:cubicBezTo>
                    <a:cubicBezTo>
                      <a:pt x="41" y="162"/>
                      <a:pt x="44" y="159"/>
                      <a:pt x="44" y="154"/>
                    </a:cubicBezTo>
                    <a:cubicBezTo>
                      <a:pt x="44" y="96"/>
                      <a:pt x="44" y="96"/>
                      <a:pt x="44" y="96"/>
                    </a:cubicBezTo>
                    <a:cubicBezTo>
                      <a:pt x="49" y="96"/>
                      <a:pt x="49" y="96"/>
                      <a:pt x="49" y="96"/>
                    </a:cubicBezTo>
                    <a:cubicBezTo>
                      <a:pt x="49" y="154"/>
                      <a:pt x="49" y="154"/>
                      <a:pt x="49" y="154"/>
                    </a:cubicBezTo>
                    <a:cubicBezTo>
                      <a:pt x="49" y="159"/>
                      <a:pt x="52" y="162"/>
                      <a:pt x="56" y="162"/>
                    </a:cubicBezTo>
                    <a:cubicBezTo>
                      <a:pt x="60" y="162"/>
                      <a:pt x="64" y="159"/>
                      <a:pt x="64" y="154"/>
                    </a:cubicBezTo>
                    <a:cubicBezTo>
                      <a:pt x="64" y="96"/>
                      <a:pt x="64" y="96"/>
                      <a:pt x="64" y="96"/>
                    </a:cubicBezTo>
                    <a:cubicBezTo>
                      <a:pt x="83" y="96"/>
                      <a:pt x="83" y="96"/>
                      <a:pt x="83" y="96"/>
                    </a:cubicBezTo>
                    <a:cubicBezTo>
                      <a:pt x="63" y="23"/>
                      <a:pt x="63" y="23"/>
                      <a:pt x="63" y="23"/>
                    </a:cubicBezTo>
                    <a:cubicBezTo>
                      <a:pt x="64" y="23"/>
                      <a:pt x="64" y="23"/>
                      <a:pt x="64" y="23"/>
                    </a:cubicBezTo>
                    <a:cubicBezTo>
                      <a:pt x="65" y="23"/>
                      <a:pt x="65" y="23"/>
                      <a:pt x="65" y="23"/>
                    </a:cubicBezTo>
                    <a:cubicBezTo>
                      <a:pt x="79" y="64"/>
                      <a:pt x="79" y="64"/>
                      <a:pt x="79" y="64"/>
                    </a:cubicBezTo>
                    <a:cubicBezTo>
                      <a:pt x="80" y="67"/>
                      <a:pt x="84" y="69"/>
                      <a:pt x="87" y="68"/>
                    </a:cubicBezTo>
                    <a:cubicBezTo>
                      <a:pt x="91" y="67"/>
                      <a:pt x="92" y="63"/>
                      <a:pt x="91" y="6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35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65" name="Group 302"/>
            <p:cNvGrpSpPr>
              <a:grpSpLocks noChangeAspect="1"/>
            </p:cNvGrpSpPr>
            <p:nvPr/>
          </p:nvGrpSpPr>
          <p:grpSpPr>
            <a:xfrm>
              <a:off x="7276158" y="3914891"/>
              <a:ext cx="175272" cy="378000"/>
              <a:chOff x="6138760" y="4271257"/>
              <a:chExt cx="97227" cy="209688"/>
            </a:xfrm>
            <a:solidFill>
              <a:srgbClr val="FFFFFF">
                <a:lumMod val="85000"/>
              </a:srgbClr>
            </a:solidFill>
          </p:grpSpPr>
          <p:sp>
            <p:nvSpPr>
              <p:cNvPr id="69" name="Oval 79"/>
              <p:cNvSpPr>
                <a:spLocks noChangeArrowheads="1"/>
              </p:cNvSpPr>
              <p:nvPr/>
            </p:nvSpPr>
            <p:spPr bwMode="auto">
              <a:xfrm>
                <a:off x="6171468" y="4271257"/>
                <a:ext cx="30916" cy="3181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35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70" name="Freeform 7"/>
              <p:cNvSpPr/>
              <p:nvPr/>
            </p:nvSpPr>
            <p:spPr bwMode="auto">
              <a:xfrm>
                <a:off x="6138760" y="4309341"/>
                <a:ext cx="97227" cy="171604"/>
              </a:xfrm>
              <a:custGeom>
                <a:avLst/>
                <a:gdLst>
                  <a:gd name="T0" fmla="*/ 91 w 92"/>
                  <a:gd name="T1" fmla="*/ 60 h 162"/>
                  <a:gd name="T2" fmla="*/ 75 w 92"/>
                  <a:gd name="T3" fmla="*/ 10 h 162"/>
                  <a:gd name="T4" fmla="*/ 64 w 92"/>
                  <a:gd name="T5" fmla="*/ 0 h 162"/>
                  <a:gd name="T6" fmla="*/ 28 w 92"/>
                  <a:gd name="T7" fmla="*/ 0 h 162"/>
                  <a:gd name="T8" fmla="*/ 19 w 92"/>
                  <a:gd name="T9" fmla="*/ 5 h 162"/>
                  <a:gd name="T10" fmla="*/ 18 w 92"/>
                  <a:gd name="T11" fmla="*/ 7 h 162"/>
                  <a:gd name="T12" fmla="*/ 18 w 92"/>
                  <a:gd name="T13" fmla="*/ 7 h 162"/>
                  <a:gd name="T14" fmla="*/ 17 w 92"/>
                  <a:gd name="T15" fmla="*/ 8 h 162"/>
                  <a:gd name="T16" fmla="*/ 1 w 92"/>
                  <a:gd name="T17" fmla="*/ 60 h 162"/>
                  <a:gd name="T18" fmla="*/ 5 w 92"/>
                  <a:gd name="T19" fmla="*/ 68 h 162"/>
                  <a:gd name="T20" fmla="*/ 14 w 92"/>
                  <a:gd name="T21" fmla="*/ 64 h 162"/>
                  <a:gd name="T22" fmla="*/ 26 w 92"/>
                  <a:gd name="T23" fmla="*/ 23 h 162"/>
                  <a:gd name="T24" fmla="*/ 28 w 92"/>
                  <a:gd name="T25" fmla="*/ 23 h 162"/>
                  <a:gd name="T26" fmla="*/ 29 w 92"/>
                  <a:gd name="T27" fmla="*/ 23 h 162"/>
                  <a:gd name="T28" fmla="*/ 9 w 92"/>
                  <a:gd name="T29" fmla="*/ 96 h 162"/>
                  <a:gd name="T30" fmla="*/ 29 w 92"/>
                  <a:gd name="T31" fmla="*/ 96 h 162"/>
                  <a:gd name="T32" fmla="*/ 29 w 92"/>
                  <a:gd name="T33" fmla="*/ 154 h 162"/>
                  <a:gd name="T34" fmla="*/ 37 w 92"/>
                  <a:gd name="T35" fmla="*/ 162 h 162"/>
                  <a:gd name="T36" fmla="*/ 44 w 92"/>
                  <a:gd name="T37" fmla="*/ 154 h 162"/>
                  <a:gd name="T38" fmla="*/ 44 w 92"/>
                  <a:gd name="T39" fmla="*/ 96 h 162"/>
                  <a:gd name="T40" fmla="*/ 49 w 92"/>
                  <a:gd name="T41" fmla="*/ 96 h 162"/>
                  <a:gd name="T42" fmla="*/ 49 w 92"/>
                  <a:gd name="T43" fmla="*/ 154 h 162"/>
                  <a:gd name="T44" fmla="*/ 56 w 92"/>
                  <a:gd name="T45" fmla="*/ 162 h 162"/>
                  <a:gd name="T46" fmla="*/ 64 w 92"/>
                  <a:gd name="T47" fmla="*/ 154 h 162"/>
                  <a:gd name="T48" fmla="*/ 64 w 92"/>
                  <a:gd name="T49" fmla="*/ 96 h 162"/>
                  <a:gd name="T50" fmla="*/ 83 w 92"/>
                  <a:gd name="T51" fmla="*/ 96 h 162"/>
                  <a:gd name="T52" fmla="*/ 63 w 92"/>
                  <a:gd name="T53" fmla="*/ 23 h 162"/>
                  <a:gd name="T54" fmla="*/ 64 w 92"/>
                  <a:gd name="T55" fmla="*/ 23 h 162"/>
                  <a:gd name="T56" fmla="*/ 65 w 92"/>
                  <a:gd name="T57" fmla="*/ 23 h 162"/>
                  <a:gd name="T58" fmla="*/ 79 w 92"/>
                  <a:gd name="T59" fmla="*/ 64 h 162"/>
                  <a:gd name="T60" fmla="*/ 87 w 92"/>
                  <a:gd name="T61" fmla="*/ 68 h 162"/>
                  <a:gd name="T62" fmla="*/ 91 w 92"/>
                  <a:gd name="T63" fmla="*/ 60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92" h="162">
                    <a:moveTo>
                      <a:pt x="91" y="60"/>
                    </a:moveTo>
                    <a:cubicBezTo>
                      <a:pt x="75" y="10"/>
                      <a:pt x="75" y="10"/>
                      <a:pt x="75" y="10"/>
                    </a:cubicBezTo>
                    <a:cubicBezTo>
                      <a:pt x="74" y="4"/>
                      <a:pt x="70" y="0"/>
                      <a:pt x="64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4" y="0"/>
                      <a:pt x="21" y="2"/>
                      <a:pt x="19" y="5"/>
                    </a:cubicBezTo>
                    <a:cubicBezTo>
                      <a:pt x="18" y="5"/>
                      <a:pt x="18" y="6"/>
                      <a:pt x="18" y="7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18" y="7"/>
                      <a:pt x="17" y="8"/>
                      <a:pt x="17" y="8"/>
                    </a:cubicBezTo>
                    <a:cubicBezTo>
                      <a:pt x="1" y="60"/>
                      <a:pt x="1" y="60"/>
                      <a:pt x="1" y="60"/>
                    </a:cubicBezTo>
                    <a:cubicBezTo>
                      <a:pt x="0" y="63"/>
                      <a:pt x="2" y="67"/>
                      <a:pt x="5" y="68"/>
                    </a:cubicBezTo>
                    <a:cubicBezTo>
                      <a:pt x="9" y="69"/>
                      <a:pt x="13" y="67"/>
                      <a:pt x="14" y="64"/>
                    </a:cubicBezTo>
                    <a:cubicBezTo>
                      <a:pt x="26" y="23"/>
                      <a:pt x="26" y="23"/>
                      <a:pt x="26" y="23"/>
                    </a:cubicBezTo>
                    <a:cubicBezTo>
                      <a:pt x="27" y="23"/>
                      <a:pt x="27" y="23"/>
                      <a:pt x="28" y="23"/>
                    </a:cubicBezTo>
                    <a:cubicBezTo>
                      <a:pt x="29" y="23"/>
                      <a:pt x="29" y="23"/>
                      <a:pt x="29" y="23"/>
                    </a:cubicBezTo>
                    <a:cubicBezTo>
                      <a:pt x="9" y="96"/>
                      <a:pt x="9" y="96"/>
                      <a:pt x="9" y="96"/>
                    </a:cubicBezTo>
                    <a:cubicBezTo>
                      <a:pt x="29" y="96"/>
                      <a:pt x="29" y="96"/>
                      <a:pt x="29" y="96"/>
                    </a:cubicBezTo>
                    <a:cubicBezTo>
                      <a:pt x="29" y="154"/>
                      <a:pt x="29" y="154"/>
                      <a:pt x="29" y="154"/>
                    </a:cubicBezTo>
                    <a:cubicBezTo>
                      <a:pt x="29" y="159"/>
                      <a:pt x="33" y="162"/>
                      <a:pt x="37" y="162"/>
                    </a:cubicBezTo>
                    <a:cubicBezTo>
                      <a:pt x="41" y="162"/>
                      <a:pt x="44" y="159"/>
                      <a:pt x="44" y="154"/>
                    </a:cubicBezTo>
                    <a:cubicBezTo>
                      <a:pt x="44" y="96"/>
                      <a:pt x="44" y="96"/>
                      <a:pt x="44" y="96"/>
                    </a:cubicBezTo>
                    <a:cubicBezTo>
                      <a:pt x="49" y="96"/>
                      <a:pt x="49" y="96"/>
                      <a:pt x="49" y="96"/>
                    </a:cubicBezTo>
                    <a:cubicBezTo>
                      <a:pt x="49" y="154"/>
                      <a:pt x="49" y="154"/>
                      <a:pt x="49" y="154"/>
                    </a:cubicBezTo>
                    <a:cubicBezTo>
                      <a:pt x="49" y="159"/>
                      <a:pt x="52" y="162"/>
                      <a:pt x="56" y="162"/>
                    </a:cubicBezTo>
                    <a:cubicBezTo>
                      <a:pt x="60" y="162"/>
                      <a:pt x="64" y="159"/>
                      <a:pt x="64" y="154"/>
                    </a:cubicBezTo>
                    <a:cubicBezTo>
                      <a:pt x="64" y="96"/>
                      <a:pt x="64" y="96"/>
                      <a:pt x="64" y="96"/>
                    </a:cubicBezTo>
                    <a:cubicBezTo>
                      <a:pt x="83" y="96"/>
                      <a:pt x="83" y="96"/>
                      <a:pt x="83" y="96"/>
                    </a:cubicBezTo>
                    <a:cubicBezTo>
                      <a:pt x="63" y="23"/>
                      <a:pt x="63" y="23"/>
                      <a:pt x="63" y="23"/>
                    </a:cubicBezTo>
                    <a:cubicBezTo>
                      <a:pt x="64" y="23"/>
                      <a:pt x="64" y="23"/>
                      <a:pt x="64" y="23"/>
                    </a:cubicBezTo>
                    <a:cubicBezTo>
                      <a:pt x="65" y="23"/>
                      <a:pt x="65" y="23"/>
                      <a:pt x="65" y="23"/>
                    </a:cubicBezTo>
                    <a:cubicBezTo>
                      <a:pt x="79" y="64"/>
                      <a:pt x="79" y="64"/>
                      <a:pt x="79" y="64"/>
                    </a:cubicBezTo>
                    <a:cubicBezTo>
                      <a:pt x="80" y="67"/>
                      <a:pt x="84" y="69"/>
                      <a:pt x="87" y="68"/>
                    </a:cubicBezTo>
                    <a:cubicBezTo>
                      <a:pt x="91" y="67"/>
                      <a:pt x="92" y="63"/>
                      <a:pt x="91" y="6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35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66" name="Group 302"/>
            <p:cNvGrpSpPr>
              <a:grpSpLocks noChangeAspect="1"/>
            </p:cNvGrpSpPr>
            <p:nvPr/>
          </p:nvGrpSpPr>
          <p:grpSpPr>
            <a:xfrm>
              <a:off x="7472746" y="3914891"/>
              <a:ext cx="175272" cy="378000"/>
              <a:chOff x="6138760" y="4271257"/>
              <a:chExt cx="97227" cy="209688"/>
            </a:xfrm>
            <a:solidFill>
              <a:srgbClr val="FFFFFF">
                <a:lumMod val="85000"/>
              </a:srgbClr>
            </a:solidFill>
          </p:grpSpPr>
          <p:sp>
            <p:nvSpPr>
              <p:cNvPr id="67" name="Oval 82"/>
              <p:cNvSpPr>
                <a:spLocks noChangeArrowheads="1"/>
              </p:cNvSpPr>
              <p:nvPr/>
            </p:nvSpPr>
            <p:spPr bwMode="auto">
              <a:xfrm>
                <a:off x="6171468" y="4271257"/>
                <a:ext cx="30916" cy="3181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35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8" name="Freeform 7"/>
              <p:cNvSpPr/>
              <p:nvPr/>
            </p:nvSpPr>
            <p:spPr bwMode="auto">
              <a:xfrm>
                <a:off x="6138760" y="4309341"/>
                <a:ext cx="97227" cy="171604"/>
              </a:xfrm>
              <a:custGeom>
                <a:avLst/>
                <a:gdLst>
                  <a:gd name="T0" fmla="*/ 91 w 92"/>
                  <a:gd name="T1" fmla="*/ 60 h 162"/>
                  <a:gd name="T2" fmla="*/ 75 w 92"/>
                  <a:gd name="T3" fmla="*/ 10 h 162"/>
                  <a:gd name="T4" fmla="*/ 64 w 92"/>
                  <a:gd name="T5" fmla="*/ 0 h 162"/>
                  <a:gd name="T6" fmla="*/ 28 w 92"/>
                  <a:gd name="T7" fmla="*/ 0 h 162"/>
                  <a:gd name="T8" fmla="*/ 19 w 92"/>
                  <a:gd name="T9" fmla="*/ 5 h 162"/>
                  <a:gd name="T10" fmla="*/ 18 w 92"/>
                  <a:gd name="T11" fmla="*/ 7 h 162"/>
                  <a:gd name="T12" fmla="*/ 18 w 92"/>
                  <a:gd name="T13" fmla="*/ 7 h 162"/>
                  <a:gd name="T14" fmla="*/ 17 w 92"/>
                  <a:gd name="T15" fmla="*/ 8 h 162"/>
                  <a:gd name="T16" fmla="*/ 1 w 92"/>
                  <a:gd name="T17" fmla="*/ 60 h 162"/>
                  <a:gd name="T18" fmla="*/ 5 w 92"/>
                  <a:gd name="T19" fmla="*/ 68 h 162"/>
                  <a:gd name="T20" fmla="*/ 14 w 92"/>
                  <a:gd name="T21" fmla="*/ 64 h 162"/>
                  <a:gd name="T22" fmla="*/ 26 w 92"/>
                  <a:gd name="T23" fmla="*/ 23 h 162"/>
                  <a:gd name="T24" fmla="*/ 28 w 92"/>
                  <a:gd name="T25" fmla="*/ 23 h 162"/>
                  <a:gd name="T26" fmla="*/ 29 w 92"/>
                  <a:gd name="T27" fmla="*/ 23 h 162"/>
                  <a:gd name="T28" fmla="*/ 9 w 92"/>
                  <a:gd name="T29" fmla="*/ 96 h 162"/>
                  <a:gd name="T30" fmla="*/ 29 w 92"/>
                  <a:gd name="T31" fmla="*/ 96 h 162"/>
                  <a:gd name="T32" fmla="*/ 29 w 92"/>
                  <a:gd name="T33" fmla="*/ 154 h 162"/>
                  <a:gd name="T34" fmla="*/ 37 w 92"/>
                  <a:gd name="T35" fmla="*/ 162 h 162"/>
                  <a:gd name="T36" fmla="*/ 44 w 92"/>
                  <a:gd name="T37" fmla="*/ 154 h 162"/>
                  <a:gd name="T38" fmla="*/ 44 w 92"/>
                  <a:gd name="T39" fmla="*/ 96 h 162"/>
                  <a:gd name="T40" fmla="*/ 49 w 92"/>
                  <a:gd name="T41" fmla="*/ 96 h 162"/>
                  <a:gd name="T42" fmla="*/ 49 w 92"/>
                  <a:gd name="T43" fmla="*/ 154 h 162"/>
                  <a:gd name="T44" fmla="*/ 56 w 92"/>
                  <a:gd name="T45" fmla="*/ 162 h 162"/>
                  <a:gd name="T46" fmla="*/ 64 w 92"/>
                  <a:gd name="T47" fmla="*/ 154 h 162"/>
                  <a:gd name="T48" fmla="*/ 64 w 92"/>
                  <a:gd name="T49" fmla="*/ 96 h 162"/>
                  <a:gd name="T50" fmla="*/ 83 w 92"/>
                  <a:gd name="T51" fmla="*/ 96 h 162"/>
                  <a:gd name="T52" fmla="*/ 63 w 92"/>
                  <a:gd name="T53" fmla="*/ 23 h 162"/>
                  <a:gd name="T54" fmla="*/ 64 w 92"/>
                  <a:gd name="T55" fmla="*/ 23 h 162"/>
                  <a:gd name="T56" fmla="*/ 65 w 92"/>
                  <a:gd name="T57" fmla="*/ 23 h 162"/>
                  <a:gd name="T58" fmla="*/ 79 w 92"/>
                  <a:gd name="T59" fmla="*/ 64 h 162"/>
                  <a:gd name="T60" fmla="*/ 87 w 92"/>
                  <a:gd name="T61" fmla="*/ 68 h 162"/>
                  <a:gd name="T62" fmla="*/ 91 w 92"/>
                  <a:gd name="T63" fmla="*/ 60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92" h="162">
                    <a:moveTo>
                      <a:pt x="91" y="60"/>
                    </a:moveTo>
                    <a:cubicBezTo>
                      <a:pt x="75" y="10"/>
                      <a:pt x="75" y="10"/>
                      <a:pt x="75" y="10"/>
                    </a:cubicBezTo>
                    <a:cubicBezTo>
                      <a:pt x="74" y="4"/>
                      <a:pt x="70" y="0"/>
                      <a:pt x="64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4" y="0"/>
                      <a:pt x="21" y="2"/>
                      <a:pt x="19" y="5"/>
                    </a:cubicBezTo>
                    <a:cubicBezTo>
                      <a:pt x="18" y="5"/>
                      <a:pt x="18" y="6"/>
                      <a:pt x="18" y="7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18" y="7"/>
                      <a:pt x="17" y="8"/>
                      <a:pt x="17" y="8"/>
                    </a:cubicBezTo>
                    <a:cubicBezTo>
                      <a:pt x="1" y="60"/>
                      <a:pt x="1" y="60"/>
                      <a:pt x="1" y="60"/>
                    </a:cubicBezTo>
                    <a:cubicBezTo>
                      <a:pt x="0" y="63"/>
                      <a:pt x="2" y="67"/>
                      <a:pt x="5" y="68"/>
                    </a:cubicBezTo>
                    <a:cubicBezTo>
                      <a:pt x="9" y="69"/>
                      <a:pt x="13" y="67"/>
                      <a:pt x="14" y="64"/>
                    </a:cubicBezTo>
                    <a:cubicBezTo>
                      <a:pt x="26" y="23"/>
                      <a:pt x="26" y="23"/>
                      <a:pt x="26" y="23"/>
                    </a:cubicBezTo>
                    <a:cubicBezTo>
                      <a:pt x="27" y="23"/>
                      <a:pt x="27" y="23"/>
                      <a:pt x="28" y="23"/>
                    </a:cubicBezTo>
                    <a:cubicBezTo>
                      <a:pt x="29" y="23"/>
                      <a:pt x="29" y="23"/>
                      <a:pt x="29" y="23"/>
                    </a:cubicBezTo>
                    <a:cubicBezTo>
                      <a:pt x="9" y="96"/>
                      <a:pt x="9" y="96"/>
                      <a:pt x="9" y="96"/>
                    </a:cubicBezTo>
                    <a:cubicBezTo>
                      <a:pt x="29" y="96"/>
                      <a:pt x="29" y="96"/>
                      <a:pt x="29" y="96"/>
                    </a:cubicBezTo>
                    <a:cubicBezTo>
                      <a:pt x="29" y="154"/>
                      <a:pt x="29" y="154"/>
                      <a:pt x="29" y="154"/>
                    </a:cubicBezTo>
                    <a:cubicBezTo>
                      <a:pt x="29" y="159"/>
                      <a:pt x="33" y="162"/>
                      <a:pt x="37" y="162"/>
                    </a:cubicBezTo>
                    <a:cubicBezTo>
                      <a:pt x="41" y="162"/>
                      <a:pt x="44" y="159"/>
                      <a:pt x="44" y="154"/>
                    </a:cubicBezTo>
                    <a:cubicBezTo>
                      <a:pt x="44" y="96"/>
                      <a:pt x="44" y="96"/>
                      <a:pt x="44" y="96"/>
                    </a:cubicBezTo>
                    <a:cubicBezTo>
                      <a:pt x="49" y="96"/>
                      <a:pt x="49" y="96"/>
                      <a:pt x="49" y="96"/>
                    </a:cubicBezTo>
                    <a:cubicBezTo>
                      <a:pt x="49" y="154"/>
                      <a:pt x="49" y="154"/>
                      <a:pt x="49" y="154"/>
                    </a:cubicBezTo>
                    <a:cubicBezTo>
                      <a:pt x="49" y="159"/>
                      <a:pt x="52" y="162"/>
                      <a:pt x="56" y="162"/>
                    </a:cubicBezTo>
                    <a:cubicBezTo>
                      <a:pt x="60" y="162"/>
                      <a:pt x="64" y="159"/>
                      <a:pt x="64" y="154"/>
                    </a:cubicBezTo>
                    <a:cubicBezTo>
                      <a:pt x="64" y="96"/>
                      <a:pt x="64" y="96"/>
                      <a:pt x="64" y="96"/>
                    </a:cubicBezTo>
                    <a:cubicBezTo>
                      <a:pt x="83" y="96"/>
                      <a:pt x="83" y="96"/>
                      <a:pt x="83" y="96"/>
                    </a:cubicBezTo>
                    <a:cubicBezTo>
                      <a:pt x="63" y="23"/>
                      <a:pt x="63" y="23"/>
                      <a:pt x="63" y="23"/>
                    </a:cubicBezTo>
                    <a:cubicBezTo>
                      <a:pt x="64" y="23"/>
                      <a:pt x="64" y="23"/>
                      <a:pt x="64" y="23"/>
                    </a:cubicBezTo>
                    <a:cubicBezTo>
                      <a:pt x="65" y="23"/>
                      <a:pt x="65" y="23"/>
                      <a:pt x="65" y="23"/>
                    </a:cubicBezTo>
                    <a:cubicBezTo>
                      <a:pt x="79" y="64"/>
                      <a:pt x="79" y="64"/>
                      <a:pt x="79" y="64"/>
                    </a:cubicBezTo>
                    <a:cubicBezTo>
                      <a:pt x="80" y="67"/>
                      <a:pt x="84" y="69"/>
                      <a:pt x="87" y="68"/>
                    </a:cubicBezTo>
                    <a:cubicBezTo>
                      <a:pt x="91" y="67"/>
                      <a:pt x="92" y="63"/>
                      <a:pt x="91" y="6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35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87" name="Rectangle 41"/>
          <p:cNvSpPr/>
          <p:nvPr/>
        </p:nvSpPr>
        <p:spPr>
          <a:xfrm>
            <a:off x="8830578" y="4163130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85800"/>
            <a:r>
              <a:rPr lang="en-US" dirty="0">
                <a:solidFill>
                  <a:srgbClr val="FFFFFF"/>
                </a:solidFill>
                <a:latin typeface="Arial" panose="020B0604020202020204"/>
                <a:ea typeface="Open Sans" panose="020B0606030504020204" pitchFamily="34" charset="0"/>
                <a:cs typeface="Open Sans" panose="020B0606030504020204" pitchFamily="34" charset="0"/>
              </a:rPr>
              <a:t>70%</a:t>
            </a:r>
          </a:p>
        </p:txBody>
      </p:sp>
      <p:sp>
        <p:nvSpPr>
          <p:cNvPr id="88" name="文本框 59"/>
          <p:cNvSpPr txBox="1"/>
          <p:nvPr/>
        </p:nvSpPr>
        <p:spPr>
          <a:xfrm>
            <a:off x="6594038" y="5279458"/>
            <a:ext cx="367838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您的内容打在这里，或者通过复制您的文本后，在此框中选择粘贴，并选择只保留文字；</a:t>
            </a:r>
            <a:endParaRPr lang="zh-CN" altLang="en-US" sz="1400" dirty="0">
              <a:solidFill>
                <a:srgbClr val="FFFFFF"/>
              </a:solidFill>
              <a:latin typeface="华文细黑" panose="02010600040101010101" pitchFamily="2" charset="-122"/>
              <a:ea typeface="微软雅黑" panose="020B0503020204020204" pitchFamily="34" charset="-122"/>
            </a:endParaRPr>
          </a:p>
        </p:txBody>
      </p:sp>
      <p:sp>
        <p:nvSpPr>
          <p:cNvPr id="89" name="文本框 59"/>
          <p:cNvSpPr txBox="1"/>
          <p:nvPr/>
        </p:nvSpPr>
        <p:spPr>
          <a:xfrm>
            <a:off x="1942902" y="5302354"/>
            <a:ext cx="367838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您的内容打在这里，或者通过复制您的文本后，在此框中选择粘贴，并选择只保留文字；</a:t>
            </a:r>
            <a:endParaRPr lang="zh-CN" altLang="en-US" sz="1400" dirty="0">
              <a:solidFill>
                <a:srgbClr val="FFFFFF"/>
              </a:solidFill>
              <a:latin typeface="华文细黑" panose="02010600040101010101" pitchFamily="2" charset="-122"/>
              <a:ea typeface="微软雅黑" panose="020B0503020204020204" pitchFamily="34" charset="-122"/>
            </a:endParaRPr>
          </a:p>
        </p:txBody>
      </p:sp>
      <p:sp>
        <p:nvSpPr>
          <p:cNvPr id="90" name="文本框 25"/>
          <p:cNvSpPr txBox="1"/>
          <p:nvPr/>
        </p:nvSpPr>
        <p:spPr>
          <a:xfrm>
            <a:off x="1024368" y="585106"/>
            <a:ext cx="29299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blipFill dpi="0" rotWithShape="1">
                  <a:blip r:embed="rId2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rPr>
              <a:t>单击编辑标题</a:t>
            </a:r>
          </a:p>
        </p:txBody>
      </p:sp>
      <p:sp>
        <p:nvSpPr>
          <p:cNvPr id="91" name="文本框 26"/>
          <p:cNvSpPr txBox="1"/>
          <p:nvPr/>
        </p:nvSpPr>
        <p:spPr>
          <a:xfrm>
            <a:off x="460976" y="523551"/>
            <a:ext cx="6318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85800"/>
            <a:r>
              <a:rPr lang="en-US" altLang="zh-CN" sz="3200" b="1" dirty="0">
                <a:blipFill dpi="0" rotWithShape="1">
                  <a:blip r:embed="rId2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02</a:t>
            </a:r>
            <a:endParaRPr lang="zh-CN" altLang="en-US" sz="3200" b="1" dirty="0">
              <a:blipFill dpi="0" rotWithShape="1"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276199" y="2722027"/>
            <a:ext cx="4649588" cy="3430617"/>
          </a:xfrm>
          <a:prstGeom prst="rect">
            <a:avLst/>
          </a:prstGeom>
          <a:solidFill>
            <a:srgbClr val="00B0F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925787" y="2728903"/>
            <a:ext cx="2767015" cy="1703472"/>
          </a:xfrm>
          <a:prstGeom prst="rect">
            <a:avLst/>
          </a:prstGeom>
          <a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925788" y="4440159"/>
            <a:ext cx="2767014" cy="1712485"/>
          </a:xfrm>
          <a:prstGeom prst="rect">
            <a:avLst/>
          </a:prstGeom>
          <a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8704677" y="2728903"/>
            <a:ext cx="2857145" cy="1712485"/>
          </a:xfrm>
          <a:prstGeom prst="rect">
            <a:avLst/>
          </a:prstGeom>
          <a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686650" y="4440159"/>
            <a:ext cx="2875172" cy="1712485"/>
          </a:xfrm>
          <a:prstGeom prst="rect">
            <a:avLst/>
          </a:prstGeom>
          <a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2404534" y="3256425"/>
            <a:ext cx="2419429" cy="2419429"/>
            <a:chOff x="916932" y="1867577"/>
            <a:chExt cx="1864633" cy="1864633"/>
          </a:xfrm>
        </p:grpSpPr>
        <p:grpSp>
          <p:nvGrpSpPr>
            <p:cNvPr id="8" name="组合 7"/>
            <p:cNvGrpSpPr/>
            <p:nvPr/>
          </p:nvGrpSpPr>
          <p:grpSpPr>
            <a:xfrm>
              <a:off x="916932" y="1867577"/>
              <a:ext cx="1864633" cy="1864633"/>
              <a:chOff x="916933" y="1568174"/>
              <a:chExt cx="1159002" cy="1159002"/>
            </a:xfrm>
          </p:grpSpPr>
          <p:sp>
            <p:nvSpPr>
              <p:cNvPr id="10" name="Oval 4"/>
              <p:cNvSpPr/>
              <p:nvPr/>
            </p:nvSpPr>
            <p:spPr>
              <a:xfrm>
                <a:off x="916933" y="1568174"/>
                <a:ext cx="1159002" cy="1159002"/>
              </a:xfrm>
              <a:prstGeom prst="ellipse">
                <a:avLst/>
              </a:prstGeom>
              <a:noFill/>
              <a:ln w="76200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015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华文细黑" panose="02010600040101010101" pitchFamily="2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1" name="Arc 20"/>
              <p:cNvSpPr/>
              <p:nvPr/>
            </p:nvSpPr>
            <p:spPr>
              <a:xfrm>
                <a:off x="916933" y="1568174"/>
                <a:ext cx="1159002" cy="1159002"/>
              </a:xfrm>
              <a:prstGeom prst="arc">
                <a:avLst>
                  <a:gd name="adj1" fmla="val 20172577"/>
                  <a:gd name="adj2" fmla="val 16297434"/>
                </a:avLst>
              </a:prstGeom>
              <a:noFill/>
              <a:ln w="76200" cap="flat" cmpd="sng" algn="ctr">
                <a:solidFill>
                  <a:srgbClr val="FFFFFF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015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华文细黑" panose="02010600040101010101" pitchFamily="2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2" name="TextBox 24"/>
              <p:cNvSpPr txBox="1"/>
              <p:nvPr/>
            </p:nvSpPr>
            <p:spPr>
              <a:xfrm>
                <a:off x="1248591" y="1743630"/>
                <a:ext cx="493147" cy="30224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sz="3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华文细黑" panose="02010600040101010101" pitchFamily="2" charset="-122"/>
                    <a:ea typeface="微软雅黑" panose="020B0503020204020204" pitchFamily="34" charset="-122"/>
                  </a:rPr>
                  <a:t>80%</a:t>
                </a:r>
              </a:p>
            </p:txBody>
          </p:sp>
          <p:sp>
            <p:nvSpPr>
              <p:cNvPr id="13" name="Arc 37"/>
              <p:cNvSpPr/>
              <p:nvPr/>
            </p:nvSpPr>
            <p:spPr>
              <a:xfrm>
                <a:off x="980815" y="1632677"/>
                <a:ext cx="1028700" cy="1028700"/>
              </a:xfrm>
              <a:prstGeom prst="arc">
                <a:avLst>
                  <a:gd name="adj1" fmla="val 20172577"/>
                  <a:gd name="adj2" fmla="val 16297434"/>
                </a:avLst>
              </a:prstGeom>
              <a:noFill/>
              <a:ln w="6350" cap="flat" cmpd="sng" algn="ctr">
                <a:solidFill>
                  <a:schemeClr val="accent4">
                    <a:lumMod val="60000"/>
                    <a:lumOff val="40000"/>
                  </a:scheme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015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华文细黑" panose="02010600040101010101" pitchFamily="2" charset="-122"/>
                  <a:ea typeface="微软雅黑" panose="020B0503020204020204" pitchFamily="34" charset="-122"/>
                  <a:cs typeface="+mn-cs"/>
                </a:endParaRPr>
              </a:p>
            </p:txBody>
          </p:sp>
        </p:grpSp>
        <p:sp>
          <p:nvSpPr>
            <p:cNvPr id="9" name="Rectangle 37"/>
            <p:cNvSpPr/>
            <p:nvPr/>
          </p:nvSpPr>
          <p:spPr>
            <a:xfrm>
              <a:off x="1031737" y="2663297"/>
              <a:ext cx="1685591" cy="68620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68580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您的内容打在这里，或者通过复制您的文本后，在此框中选择粘贴，并选择只保留文字</a:t>
              </a:r>
              <a:endPara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Open Sans Light" pitchFamily="34" charset="0"/>
                <a:cs typeface="Lao UI" panose="020B0502040204020203" pitchFamily="34" charset="0"/>
              </a:endParaRPr>
            </a:p>
          </p:txBody>
        </p:sp>
      </p:grpSp>
      <p:sp>
        <p:nvSpPr>
          <p:cNvPr id="14" name="Content Placeholder 2"/>
          <p:cNvSpPr txBox="1"/>
          <p:nvPr/>
        </p:nvSpPr>
        <p:spPr>
          <a:xfrm>
            <a:off x="1476730" y="1535546"/>
            <a:ext cx="8549466" cy="44707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zh-CN" altLang="en-US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您的内容打在这里，或者通过复制您的文本后，在此框中选择粘贴，并选择只保留文字；您的内容打在这里，或者通过复制您的文本后，在此框中选择粘贴，并选择只保留文字；</a:t>
            </a:r>
            <a:endParaRPr lang="zh-CN" altLang="en-US" dirty="0">
              <a:solidFill>
                <a:srgbClr val="FFFFFF"/>
              </a:solidFill>
              <a:latin typeface="华文细黑" panose="02010600040101010101" pitchFamily="2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zh-CN" altLang="en-US" dirty="0">
              <a:solidFill>
                <a:srgbClr val="FFFFFF"/>
              </a:solidFill>
              <a:latin typeface="华文细黑" panose="02010600040101010101" pitchFamily="2" charset="-122"/>
              <a:ea typeface="微软雅黑" panose="020B0503020204020204" pitchFamily="34" charset="-122"/>
            </a:endParaRPr>
          </a:p>
        </p:txBody>
      </p:sp>
      <p:sp>
        <p:nvSpPr>
          <p:cNvPr id="15" name="文本框 25"/>
          <p:cNvSpPr txBox="1"/>
          <p:nvPr/>
        </p:nvSpPr>
        <p:spPr>
          <a:xfrm>
            <a:off x="1024368" y="585106"/>
            <a:ext cx="29299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blipFill dpi="0" rotWithShape="1">
                  <a:blip r:embed="rId6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rPr>
              <a:t>单击编辑标题</a:t>
            </a:r>
          </a:p>
        </p:txBody>
      </p:sp>
      <p:sp>
        <p:nvSpPr>
          <p:cNvPr id="16" name="文本框 26"/>
          <p:cNvSpPr txBox="1"/>
          <p:nvPr/>
        </p:nvSpPr>
        <p:spPr>
          <a:xfrm>
            <a:off x="460976" y="523551"/>
            <a:ext cx="6318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85800"/>
            <a:r>
              <a:rPr lang="en-US" altLang="zh-CN" sz="3200" b="1" dirty="0">
                <a:blipFill dpi="0" rotWithShape="1">
                  <a:blip r:embed="rId6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02</a:t>
            </a:r>
            <a:endParaRPr lang="zh-CN" altLang="en-US" sz="3200" b="1" dirty="0">
              <a:blipFill dpi="0" rotWithShape="1">
                <a:blip r:embed="rId6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9"/>
          <p:cNvSpPr/>
          <p:nvPr/>
        </p:nvSpPr>
        <p:spPr bwMode="auto">
          <a:xfrm rot="976095">
            <a:off x="4313516" y="3710246"/>
            <a:ext cx="18929" cy="0"/>
          </a:xfrm>
          <a:custGeom>
            <a:avLst/>
            <a:gdLst>
              <a:gd name="T0" fmla="*/ 1 w 1"/>
              <a:gd name="T1" fmla="*/ 0 w 1"/>
              <a:gd name="T2" fmla="*/ 1 w 1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</a:cxnLst>
            <a:rect l="0" t="0" r="r" b="b"/>
            <a:pathLst>
              <a:path w="1">
                <a:moveTo>
                  <a:pt x="1" y="0"/>
                </a:moveTo>
                <a:cubicBezTo>
                  <a:pt x="1" y="0"/>
                  <a:pt x="0" y="0"/>
                  <a:pt x="0" y="0"/>
                </a:cubicBezTo>
                <a:cubicBezTo>
                  <a:pt x="0" y="0"/>
                  <a:pt x="1" y="0"/>
                  <a:pt x="1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" name="Freeform 21"/>
          <p:cNvSpPr/>
          <p:nvPr/>
        </p:nvSpPr>
        <p:spPr bwMode="auto">
          <a:xfrm rot="976095">
            <a:off x="4347417" y="4021537"/>
            <a:ext cx="12618" cy="0"/>
          </a:xfrm>
          <a:custGeom>
            <a:avLst/>
            <a:gdLst>
              <a:gd name="T0" fmla="*/ 1 w 1"/>
              <a:gd name="T1" fmla="*/ 0 w 1"/>
              <a:gd name="T2" fmla="*/ 1 w 1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</a:cxnLst>
            <a:rect l="0" t="0" r="r" b="b"/>
            <a:pathLst>
              <a:path w="1">
                <a:moveTo>
                  <a:pt x="1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1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4903336" y="2086788"/>
            <a:ext cx="2110351" cy="3655719"/>
            <a:chOff x="4857448" y="2251348"/>
            <a:chExt cx="2110351" cy="3655719"/>
          </a:xfrm>
        </p:grpSpPr>
        <p:grpSp>
          <p:nvGrpSpPr>
            <p:cNvPr id="5" name="组合 4"/>
            <p:cNvGrpSpPr/>
            <p:nvPr/>
          </p:nvGrpSpPr>
          <p:grpSpPr>
            <a:xfrm>
              <a:off x="4857448" y="2251348"/>
              <a:ext cx="2081975" cy="3655719"/>
              <a:chOff x="4857448" y="2251348"/>
              <a:chExt cx="2081975" cy="3655719"/>
            </a:xfrm>
          </p:grpSpPr>
          <p:sp>
            <p:nvSpPr>
              <p:cNvPr id="28" name="Freeform 46"/>
              <p:cNvSpPr>
                <a:spLocks noEditPoints="1"/>
              </p:cNvSpPr>
              <p:nvPr/>
            </p:nvSpPr>
            <p:spPr bwMode="auto">
              <a:xfrm rot="976095">
                <a:off x="5425986" y="3097767"/>
                <a:ext cx="984207" cy="1230260"/>
              </a:xfrm>
              <a:custGeom>
                <a:avLst/>
                <a:gdLst>
                  <a:gd name="T0" fmla="*/ 45 w 58"/>
                  <a:gd name="T1" fmla="*/ 53 h 73"/>
                  <a:gd name="T2" fmla="*/ 44 w 58"/>
                  <a:gd name="T3" fmla="*/ 36 h 73"/>
                  <a:gd name="T4" fmla="*/ 48 w 58"/>
                  <a:gd name="T5" fmla="*/ 22 h 73"/>
                  <a:gd name="T6" fmla="*/ 50 w 58"/>
                  <a:gd name="T7" fmla="*/ 14 h 73"/>
                  <a:gd name="T8" fmla="*/ 46 w 58"/>
                  <a:gd name="T9" fmla="*/ 9 h 73"/>
                  <a:gd name="T10" fmla="*/ 44 w 58"/>
                  <a:gd name="T11" fmla="*/ 9 h 73"/>
                  <a:gd name="T12" fmla="*/ 43 w 58"/>
                  <a:gd name="T13" fmla="*/ 9 h 73"/>
                  <a:gd name="T14" fmla="*/ 42 w 58"/>
                  <a:gd name="T15" fmla="*/ 12 h 73"/>
                  <a:gd name="T16" fmla="*/ 38 w 58"/>
                  <a:gd name="T17" fmla="*/ 7 h 73"/>
                  <a:gd name="T18" fmla="*/ 37 w 58"/>
                  <a:gd name="T19" fmla="*/ 6 h 73"/>
                  <a:gd name="T20" fmla="*/ 30 w 58"/>
                  <a:gd name="T21" fmla="*/ 11 h 73"/>
                  <a:gd name="T22" fmla="*/ 27 w 58"/>
                  <a:gd name="T23" fmla="*/ 14 h 73"/>
                  <a:gd name="T24" fmla="*/ 25 w 58"/>
                  <a:gd name="T25" fmla="*/ 17 h 73"/>
                  <a:gd name="T26" fmla="*/ 26 w 58"/>
                  <a:gd name="T27" fmla="*/ 19 h 73"/>
                  <a:gd name="T28" fmla="*/ 29 w 58"/>
                  <a:gd name="T29" fmla="*/ 20 h 73"/>
                  <a:gd name="T30" fmla="*/ 25 w 58"/>
                  <a:gd name="T31" fmla="*/ 19 h 73"/>
                  <a:gd name="T32" fmla="*/ 23 w 58"/>
                  <a:gd name="T33" fmla="*/ 14 h 73"/>
                  <a:gd name="T34" fmla="*/ 11 w 58"/>
                  <a:gd name="T35" fmla="*/ 19 h 73"/>
                  <a:gd name="T36" fmla="*/ 14 w 58"/>
                  <a:gd name="T37" fmla="*/ 29 h 73"/>
                  <a:gd name="T38" fmla="*/ 14 w 58"/>
                  <a:gd name="T39" fmla="*/ 31 h 73"/>
                  <a:gd name="T40" fmla="*/ 36 w 58"/>
                  <a:gd name="T41" fmla="*/ 53 h 73"/>
                  <a:gd name="T42" fmla="*/ 43 w 58"/>
                  <a:gd name="T43" fmla="*/ 66 h 73"/>
                  <a:gd name="T44" fmla="*/ 44 w 58"/>
                  <a:gd name="T45" fmla="*/ 73 h 73"/>
                  <a:gd name="T46" fmla="*/ 38 w 58"/>
                  <a:gd name="T47" fmla="*/ 64 h 73"/>
                  <a:gd name="T48" fmla="*/ 23 w 58"/>
                  <a:gd name="T49" fmla="*/ 49 h 73"/>
                  <a:gd name="T50" fmla="*/ 13 w 58"/>
                  <a:gd name="T51" fmla="*/ 35 h 73"/>
                  <a:gd name="T52" fmla="*/ 9 w 58"/>
                  <a:gd name="T53" fmla="*/ 35 h 73"/>
                  <a:gd name="T54" fmla="*/ 9 w 58"/>
                  <a:gd name="T55" fmla="*/ 35 h 73"/>
                  <a:gd name="T56" fmla="*/ 5 w 58"/>
                  <a:gd name="T57" fmla="*/ 28 h 73"/>
                  <a:gd name="T58" fmla="*/ 3 w 58"/>
                  <a:gd name="T59" fmla="*/ 24 h 73"/>
                  <a:gd name="T60" fmla="*/ 2 w 58"/>
                  <a:gd name="T61" fmla="*/ 20 h 73"/>
                  <a:gd name="T62" fmla="*/ 2 w 58"/>
                  <a:gd name="T63" fmla="*/ 12 h 73"/>
                  <a:gd name="T64" fmla="*/ 10 w 58"/>
                  <a:gd name="T65" fmla="*/ 10 h 73"/>
                  <a:gd name="T66" fmla="*/ 13 w 58"/>
                  <a:gd name="T67" fmla="*/ 8 h 73"/>
                  <a:gd name="T68" fmla="*/ 16 w 58"/>
                  <a:gd name="T69" fmla="*/ 5 h 73"/>
                  <a:gd name="T70" fmla="*/ 26 w 58"/>
                  <a:gd name="T71" fmla="*/ 7 h 73"/>
                  <a:gd name="T72" fmla="*/ 22 w 58"/>
                  <a:gd name="T73" fmla="*/ 21 h 73"/>
                  <a:gd name="T74" fmla="*/ 18 w 58"/>
                  <a:gd name="T75" fmla="*/ 14 h 73"/>
                  <a:gd name="T76" fmla="*/ 22 w 58"/>
                  <a:gd name="T77" fmla="*/ 15 h 73"/>
                  <a:gd name="T78" fmla="*/ 22 w 58"/>
                  <a:gd name="T79" fmla="*/ 13 h 73"/>
                  <a:gd name="T80" fmla="*/ 26 w 58"/>
                  <a:gd name="T81" fmla="*/ 9 h 73"/>
                  <a:gd name="T82" fmla="*/ 28 w 58"/>
                  <a:gd name="T83" fmla="*/ 3 h 73"/>
                  <a:gd name="T84" fmla="*/ 42 w 58"/>
                  <a:gd name="T85" fmla="*/ 5 h 73"/>
                  <a:gd name="T86" fmla="*/ 40 w 58"/>
                  <a:gd name="T87" fmla="*/ 11 h 73"/>
                  <a:gd name="T88" fmla="*/ 41 w 58"/>
                  <a:gd name="T89" fmla="*/ 16 h 73"/>
                  <a:gd name="T90" fmla="*/ 38 w 58"/>
                  <a:gd name="T91" fmla="*/ 10 h 73"/>
                  <a:gd name="T92" fmla="*/ 40 w 58"/>
                  <a:gd name="T93" fmla="*/ 7 h 73"/>
                  <a:gd name="T94" fmla="*/ 42 w 58"/>
                  <a:gd name="T95" fmla="*/ 3 h 73"/>
                  <a:gd name="T96" fmla="*/ 49 w 58"/>
                  <a:gd name="T97" fmla="*/ 8 h 73"/>
                  <a:gd name="T98" fmla="*/ 53 w 58"/>
                  <a:gd name="T99" fmla="*/ 9 h 73"/>
                  <a:gd name="T100" fmla="*/ 53 w 58"/>
                  <a:gd name="T101" fmla="*/ 11 h 73"/>
                  <a:gd name="T102" fmla="*/ 55 w 58"/>
                  <a:gd name="T103" fmla="*/ 22 h 73"/>
                  <a:gd name="T104" fmla="*/ 52 w 58"/>
                  <a:gd name="T105" fmla="*/ 27 h 73"/>
                  <a:gd name="T106" fmla="*/ 50 w 58"/>
                  <a:gd name="T107" fmla="*/ 37 h 73"/>
                  <a:gd name="T108" fmla="*/ 51 w 58"/>
                  <a:gd name="T109" fmla="*/ 54 h 73"/>
                  <a:gd name="T110" fmla="*/ 51 w 58"/>
                  <a:gd name="T111" fmla="*/ 61 h 73"/>
                  <a:gd name="T112" fmla="*/ 55 w 58"/>
                  <a:gd name="T113" fmla="*/ 72 h 73"/>
                  <a:gd name="T114" fmla="*/ 6 w 58"/>
                  <a:gd name="T115" fmla="*/ 14 h 73"/>
                  <a:gd name="T116" fmla="*/ 10 w 58"/>
                  <a:gd name="T117" fmla="*/ 13 h 73"/>
                  <a:gd name="T118" fmla="*/ 50 w 58"/>
                  <a:gd name="T119" fmla="*/ 12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58" h="73">
                    <a:moveTo>
                      <a:pt x="55" y="72"/>
                    </a:moveTo>
                    <a:cubicBezTo>
                      <a:pt x="53" y="71"/>
                      <a:pt x="51" y="70"/>
                      <a:pt x="49" y="68"/>
                    </a:cubicBezTo>
                    <a:cubicBezTo>
                      <a:pt x="48" y="66"/>
                      <a:pt x="47" y="64"/>
                      <a:pt x="46" y="61"/>
                    </a:cubicBezTo>
                    <a:cubicBezTo>
                      <a:pt x="46" y="61"/>
                      <a:pt x="47" y="61"/>
                      <a:pt x="47" y="61"/>
                    </a:cubicBezTo>
                    <a:cubicBezTo>
                      <a:pt x="47" y="61"/>
                      <a:pt x="46" y="60"/>
                      <a:pt x="46" y="61"/>
                    </a:cubicBezTo>
                    <a:cubicBezTo>
                      <a:pt x="46" y="58"/>
                      <a:pt x="46" y="56"/>
                      <a:pt x="44" y="56"/>
                    </a:cubicBezTo>
                    <a:cubicBezTo>
                      <a:pt x="45" y="55"/>
                      <a:pt x="42" y="53"/>
                      <a:pt x="45" y="53"/>
                    </a:cubicBezTo>
                    <a:cubicBezTo>
                      <a:pt x="43" y="53"/>
                      <a:pt x="43" y="51"/>
                      <a:pt x="43" y="49"/>
                    </a:cubicBezTo>
                    <a:cubicBezTo>
                      <a:pt x="45" y="49"/>
                      <a:pt x="44" y="48"/>
                      <a:pt x="43" y="48"/>
                    </a:cubicBezTo>
                    <a:cubicBezTo>
                      <a:pt x="43" y="46"/>
                      <a:pt x="45" y="45"/>
                      <a:pt x="43" y="45"/>
                    </a:cubicBezTo>
                    <a:cubicBezTo>
                      <a:pt x="45" y="44"/>
                      <a:pt x="43" y="44"/>
                      <a:pt x="45" y="44"/>
                    </a:cubicBezTo>
                    <a:cubicBezTo>
                      <a:pt x="44" y="42"/>
                      <a:pt x="43" y="41"/>
                      <a:pt x="45" y="41"/>
                    </a:cubicBezTo>
                    <a:cubicBezTo>
                      <a:pt x="45" y="39"/>
                      <a:pt x="44" y="38"/>
                      <a:pt x="45" y="37"/>
                    </a:cubicBezTo>
                    <a:cubicBezTo>
                      <a:pt x="45" y="37"/>
                      <a:pt x="44" y="36"/>
                      <a:pt x="44" y="36"/>
                    </a:cubicBezTo>
                    <a:cubicBezTo>
                      <a:pt x="44" y="36"/>
                      <a:pt x="44" y="35"/>
                      <a:pt x="44" y="35"/>
                    </a:cubicBezTo>
                    <a:cubicBezTo>
                      <a:pt x="45" y="35"/>
                      <a:pt x="45" y="34"/>
                      <a:pt x="45" y="34"/>
                    </a:cubicBezTo>
                    <a:cubicBezTo>
                      <a:pt x="45" y="34"/>
                      <a:pt x="45" y="34"/>
                      <a:pt x="45" y="34"/>
                    </a:cubicBezTo>
                    <a:cubicBezTo>
                      <a:pt x="45" y="34"/>
                      <a:pt x="45" y="33"/>
                      <a:pt x="44" y="33"/>
                    </a:cubicBezTo>
                    <a:cubicBezTo>
                      <a:pt x="45" y="32"/>
                      <a:pt x="45" y="34"/>
                      <a:pt x="46" y="33"/>
                    </a:cubicBezTo>
                    <a:cubicBezTo>
                      <a:pt x="46" y="30"/>
                      <a:pt x="45" y="28"/>
                      <a:pt x="47" y="26"/>
                    </a:cubicBezTo>
                    <a:cubicBezTo>
                      <a:pt x="45" y="24"/>
                      <a:pt x="48" y="23"/>
                      <a:pt x="48" y="22"/>
                    </a:cubicBezTo>
                    <a:cubicBezTo>
                      <a:pt x="46" y="22"/>
                      <a:pt x="48" y="23"/>
                      <a:pt x="47" y="23"/>
                    </a:cubicBezTo>
                    <a:cubicBezTo>
                      <a:pt x="47" y="22"/>
                      <a:pt x="47" y="22"/>
                      <a:pt x="47" y="21"/>
                    </a:cubicBezTo>
                    <a:cubicBezTo>
                      <a:pt x="47" y="21"/>
                      <a:pt x="48" y="21"/>
                      <a:pt x="48" y="20"/>
                    </a:cubicBezTo>
                    <a:cubicBezTo>
                      <a:pt x="48" y="20"/>
                      <a:pt x="48" y="21"/>
                      <a:pt x="47" y="20"/>
                    </a:cubicBezTo>
                    <a:cubicBezTo>
                      <a:pt x="48" y="18"/>
                      <a:pt x="48" y="18"/>
                      <a:pt x="49" y="17"/>
                    </a:cubicBezTo>
                    <a:cubicBezTo>
                      <a:pt x="48" y="16"/>
                      <a:pt x="48" y="15"/>
                      <a:pt x="47" y="14"/>
                    </a:cubicBezTo>
                    <a:cubicBezTo>
                      <a:pt x="48" y="14"/>
                      <a:pt x="49" y="13"/>
                      <a:pt x="50" y="14"/>
                    </a:cubicBezTo>
                    <a:cubicBezTo>
                      <a:pt x="51" y="14"/>
                      <a:pt x="49" y="13"/>
                      <a:pt x="49" y="13"/>
                    </a:cubicBezTo>
                    <a:cubicBezTo>
                      <a:pt x="48" y="14"/>
                      <a:pt x="48" y="13"/>
                      <a:pt x="48" y="14"/>
                    </a:cubicBezTo>
                    <a:cubicBezTo>
                      <a:pt x="46" y="14"/>
                      <a:pt x="49" y="13"/>
                      <a:pt x="48" y="12"/>
                    </a:cubicBezTo>
                    <a:cubicBezTo>
                      <a:pt x="47" y="12"/>
                      <a:pt x="47" y="12"/>
                      <a:pt x="47" y="12"/>
                    </a:cubicBezTo>
                    <a:cubicBezTo>
                      <a:pt x="47" y="12"/>
                      <a:pt x="46" y="12"/>
                      <a:pt x="46" y="11"/>
                    </a:cubicBezTo>
                    <a:cubicBezTo>
                      <a:pt x="46" y="11"/>
                      <a:pt x="46" y="11"/>
                      <a:pt x="46" y="10"/>
                    </a:cubicBezTo>
                    <a:cubicBezTo>
                      <a:pt x="46" y="10"/>
                      <a:pt x="46" y="10"/>
                      <a:pt x="46" y="9"/>
                    </a:cubicBezTo>
                    <a:cubicBezTo>
                      <a:pt x="46" y="9"/>
                      <a:pt x="45" y="11"/>
                      <a:pt x="45" y="10"/>
                    </a:cubicBezTo>
                    <a:cubicBezTo>
                      <a:pt x="45" y="10"/>
                      <a:pt x="45" y="9"/>
                      <a:pt x="45" y="9"/>
                    </a:cubicBezTo>
                    <a:cubicBezTo>
                      <a:pt x="45" y="9"/>
                      <a:pt x="45" y="9"/>
                      <a:pt x="45" y="9"/>
                    </a:cubicBezTo>
                    <a:cubicBezTo>
                      <a:pt x="45" y="9"/>
                      <a:pt x="44" y="9"/>
                      <a:pt x="44" y="9"/>
                    </a:cubicBezTo>
                    <a:cubicBezTo>
                      <a:pt x="44" y="10"/>
                      <a:pt x="44" y="10"/>
                      <a:pt x="44" y="9"/>
                    </a:cubicBezTo>
                    <a:cubicBezTo>
                      <a:pt x="44" y="9"/>
                      <a:pt x="44" y="9"/>
                      <a:pt x="44" y="8"/>
                    </a:cubicBezTo>
                    <a:cubicBezTo>
                      <a:pt x="44" y="9"/>
                      <a:pt x="44" y="9"/>
                      <a:pt x="44" y="9"/>
                    </a:cubicBezTo>
                    <a:cubicBezTo>
                      <a:pt x="44" y="9"/>
                      <a:pt x="44" y="9"/>
                      <a:pt x="44" y="9"/>
                    </a:cubicBezTo>
                    <a:cubicBezTo>
                      <a:pt x="43" y="8"/>
                      <a:pt x="43" y="9"/>
                      <a:pt x="43" y="8"/>
                    </a:cubicBezTo>
                    <a:cubicBezTo>
                      <a:pt x="43" y="9"/>
                      <a:pt x="43" y="9"/>
                      <a:pt x="44" y="9"/>
                    </a:cubicBezTo>
                    <a:cubicBezTo>
                      <a:pt x="44" y="9"/>
                      <a:pt x="43" y="9"/>
                      <a:pt x="44" y="9"/>
                    </a:cubicBezTo>
                    <a:cubicBezTo>
                      <a:pt x="44" y="9"/>
                      <a:pt x="43" y="9"/>
                      <a:pt x="43" y="9"/>
                    </a:cubicBezTo>
                    <a:cubicBezTo>
                      <a:pt x="43" y="8"/>
                      <a:pt x="43" y="9"/>
                      <a:pt x="43" y="9"/>
                    </a:cubicBezTo>
                    <a:cubicBezTo>
                      <a:pt x="43" y="9"/>
                      <a:pt x="43" y="9"/>
                      <a:pt x="43" y="9"/>
                    </a:cubicBezTo>
                    <a:cubicBezTo>
                      <a:pt x="43" y="9"/>
                      <a:pt x="43" y="9"/>
                      <a:pt x="44" y="10"/>
                    </a:cubicBezTo>
                    <a:cubicBezTo>
                      <a:pt x="43" y="10"/>
                      <a:pt x="44" y="10"/>
                      <a:pt x="44" y="10"/>
                    </a:cubicBezTo>
                    <a:cubicBezTo>
                      <a:pt x="43" y="10"/>
                      <a:pt x="43" y="10"/>
                      <a:pt x="43" y="11"/>
                    </a:cubicBezTo>
                    <a:cubicBezTo>
                      <a:pt x="41" y="11"/>
                      <a:pt x="42" y="10"/>
                      <a:pt x="40" y="11"/>
                    </a:cubicBezTo>
                    <a:cubicBezTo>
                      <a:pt x="40" y="11"/>
                      <a:pt x="41" y="11"/>
                      <a:pt x="41" y="11"/>
                    </a:cubicBezTo>
                    <a:cubicBezTo>
                      <a:pt x="42" y="11"/>
                      <a:pt x="42" y="11"/>
                      <a:pt x="43" y="11"/>
                    </a:cubicBezTo>
                    <a:cubicBezTo>
                      <a:pt x="43" y="12"/>
                      <a:pt x="43" y="12"/>
                      <a:pt x="42" y="12"/>
                    </a:cubicBezTo>
                    <a:cubicBezTo>
                      <a:pt x="43" y="12"/>
                      <a:pt x="43" y="13"/>
                      <a:pt x="43" y="13"/>
                    </a:cubicBezTo>
                    <a:cubicBezTo>
                      <a:pt x="41" y="13"/>
                      <a:pt x="39" y="14"/>
                      <a:pt x="37" y="15"/>
                    </a:cubicBezTo>
                    <a:cubicBezTo>
                      <a:pt x="37" y="14"/>
                      <a:pt x="37" y="14"/>
                      <a:pt x="37" y="14"/>
                    </a:cubicBezTo>
                    <a:cubicBezTo>
                      <a:pt x="38" y="13"/>
                      <a:pt x="38" y="12"/>
                      <a:pt x="38" y="11"/>
                    </a:cubicBezTo>
                    <a:cubicBezTo>
                      <a:pt x="38" y="11"/>
                      <a:pt x="38" y="10"/>
                      <a:pt x="38" y="9"/>
                    </a:cubicBezTo>
                    <a:cubicBezTo>
                      <a:pt x="38" y="9"/>
                      <a:pt x="38" y="9"/>
                      <a:pt x="38" y="8"/>
                    </a:cubicBezTo>
                    <a:cubicBezTo>
                      <a:pt x="38" y="8"/>
                      <a:pt x="38" y="8"/>
                      <a:pt x="38" y="7"/>
                    </a:cubicBezTo>
                    <a:cubicBezTo>
                      <a:pt x="38" y="7"/>
                      <a:pt x="38" y="7"/>
                      <a:pt x="39" y="7"/>
                    </a:cubicBezTo>
                    <a:cubicBezTo>
                      <a:pt x="39" y="6"/>
                      <a:pt x="37" y="7"/>
                      <a:pt x="37" y="7"/>
                    </a:cubicBezTo>
                    <a:cubicBezTo>
                      <a:pt x="38" y="7"/>
                      <a:pt x="38" y="7"/>
                      <a:pt x="37" y="6"/>
                    </a:cubicBezTo>
                    <a:cubicBezTo>
                      <a:pt x="37" y="6"/>
                      <a:pt x="37" y="6"/>
                      <a:pt x="38" y="5"/>
                    </a:cubicBezTo>
                    <a:cubicBezTo>
                      <a:pt x="37" y="6"/>
                      <a:pt x="37" y="6"/>
                      <a:pt x="37" y="6"/>
                    </a:cubicBezTo>
                    <a:cubicBezTo>
                      <a:pt x="37" y="6"/>
                      <a:pt x="37" y="6"/>
                      <a:pt x="37" y="6"/>
                    </a:cubicBezTo>
                    <a:cubicBezTo>
                      <a:pt x="37" y="6"/>
                      <a:pt x="37" y="6"/>
                      <a:pt x="37" y="6"/>
                    </a:cubicBezTo>
                    <a:cubicBezTo>
                      <a:pt x="37" y="5"/>
                      <a:pt x="37" y="5"/>
                      <a:pt x="37" y="5"/>
                    </a:cubicBezTo>
                    <a:cubicBezTo>
                      <a:pt x="37" y="6"/>
                      <a:pt x="36" y="6"/>
                      <a:pt x="36" y="6"/>
                    </a:cubicBezTo>
                    <a:cubicBezTo>
                      <a:pt x="35" y="7"/>
                      <a:pt x="34" y="7"/>
                      <a:pt x="33" y="8"/>
                    </a:cubicBezTo>
                    <a:cubicBezTo>
                      <a:pt x="33" y="8"/>
                      <a:pt x="32" y="8"/>
                      <a:pt x="31" y="8"/>
                    </a:cubicBezTo>
                    <a:cubicBezTo>
                      <a:pt x="32" y="9"/>
                      <a:pt x="31" y="10"/>
                      <a:pt x="31" y="8"/>
                    </a:cubicBezTo>
                    <a:cubicBezTo>
                      <a:pt x="30" y="9"/>
                      <a:pt x="31" y="9"/>
                      <a:pt x="31" y="10"/>
                    </a:cubicBezTo>
                    <a:cubicBezTo>
                      <a:pt x="31" y="10"/>
                      <a:pt x="28" y="9"/>
                      <a:pt x="30" y="11"/>
                    </a:cubicBezTo>
                    <a:cubicBezTo>
                      <a:pt x="29" y="11"/>
                      <a:pt x="29" y="11"/>
                      <a:pt x="29" y="12"/>
                    </a:cubicBezTo>
                    <a:cubicBezTo>
                      <a:pt x="29" y="12"/>
                      <a:pt x="29" y="12"/>
                      <a:pt x="28" y="11"/>
                    </a:cubicBezTo>
                    <a:cubicBezTo>
                      <a:pt x="28" y="12"/>
                      <a:pt x="28" y="12"/>
                      <a:pt x="28" y="12"/>
                    </a:cubicBezTo>
                    <a:cubicBezTo>
                      <a:pt x="28" y="12"/>
                      <a:pt x="28" y="12"/>
                      <a:pt x="27" y="12"/>
                    </a:cubicBezTo>
                    <a:cubicBezTo>
                      <a:pt x="28" y="12"/>
                      <a:pt x="28" y="13"/>
                      <a:pt x="27" y="13"/>
                    </a:cubicBezTo>
                    <a:cubicBezTo>
                      <a:pt x="27" y="13"/>
                      <a:pt x="27" y="13"/>
                      <a:pt x="27" y="14"/>
                    </a:cubicBezTo>
                    <a:cubicBezTo>
                      <a:pt x="27" y="13"/>
                      <a:pt x="27" y="14"/>
                      <a:pt x="27" y="14"/>
                    </a:cubicBezTo>
                    <a:cubicBezTo>
                      <a:pt x="26" y="14"/>
                      <a:pt x="26" y="15"/>
                      <a:pt x="26" y="15"/>
                    </a:cubicBezTo>
                    <a:cubicBezTo>
                      <a:pt x="26" y="15"/>
                      <a:pt x="26" y="15"/>
                      <a:pt x="26" y="15"/>
                    </a:cubicBezTo>
                    <a:cubicBezTo>
                      <a:pt x="26" y="15"/>
                      <a:pt x="26" y="16"/>
                      <a:pt x="26" y="16"/>
                    </a:cubicBezTo>
                    <a:cubicBezTo>
                      <a:pt x="25" y="16"/>
                      <a:pt x="25" y="16"/>
                      <a:pt x="25" y="16"/>
                    </a:cubicBezTo>
                    <a:cubicBezTo>
                      <a:pt x="25" y="16"/>
                      <a:pt x="25" y="16"/>
                      <a:pt x="26" y="16"/>
                    </a:cubicBezTo>
                    <a:cubicBezTo>
                      <a:pt x="26" y="16"/>
                      <a:pt x="27" y="16"/>
                      <a:pt x="27" y="16"/>
                    </a:cubicBezTo>
                    <a:cubicBezTo>
                      <a:pt x="26" y="17"/>
                      <a:pt x="27" y="17"/>
                      <a:pt x="25" y="17"/>
                    </a:cubicBezTo>
                    <a:cubicBezTo>
                      <a:pt x="25" y="17"/>
                      <a:pt x="26" y="17"/>
                      <a:pt x="26" y="17"/>
                    </a:cubicBezTo>
                    <a:cubicBezTo>
                      <a:pt x="26" y="17"/>
                      <a:pt x="25" y="18"/>
                      <a:pt x="24" y="18"/>
                    </a:cubicBezTo>
                    <a:cubicBezTo>
                      <a:pt x="24" y="18"/>
                      <a:pt x="24" y="18"/>
                      <a:pt x="23" y="18"/>
                    </a:cubicBezTo>
                    <a:cubicBezTo>
                      <a:pt x="24" y="18"/>
                      <a:pt x="25" y="18"/>
                      <a:pt x="26" y="17"/>
                    </a:cubicBezTo>
                    <a:cubicBezTo>
                      <a:pt x="26" y="18"/>
                      <a:pt x="26" y="17"/>
                      <a:pt x="26" y="18"/>
                    </a:cubicBezTo>
                    <a:cubicBezTo>
                      <a:pt x="25" y="19"/>
                      <a:pt x="27" y="17"/>
                      <a:pt x="27" y="18"/>
                    </a:cubicBezTo>
                    <a:cubicBezTo>
                      <a:pt x="27" y="18"/>
                      <a:pt x="26" y="18"/>
                      <a:pt x="26" y="19"/>
                    </a:cubicBezTo>
                    <a:cubicBezTo>
                      <a:pt x="26" y="19"/>
                      <a:pt x="26" y="19"/>
                      <a:pt x="27" y="19"/>
                    </a:cubicBezTo>
                    <a:cubicBezTo>
                      <a:pt x="27" y="19"/>
                      <a:pt x="27" y="19"/>
                      <a:pt x="27" y="19"/>
                    </a:cubicBezTo>
                    <a:cubicBezTo>
                      <a:pt x="27" y="19"/>
                      <a:pt x="27" y="19"/>
                      <a:pt x="28" y="18"/>
                    </a:cubicBezTo>
                    <a:cubicBezTo>
                      <a:pt x="28" y="18"/>
                      <a:pt x="28" y="18"/>
                      <a:pt x="28" y="19"/>
                    </a:cubicBezTo>
                    <a:cubicBezTo>
                      <a:pt x="28" y="19"/>
                      <a:pt x="28" y="19"/>
                      <a:pt x="28" y="19"/>
                    </a:cubicBezTo>
                    <a:cubicBezTo>
                      <a:pt x="28" y="19"/>
                      <a:pt x="28" y="20"/>
                      <a:pt x="29" y="20"/>
                    </a:cubicBezTo>
                    <a:cubicBezTo>
                      <a:pt x="29" y="20"/>
                      <a:pt x="29" y="20"/>
                      <a:pt x="29" y="20"/>
                    </a:cubicBezTo>
                    <a:cubicBezTo>
                      <a:pt x="30" y="20"/>
                      <a:pt x="29" y="21"/>
                      <a:pt x="29" y="21"/>
                    </a:cubicBezTo>
                    <a:cubicBezTo>
                      <a:pt x="29" y="21"/>
                      <a:pt x="30" y="21"/>
                      <a:pt x="30" y="21"/>
                    </a:cubicBezTo>
                    <a:cubicBezTo>
                      <a:pt x="28" y="22"/>
                      <a:pt x="26" y="22"/>
                      <a:pt x="24" y="23"/>
                    </a:cubicBezTo>
                    <a:cubicBezTo>
                      <a:pt x="24" y="22"/>
                      <a:pt x="24" y="22"/>
                      <a:pt x="26" y="21"/>
                    </a:cubicBezTo>
                    <a:cubicBezTo>
                      <a:pt x="25" y="21"/>
                      <a:pt x="25" y="20"/>
                      <a:pt x="25" y="20"/>
                    </a:cubicBezTo>
                    <a:cubicBezTo>
                      <a:pt x="26" y="20"/>
                      <a:pt x="26" y="19"/>
                      <a:pt x="26" y="19"/>
                    </a:cubicBezTo>
                    <a:cubicBezTo>
                      <a:pt x="26" y="19"/>
                      <a:pt x="25" y="19"/>
                      <a:pt x="25" y="19"/>
                    </a:cubicBezTo>
                    <a:cubicBezTo>
                      <a:pt x="26" y="19"/>
                      <a:pt x="24" y="18"/>
                      <a:pt x="26" y="17"/>
                    </a:cubicBezTo>
                    <a:cubicBezTo>
                      <a:pt x="25" y="17"/>
                      <a:pt x="24" y="17"/>
                      <a:pt x="25" y="17"/>
                    </a:cubicBezTo>
                    <a:cubicBezTo>
                      <a:pt x="25" y="16"/>
                      <a:pt x="24" y="18"/>
                      <a:pt x="24" y="17"/>
                    </a:cubicBezTo>
                    <a:cubicBezTo>
                      <a:pt x="23" y="17"/>
                      <a:pt x="25" y="17"/>
                      <a:pt x="25" y="16"/>
                    </a:cubicBezTo>
                    <a:cubicBezTo>
                      <a:pt x="25" y="16"/>
                      <a:pt x="24" y="16"/>
                      <a:pt x="25" y="16"/>
                    </a:cubicBezTo>
                    <a:cubicBezTo>
                      <a:pt x="25" y="15"/>
                      <a:pt x="25" y="14"/>
                      <a:pt x="25" y="14"/>
                    </a:cubicBezTo>
                    <a:cubicBezTo>
                      <a:pt x="24" y="15"/>
                      <a:pt x="24" y="15"/>
                      <a:pt x="23" y="14"/>
                    </a:cubicBezTo>
                    <a:cubicBezTo>
                      <a:pt x="23" y="13"/>
                      <a:pt x="22" y="13"/>
                      <a:pt x="21" y="14"/>
                    </a:cubicBezTo>
                    <a:cubicBezTo>
                      <a:pt x="22" y="12"/>
                      <a:pt x="20" y="11"/>
                      <a:pt x="19" y="11"/>
                    </a:cubicBezTo>
                    <a:cubicBezTo>
                      <a:pt x="17" y="11"/>
                      <a:pt x="16" y="12"/>
                      <a:pt x="14" y="11"/>
                    </a:cubicBezTo>
                    <a:cubicBezTo>
                      <a:pt x="14" y="12"/>
                      <a:pt x="14" y="12"/>
                      <a:pt x="14" y="12"/>
                    </a:cubicBezTo>
                    <a:cubicBezTo>
                      <a:pt x="14" y="12"/>
                      <a:pt x="14" y="12"/>
                      <a:pt x="14" y="12"/>
                    </a:cubicBezTo>
                    <a:cubicBezTo>
                      <a:pt x="14" y="13"/>
                      <a:pt x="12" y="14"/>
                      <a:pt x="11" y="15"/>
                    </a:cubicBezTo>
                    <a:cubicBezTo>
                      <a:pt x="10" y="16"/>
                      <a:pt x="10" y="17"/>
                      <a:pt x="11" y="19"/>
                    </a:cubicBezTo>
                    <a:cubicBezTo>
                      <a:pt x="10" y="20"/>
                      <a:pt x="9" y="19"/>
                      <a:pt x="9" y="20"/>
                    </a:cubicBezTo>
                    <a:cubicBezTo>
                      <a:pt x="9" y="20"/>
                      <a:pt x="10" y="20"/>
                      <a:pt x="11" y="20"/>
                    </a:cubicBezTo>
                    <a:cubicBezTo>
                      <a:pt x="10" y="21"/>
                      <a:pt x="11" y="22"/>
                      <a:pt x="10" y="23"/>
                    </a:cubicBezTo>
                    <a:cubicBezTo>
                      <a:pt x="11" y="24"/>
                      <a:pt x="11" y="23"/>
                      <a:pt x="11" y="24"/>
                    </a:cubicBezTo>
                    <a:cubicBezTo>
                      <a:pt x="11" y="24"/>
                      <a:pt x="11" y="24"/>
                      <a:pt x="10" y="24"/>
                    </a:cubicBezTo>
                    <a:cubicBezTo>
                      <a:pt x="12" y="26"/>
                      <a:pt x="12" y="27"/>
                      <a:pt x="13" y="29"/>
                    </a:cubicBezTo>
                    <a:cubicBezTo>
                      <a:pt x="13" y="28"/>
                      <a:pt x="13" y="28"/>
                      <a:pt x="14" y="29"/>
                    </a:cubicBezTo>
                    <a:cubicBezTo>
                      <a:pt x="14" y="29"/>
                      <a:pt x="14" y="29"/>
                      <a:pt x="14" y="29"/>
                    </a:cubicBezTo>
                    <a:cubicBezTo>
                      <a:pt x="14" y="30"/>
                      <a:pt x="14" y="30"/>
                      <a:pt x="15" y="30"/>
                    </a:cubicBezTo>
                    <a:cubicBezTo>
                      <a:pt x="14" y="31"/>
                      <a:pt x="14" y="30"/>
                      <a:pt x="14" y="30"/>
                    </a:cubicBezTo>
                    <a:cubicBezTo>
                      <a:pt x="14" y="30"/>
                      <a:pt x="14" y="31"/>
                      <a:pt x="14" y="31"/>
                    </a:cubicBezTo>
                    <a:cubicBezTo>
                      <a:pt x="14" y="31"/>
                      <a:pt x="14" y="31"/>
                      <a:pt x="14" y="31"/>
                    </a:cubicBezTo>
                    <a:cubicBezTo>
                      <a:pt x="14" y="31"/>
                      <a:pt x="14" y="31"/>
                      <a:pt x="14" y="31"/>
                    </a:cubicBezTo>
                    <a:cubicBezTo>
                      <a:pt x="14" y="31"/>
                      <a:pt x="14" y="31"/>
                      <a:pt x="14" y="31"/>
                    </a:cubicBezTo>
                    <a:cubicBezTo>
                      <a:pt x="15" y="32"/>
                      <a:pt x="15" y="32"/>
                      <a:pt x="15" y="32"/>
                    </a:cubicBezTo>
                    <a:cubicBezTo>
                      <a:pt x="15" y="32"/>
                      <a:pt x="15" y="32"/>
                      <a:pt x="15" y="32"/>
                    </a:cubicBezTo>
                    <a:cubicBezTo>
                      <a:pt x="15" y="32"/>
                      <a:pt x="15" y="32"/>
                      <a:pt x="15" y="33"/>
                    </a:cubicBezTo>
                    <a:cubicBezTo>
                      <a:pt x="15" y="33"/>
                      <a:pt x="15" y="33"/>
                      <a:pt x="15" y="33"/>
                    </a:cubicBezTo>
                    <a:cubicBezTo>
                      <a:pt x="16" y="36"/>
                      <a:pt x="22" y="40"/>
                      <a:pt x="24" y="43"/>
                    </a:cubicBezTo>
                    <a:cubicBezTo>
                      <a:pt x="25" y="43"/>
                      <a:pt x="30" y="46"/>
                      <a:pt x="29" y="47"/>
                    </a:cubicBezTo>
                    <a:cubicBezTo>
                      <a:pt x="31" y="48"/>
                      <a:pt x="34" y="50"/>
                      <a:pt x="36" y="53"/>
                    </a:cubicBezTo>
                    <a:cubicBezTo>
                      <a:pt x="37" y="54"/>
                      <a:pt x="38" y="56"/>
                      <a:pt x="39" y="57"/>
                    </a:cubicBezTo>
                    <a:cubicBezTo>
                      <a:pt x="40" y="58"/>
                      <a:pt x="40" y="59"/>
                      <a:pt x="40" y="60"/>
                    </a:cubicBezTo>
                    <a:cubicBezTo>
                      <a:pt x="39" y="61"/>
                      <a:pt x="39" y="61"/>
                      <a:pt x="39" y="61"/>
                    </a:cubicBezTo>
                    <a:cubicBezTo>
                      <a:pt x="40" y="62"/>
                      <a:pt x="40" y="62"/>
                      <a:pt x="40" y="63"/>
                    </a:cubicBezTo>
                    <a:cubicBezTo>
                      <a:pt x="41" y="62"/>
                      <a:pt x="42" y="62"/>
                      <a:pt x="42" y="63"/>
                    </a:cubicBezTo>
                    <a:cubicBezTo>
                      <a:pt x="43" y="63"/>
                      <a:pt x="43" y="65"/>
                      <a:pt x="42" y="65"/>
                    </a:cubicBezTo>
                    <a:cubicBezTo>
                      <a:pt x="42" y="65"/>
                      <a:pt x="43" y="65"/>
                      <a:pt x="43" y="66"/>
                    </a:cubicBezTo>
                    <a:cubicBezTo>
                      <a:pt x="44" y="66"/>
                      <a:pt x="44" y="67"/>
                      <a:pt x="45" y="67"/>
                    </a:cubicBezTo>
                    <a:cubicBezTo>
                      <a:pt x="45" y="67"/>
                      <a:pt x="44" y="68"/>
                      <a:pt x="44" y="68"/>
                    </a:cubicBezTo>
                    <a:cubicBezTo>
                      <a:pt x="44" y="69"/>
                      <a:pt x="44" y="68"/>
                      <a:pt x="45" y="68"/>
                    </a:cubicBezTo>
                    <a:cubicBezTo>
                      <a:pt x="46" y="68"/>
                      <a:pt x="46" y="69"/>
                      <a:pt x="46" y="70"/>
                    </a:cubicBezTo>
                    <a:cubicBezTo>
                      <a:pt x="46" y="70"/>
                      <a:pt x="46" y="71"/>
                      <a:pt x="46" y="71"/>
                    </a:cubicBezTo>
                    <a:cubicBezTo>
                      <a:pt x="47" y="71"/>
                      <a:pt x="44" y="72"/>
                      <a:pt x="46" y="72"/>
                    </a:cubicBezTo>
                    <a:cubicBezTo>
                      <a:pt x="46" y="72"/>
                      <a:pt x="45" y="72"/>
                      <a:pt x="44" y="73"/>
                    </a:cubicBezTo>
                    <a:cubicBezTo>
                      <a:pt x="44" y="72"/>
                      <a:pt x="45" y="72"/>
                      <a:pt x="45" y="71"/>
                    </a:cubicBezTo>
                    <a:cubicBezTo>
                      <a:pt x="44" y="72"/>
                      <a:pt x="44" y="72"/>
                      <a:pt x="43" y="73"/>
                    </a:cubicBezTo>
                    <a:cubicBezTo>
                      <a:pt x="42" y="72"/>
                      <a:pt x="41" y="72"/>
                      <a:pt x="41" y="71"/>
                    </a:cubicBezTo>
                    <a:cubicBezTo>
                      <a:pt x="41" y="71"/>
                      <a:pt x="43" y="71"/>
                      <a:pt x="43" y="70"/>
                    </a:cubicBezTo>
                    <a:cubicBezTo>
                      <a:pt x="41" y="71"/>
                      <a:pt x="40" y="70"/>
                      <a:pt x="40" y="68"/>
                    </a:cubicBezTo>
                    <a:cubicBezTo>
                      <a:pt x="39" y="67"/>
                      <a:pt x="39" y="65"/>
                      <a:pt x="37" y="65"/>
                    </a:cubicBezTo>
                    <a:cubicBezTo>
                      <a:pt x="37" y="65"/>
                      <a:pt x="37" y="64"/>
                      <a:pt x="38" y="64"/>
                    </a:cubicBezTo>
                    <a:cubicBezTo>
                      <a:pt x="36" y="63"/>
                      <a:pt x="35" y="61"/>
                      <a:pt x="34" y="61"/>
                    </a:cubicBezTo>
                    <a:cubicBezTo>
                      <a:pt x="36" y="60"/>
                      <a:pt x="34" y="59"/>
                      <a:pt x="36" y="59"/>
                    </a:cubicBezTo>
                    <a:cubicBezTo>
                      <a:pt x="34" y="58"/>
                      <a:pt x="34" y="59"/>
                      <a:pt x="32" y="59"/>
                    </a:cubicBezTo>
                    <a:cubicBezTo>
                      <a:pt x="32" y="56"/>
                      <a:pt x="28" y="56"/>
                      <a:pt x="29" y="54"/>
                    </a:cubicBezTo>
                    <a:cubicBezTo>
                      <a:pt x="28" y="54"/>
                      <a:pt x="28" y="54"/>
                      <a:pt x="27" y="54"/>
                    </a:cubicBezTo>
                    <a:cubicBezTo>
                      <a:pt x="28" y="54"/>
                      <a:pt x="24" y="50"/>
                      <a:pt x="23" y="50"/>
                    </a:cubicBezTo>
                    <a:cubicBezTo>
                      <a:pt x="23" y="50"/>
                      <a:pt x="22" y="49"/>
                      <a:pt x="23" y="49"/>
                    </a:cubicBezTo>
                    <a:cubicBezTo>
                      <a:pt x="22" y="49"/>
                      <a:pt x="22" y="49"/>
                      <a:pt x="21" y="49"/>
                    </a:cubicBezTo>
                    <a:cubicBezTo>
                      <a:pt x="21" y="49"/>
                      <a:pt x="22" y="47"/>
                      <a:pt x="21" y="49"/>
                    </a:cubicBezTo>
                    <a:cubicBezTo>
                      <a:pt x="20" y="46"/>
                      <a:pt x="17" y="46"/>
                      <a:pt x="14" y="44"/>
                    </a:cubicBezTo>
                    <a:cubicBezTo>
                      <a:pt x="17" y="42"/>
                      <a:pt x="15" y="41"/>
                      <a:pt x="15" y="38"/>
                    </a:cubicBezTo>
                    <a:cubicBezTo>
                      <a:pt x="14" y="39"/>
                      <a:pt x="13" y="37"/>
                      <a:pt x="12" y="37"/>
                    </a:cubicBezTo>
                    <a:cubicBezTo>
                      <a:pt x="12" y="37"/>
                      <a:pt x="13" y="36"/>
                      <a:pt x="11" y="37"/>
                    </a:cubicBezTo>
                    <a:cubicBezTo>
                      <a:pt x="11" y="36"/>
                      <a:pt x="13" y="35"/>
                      <a:pt x="13" y="35"/>
                    </a:cubicBezTo>
                    <a:cubicBezTo>
                      <a:pt x="12" y="35"/>
                      <a:pt x="12" y="35"/>
                      <a:pt x="11" y="35"/>
                    </a:cubicBezTo>
                    <a:cubicBezTo>
                      <a:pt x="11" y="35"/>
                      <a:pt x="11" y="35"/>
                      <a:pt x="11" y="36"/>
                    </a:cubicBezTo>
                    <a:cubicBezTo>
                      <a:pt x="10" y="36"/>
                      <a:pt x="10" y="36"/>
                      <a:pt x="10" y="36"/>
                    </a:cubicBezTo>
                    <a:cubicBezTo>
                      <a:pt x="9" y="35"/>
                      <a:pt x="9" y="35"/>
                      <a:pt x="9" y="35"/>
                    </a:cubicBezTo>
                    <a:cubicBezTo>
                      <a:pt x="9" y="35"/>
                      <a:pt x="9" y="35"/>
                      <a:pt x="9" y="35"/>
                    </a:cubicBezTo>
                    <a:cubicBezTo>
                      <a:pt x="9" y="35"/>
                      <a:pt x="9" y="35"/>
                      <a:pt x="9" y="35"/>
                    </a:cubicBezTo>
                    <a:cubicBezTo>
                      <a:pt x="9" y="35"/>
                      <a:pt x="9" y="35"/>
                      <a:pt x="9" y="35"/>
                    </a:cubicBezTo>
                    <a:cubicBezTo>
                      <a:pt x="9" y="35"/>
                      <a:pt x="9" y="35"/>
                      <a:pt x="9" y="35"/>
                    </a:cubicBezTo>
                    <a:cubicBezTo>
                      <a:pt x="9" y="35"/>
                      <a:pt x="9" y="35"/>
                      <a:pt x="9" y="35"/>
                    </a:cubicBezTo>
                    <a:cubicBezTo>
                      <a:pt x="9" y="35"/>
                      <a:pt x="9" y="35"/>
                      <a:pt x="9" y="35"/>
                    </a:cubicBezTo>
                    <a:cubicBezTo>
                      <a:pt x="9" y="35"/>
                      <a:pt x="9" y="35"/>
                      <a:pt x="9" y="35"/>
                    </a:cubicBezTo>
                    <a:cubicBezTo>
                      <a:pt x="9" y="35"/>
                      <a:pt x="9" y="35"/>
                      <a:pt x="9" y="35"/>
                    </a:cubicBezTo>
                    <a:cubicBezTo>
                      <a:pt x="9" y="35"/>
                      <a:pt x="9" y="35"/>
                      <a:pt x="9" y="35"/>
                    </a:cubicBezTo>
                    <a:cubicBezTo>
                      <a:pt x="9" y="35"/>
                      <a:pt x="9" y="35"/>
                      <a:pt x="9" y="35"/>
                    </a:cubicBezTo>
                    <a:cubicBezTo>
                      <a:pt x="8" y="35"/>
                      <a:pt x="8" y="34"/>
                      <a:pt x="8" y="34"/>
                    </a:cubicBezTo>
                    <a:cubicBezTo>
                      <a:pt x="7" y="34"/>
                      <a:pt x="7" y="33"/>
                      <a:pt x="6" y="33"/>
                    </a:cubicBezTo>
                    <a:cubicBezTo>
                      <a:pt x="7" y="32"/>
                      <a:pt x="6" y="32"/>
                      <a:pt x="5" y="30"/>
                    </a:cubicBezTo>
                    <a:cubicBezTo>
                      <a:pt x="5" y="30"/>
                      <a:pt x="6" y="30"/>
                      <a:pt x="6" y="30"/>
                    </a:cubicBezTo>
                    <a:cubicBezTo>
                      <a:pt x="6" y="30"/>
                      <a:pt x="5" y="30"/>
                      <a:pt x="5" y="30"/>
                    </a:cubicBezTo>
                    <a:cubicBezTo>
                      <a:pt x="5" y="29"/>
                      <a:pt x="5" y="29"/>
                      <a:pt x="4" y="28"/>
                    </a:cubicBezTo>
                    <a:cubicBezTo>
                      <a:pt x="5" y="28"/>
                      <a:pt x="5" y="28"/>
                      <a:pt x="5" y="28"/>
                    </a:cubicBezTo>
                    <a:cubicBezTo>
                      <a:pt x="6" y="28"/>
                      <a:pt x="5" y="29"/>
                      <a:pt x="6" y="29"/>
                    </a:cubicBezTo>
                    <a:cubicBezTo>
                      <a:pt x="7" y="28"/>
                      <a:pt x="7" y="28"/>
                      <a:pt x="6" y="28"/>
                    </a:cubicBezTo>
                    <a:cubicBezTo>
                      <a:pt x="6" y="27"/>
                      <a:pt x="4" y="28"/>
                      <a:pt x="3" y="28"/>
                    </a:cubicBezTo>
                    <a:cubicBezTo>
                      <a:pt x="4" y="27"/>
                      <a:pt x="3" y="27"/>
                      <a:pt x="3" y="27"/>
                    </a:cubicBezTo>
                    <a:cubicBezTo>
                      <a:pt x="3" y="26"/>
                      <a:pt x="2" y="26"/>
                      <a:pt x="1" y="24"/>
                    </a:cubicBezTo>
                    <a:cubicBezTo>
                      <a:pt x="2" y="24"/>
                      <a:pt x="2" y="25"/>
                      <a:pt x="3" y="25"/>
                    </a:cubicBezTo>
                    <a:cubicBezTo>
                      <a:pt x="3" y="25"/>
                      <a:pt x="3" y="24"/>
                      <a:pt x="3" y="24"/>
                    </a:cubicBezTo>
                    <a:cubicBezTo>
                      <a:pt x="3" y="23"/>
                      <a:pt x="2" y="25"/>
                      <a:pt x="1" y="24"/>
                    </a:cubicBezTo>
                    <a:cubicBezTo>
                      <a:pt x="0" y="23"/>
                      <a:pt x="2" y="24"/>
                      <a:pt x="3" y="23"/>
                    </a:cubicBezTo>
                    <a:cubicBezTo>
                      <a:pt x="3" y="23"/>
                      <a:pt x="3" y="22"/>
                      <a:pt x="2" y="22"/>
                    </a:cubicBezTo>
                    <a:cubicBezTo>
                      <a:pt x="1" y="22"/>
                      <a:pt x="3" y="22"/>
                      <a:pt x="2" y="23"/>
                    </a:cubicBezTo>
                    <a:cubicBezTo>
                      <a:pt x="1" y="23"/>
                      <a:pt x="1" y="22"/>
                      <a:pt x="0" y="21"/>
                    </a:cubicBezTo>
                    <a:cubicBezTo>
                      <a:pt x="1" y="21"/>
                      <a:pt x="1" y="21"/>
                      <a:pt x="2" y="20"/>
                    </a:cubicBezTo>
                    <a:cubicBezTo>
                      <a:pt x="2" y="20"/>
                      <a:pt x="0" y="20"/>
                      <a:pt x="2" y="20"/>
                    </a:cubicBezTo>
                    <a:cubicBezTo>
                      <a:pt x="1" y="19"/>
                      <a:pt x="1" y="18"/>
                      <a:pt x="1" y="17"/>
                    </a:cubicBezTo>
                    <a:cubicBezTo>
                      <a:pt x="2" y="16"/>
                      <a:pt x="2" y="16"/>
                      <a:pt x="1" y="16"/>
                    </a:cubicBezTo>
                    <a:cubicBezTo>
                      <a:pt x="1" y="15"/>
                      <a:pt x="1" y="14"/>
                      <a:pt x="1" y="14"/>
                    </a:cubicBezTo>
                    <a:cubicBezTo>
                      <a:pt x="1" y="14"/>
                      <a:pt x="2" y="14"/>
                      <a:pt x="2" y="14"/>
                    </a:cubicBezTo>
                    <a:cubicBezTo>
                      <a:pt x="3" y="14"/>
                      <a:pt x="3" y="13"/>
                      <a:pt x="3" y="13"/>
                    </a:cubicBezTo>
                    <a:cubicBezTo>
                      <a:pt x="3" y="12"/>
                      <a:pt x="3" y="13"/>
                      <a:pt x="2" y="14"/>
                    </a:cubicBezTo>
                    <a:cubicBezTo>
                      <a:pt x="1" y="14"/>
                      <a:pt x="2" y="12"/>
                      <a:pt x="2" y="12"/>
                    </a:cubicBezTo>
                    <a:cubicBezTo>
                      <a:pt x="4" y="12"/>
                      <a:pt x="3" y="12"/>
                      <a:pt x="4" y="13"/>
                    </a:cubicBezTo>
                    <a:cubicBezTo>
                      <a:pt x="5" y="12"/>
                      <a:pt x="5" y="12"/>
                      <a:pt x="5" y="12"/>
                    </a:cubicBezTo>
                    <a:cubicBezTo>
                      <a:pt x="6" y="12"/>
                      <a:pt x="7" y="12"/>
                      <a:pt x="7" y="12"/>
                    </a:cubicBezTo>
                    <a:cubicBezTo>
                      <a:pt x="8" y="11"/>
                      <a:pt x="6" y="11"/>
                      <a:pt x="5" y="12"/>
                    </a:cubicBezTo>
                    <a:cubicBezTo>
                      <a:pt x="5" y="10"/>
                      <a:pt x="7" y="11"/>
                      <a:pt x="6" y="9"/>
                    </a:cubicBezTo>
                    <a:cubicBezTo>
                      <a:pt x="6" y="9"/>
                      <a:pt x="7" y="9"/>
                      <a:pt x="8" y="9"/>
                    </a:cubicBezTo>
                    <a:cubicBezTo>
                      <a:pt x="9" y="10"/>
                      <a:pt x="8" y="10"/>
                      <a:pt x="10" y="10"/>
                    </a:cubicBezTo>
                    <a:cubicBezTo>
                      <a:pt x="10" y="9"/>
                      <a:pt x="8" y="8"/>
                      <a:pt x="7" y="8"/>
                    </a:cubicBezTo>
                    <a:cubicBezTo>
                      <a:pt x="7" y="8"/>
                      <a:pt x="9" y="8"/>
                      <a:pt x="9" y="7"/>
                    </a:cubicBezTo>
                    <a:cubicBezTo>
                      <a:pt x="9" y="8"/>
                      <a:pt x="11" y="9"/>
                      <a:pt x="9" y="9"/>
                    </a:cubicBezTo>
                    <a:cubicBezTo>
                      <a:pt x="11" y="9"/>
                      <a:pt x="11" y="8"/>
                      <a:pt x="12" y="9"/>
                    </a:cubicBezTo>
                    <a:cubicBezTo>
                      <a:pt x="12" y="9"/>
                      <a:pt x="12" y="9"/>
                      <a:pt x="12" y="9"/>
                    </a:cubicBezTo>
                    <a:cubicBezTo>
                      <a:pt x="12" y="9"/>
                      <a:pt x="12" y="9"/>
                      <a:pt x="12" y="9"/>
                    </a:cubicBezTo>
                    <a:cubicBezTo>
                      <a:pt x="12" y="8"/>
                      <a:pt x="12" y="8"/>
                      <a:pt x="13" y="8"/>
                    </a:cubicBezTo>
                    <a:cubicBezTo>
                      <a:pt x="13" y="8"/>
                      <a:pt x="13" y="8"/>
                      <a:pt x="13" y="9"/>
                    </a:cubicBezTo>
                    <a:cubicBezTo>
                      <a:pt x="13" y="8"/>
                      <a:pt x="14" y="7"/>
                      <a:pt x="15" y="7"/>
                    </a:cubicBezTo>
                    <a:cubicBezTo>
                      <a:pt x="15" y="6"/>
                      <a:pt x="14" y="7"/>
                      <a:pt x="13" y="5"/>
                    </a:cubicBezTo>
                    <a:cubicBezTo>
                      <a:pt x="14" y="5"/>
                      <a:pt x="14" y="6"/>
                      <a:pt x="14" y="6"/>
                    </a:cubicBezTo>
                    <a:cubicBezTo>
                      <a:pt x="15" y="6"/>
                      <a:pt x="15" y="5"/>
                      <a:pt x="16" y="6"/>
                    </a:cubicBezTo>
                    <a:cubicBezTo>
                      <a:pt x="16" y="6"/>
                      <a:pt x="16" y="6"/>
                      <a:pt x="16" y="5"/>
                    </a:cubicBezTo>
                    <a:cubicBezTo>
                      <a:pt x="16" y="5"/>
                      <a:pt x="16" y="5"/>
                      <a:pt x="16" y="5"/>
                    </a:cubicBezTo>
                    <a:cubicBezTo>
                      <a:pt x="16" y="4"/>
                      <a:pt x="17" y="4"/>
                      <a:pt x="17" y="5"/>
                    </a:cubicBezTo>
                    <a:cubicBezTo>
                      <a:pt x="18" y="5"/>
                      <a:pt x="19" y="5"/>
                      <a:pt x="18" y="4"/>
                    </a:cubicBezTo>
                    <a:cubicBezTo>
                      <a:pt x="19" y="4"/>
                      <a:pt x="19" y="5"/>
                      <a:pt x="20" y="4"/>
                    </a:cubicBezTo>
                    <a:cubicBezTo>
                      <a:pt x="20" y="4"/>
                      <a:pt x="20" y="5"/>
                      <a:pt x="20" y="6"/>
                    </a:cubicBezTo>
                    <a:cubicBezTo>
                      <a:pt x="20" y="5"/>
                      <a:pt x="21" y="5"/>
                      <a:pt x="22" y="5"/>
                    </a:cubicBezTo>
                    <a:cubicBezTo>
                      <a:pt x="22" y="5"/>
                      <a:pt x="23" y="5"/>
                      <a:pt x="23" y="5"/>
                    </a:cubicBezTo>
                    <a:cubicBezTo>
                      <a:pt x="24" y="6"/>
                      <a:pt x="25" y="6"/>
                      <a:pt x="26" y="7"/>
                    </a:cubicBezTo>
                    <a:cubicBezTo>
                      <a:pt x="28" y="8"/>
                      <a:pt x="30" y="9"/>
                      <a:pt x="32" y="12"/>
                    </a:cubicBezTo>
                    <a:cubicBezTo>
                      <a:pt x="32" y="13"/>
                      <a:pt x="32" y="14"/>
                      <a:pt x="31" y="14"/>
                    </a:cubicBezTo>
                    <a:cubicBezTo>
                      <a:pt x="30" y="15"/>
                      <a:pt x="30" y="15"/>
                      <a:pt x="29" y="16"/>
                    </a:cubicBezTo>
                    <a:cubicBezTo>
                      <a:pt x="30" y="19"/>
                      <a:pt x="29" y="22"/>
                      <a:pt x="28" y="25"/>
                    </a:cubicBezTo>
                    <a:cubicBezTo>
                      <a:pt x="28" y="24"/>
                      <a:pt x="28" y="24"/>
                      <a:pt x="29" y="24"/>
                    </a:cubicBezTo>
                    <a:cubicBezTo>
                      <a:pt x="26" y="23"/>
                      <a:pt x="23" y="22"/>
                      <a:pt x="22" y="19"/>
                    </a:cubicBezTo>
                    <a:cubicBezTo>
                      <a:pt x="22" y="19"/>
                      <a:pt x="20" y="21"/>
                      <a:pt x="22" y="21"/>
                    </a:cubicBezTo>
                    <a:cubicBezTo>
                      <a:pt x="22" y="21"/>
                      <a:pt x="21" y="21"/>
                      <a:pt x="21" y="21"/>
                    </a:cubicBezTo>
                    <a:cubicBezTo>
                      <a:pt x="20" y="21"/>
                      <a:pt x="20" y="20"/>
                      <a:pt x="20" y="21"/>
                    </a:cubicBezTo>
                    <a:cubicBezTo>
                      <a:pt x="20" y="21"/>
                      <a:pt x="20" y="21"/>
                      <a:pt x="19" y="20"/>
                    </a:cubicBezTo>
                    <a:cubicBezTo>
                      <a:pt x="19" y="20"/>
                      <a:pt x="19" y="19"/>
                      <a:pt x="19" y="19"/>
                    </a:cubicBezTo>
                    <a:cubicBezTo>
                      <a:pt x="18" y="18"/>
                      <a:pt x="18" y="17"/>
                      <a:pt x="19" y="17"/>
                    </a:cubicBezTo>
                    <a:cubicBezTo>
                      <a:pt x="19" y="16"/>
                      <a:pt x="18" y="15"/>
                      <a:pt x="18" y="14"/>
                    </a:cubicBezTo>
                    <a:cubicBezTo>
                      <a:pt x="19" y="14"/>
                      <a:pt x="18" y="14"/>
                      <a:pt x="18" y="14"/>
                    </a:cubicBezTo>
                    <a:cubicBezTo>
                      <a:pt x="19" y="15"/>
                      <a:pt x="19" y="14"/>
                      <a:pt x="19" y="14"/>
                    </a:cubicBezTo>
                    <a:cubicBezTo>
                      <a:pt x="20" y="14"/>
                      <a:pt x="19" y="15"/>
                      <a:pt x="21" y="15"/>
                    </a:cubicBezTo>
                    <a:cubicBezTo>
                      <a:pt x="19" y="15"/>
                      <a:pt x="19" y="16"/>
                      <a:pt x="19" y="16"/>
                    </a:cubicBezTo>
                    <a:cubicBezTo>
                      <a:pt x="20" y="17"/>
                      <a:pt x="20" y="17"/>
                      <a:pt x="20" y="18"/>
                    </a:cubicBezTo>
                    <a:cubicBezTo>
                      <a:pt x="21" y="18"/>
                      <a:pt x="20" y="16"/>
                      <a:pt x="22" y="17"/>
                    </a:cubicBezTo>
                    <a:cubicBezTo>
                      <a:pt x="22" y="17"/>
                      <a:pt x="22" y="16"/>
                      <a:pt x="22" y="16"/>
                    </a:cubicBezTo>
                    <a:cubicBezTo>
                      <a:pt x="21" y="16"/>
                      <a:pt x="21" y="15"/>
                      <a:pt x="22" y="15"/>
                    </a:cubicBezTo>
                    <a:cubicBezTo>
                      <a:pt x="22" y="14"/>
                      <a:pt x="20" y="13"/>
                      <a:pt x="19" y="13"/>
                    </a:cubicBezTo>
                    <a:cubicBezTo>
                      <a:pt x="20" y="12"/>
                      <a:pt x="21" y="14"/>
                      <a:pt x="21" y="12"/>
                    </a:cubicBezTo>
                    <a:cubicBezTo>
                      <a:pt x="20" y="12"/>
                      <a:pt x="21" y="12"/>
                      <a:pt x="21" y="10"/>
                    </a:cubicBezTo>
                    <a:cubicBezTo>
                      <a:pt x="21" y="11"/>
                      <a:pt x="22" y="11"/>
                      <a:pt x="22" y="11"/>
                    </a:cubicBezTo>
                    <a:cubicBezTo>
                      <a:pt x="22" y="11"/>
                      <a:pt x="22" y="12"/>
                      <a:pt x="21" y="13"/>
                    </a:cubicBezTo>
                    <a:cubicBezTo>
                      <a:pt x="22" y="13"/>
                      <a:pt x="22" y="13"/>
                      <a:pt x="22" y="13"/>
                    </a:cubicBezTo>
                    <a:cubicBezTo>
                      <a:pt x="23" y="13"/>
                      <a:pt x="22" y="13"/>
                      <a:pt x="22" y="13"/>
                    </a:cubicBezTo>
                    <a:cubicBezTo>
                      <a:pt x="23" y="12"/>
                      <a:pt x="23" y="13"/>
                      <a:pt x="23" y="13"/>
                    </a:cubicBezTo>
                    <a:cubicBezTo>
                      <a:pt x="23" y="11"/>
                      <a:pt x="23" y="10"/>
                      <a:pt x="21" y="10"/>
                    </a:cubicBezTo>
                    <a:cubicBezTo>
                      <a:pt x="22" y="10"/>
                      <a:pt x="22" y="10"/>
                      <a:pt x="22" y="9"/>
                    </a:cubicBezTo>
                    <a:cubicBezTo>
                      <a:pt x="22" y="9"/>
                      <a:pt x="22" y="10"/>
                      <a:pt x="23" y="10"/>
                    </a:cubicBezTo>
                    <a:cubicBezTo>
                      <a:pt x="23" y="9"/>
                      <a:pt x="24" y="9"/>
                      <a:pt x="23" y="9"/>
                    </a:cubicBezTo>
                    <a:cubicBezTo>
                      <a:pt x="24" y="9"/>
                      <a:pt x="25" y="8"/>
                      <a:pt x="25" y="9"/>
                    </a:cubicBezTo>
                    <a:cubicBezTo>
                      <a:pt x="26" y="9"/>
                      <a:pt x="24" y="7"/>
                      <a:pt x="26" y="9"/>
                    </a:cubicBezTo>
                    <a:cubicBezTo>
                      <a:pt x="27" y="8"/>
                      <a:pt x="25" y="7"/>
                      <a:pt x="25" y="7"/>
                    </a:cubicBezTo>
                    <a:cubicBezTo>
                      <a:pt x="24" y="7"/>
                      <a:pt x="26" y="7"/>
                      <a:pt x="25" y="6"/>
                    </a:cubicBezTo>
                    <a:cubicBezTo>
                      <a:pt x="26" y="6"/>
                      <a:pt x="25" y="7"/>
                      <a:pt x="26" y="8"/>
                    </a:cubicBezTo>
                    <a:cubicBezTo>
                      <a:pt x="26" y="7"/>
                      <a:pt x="27" y="7"/>
                      <a:pt x="27" y="7"/>
                    </a:cubicBezTo>
                    <a:cubicBezTo>
                      <a:pt x="26" y="6"/>
                      <a:pt x="27" y="6"/>
                      <a:pt x="26" y="4"/>
                    </a:cubicBezTo>
                    <a:cubicBezTo>
                      <a:pt x="27" y="6"/>
                      <a:pt x="27" y="3"/>
                      <a:pt x="28" y="4"/>
                    </a:cubicBezTo>
                    <a:cubicBezTo>
                      <a:pt x="28" y="4"/>
                      <a:pt x="28" y="3"/>
                      <a:pt x="28" y="3"/>
                    </a:cubicBezTo>
                    <a:cubicBezTo>
                      <a:pt x="29" y="3"/>
                      <a:pt x="29" y="4"/>
                      <a:pt x="30" y="3"/>
                    </a:cubicBezTo>
                    <a:cubicBezTo>
                      <a:pt x="30" y="3"/>
                      <a:pt x="30" y="2"/>
                      <a:pt x="31" y="2"/>
                    </a:cubicBezTo>
                    <a:cubicBezTo>
                      <a:pt x="31" y="2"/>
                      <a:pt x="32" y="1"/>
                      <a:pt x="33" y="1"/>
                    </a:cubicBezTo>
                    <a:cubicBezTo>
                      <a:pt x="35" y="1"/>
                      <a:pt x="36" y="1"/>
                      <a:pt x="36" y="0"/>
                    </a:cubicBezTo>
                    <a:cubicBezTo>
                      <a:pt x="38" y="0"/>
                      <a:pt x="39" y="1"/>
                      <a:pt x="40" y="2"/>
                    </a:cubicBezTo>
                    <a:cubicBezTo>
                      <a:pt x="41" y="3"/>
                      <a:pt x="42" y="3"/>
                      <a:pt x="43" y="5"/>
                    </a:cubicBezTo>
                    <a:cubicBezTo>
                      <a:pt x="43" y="5"/>
                      <a:pt x="42" y="5"/>
                      <a:pt x="42" y="5"/>
                    </a:cubicBezTo>
                    <a:cubicBezTo>
                      <a:pt x="42" y="6"/>
                      <a:pt x="42" y="6"/>
                      <a:pt x="42" y="7"/>
                    </a:cubicBezTo>
                    <a:cubicBezTo>
                      <a:pt x="43" y="8"/>
                      <a:pt x="40" y="7"/>
                      <a:pt x="39" y="8"/>
                    </a:cubicBezTo>
                    <a:cubicBezTo>
                      <a:pt x="40" y="8"/>
                      <a:pt x="40" y="8"/>
                      <a:pt x="40" y="8"/>
                    </a:cubicBezTo>
                    <a:cubicBezTo>
                      <a:pt x="42" y="8"/>
                      <a:pt x="40" y="10"/>
                      <a:pt x="42" y="9"/>
                    </a:cubicBezTo>
                    <a:cubicBezTo>
                      <a:pt x="42" y="9"/>
                      <a:pt x="41" y="10"/>
                      <a:pt x="42" y="10"/>
                    </a:cubicBezTo>
                    <a:cubicBezTo>
                      <a:pt x="41" y="11"/>
                      <a:pt x="41" y="11"/>
                      <a:pt x="40" y="11"/>
                    </a:cubicBezTo>
                    <a:cubicBezTo>
                      <a:pt x="40" y="11"/>
                      <a:pt x="42" y="12"/>
                      <a:pt x="40" y="11"/>
                    </a:cubicBezTo>
                    <a:cubicBezTo>
                      <a:pt x="40" y="12"/>
                      <a:pt x="41" y="11"/>
                      <a:pt x="42" y="12"/>
                    </a:cubicBezTo>
                    <a:cubicBezTo>
                      <a:pt x="41" y="12"/>
                      <a:pt x="41" y="14"/>
                      <a:pt x="42" y="13"/>
                    </a:cubicBezTo>
                    <a:cubicBezTo>
                      <a:pt x="43" y="14"/>
                      <a:pt x="40" y="14"/>
                      <a:pt x="40" y="14"/>
                    </a:cubicBezTo>
                    <a:cubicBezTo>
                      <a:pt x="39" y="14"/>
                      <a:pt x="40" y="14"/>
                      <a:pt x="40" y="14"/>
                    </a:cubicBezTo>
                    <a:cubicBezTo>
                      <a:pt x="40" y="14"/>
                      <a:pt x="40" y="14"/>
                      <a:pt x="39" y="14"/>
                    </a:cubicBezTo>
                    <a:cubicBezTo>
                      <a:pt x="39" y="15"/>
                      <a:pt x="41" y="15"/>
                      <a:pt x="41" y="15"/>
                    </a:cubicBezTo>
                    <a:cubicBezTo>
                      <a:pt x="41" y="15"/>
                      <a:pt x="41" y="15"/>
                      <a:pt x="41" y="16"/>
                    </a:cubicBezTo>
                    <a:cubicBezTo>
                      <a:pt x="41" y="16"/>
                      <a:pt x="41" y="16"/>
                      <a:pt x="41" y="16"/>
                    </a:cubicBezTo>
                    <a:cubicBezTo>
                      <a:pt x="41" y="16"/>
                      <a:pt x="41" y="16"/>
                      <a:pt x="41" y="16"/>
                    </a:cubicBezTo>
                    <a:cubicBezTo>
                      <a:pt x="40" y="15"/>
                      <a:pt x="40" y="14"/>
                      <a:pt x="39" y="13"/>
                    </a:cubicBezTo>
                    <a:cubicBezTo>
                      <a:pt x="39" y="13"/>
                      <a:pt x="39" y="13"/>
                      <a:pt x="39" y="12"/>
                    </a:cubicBezTo>
                    <a:cubicBezTo>
                      <a:pt x="38" y="12"/>
                      <a:pt x="38" y="12"/>
                      <a:pt x="38" y="11"/>
                    </a:cubicBezTo>
                    <a:cubicBezTo>
                      <a:pt x="38" y="10"/>
                      <a:pt x="39" y="12"/>
                      <a:pt x="39" y="11"/>
                    </a:cubicBezTo>
                    <a:cubicBezTo>
                      <a:pt x="39" y="11"/>
                      <a:pt x="38" y="10"/>
                      <a:pt x="38" y="10"/>
                    </a:cubicBezTo>
                    <a:cubicBezTo>
                      <a:pt x="38" y="9"/>
                      <a:pt x="38" y="9"/>
                      <a:pt x="38" y="8"/>
                    </a:cubicBezTo>
                    <a:cubicBezTo>
                      <a:pt x="38" y="8"/>
                      <a:pt x="39" y="8"/>
                      <a:pt x="39" y="7"/>
                    </a:cubicBezTo>
                    <a:cubicBezTo>
                      <a:pt x="39" y="8"/>
                      <a:pt x="39" y="8"/>
                      <a:pt x="39" y="9"/>
                    </a:cubicBezTo>
                    <a:cubicBezTo>
                      <a:pt x="39" y="9"/>
                      <a:pt x="39" y="9"/>
                      <a:pt x="39" y="10"/>
                    </a:cubicBezTo>
                    <a:cubicBezTo>
                      <a:pt x="40" y="10"/>
                      <a:pt x="40" y="9"/>
                      <a:pt x="39" y="9"/>
                    </a:cubicBezTo>
                    <a:cubicBezTo>
                      <a:pt x="39" y="8"/>
                      <a:pt x="39" y="8"/>
                      <a:pt x="40" y="8"/>
                    </a:cubicBezTo>
                    <a:cubicBezTo>
                      <a:pt x="40" y="8"/>
                      <a:pt x="40" y="7"/>
                      <a:pt x="40" y="7"/>
                    </a:cubicBezTo>
                    <a:cubicBezTo>
                      <a:pt x="40" y="7"/>
                      <a:pt x="40" y="7"/>
                      <a:pt x="41" y="6"/>
                    </a:cubicBezTo>
                    <a:cubicBezTo>
                      <a:pt x="41" y="6"/>
                      <a:pt x="41" y="6"/>
                      <a:pt x="41" y="6"/>
                    </a:cubicBezTo>
                    <a:cubicBezTo>
                      <a:pt x="41" y="6"/>
                      <a:pt x="41" y="5"/>
                      <a:pt x="41" y="5"/>
                    </a:cubicBezTo>
                    <a:cubicBezTo>
                      <a:pt x="41" y="4"/>
                      <a:pt x="42" y="4"/>
                      <a:pt x="41" y="4"/>
                    </a:cubicBezTo>
                    <a:cubicBezTo>
                      <a:pt x="41" y="4"/>
                      <a:pt x="41" y="4"/>
                      <a:pt x="40" y="4"/>
                    </a:cubicBezTo>
                    <a:cubicBezTo>
                      <a:pt x="40" y="4"/>
                      <a:pt x="40" y="4"/>
                      <a:pt x="40" y="3"/>
                    </a:cubicBezTo>
                    <a:cubicBezTo>
                      <a:pt x="41" y="3"/>
                      <a:pt x="41" y="3"/>
                      <a:pt x="42" y="3"/>
                    </a:cubicBezTo>
                    <a:cubicBezTo>
                      <a:pt x="42" y="3"/>
                      <a:pt x="42" y="3"/>
                      <a:pt x="42" y="3"/>
                    </a:cubicBezTo>
                    <a:cubicBezTo>
                      <a:pt x="42" y="4"/>
                      <a:pt x="42" y="4"/>
                      <a:pt x="41" y="5"/>
                    </a:cubicBezTo>
                    <a:cubicBezTo>
                      <a:pt x="42" y="5"/>
                      <a:pt x="42" y="5"/>
                      <a:pt x="43" y="5"/>
                    </a:cubicBezTo>
                    <a:cubicBezTo>
                      <a:pt x="44" y="5"/>
                      <a:pt x="44" y="5"/>
                      <a:pt x="44" y="6"/>
                    </a:cubicBezTo>
                    <a:cubicBezTo>
                      <a:pt x="45" y="6"/>
                      <a:pt x="46" y="7"/>
                      <a:pt x="47" y="7"/>
                    </a:cubicBezTo>
                    <a:cubicBezTo>
                      <a:pt x="47" y="7"/>
                      <a:pt x="47" y="7"/>
                      <a:pt x="47" y="7"/>
                    </a:cubicBezTo>
                    <a:cubicBezTo>
                      <a:pt x="48" y="7"/>
                      <a:pt x="48" y="8"/>
                      <a:pt x="49" y="8"/>
                    </a:cubicBezTo>
                    <a:cubicBezTo>
                      <a:pt x="49" y="8"/>
                      <a:pt x="49" y="7"/>
                      <a:pt x="49" y="6"/>
                    </a:cubicBezTo>
                    <a:cubicBezTo>
                      <a:pt x="49" y="6"/>
                      <a:pt x="49" y="6"/>
                      <a:pt x="48" y="6"/>
                    </a:cubicBezTo>
                    <a:cubicBezTo>
                      <a:pt x="47" y="7"/>
                      <a:pt x="50" y="6"/>
                      <a:pt x="48" y="7"/>
                    </a:cubicBezTo>
                    <a:cubicBezTo>
                      <a:pt x="47" y="6"/>
                      <a:pt x="49" y="7"/>
                      <a:pt x="50" y="5"/>
                    </a:cubicBezTo>
                    <a:cubicBezTo>
                      <a:pt x="49" y="7"/>
                      <a:pt x="50" y="7"/>
                      <a:pt x="50" y="7"/>
                    </a:cubicBezTo>
                    <a:cubicBezTo>
                      <a:pt x="51" y="8"/>
                      <a:pt x="52" y="8"/>
                      <a:pt x="51" y="9"/>
                    </a:cubicBezTo>
                    <a:cubicBezTo>
                      <a:pt x="52" y="9"/>
                      <a:pt x="52" y="9"/>
                      <a:pt x="53" y="9"/>
                    </a:cubicBezTo>
                    <a:cubicBezTo>
                      <a:pt x="52" y="8"/>
                      <a:pt x="52" y="9"/>
                      <a:pt x="51" y="8"/>
                    </a:cubicBezTo>
                    <a:cubicBezTo>
                      <a:pt x="52" y="8"/>
                      <a:pt x="52" y="8"/>
                      <a:pt x="52" y="7"/>
                    </a:cubicBezTo>
                    <a:cubicBezTo>
                      <a:pt x="52" y="7"/>
                      <a:pt x="52" y="7"/>
                      <a:pt x="52" y="7"/>
                    </a:cubicBezTo>
                    <a:cubicBezTo>
                      <a:pt x="53" y="7"/>
                      <a:pt x="53" y="8"/>
                      <a:pt x="54" y="9"/>
                    </a:cubicBezTo>
                    <a:cubicBezTo>
                      <a:pt x="53" y="10"/>
                      <a:pt x="53" y="10"/>
                      <a:pt x="52" y="10"/>
                    </a:cubicBezTo>
                    <a:cubicBezTo>
                      <a:pt x="52" y="11"/>
                      <a:pt x="53" y="10"/>
                      <a:pt x="53" y="10"/>
                    </a:cubicBezTo>
                    <a:cubicBezTo>
                      <a:pt x="53" y="10"/>
                      <a:pt x="53" y="11"/>
                      <a:pt x="53" y="11"/>
                    </a:cubicBezTo>
                    <a:cubicBezTo>
                      <a:pt x="54" y="11"/>
                      <a:pt x="55" y="12"/>
                      <a:pt x="55" y="13"/>
                    </a:cubicBezTo>
                    <a:cubicBezTo>
                      <a:pt x="55" y="13"/>
                      <a:pt x="55" y="14"/>
                      <a:pt x="55" y="15"/>
                    </a:cubicBezTo>
                    <a:cubicBezTo>
                      <a:pt x="55" y="15"/>
                      <a:pt x="55" y="15"/>
                      <a:pt x="54" y="15"/>
                    </a:cubicBezTo>
                    <a:cubicBezTo>
                      <a:pt x="55" y="16"/>
                      <a:pt x="55" y="17"/>
                      <a:pt x="55" y="18"/>
                    </a:cubicBezTo>
                    <a:cubicBezTo>
                      <a:pt x="53" y="18"/>
                      <a:pt x="55" y="17"/>
                      <a:pt x="54" y="17"/>
                    </a:cubicBezTo>
                    <a:cubicBezTo>
                      <a:pt x="53" y="18"/>
                      <a:pt x="54" y="18"/>
                      <a:pt x="55" y="19"/>
                    </a:cubicBezTo>
                    <a:cubicBezTo>
                      <a:pt x="56" y="20"/>
                      <a:pt x="56" y="21"/>
                      <a:pt x="55" y="22"/>
                    </a:cubicBezTo>
                    <a:cubicBezTo>
                      <a:pt x="57" y="23"/>
                      <a:pt x="54" y="23"/>
                      <a:pt x="55" y="24"/>
                    </a:cubicBezTo>
                    <a:cubicBezTo>
                      <a:pt x="54" y="24"/>
                      <a:pt x="54" y="25"/>
                      <a:pt x="52" y="25"/>
                    </a:cubicBezTo>
                    <a:cubicBezTo>
                      <a:pt x="52" y="25"/>
                      <a:pt x="53" y="26"/>
                      <a:pt x="54" y="26"/>
                    </a:cubicBezTo>
                    <a:cubicBezTo>
                      <a:pt x="53" y="27"/>
                      <a:pt x="53" y="25"/>
                      <a:pt x="52" y="26"/>
                    </a:cubicBezTo>
                    <a:cubicBezTo>
                      <a:pt x="52" y="27"/>
                      <a:pt x="54" y="26"/>
                      <a:pt x="53" y="27"/>
                    </a:cubicBezTo>
                    <a:cubicBezTo>
                      <a:pt x="53" y="27"/>
                      <a:pt x="53" y="27"/>
                      <a:pt x="53" y="27"/>
                    </a:cubicBezTo>
                    <a:cubicBezTo>
                      <a:pt x="53" y="27"/>
                      <a:pt x="52" y="27"/>
                      <a:pt x="52" y="27"/>
                    </a:cubicBezTo>
                    <a:cubicBezTo>
                      <a:pt x="53" y="29"/>
                      <a:pt x="53" y="31"/>
                      <a:pt x="52" y="32"/>
                    </a:cubicBezTo>
                    <a:cubicBezTo>
                      <a:pt x="52" y="32"/>
                      <a:pt x="52" y="32"/>
                      <a:pt x="52" y="32"/>
                    </a:cubicBezTo>
                    <a:cubicBezTo>
                      <a:pt x="53" y="33"/>
                      <a:pt x="53" y="32"/>
                      <a:pt x="54" y="32"/>
                    </a:cubicBezTo>
                    <a:cubicBezTo>
                      <a:pt x="52" y="33"/>
                      <a:pt x="52" y="33"/>
                      <a:pt x="51" y="34"/>
                    </a:cubicBezTo>
                    <a:cubicBezTo>
                      <a:pt x="50" y="34"/>
                      <a:pt x="51" y="34"/>
                      <a:pt x="51" y="33"/>
                    </a:cubicBezTo>
                    <a:cubicBezTo>
                      <a:pt x="51" y="33"/>
                      <a:pt x="50" y="34"/>
                      <a:pt x="50" y="33"/>
                    </a:cubicBezTo>
                    <a:cubicBezTo>
                      <a:pt x="51" y="35"/>
                      <a:pt x="49" y="36"/>
                      <a:pt x="50" y="37"/>
                    </a:cubicBezTo>
                    <a:cubicBezTo>
                      <a:pt x="49" y="39"/>
                      <a:pt x="48" y="44"/>
                      <a:pt x="48" y="47"/>
                    </a:cubicBezTo>
                    <a:cubicBezTo>
                      <a:pt x="48" y="51"/>
                      <a:pt x="49" y="55"/>
                      <a:pt x="49" y="58"/>
                    </a:cubicBezTo>
                    <a:cubicBezTo>
                      <a:pt x="51" y="58"/>
                      <a:pt x="50" y="57"/>
                      <a:pt x="51" y="57"/>
                    </a:cubicBezTo>
                    <a:cubicBezTo>
                      <a:pt x="51" y="57"/>
                      <a:pt x="49" y="56"/>
                      <a:pt x="51" y="56"/>
                    </a:cubicBezTo>
                    <a:cubicBezTo>
                      <a:pt x="49" y="55"/>
                      <a:pt x="51" y="54"/>
                      <a:pt x="50" y="53"/>
                    </a:cubicBezTo>
                    <a:cubicBezTo>
                      <a:pt x="51" y="53"/>
                      <a:pt x="52" y="54"/>
                      <a:pt x="52" y="55"/>
                    </a:cubicBezTo>
                    <a:cubicBezTo>
                      <a:pt x="50" y="55"/>
                      <a:pt x="52" y="54"/>
                      <a:pt x="51" y="54"/>
                    </a:cubicBezTo>
                    <a:cubicBezTo>
                      <a:pt x="50" y="54"/>
                      <a:pt x="51" y="56"/>
                      <a:pt x="52" y="55"/>
                    </a:cubicBezTo>
                    <a:cubicBezTo>
                      <a:pt x="53" y="56"/>
                      <a:pt x="51" y="57"/>
                      <a:pt x="52" y="57"/>
                    </a:cubicBezTo>
                    <a:cubicBezTo>
                      <a:pt x="51" y="57"/>
                      <a:pt x="51" y="59"/>
                      <a:pt x="50" y="58"/>
                    </a:cubicBezTo>
                    <a:cubicBezTo>
                      <a:pt x="50" y="59"/>
                      <a:pt x="53" y="59"/>
                      <a:pt x="52" y="58"/>
                    </a:cubicBezTo>
                    <a:cubicBezTo>
                      <a:pt x="52" y="57"/>
                      <a:pt x="52" y="58"/>
                      <a:pt x="53" y="58"/>
                    </a:cubicBezTo>
                    <a:cubicBezTo>
                      <a:pt x="52" y="59"/>
                      <a:pt x="52" y="59"/>
                      <a:pt x="51" y="59"/>
                    </a:cubicBezTo>
                    <a:cubicBezTo>
                      <a:pt x="51" y="60"/>
                      <a:pt x="50" y="60"/>
                      <a:pt x="51" y="61"/>
                    </a:cubicBezTo>
                    <a:cubicBezTo>
                      <a:pt x="51" y="61"/>
                      <a:pt x="51" y="61"/>
                      <a:pt x="52" y="61"/>
                    </a:cubicBezTo>
                    <a:cubicBezTo>
                      <a:pt x="52" y="61"/>
                      <a:pt x="53" y="62"/>
                      <a:pt x="53" y="63"/>
                    </a:cubicBezTo>
                    <a:cubicBezTo>
                      <a:pt x="53" y="63"/>
                      <a:pt x="54" y="64"/>
                      <a:pt x="52" y="65"/>
                    </a:cubicBezTo>
                    <a:cubicBezTo>
                      <a:pt x="53" y="66"/>
                      <a:pt x="54" y="67"/>
                      <a:pt x="54" y="68"/>
                    </a:cubicBezTo>
                    <a:cubicBezTo>
                      <a:pt x="55" y="68"/>
                      <a:pt x="55" y="69"/>
                      <a:pt x="55" y="69"/>
                    </a:cubicBezTo>
                    <a:cubicBezTo>
                      <a:pt x="56" y="70"/>
                      <a:pt x="57" y="70"/>
                      <a:pt x="57" y="71"/>
                    </a:cubicBezTo>
                    <a:cubicBezTo>
                      <a:pt x="58" y="71"/>
                      <a:pt x="56" y="71"/>
                      <a:pt x="55" y="72"/>
                    </a:cubicBezTo>
                    <a:close/>
                    <a:moveTo>
                      <a:pt x="7" y="17"/>
                    </a:moveTo>
                    <a:cubicBezTo>
                      <a:pt x="6" y="18"/>
                      <a:pt x="6" y="17"/>
                      <a:pt x="5" y="18"/>
                    </a:cubicBezTo>
                    <a:cubicBezTo>
                      <a:pt x="5" y="19"/>
                      <a:pt x="6" y="19"/>
                      <a:pt x="7" y="20"/>
                    </a:cubicBezTo>
                    <a:cubicBezTo>
                      <a:pt x="7" y="19"/>
                      <a:pt x="7" y="19"/>
                      <a:pt x="7" y="19"/>
                    </a:cubicBezTo>
                    <a:cubicBezTo>
                      <a:pt x="6" y="19"/>
                      <a:pt x="6" y="19"/>
                      <a:pt x="6" y="19"/>
                    </a:cubicBezTo>
                    <a:cubicBezTo>
                      <a:pt x="6" y="18"/>
                      <a:pt x="8" y="18"/>
                      <a:pt x="7" y="17"/>
                    </a:cubicBezTo>
                    <a:close/>
                    <a:moveTo>
                      <a:pt x="6" y="14"/>
                    </a:moveTo>
                    <a:cubicBezTo>
                      <a:pt x="5" y="14"/>
                      <a:pt x="5" y="14"/>
                      <a:pt x="5" y="15"/>
                    </a:cubicBezTo>
                    <a:cubicBezTo>
                      <a:pt x="6" y="15"/>
                      <a:pt x="7" y="16"/>
                      <a:pt x="8" y="15"/>
                    </a:cubicBezTo>
                    <a:cubicBezTo>
                      <a:pt x="7" y="14"/>
                      <a:pt x="7" y="14"/>
                      <a:pt x="6" y="15"/>
                    </a:cubicBezTo>
                    <a:cubicBezTo>
                      <a:pt x="6" y="14"/>
                      <a:pt x="6" y="14"/>
                      <a:pt x="6" y="14"/>
                    </a:cubicBezTo>
                    <a:close/>
                    <a:moveTo>
                      <a:pt x="9" y="12"/>
                    </a:moveTo>
                    <a:cubicBezTo>
                      <a:pt x="8" y="13"/>
                      <a:pt x="9" y="13"/>
                      <a:pt x="8" y="13"/>
                    </a:cubicBezTo>
                    <a:cubicBezTo>
                      <a:pt x="9" y="14"/>
                      <a:pt x="10" y="14"/>
                      <a:pt x="10" y="13"/>
                    </a:cubicBezTo>
                    <a:cubicBezTo>
                      <a:pt x="9" y="13"/>
                      <a:pt x="10" y="12"/>
                      <a:pt x="9" y="12"/>
                    </a:cubicBezTo>
                    <a:close/>
                    <a:moveTo>
                      <a:pt x="39" y="11"/>
                    </a:moveTo>
                    <a:cubicBezTo>
                      <a:pt x="40" y="10"/>
                      <a:pt x="40" y="10"/>
                      <a:pt x="41" y="10"/>
                    </a:cubicBezTo>
                    <a:cubicBezTo>
                      <a:pt x="41" y="10"/>
                      <a:pt x="42" y="10"/>
                      <a:pt x="42" y="10"/>
                    </a:cubicBezTo>
                    <a:cubicBezTo>
                      <a:pt x="42" y="10"/>
                      <a:pt x="41" y="10"/>
                      <a:pt x="40" y="10"/>
                    </a:cubicBezTo>
                    <a:cubicBezTo>
                      <a:pt x="39" y="10"/>
                      <a:pt x="39" y="10"/>
                      <a:pt x="39" y="11"/>
                    </a:cubicBezTo>
                    <a:close/>
                    <a:moveTo>
                      <a:pt x="50" y="12"/>
                    </a:moveTo>
                    <a:cubicBezTo>
                      <a:pt x="50" y="11"/>
                      <a:pt x="51" y="11"/>
                      <a:pt x="52" y="10"/>
                    </a:cubicBezTo>
                    <a:cubicBezTo>
                      <a:pt x="50" y="11"/>
                      <a:pt x="50" y="11"/>
                      <a:pt x="49" y="11"/>
                    </a:cubicBezTo>
                    <a:cubicBezTo>
                      <a:pt x="49" y="11"/>
                      <a:pt x="49" y="11"/>
                      <a:pt x="49" y="11"/>
                    </a:cubicBezTo>
                    <a:cubicBezTo>
                      <a:pt x="49" y="12"/>
                      <a:pt x="49" y="12"/>
                      <a:pt x="50" y="12"/>
                    </a:cubicBezTo>
                    <a:close/>
                  </a:path>
                </a:pathLst>
              </a:custGeom>
              <a:solidFill>
                <a:srgbClr val="FFAE4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grpSp>
            <p:nvGrpSpPr>
              <p:cNvPr id="29" name="组合 28"/>
              <p:cNvGrpSpPr/>
              <p:nvPr/>
            </p:nvGrpSpPr>
            <p:grpSpPr>
              <a:xfrm>
                <a:off x="4857448" y="2251348"/>
                <a:ext cx="2081975" cy="3655719"/>
                <a:chOff x="4857448" y="2251348"/>
                <a:chExt cx="2081975" cy="3655719"/>
              </a:xfrm>
            </p:grpSpPr>
            <p:sp>
              <p:nvSpPr>
                <p:cNvPr id="30" name="Freeform 41"/>
                <p:cNvSpPr>
                  <a:spLocks noEditPoints="1"/>
                </p:cNvSpPr>
                <p:nvPr/>
              </p:nvSpPr>
              <p:spPr bwMode="auto">
                <a:xfrm rot="976095">
                  <a:off x="4857448" y="2251348"/>
                  <a:ext cx="2081975" cy="2517298"/>
                </a:xfrm>
                <a:custGeom>
                  <a:avLst/>
                  <a:gdLst>
                    <a:gd name="T0" fmla="*/ 112 w 123"/>
                    <a:gd name="T1" fmla="*/ 80 h 149"/>
                    <a:gd name="T2" fmla="*/ 115 w 123"/>
                    <a:gd name="T3" fmla="*/ 66 h 149"/>
                    <a:gd name="T4" fmla="*/ 114 w 123"/>
                    <a:gd name="T5" fmla="*/ 51 h 149"/>
                    <a:gd name="T6" fmla="*/ 112 w 123"/>
                    <a:gd name="T7" fmla="*/ 41 h 149"/>
                    <a:gd name="T8" fmla="*/ 106 w 123"/>
                    <a:gd name="T9" fmla="*/ 25 h 149"/>
                    <a:gd name="T10" fmla="*/ 99 w 123"/>
                    <a:gd name="T11" fmla="*/ 17 h 149"/>
                    <a:gd name="T12" fmla="*/ 92 w 123"/>
                    <a:gd name="T13" fmla="*/ 14 h 149"/>
                    <a:gd name="T14" fmla="*/ 76 w 123"/>
                    <a:gd name="T15" fmla="*/ 7 h 149"/>
                    <a:gd name="T16" fmla="*/ 63 w 123"/>
                    <a:gd name="T17" fmla="*/ 6 h 149"/>
                    <a:gd name="T18" fmla="*/ 47 w 123"/>
                    <a:gd name="T19" fmla="*/ 10 h 149"/>
                    <a:gd name="T20" fmla="*/ 36 w 123"/>
                    <a:gd name="T21" fmla="*/ 13 h 149"/>
                    <a:gd name="T22" fmla="*/ 31 w 123"/>
                    <a:gd name="T23" fmla="*/ 16 h 149"/>
                    <a:gd name="T24" fmla="*/ 23 w 123"/>
                    <a:gd name="T25" fmla="*/ 23 h 149"/>
                    <a:gd name="T26" fmla="*/ 13 w 123"/>
                    <a:gd name="T27" fmla="*/ 32 h 149"/>
                    <a:gd name="T28" fmla="*/ 8 w 123"/>
                    <a:gd name="T29" fmla="*/ 46 h 149"/>
                    <a:gd name="T30" fmla="*/ 11 w 123"/>
                    <a:gd name="T31" fmla="*/ 68 h 149"/>
                    <a:gd name="T32" fmla="*/ 16 w 123"/>
                    <a:gd name="T33" fmla="*/ 81 h 149"/>
                    <a:gd name="T34" fmla="*/ 25 w 123"/>
                    <a:gd name="T35" fmla="*/ 95 h 149"/>
                    <a:gd name="T36" fmla="*/ 25 w 123"/>
                    <a:gd name="T37" fmla="*/ 96 h 149"/>
                    <a:gd name="T38" fmla="*/ 53 w 123"/>
                    <a:gd name="T39" fmla="*/ 121 h 149"/>
                    <a:gd name="T40" fmla="*/ 64 w 123"/>
                    <a:gd name="T41" fmla="*/ 142 h 149"/>
                    <a:gd name="T42" fmla="*/ 64 w 123"/>
                    <a:gd name="T43" fmla="*/ 148 h 149"/>
                    <a:gd name="T44" fmla="*/ 57 w 123"/>
                    <a:gd name="T45" fmla="*/ 135 h 149"/>
                    <a:gd name="T46" fmla="*/ 37 w 123"/>
                    <a:gd name="T47" fmla="*/ 114 h 149"/>
                    <a:gd name="T48" fmla="*/ 21 w 123"/>
                    <a:gd name="T49" fmla="*/ 99 h 149"/>
                    <a:gd name="T50" fmla="*/ 21 w 123"/>
                    <a:gd name="T51" fmla="*/ 99 h 149"/>
                    <a:gd name="T52" fmla="*/ 20 w 123"/>
                    <a:gd name="T53" fmla="*/ 96 h 149"/>
                    <a:gd name="T54" fmla="*/ 12 w 123"/>
                    <a:gd name="T55" fmla="*/ 86 h 149"/>
                    <a:gd name="T56" fmla="*/ 6 w 123"/>
                    <a:gd name="T57" fmla="*/ 81 h 149"/>
                    <a:gd name="T58" fmla="*/ 2 w 123"/>
                    <a:gd name="T59" fmla="*/ 73 h 149"/>
                    <a:gd name="T60" fmla="*/ 3 w 123"/>
                    <a:gd name="T61" fmla="*/ 67 h 149"/>
                    <a:gd name="T62" fmla="*/ 4 w 123"/>
                    <a:gd name="T63" fmla="*/ 59 h 149"/>
                    <a:gd name="T64" fmla="*/ 1 w 123"/>
                    <a:gd name="T65" fmla="*/ 52 h 149"/>
                    <a:gd name="T66" fmla="*/ 3 w 123"/>
                    <a:gd name="T67" fmla="*/ 37 h 149"/>
                    <a:gd name="T68" fmla="*/ 26 w 123"/>
                    <a:gd name="T69" fmla="*/ 12 h 149"/>
                    <a:gd name="T70" fmla="*/ 32 w 123"/>
                    <a:gd name="T71" fmla="*/ 8 h 149"/>
                    <a:gd name="T72" fmla="*/ 39 w 123"/>
                    <a:gd name="T73" fmla="*/ 5 h 149"/>
                    <a:gd name="T74" fmla="*/ 40 w 123"/>
                    <a:gd name="T75" fmla="*/ 4 h 149"/>
                    <a:gd name="T76" fmla="*/ 47 w 123"/>
                    <a:gd name="T77" fmla="*/ 3 h 149"/>
                    <a:gd name="T78" fmla="*/ 56 w 123"/>
                    <a:gd name="T79" fmla="*/ 1 h 149"/>
                    <a:gd name="T80" fmla="*/ 76 w 123"/>
                    <a:gd name="T81" fmla="*/ 3 h 149"/>
                    <a:gd name="T82" fmla="*/ 83 w 123"/>
                    <a:gd name="T83" fmla="*/ 5 h 149"/>
                    <a:gd name="T84" fmla="*/ 95 w 123"/>
                    <a:gd name="T85" fmla="*/ 9 h 149"/>
                    <a:gd name="T86" fmla="*/ 103 w 123"/>
                    <a:gd name="T87" fmla="*/ 13 h 149"/>
                    <a:gd name="T88" fmla="*/ 106 w 123"/>
                    <a:gd name="T89" fmla="*/ 21 h 149"/>
                    <a:gd name="T90" fmla="*/ 108 w 123"/>
                    <a:gd name="T91" fmla="*/ 21 h 149"/>
                    <a:gd name="T92" fmla="*/ 113 w 123"/>
                    <a:gd name="T93" fmla="*/ 25 h 149"/>
                    <a:gd name="T94" fmla="*/ 114 w 123"/>
                    <a:gd name="T95" fmla="*/ 28 h 149"/>
                    <a:gd name="T96" fmla="*/ 119 w 123"/>
                    <a:gd name="T97" fmla="*/ 38 h 149"/>
                    <a:gd name="T98" fmla="*/ 120 w 123"/>
                    <a:gd name="T99" fmla="*/ 48 h 149"/>
                    <a:gd name="T100" fmla="*/ 121 w 123"/>
                    <a:gd name="T101" fmla="*/ 59 h 149"/>
                    <a:gd name="T102" fmla="*/ 112 w 123"/>
                    <a:gd name="T103" fmla="*/ 93 h 149"/>
                    <a:gd name="T104" fmla="*/ 115 w 123"/>
                    <a:gd name="T105" fmla="*/ 93 h 149"/>
                    <a:gd name="T106" fmla="*/ 109 w 123"/>
                    <a:gd name="T107" fmla="*/ 103 h 149"/>
                    <a:gd name="T108" fmla="*/ 10 w 123"/>
                    <a:gd name="T109" fmla="*/ 75 h 149"/>
                    <a:gd name="T110" fmla="*/ 6 w 123"/>
                    <a:gd name="T111" fmla="*/ 69 h 149"/>
                    <a:gd name="T112" fmla="*/ 94 w 123"/>
                    <a:gd name="T113" fmla="*/ 14 h 1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123" h="149">
                      <a:moveTo>
                        <a:pt x="105" y="114"/>
                      </a:moveTo>
                      <a:cubicBezTo>
                        <a:pt x="104" y="108"/>
                        <a:pt x="103" y="102"/>
                        <a:pt x="107" y="94"/>
                      </a:cubicBezTo>
                      <a:cubicBezTo>
                        <a:pt x="107" y="94"/>
                        <a:pt x="107" y="95"/>
                        <a:pt x="107" y="95"/>
                      </a:cubicBezTo>
                      <a:cubicBezTo>
                        <a:pt x="108" y="94"/>
                        <a:pt x="107" y="94"/>
                        <a:pt x="107" y="94"/>
                      </a:cubicBezTo>
                      <a:cubicBezTo>
                        <a:pt x="108" y="91"/>
                        <a:pt x="110" y="89"/>
                        <a:pt x="109" y="87"/>
                      </a:cubicBezTo>
                      <a:cubicBezTo>
                        <a:pt x="110" y="87"/>
                        <a:pt x="109" y="83"/>
                        <a:pt x="112" y="84"/>
                      </a:cubicBezTo>
                      <a:cubicBezTo>
                        <a:pt x="110" y="84"/>
                        <a:pt x="111" y="82"/>
                        <a:pt x="112" y="80"/>
                      </a:cubicBezTo>
                      <a:cubicBezTo>
                        <a:pt x="112" y="80"/>
                        <a:pt x="112" y="80"/>
                        <a:pt x="112" y="81"/>
                      </a:cubicBezTo>
                      <a:cubicBezTo>
                        <a:pt x="112" y="80"/>
                        <a:pt x="112" y="79"/>
                        <a:pt x="112" y="79"/>
                      </a:cubicBezTo>
                      <a:cubicBezTo>
                        <a:pt x="114" y="80"/>
                        <a:pt x="113" y="77"/>
                        <a:pt x="112" y="77"/>
                      </a:cubicBezTo>
                      <a:cubicBezTo>
                        <a:pt x="112" y="76"/>
                        <a:pt x="115" y="74"/>
                        <a:pt x="113" y="73"/>
                      </a:cubicBezTo>
                      <a:cubicBezTo>
                        <a:pt x="115" y="73"/>
                        <a:pt x="113" y="72"/>
                        <a:pt x="115" y="72"/>
                      </a:cubicBezTo>
                      <a:cubicBezTo>
                        <a:pt x="114" y="70"/>
                        <a:pt x="113" y="69"/>
                        <a:pt x="115" y="68"/>
                      </a:cubicBezTo>
                      <a:cubicBezTo>
                        <a:pt x="115" y="67"/>
                        <a:pt x="115" y="66"/>
                        <a:pt x="115" y="66"/>
                      </a:cubicBezTo>
                      <a:cubicBezTo>
                        <a:pt x="114" y="65"/>
                        <a:pt x="114" y="64"/>
                        <a:pt x="115" y="64"/>
                      </a:cubicBezTo>
                      <a:cubicBezTo>
                        <a:pt x="114" y="63"/>
                        <a:pt x="114" y="62"/>
                        <a:pt x="114" y="61"/>
                      </a:cubicBezTo>
                      <a:cubicBezTo>
                        <a:pt x="115" y="61"/>
                        <a:pt x="115" y="60"/>
                        <a:pt x="115" y="60"/>
                      </a:cubicBezTo>
                      <a:cubicBezTo>
                        <a:pt x="115" y="60"/>
                        <a:pt x="115" y="60"/>
                        <a:pt x="114" y="59"/>
                      </a:cubicBezTo>
                      <a:cubicBezTo>
                        <a:pt x="114" y="57"/>
                        <a:pt x="115" y="59"/>
                        <a:pt x="115" y="59"/>
                      </a:cubicBezTo>
                      <a:cubicBezTo>
                        <a:pt x="115" y="57"/>
                        <a:pt x="114" y="55"/>
                        <a:pt x="114" y="54"/>
                      </a:cubicBezTo>
                      <a:cubicBezTo>
                        <a:pt x="114" y="53"/>
                        <a:pt x="114" y="52"/>
                        <a:pt x="114" y="51"/>
                      </a:cubicBezTo>
                      <a:cubicBezTo>
                        <a:pt x="114" y="51"/>
                        <a:pt x="114" y="50"/>
                        <a:pt x="114" y="49"/>
                      </a:cubicBezTo>
                      <a:cubicBezTo>
                        <a:pt x="113" y="48"/>
                        <a:pt x="113" y="47"/>
                        <a:pt x="113" y="46"/>
                      </a:cubicBezTo>
                      <a:cubicBezTo>
                        <a:pt x="113" y="45"/>
                        <a:pt x="114" y="44"/>
                        <a:pt x="114" y="44"/>
                      </a:cubicBezTo>
                      <a:cubicBezTo>
                        <a:pt x="112" y="44"/>
                        <a:pt x="115" y="45"/>
                        <a:pt x="113" y="45"/>
                      </a:cubicBezTo>
                      <a:cubicBezTo>
                        <a:pt x="112" y="43"/>
                        <a:pt x="112" y="43"/>
                        <a:pt x="112" y="43"/>
                      </a:cubicBezTo>
                      <a:cubicBezTo>
                        <a:pt x="113" y="42"/>
                        <a:pt x="114" y="42"/>
                        <a:pt x="113" y="41"/>
                      </a:cubicBezTo>
                      <a:cubicBezTo>
                        <a:pt x="113" y="40"/>
                        <a:pt x="113" y="42"/>
                        <a:pt x="112" y="41"/>
                      </a:cubicBezTo>
                      <a:cubicBezTo>
                        <a:pt x="112" y="39"/>
                        <a:pt x="112" y="38"/>
                        <a:pt x="112" y="36"/>
                      </a:cubicBezTo>
                      <a:cubicBezTo>
                        <a:pt x="111" y="35"/>
                        <a:pt x="110" y="34"/>
                        <a:pt x="109" y="32"/>
                      </a:cubicBezTo>
                      <a:cubicBezTo>
                        <a:pt x="110" y="32"/>
                        <a:pt x="110" y="31"/>
                        <a:pt x="112" y="32"/>
                      </a:cubicBezTo>
                      <a:cubicBezTo>
                        <a:pt x="112" y="32"/>
                        <a:pt x="111" y="31"/>
                        <a:pt x="111" y="31"/>
                      </a:cubicBezTo>
                      <a:cubicBezTo>
                        <a:pt x="110" y="32"/>
                        <a:pt x="109" y="31"/>
                        <a:pt x="109" y="32"/>
                      </a:cubicBezTo>
                      <a:cubicBezTo>
                        <a:pt x="108" y="32"/>
                        <a:pt x="110" y="30"/>
                        <a:pt x="109" y="29"/>
                      </a:cubicBezTo>
                      <a:cubicBezTo>
                        <a:pt x="108" y="31"/>
                        <a:pt x="106" y="27"/>
                        <a:pt x="106" y="25"/>
                      </a:cubicBezTo>
                      <a:cubicBezTo>
                        <a:pt x="106" y="25"/>
                        <a:pt x="106" y="25"/>
                        <a:pt x="106" y="25"/>
                      </a:cubicBezTo>
                      <a:cubicBezTo>
                        <a:pt x="106" y="25"/>
                        <a:pt x="106" y="25"/>
                        <a:pt x="106" y="25"/>
                      </a:cubicBezTo>
                      <a:cubicBezTo>
                        <a:pt x="105" y="24"/>
                        <a:pt x="105" y="26"/>
                        <a:pt x="104" y="25"/>
                      </a:cubicBezTo>
                      <a:cubicBezTo>
                        <a:pt x="106" y="24"/>
                        <a:pt x="101" y="23"/>
                        <a:pt x="101" y="21"/>
                      </a:cubicBezTo>
                      <a:cubicBezTo>
                        <a:pt x="101" y="21"/>
                        <a:pt x="102" y="21"/>
                        <a:pt x="101" y="20"/>
                      </a:cubicBezTo>
                      <a:cubicBezTo>
                        <a:pt x="100" y="20"/>
                        <a:pt x="99" y="20"/>
                        <a:pt x="98" y="18"/>
                      </a:cubicBezTo>
                      <a:cubicBezTo>
                        <a:pt x="100" y="18"/>
                        <a:pt x="98" y="18"/>
                        <a:pt x="99" y="17"/>
                      </a:cubicBezTo>
                      <a:cubicBezTo>
                        <a:pt x="98" y="17"/>
                        <a:pt x="98" y="18"/>
                        <a:pt x="98" y="18"/>
                      </a:cubicBezTo>
                      <a:cubicBezTo>
                        <a:pt x="97" y="18"/>
                        <a:pt x="97" y="17"/>
                        <a:pt x="97" y="17"/>
                      </a:cubicBezTo>
                      <a:cubicBezTo>
                        <a:pt x="96" y="17"/>
                        <a:pt x="97" y="17"/>
                        <a:pt x="98" y="17"/>
                      </a:cubicBezTo>
                      <a:cubicBezTo>
                        <a:pt x="99" y="16"/>
                        <a:pt x="96" y="17"/>
                        <a:pt x="97" y="16"/>
                      </a:cubicBezTo>
                      <a:cubicBezTo>
                        <a:pt x="96" y="15"/>
                        <a:pt x="97" y="17"/>
                        <a:pt x="96" y="17"/>
                      </a:cubicBezTo>
                      <a:cubicBezTo>
                        <a:pt x="95" y="16"/>
                        <a:pt x="95" y="16"/>
                        <a:pt x="95" y="16"/>
                      </a:cubicBezTo>
                      <a:cubicBezTo>
                        <a:pt x="94" y="15"/>
                        <a:pt x="94" y="15"/>
                        <a:pt x="92" y="14"/>
                      </a:cubicBezTo>
                      <a:cubicBezTo>
                        <a:pt x="93" y="13"/>
                        <a:pt x="94" y="13"/>
                        <a:pt x="95" y="12"/>
                      </a:cubicBezTo>
                      <a:cubicBezTo>
                        <a:pt x="93" y="12"/>
                        <a:pt x="93" y="13"/>
                        <a:pt x="91" y="13"/>
                      </a:cubicBezTo>
                      <a:cubicBezTo>
                        <a:pt x="90" y="13"/>
                        <a:pt x="90" y="12"/>
                        <a:pt x="91" y="12"/>
                      </a:cubicBezTo>
                      <a:cubicBezTo>
                        <a:pt x="89" y="12"/>
                        <a:pt x="86" y="10"/>
                        <a:pt x="85" y="11"/>
                      </a:cubicBezTo>
                      <a:cubicBezTo>
                        <a:pt x="84" y="9"/>
                        <a:pt x="82" y="9"/>
                        <a:pt x="81" y="8"/>
                      </a:cubicBezTo>
                      <a:cubicBezTo>
                        <a:pt x="80" y="8"/>
                        <a:pt x="79" y="8"/>
                        <a:pt x="78" y="8"/>
                      </a:cubicBezTo>
                      <a:cubicBezTo>
                        <a:pt x="78" y="8"/>
                        <a:pt x="77" y="8"/>
                        <a:pt x="76" y="7"/>
                      </a:cubicBezTo>
                      <a:cubicBezTo>
                        <a:pt x="76" y="7"/>
                        <a:pt x="75" y="7"/>
                        <a:pt x="74" y="7"/>
                      </a:cubicBezTo>
                      <a:cubicBezTo>
                        <a:pt x="75" y="7"/>
                        <a:pt x="75" y="6"/>
                        <a:pt x="75" y="6"/>
                      </a:cubicBezTo>
                      <a:cubicBezTo>
                        <a:pt x="74" y="5"/>
                        <a:pt x="74" y="8"/>
                        <a:pt x="73" y="7"/>
                      </a:cubicBezTo>
                      <a:cubicBezTo>
                        <a:pt x="75" y="5"/>
                        <a:pt x="69" y="8"/>
                        <a:pt x="70" y="6"/>
                      </a:cubicBezTo>
                      <a:cubicBezTo>
                        <a:pt x="68" y="7"/>
                        <a:pt x="67" y="6"/>
                        <a:pt x="66" y="7"/>
                      </a:cubicBezTo>
                      <a:cubicBezTo>
                        <a:pt x="66" y="5"/>
                        <a:pt x="66" y="5"/>
                        <a:pt x="66" y="5"/>
                      </a:cubicBezTo>
                      <a:cubicBezTo>
                        <a:pt x="65" y="6"/>
                        <a:pt x="64" y="6"/>
                        <a:pt x="63" y="6"/>
                      </a:cubicBezTo>
                      <a:cubicBezTo>
                        <a:pt x="62" y="6"/>
                        <a:pt x="62" y="6"/>
                        <a:pt x="61" y="6"/>
                      </a:cubicBezTo>
                      <a:cubicBezTo>
                        <a:pt x="60" y="7"/>
                        <a:pt x="59" y="7"/>
                        <a:pt x="58" y="7"/>
                      </a:cubicBezTo>
                      <a:cubicBezTo>
                        <a:pt x="57" y="7"/>
                        <a:pt x="56" y="7"/>
                        <a:pt x="55" y="8"/>
                      </a:cubicBezTo>
                      <a:cubicBezTo>
                        <a:pt x="55" y="7"/>
                        <a:pt x="53" y="8"/>
                        <a:pt x="53" y="7"/>
                      </a:cubicBezTo>
                      <a:cubicBezTo>
                        <a:pt x="52" y="8"/>
                        <a:pt x="51" y="9"/>
                        <a:pt x="52" y="7"/>
                      </a:cubicBezTo>
                      <a:cubicBezTo>
                        <a:pt x="51" y="7"/>
                        <a:pt x="51" y="8"/>
                        <a:pt x="51" y="9"/>
                      </a:cubicBezTo>
                      <a:cubicBezTo>
                        <a:pt x="49" y="9"/>
                        <a:pt x="47" y="7"/>
                        <a:pt x="47" y="10"/>
                      </a:cubicBezTo>
                      <a:cubicBezTo>
                        <a:pt x="46" y="10"/>
                        <a:pt x="46" y="9"/>
                        <a:pt x="46" y="10"/>
                      </a:cubicBezTo>
                      <a:cubicBezTo>
                        <a:pt x="46" y="10"/>
                        <a:pt x="45" y="10"/>
                        <a:pt x="45" y="9"/>
                      </a:cubicBezTo>
                      <a:cubicBezTo>
                        <a:pt x="44" y="9"/>
                        <a:pt x="45" y="10"/>
                        <a:pt x="45" y="10"/>
                      </a:cubicBezTo>
                      <a:cubicBezTo>
                        <a:pt x="44" y="10"/>
                        <a:pt x="44" y="10"/>
                        <a:pt x="44" y="9"/>
                      </a:cubicBezTo>
                      <a:cubicBezTo>
                        <a:pt x="43" y="11"/>
                        <a:pt x="42" y="10"/>
                        <a:pt x="41" y="11"/>
                      </a:cubicBezTo>
                      <a:cubicBezTo>
                        <a:pt x="40" y="10"/>
                        <a:pt x="39" y="12"/>
                        <a:pt x="38" y="11"/>
                      </a:cubicBezTo>
                      <a:cubicBezTo>
                        <a:pt x="38" y="13"/>
                        <a:pt x="37" y="12"/>
                        <a:pt x="36" y="13"/>
                      </a:cubicBezTo>
                      <a:cubicBezTo>
                        <a:pt x="36" y="12"/>
                        <a:pt x="35" y="13"/>
                        <a:pt x="34" y="13"/>
                      </a:cubicBezTo>
                      <a:cubicBezTo>
                        <a:pt x="33" y="14"/>
                        <a:pt x="36" y="13"/>
                        <a:pt x="35" y="15"/>
                      </a:cubicBezTo>
                      <a:cubicBezTo>
                        <a:pt x="34" y="14"/>
                        <a:pt x="33" y="16"/>
                        <a:pt x="32" y="14"/>
                      </a:cubicBezTo>
                      <a:cubicBezTo>
                        <a:pt x="32" y="14"/>
                        <a:pt x="32" y="15"/>
                        <a:pt x="32" y="15"/>
                      </a:cubicBezTo>
                      <a:cubicBezTo>
                        <a:pt x="31" y="15"/>
                        <a:pt x="31" y="15"/>
                        <a:pt x="31" y="14"/>
                      </a:cubicBezTo>
                      <a:cubicBezTo>
                        <a:pt x="30" y="14"/>
                        <a:pt x="30" y="14"/>
                        <a:pt x="30" y="14"/>
                      </a:cubicBezTo>
                      <a:cubicBezTo>
                        <a:pt x="30" y="14"/>
                        <a:pt x="30" y="15"/>
                        <a:pt x="31" y="16"/>
                      </a:cubicBezTo>
                      <a:cubicBezTo>
                        <a:pt x="30" y="16"/>
                        <a:pt x="30" y="17"/>
                        <a:pt x="29" y="17"/>
                      </a:cubicBezTo>
                      <a:cubicBezTo>
                        <a:pt x="27" y="16"/>
                        <a:pt x="31" y="18"/>
                        <a:pt x="28" y="18"/>
                      </a:cubicBezTo>
                      <a:cubicBezTo>
                        <a:pt x="28" y="18"/>
                        <a:pt x="28" y="18"/>
                        <a:pt x="28" y="17"/>
                      </a:cubicBezTo>
                      <a:cubicBezTo>
                        <a:pt x="27" y="18"/>
                        <a:pt x="27" y="19"/>
                        <a:pt x="26" y="19"/>
                      </a:cubicBezTo>
                      <a:cubicBezTo>
                        <a:pt x="26" y="19"/>
                        <a:pt x="27" y="19"/>
                        <a:pt x="27" y="19"/>
                      </a:cubicBezTo>
                      <a:cubicBezTo>
                        <a:pt x="27" y="20"/>
                        <a:pt x="26" y="20"/>
                        <a:pt x="25" y="20"/>
                      </a:cubicBezTo>
                      <a:cubicBezTo>
                        <a:pt x="24" y="21"/>
                        <a:pt x="23" y="22"/>
                        <a:pt x="23" y="23"/>
                      </a:cubicBezTo>
                      <a:cubicBezTo>
                        <a:pt x="23" y="23"/>
                        <a:pt x="22" y="22"/>
                        <a:pt x="22" y="22"/>
                      </a:cubicBezTo>
                      <a:cubicBezTo>
                        <a:pt x="21" y="23"/>
                        <a:pt x="21" y="24"/>
                        <a:pt x="21" y="25"/>
                      </a:cubicBezTo>
                      <a:cubicBezTo>
                        <a:pt x="20" y="25"/>
                        <a:pt x="19" y="26"/>
                        <a:pt x="18" y="26"/>
                      </a:cubicBezTo>
                      <a:cubicBezTo>
                        <a:pt x="18" y="28"/>
                        <a:pt x="16" y="28"/>
                        <a:pt x="15" y="29"/>
                      </a:cubicBezTo>
                      <a:cubicBezTo>
                        <a:pt x="15" y="30"/>
                        <a:pt x="16" y="29"/>
                        <a:pt x="16" y="30"/>
                      </a:cubicBezTo>
                      <a:cubicBezTo>
                        <a:pt x="15" y="30"/>
                        <a:pt x="15" y="32"/>
                        <a:pt x="14" y="31"/>
                      </a:cubicBezTo>
                      <a:cubicBezTo>
                        <a:pt x="14" y="32"/>
                        <a:pt x="14" y="32"/>
                        <a:pt x="13" y="32"/>
                      </a:cubicBezTo>
                      <a:cubicBezTo>
                        <a:pt x="13" y="33"/>
                        <a:pt x="15" y="32"/>
                        <a:pt x="14" y="33"/>
                      </a:cubicBezTo>
                      <a:cubicBezTo>
                        <a:pt x="14" y="34"/>
                        <a:pt x="13" y="33"/>
                        <a:pt x="12" y="33"/>
                      </a:cubicBezTo>
                      <a:cubicBezTo>
                        <a:pt x="13" y="34"/>
                        <a:pt x="11" y="35"/>
                        <a:pt x="10" y="37"/>
                      </a:cubicBezTo>
                      <a:cubicBezTo>
                        <a:pt x="12" y="36"/>
                        <a:pt x="11" y="37"/>
                        <a:pt x="11" y="38"/>
                      </a:cubicBezTo>
                      <a:cubicBezTo>
                        <a:pt x="10" y="40"/>
                        <a:pt x="9" y="41"/>
                        <a:pt x="10" y="42"/>
                      </a:cubicBezTo>
                      <a:cubicBezTo>
                        <a:pt x="9" y="42"/>
                        <a:pt x="9" y="43"/>
                        <a:pt x="8" y="44"/>
                      </a:cubicBezTo>
                      <a:cubicBezTo>
                        <a:pt x="8" y="45"/>
                        <a:pt x="8" y="46"/>
                        <a:pt x="8" y="46"/>
                      </a:cubicBezTo>
                      <a:cubicBezTo>
                        <a:pt x="8" y="47"/>
                        <a:pt x="8" y="48"/>
                        <a:pt x="8" y="49"/>
                      </a:cubicBezTo>
                      <a:cubicBezTo>
                        <a:pt x="8" y="49"/>
                        <a:pt x="8" y="50"/>
                        <a:pt x="8" y="51"/>
                      </a:cubicBezTo>
                      <a:cubicBezTo>
                        <a:pt x="8" y="52"/>
                        <a:pt x="8" y="52"/>
                        <a:pt x="8" y="53"/>
                      </a:cubicBezTo>
                      <a:cubicBezTo>
                        <a:pt x="8" y="54"/>
                        <a:pt x="8" y="55"/>
                        <a:pt x="7" y="56"/>
                      </a:cubicBezTo>
                      <a:cubicBezTo>
                        <a:pt x="8" y="57"/>
                        <a:pt x="8" y="58"/>
                        <a:pt x="9" y="59"/>
                      </a:cubicBezTo>
                      <a:cubicBezTo>
                        <a:pt x="9" y="61"/>
                        <a:pt x="9" y="62"/>
                        <a:pt x="10" y="63"/>
                      </a:cubicBezTo>
                      <a:cubicBezTo>
                        <a:pt x="10" y="65"/>
                        <a:pt x="10" y="67"/>
                        <a:pt x="11" y="68"/>
                      </a:cubicBezTo>
                      <a:cubicBezTo>
                        <a:pt x="11" y="70"/>
                        <a:pt x="12" y="72"/>
                        <a:pt x="14" y="73"/>
                      </a:cubicBezTo>
                      <a:cubicBezTo>
                        <a:pt x="14" y="74"/>
                        <a:pt x="12" y="74"/>
                        <a:pt x="13" y="75"/>
                      </a:cubicBezTo>
                      <a:cubicBezTo>
                        <a:pt x="13" y="75"/>
                        <a:pt x="13" y="74"/>
                        <a:pt x="14" y="74"/>
                      </a:cubicBezTo>
                      <a:cubicBezTo>
                        <a:pt x="14" y="75"/>
                        <a:pt x="15" y="76"/>
                        <a:pt x="15" y="77"/>
                      </a:cubicBezTo>
                      <a:cubicBezTo>
                        <a:pt x="16" y="78"/>
                        <a:pt x="16" y="79"/>
                        <a:pt x="16" y="80"/>
                      </a:cubicBezTo>
                      <a:cubicBezTo>
                        <a:pt x="16" y="81"/>
                        <a:pt x="17" y="80"/>
                        <a:pt x="17" y="81"/>
                      </a:cubicBezTo>
                      <a:cubicBezTo>
                        <a:pt x="17" y="81"/>
                        <a:pt x="16" y="81"/>
                        <a:pt x="16" y="81"/>
                      </a:cubicBezTo>
                      <a:cubicBezTo>
                        <a:pt x="17" y="82"/>
                        <a:pt x="18" y="83"/>
                        <a:pt x="19" y="84"/>
                      </a:cubicBezTo>
                      <a:cubicBezTo>
                        <a:pt x="19" y="86"/>
                        <a:pt x="20" y="87"/>
                        <a:pt x="21" y="89"/>
                      </a:cubicBezTo>
                      <a:cubicBezTo>
                        <a:pt x="20" y="86"/>
                        <a:pt x="22" y="90"/>
                        <a:pt x="23" y="90"/>
                      </a:cubicBezTo>
                      <a:cubicBezTo>
                        <a:pt x="22" y="91"/>
                        <a:pt x="22" y="90"/>
                        <a:pt x="22" y="90"/>
                      </a:cubicBezTo>
                      <a:cubicBezTo>
                        <a:pt x="22" y="92"/>
                        <a:pt x="23" y="92"/>
                        <a:pt x="24" y="94"/>
                      </a:cubicBezTo>
                      <a:cubicBezTo>
                        <a:pt x="24" y="94"/>
                        <a:pt x="24" y="94"/>
                        <a:pt x="24" y="94"/>
                      </a:cubicBezTo>
                      <a:cubicBezTo>
                        <a:pt x="24" y="94"/>
                        <a:pt x="25" y="95"/>
                        <a:pt x="25" y="95"/>
                      </a:cubicBezTo>
                      <a:cubicBezTo>
                        <a:pt x="25" y="96"/>
                        <a:pt x="25" y="96"/>
                        <a:pt x="25" y="96"/>
                      </a:cubicBezTo>
                      <a:cubicBezTo>
                        <a:pt x="25" y="96"/>
                        <a:pt x="25" y="96"/>
                        <a:pt x="25" y="96"/>
                      </a:cubicBezTo>
                      <a:cubicBezTo>
                        <a:pt x="25" y="96"/>
                        <a:pt x="25" y="96"/>
                        <a:pt x="25" y="96"/>
                      </a:cubicBezTo>
                      <a:cubicBezTo>
                        <a:pt x="25" y="96"/>
                        <a:pt x="25" y="96"/>
                        <a:pt x="25" y="96"/>
                      </a:cubicBezTo>
                      <a:cubicBezTo>
                        <a:pt x="25" y="96"/>
                        <a:pt x="25" y="96"/>
                        <a:pt x="25" y="96"/>
                      </a:cubicBezTo>
                      <a:cubicBezTo>
                        <a:pt x="25" y="96"/>
                        <a:pt x="25" y="96"/>
                        <a:pt x="25" y="96"/>
                      </a:cubicBezTo>
                      <a:cubicBezTo>
                        <a:pt x="25" y="96"/>
                        <a:pt x="25" y="96"/>
                        <a:pt x="25" y="96"/>
                      </a:cubicBezTo>
                      <a:cubicBezTo>
                        <a:pt x="25" y="96"/>
                        <a:pt x="25" y="96"/>
                        <a:pt x="25" y="96"/>
                      </a:cubicBezTo>
                      <a:cubicBezTo>
                        <a:pt x="25" y="96"/>
                        <a:pt x="25" y="96"/>
                        <a:pt x="25" y="96"/>
                      </a:cubicBezTo>
                      <a:cubicBezTo>
                        <a:pt x="26" y="96"/>
                        <a:pt x="26" y="97"/>
                        <a:pt x="26" y="97"/>
                      </a:cubicBezTo>
                      <a:cubicBezTo>
                        <a:pt x="27" y="98"/>
                        <a:pt x="28" y="99"/>
                        <a:pt x="30" y="101"/>
                      </a:cubicBezTo>
                      <a:cubicBezTo>
                        <a:pt x="32" y="103"/>
                        <a:pt x="35" y="105"/>
                        <a:pt x="37" y="107"/>
                      </a:cubicBezTo>
                      <a:cubicBezTo>
                        <a:pt x="39" y="107"/>
                        <a:pt x="45" y="112"/>
                        <a:pt x="44" y="113"/>
                      </a:cubicBezTo>
                      <a:cubicBezTo>
                        <a:pt x="46" y="114"/>
                        <a:pt x="50" y="117"/>
                        <a:pt x="53" y="121"/>
                      </a:cubicBezTo>
                      <a:cubicBezTo>
                        <a:pt x="56" y="125"/>
                        <a:pt x="59" y="129"/>
                        <a:pt x="60" y="131"/>
                      </a:cubicBezTo>
                      <a:cubicBezTo>
                        <a:pt x="59" y="132"/>
                        <a:pt x="59" y="132"/>
                        <a:pt x="59" y="132"/>
                      </a:cubicBezTo>
                      <a:cubicBezTo>
                        <a:pt x="60" y="133"/>
                        <a:pt x="59" y="133"/>
                        <a:pt x="60" y="134"/>
                      </a:cubicBezTo>
                      <a:cubicBezTo>
                        <a:pt x="60" y="133"/>
                        <a:pt x="61" y="134"/>
                        <a:pt x="62" y="135"/>
                      </a:cubicBezTo>
                      <a:cubicBezTo>
                        <a:pt x="63" y="136"/>
                        <a:pt x="63" y="137"/>
                        <a:pt x="62" y="138"/>
                      </a:cubicBezTo>
                      <a:cubicBezTo>
                        <a:pt x="63" y="138"/>
                        <a:pt x="64" y="140"/>
                        <a:pt x="65" y="141"/>
                      </a:cubicBezTo>
                      <a:cubicBezTo>
                        <a:pt x="65" y="142"/>
                        <a:pt x="65" y="142"/>
                        <a:pt x="64" y="142"/>
                      </a:cubicBezTo>
                      <a:cubicBezTo>
                        <a:pt x="65" y="143"/>
                        <a:pt x="65" y="142"/>
                        <a:pt x="66" y="143"/>
                      </a:cubicBezTo>
                      <a:cubicBezTo>
                        <a:pt x="66" y="143"/>
                        <a:pt x="66" y="144"/>
                        <a:pt x="66" y="144"/>
                      </a:cubicBezTo>
                      <a:cubicBezTo>
                        <a:pt x="66" y="145"/>
                        <a:pt x="66" y="145"/>
                        <a:pt x="66" y="146"/>
                      </a:cubicBezTo>
                      <a:cubicBezTo>
                        <a:pt x="66" y="147"/>
                        <a:pt x="65" y="148"/>
                        <a:pt x="66" y="148"/>
                      </a:cubicBezTo>
                      <a:cubicBezTo>
                        <a:pt x="66" y="149"/>
                        <a:pt x="63" y="148"/>
                        <a:pt x="65" y="149"/>
                      </a:cubicBezTo>
                      <a:cubicBezTo>
                        <a:pt x="64" y="149"/>
                        <a:pt x="64" y="149"/>
                        <a:pt x="63" y="149"/>
                      </a:cubicBezTo>
                      <a:cubicBezTo>
                        <a:pt x="63" y="148"/>
                        <a:pt x="64" y="148"/>
                        <a:pt x="64" y="148"/>
                      </a:cubicBezTo>
                      <a:cubicBezTo>
                        <a:pt x="63" y="148"/>
                        <a:pt x="63" y="149"/>
                        <a:pt x="62" y="148"/>
                      </a:cubicBezTo>
                      <a:cubicBezTo>
                        <a:pt x="62" y="148"/>
                        <a:pt x="61" y="147"/>
                        <a:pt x="61" y="147"/>
                      </a:cubicBezTo>
                      <a:cubicBezTo>
                        <a:pt x="61" y="146"/>
                        <a:pt x="61" y="146"/>
                        <a:pt x="61" y="145"/>
                      </a:cubicBezTo>
                      <a:cubicBezTo>
                        <a:pt x="61" y="145"/>
                        <a:pt x="62" y="146"/>
                        <a:pt x="62" y="145"/>
                      </a:cubicBezTo>
                      <a:cubicBezTo>
                        <a:pt x="61" y="145"/>
                        <a:pt x="61" y="143"/>
                        <a:pt x="60" y="141"/>
                      </a:cubicBezTo>
                      <a:cubicBezTo>
                        <a:pt x="59" y="139"/>
                        <a:pt x="59" y="137"/>
                        <a:pt x="57" y="137"/>
                      </a:cubicBezTo>
                      <a:cubicBezTo>
                        <a:pt x="56" y="136"/>
                        <a:pt x="57" y="136"/>
                        <a:pt x="57" y="135"/>
                      </a:cubicBezTo>
                      <a:cubicBezTo>
                        <a:pt x="56" y="134"/>
                        <a:pt x="54" y="131"/>
                        <a:pt x="53" y="130"/>
                      </a:cubicBezTo>
                      <a:cubicBezTo>
                        <a:pt x="55" y="130"/>
                        <a:pt x="52" y="129"/>
                        <a:pt x="54" y="129"/>
                      </a:cubicBezTo>
                      <a:cubicBezTo>
                        <a:pt x="52" y="127"/>
                        <a:pt x="52" y="128"/>
                        <a:pt x="49" y="128"/>
                      </a:cubicBezTo>
                      <a:cubicBezTo>
                        <a:pt x="50" y="124"/>
                        <a:pt x="45" y="124"/>
                        <a:pt x="45" y="121"/>
                      </a:cubicBezTo>
                      <a:cubicBezTo>
                        <a:pt x="44" y="121"/>
                        <a:pt x="44" y="122"/>
                        <a:pt x="43" y="121"/>
                      </a:cubicBezTo>
                      <a:cubicBezTo>
                        <a:pt x="44" y="121"/>
                        <a:pt x="38" y="116"/>
                        <a:pt x="37" y="116"/>
                      </a:cubicBezTo>
                      <a:cubicBezTo>
                        <a:pt x="37" y="115"/>
                        <a:pt x="36" y="114"/>
                        <a:pt x="37" y="114"/>
                      </a:cubicBezTo>
                      <a:cubicBezTo>
                        <a:pt x="36" y="114"/>
                        <a:pt x="36" y="114"/>
                        <a:pt x="35" y="114"/>
                      </a:cubicBezTo>
                      <a:cubicBezTo>
                        <a:pt x="35" y="114"/>
                        <a:pt x="36" y="112"/>
                        <a:pt x="34" y="113"/>
                      </a:cubicBezTo>
                      <a:cubicBezTo>
                        <a:pt x="33" y="110"/>
                        <a:pt x="30" y="110"/>
                        <a:pt x="26" y="107"/>
                      </a:cubicBezTo>
                      <a:cubicBezTo>
                        <a:pt x="29" y="105"/>
                        <a:pt x="25" y="103"/>
                        <a:pt x="25" y="100"/>
                      </a:cubicBezTo>
                      <a:cubicBezTo>
                        <a:pt x="23" y="101"/>
                        <a:pt x="22" y="99"/>
                        <a:pt x="21" y="99"/>
                      </a:cubicBezTo>
                      <a:cubicBezTo>
                        <a:pt x="21" y="99"/>
                        <a:pt x="21" y="99"/>
                        <a:pt x="21" y="99"/>
                      </a:cubicBezTo>
                      <a:cubicBezTo>
                        <a:pt x="21" y="99"/>
                        <a:pt x="21" y="99"/>
                        <a:pt x="21" y="99"/>
                      </a:cubicBezTo>
                      <a:cubicBezTo>
                        <a:pt x="21" y="99"/>
                        <a:pt x="21" y="99"/>
                        <a:pt x="21" y="99"/>
                      </a:cubicBezTo>
                      <a:cubicBezTo>
                        <a:pt x="21" y="99"/>
                        <a:pt x="21" y="99"/>
                        <a:pt x="21" y="99"/>
                      </a:cubicBezTo>
                      <a:cubicBezTo>
                        <a:pt x="21" y="99"/>
                        <a:pt x="21" y="99"/>
                        <a:pt x="21" y="99"/>
                      </a:cubicBezTo>
                      <a:cubicBezTo>
                        <a:pt x="21" y="99"/>
                        <a:pt x="21" y="99"/>
                        <a:pt x="21" y="99"/>
                      </a:cubicBezTo>
                      <a:cubicBezTo>
                        <a:pt x="21" y="99"/>
                        <a:pt x="21" y="99"/>
                        <a:pt x="21" y="99"/>
                      </a:cubicBezTo>
                      <a:cubicBezTo>
                        <a:pt x="21" y="99"/>
                        <a:pt x="21" y="99"/>
                        <a:pt x="21" y="99"/>
                      </a:cubicBezTo>
                      <a:cubicBezTo>
                        <a:pt x="21" y="99"/>
                        <a:pt x="21" y="99"/>
                        <a:pt x="21" y="99"/>
                      </a:cubicBezTo>
                      <a:cubicBezTo>
                        <a:pt x="21" y="99"/>
                        <a:pt x="21" y="99"/>
                        <a:pt x="21" y="99"/>
                      </a:cubicBezTo>
                      <a:cubicBezTo>
                        <a:pt x="21" y="98"/>
                        <a:pt x="21" y="98"/>
                        <a:pt x="21" y="98"/>
                      </a:cubicBezTo>
                      <a:cubicBezTo>
                        <a:pt x="21" y="98"/>
                        <a:pt x="21" y="98"/>
                        <a:pt x="21" y="98"/>
                      </a:cubicBezTo>
                      <a:cubicBezTo>
                        <a:pt x="21" y="97"/>
                        <a:pt x="21" y="97"/>
                        <a:pt x="20" y="98"/>
                      </a:cubicBezTo>
                      <a:cubicBezTo>
                        <a:pt x="20" y="97"/>
                        <a:pt x="22" y="97"/>
                        <a:pt x="21" y="96"/>
                      </a:cubicBezTo>
                      <a:cubicBezTo>
                        <a:pt x="21" y="95"/>
                        <a:pt x="20" y="95"/>
                        <a:pt x="19" y="95"/>
                      </a:cubicBezTo>
                      <a:cubicBezTo>
                        <a:pt x="19" y="96"/>
                        <a:pt x="20" y="96"/>
                        <a:pt x="20" y="96"/>
                      </a:cubicBezTo>
                      <a:cubicBezTo>
                        <a:pt x="18" y="97"/>
                        <a:pt x="18" y="96"/>
                        <a:pt x="17" y="95"/>
                      </a:cubicBezTo>
                      <a:cubicBezTo>
                        <a:pt x="16" y="94"/>
                        <a:pt x="15" y="93"/>
                        <a:pt x="14" y="92"/>
                      </a:cubicBezTo>
                      <a:cubicBezTo>
                        <a:pt x="15" y="92"/>
                        <a:pt x="13" y="91"/>
                        <a:pt x="12" y="89"/>
                      </a:cubicBezTo>
                      <a:cubicBezTo>
                        <a:pt x="12" y="89"/>
                        <a:pt x="13" y="89"/>
                        <a:pt x="13" y="89"/>
                      </a:cubicBezTo>
                      <a:cubicBezTo>
                        <a:pt x="13" y="88"/>
                        <a:pt x="12" y="88"/>
                        <a:pt x="12" y="88"/>
                      </a:cubicBezTo>
                      <a:cubicBezTo>
                        <a:pt x="12" y="87"/>
                        <a:pt x="12" y="87"/>
                        <a:pt x="11" y="86"/>
                      </a:cubicBezTo>
                      <a:cubicBezTo>
                        <a:pt x="11" y="86"/>
                        <a:pt x="12" y="86"/>
                        <a:pt x="12" y="86"/>
                      </a:cubicBezTo>
                      <a:cubicBezTo>
                        <a:pt x="13" y="86"/>
                        <a:pt x="12" y="87"/>
                        <a:pt x="13" y="87"/>
                      </a:cubicBezTo>
                      <a:cubicBezTo>
                        <a:pt x="13" y="87"/>
                        <a:pt x="13" y="86"/>
                        <a:pt x="13" y="86"/>
                      </a:cubicBezTo>
                      <a:cubicBezTo>
                        <a:pt x="12" y="85"/>
                        <a:pt x="11" y="87"/>
                        <a:pt x="10" y="86"/>
                      </a:cubicBezTo>
                      <a:cubicBezTo>
                        <a:pt x="10" y="85"/>
                        <a:pt x="8" y="84"/>
                        <a:pt x="7" y="82"/>
                      </a:cubicBezTo>
                      <a:cubicBezTo>
                        <a:pt x="8" y="82"/>
                        <a:pt x="8" y="82"/>
                        <a:pt x="8" y="83"/>
                      </a:cubicBezTo>
                      <a:cubicBezTo>
                        <a:pt x="9" y="82"/>
                        <a:pt x="8" y="81"/>
                        <a:pt x="9" y="81"/>
                      </a:cubicBezTo>
                      <a:cubicBezTo>
                        <a:pt x="8" y="80"/>
                        <a:pt x="7" y="83"/>
                        <a:pt x="6" y="81"/>
                      </a:cubicBezTo>
                      <a:cubicBezTo>
                        <a:pt x="5" y="81"/>
                        <a:pt x="7" y="81"/>
                        <a:pt x="8" y="81"/>
                      </a:cubicBezTo>
                      <a:cubicBezTo>
                        <a:pt x="8" y="80"/>
                        <a:pt x="7" y="79"/>
                        <a:pt x="7" y="79"/>
                      </a:cubicBezTo>
                      <a:cubicBezTo>
                        <a:pt x="6" y="80"/>
                        <a:pt x="7" y="79"/>
                        <a:pt x="7" y="80"/>
                      </a:cubicBezTo>
                      <a:cubicBezTo>
                        <a:pt x="6" y="81"/>
                        <a:pt x="5" y="79"/>
                        <a:pt x="4" y="79"/>
                      </a:cubicBezTo>
                      <a:cubicBezTo>
                        <a:pt x="5" y="78"/>
                        <a:pt x="5" y="78"/>
                        <a:pt x="6" y="77"/>
                      </a:cubicBezTo>
                      <a:cubicBezTo>
                        <a:pt x="5" y="77"/>
                        <a:pt x="4" y="77"/>
                        <a:pt x="5" y="77"/>
                      </a:cubicBezTo>
                      <a:cubicBezTo>
                        <a:pt x="3" y="76"/>
                        <a:pt x="4" y="72"/>
                        <a:pt x="2" y="73"/>
                      </a:cubicBezTo>
                      <a:cubicBezTo>
                        <a:pt x="2" y="73"/>
                        <a:pt x="2" y="72"/>
                        <a:pt x="1" y="72"/>
                      </a:cubicBezTo>
                      <a:cubicBezTo>
                        <a:pt x="3" y="72"/>
                        <a:pt x="3" y="71"/>
                        <a:pt x="2" y="69"/>
                      </a:cubicBezTo>
                      <a:cubicBezTo>
                        <a:pt x="2" y="70"/>
                        <a:pt x="3" y="70"/>
                        <a:pt x="3" y="71"/>
                      </a:cubicBezTo>
                      <a:cubicBezTo>
                        <a:pt x="1" y="72"/>
                        <a:pt x="1" y="70"/>
                        <a:pt x="1" y="69"/>
                      </a:cubicBezTo>
                      <a:cubicBezTo>
                        <a:pt x="2" y="69"/>
                        <a:pt x="2" y="68"/>
                        <a:pt x="3" y="68"/>
                      </a:cubicBezTo>
                      <a:cubicBezTo>
                        <a:pt x="3" y="68"/>
                        <a:pt x="3" y="66"/>
                        <a:pt x="5" y="66"/>
                      </a:cubicBezTo>
                      <a:cubicBezTo>
                        <a:pt x="4" y="65"/>
                        <a:pt x="3" y="66"/>
                        <a:pt x="3" y="67"/>
                      </a:cubicBezTo>
                      <a:cubicBezTo>
                        <a:pt x="1" y="66"/>
                        <a:pt x="3" y="65"/>
                        <a:pt x="1" y="65"/>
                      </a:cubicBezTo>
                      <a:cubicBezTo>
                        <a:pt x="2" y="65"/>
                        <a:pt x="2" y="63"/>
                        <a:pt x="2" y="63"/>
                      </a:cubicBezTo>
                      <a:cubicBezTo>
                        <a:pt x="3" y="63"/>
                        <a:pt x="3" y="63"/>
                        <a:pt x="4" y="62"/>
                      </a:cubicBezTo>
                      <a:cubicBezTo>
                        <a:pt x="3" y="61"/>
                        <a:pt x="2" y="62"/>
                        <a:pt x="1" y="63"/>
                      </a:cubicBezTo>
                      <a:cubicBezTo>
                        <a:pt x="0" y="63"/>
                        <a:pt x="1" y="61"/>
                        <a:pt x="1" y="61"/>
                      </a:cubicBezTo>
                      <a:cubicBezTo>
                        <a:pt x="2" y="61"/>
                        <a:pt x="3" y="60"/>
                        <a:pt x="3" y="61"/>
                      </a:cubicBezTo>
                      <a:cubicBezTo>
                        <a:pt x="3" y="60"/>
                        <a:pt x="3" y="59"/>
                        <a:pt x="4" y="59"/>
                      </a:cubicBezTo>
                      <a:cubicBezTo>
                        <a:pt x="4" y="58"/>
                        <a:pt x="3" y="58"/>
                        <a:pt x="3" y="57"/>
                      </a:cubicBezTo>
                      <a:cubicBezTo>
                        <a:pt x="4" y="57"/>
                        <a:pt x="4" y="57"/>
                        <a:pt x="4" y="57"/>
                      </a:cubicBezTo>
                      <a:cubicBezTo>
                        <a:pt x="3" y="56"/>
                        <a:pt x="3" y="55"/>
                        <a:pt x="2" y="54"/>
                      </a:cubicBezTo>
                      <a:cubicBezTo>
                        <a:pt x="2" y="54"/>
                        <a:pt x="3" y="56"/>
                        <a:pt x="1" y="56"/>
                      </a:cubicBezTo>
                      <a:cubicBezTo>
                        <a:pt x="1" y="55"/>
                        <a:pt x="1" y="55"/>
                        <a:pt x="1" y="55"/>
                      </a:cubicBezTo>
                      <a:cubicBezTo>
                        <a:pt x="1" y="54"/>
                        <a:pt x="1" y="54"/>
                        <a:pt x="2" y="53"/>
                      </a:cubicBezTo>
                      <a:cubicBezTo>
                        <a:pt x="2" y="53"/>
                        <a:pt x="1" y="53"/>
                        <a:pt x="1" y="52"/>
                      </a:cubicBezTo>
                      <a:cubicBezTo>
                        <a:pt x="1" y="52"/>
                        <a:pt x="1" y="52"/>
                        <a:pt x="0" y="53"/>
                      </a:cubicBezTo>
                      <a:cubicBezTo>
                        <a:pt x="0" y="53"/>
                        <a:pt x="0" y="52"/>
                        <a:pt x="1" y="51"/>
                      </a:cubicBezTo>
                      <a:cubicBezTo>
                        <a:pt x="1" y="50"/>
                        <a:pt x="1" y="50"/>
                        <a:pt x="0" y="50"/>
                      </a:cubicBezTo>
                      <a:cubicBezTo>
                        <a:pt x="0" y="49"/>
                        <a:pt x="1" y="49"/>
                        <a:pt x="0" y="49"/>
                      </a:cubicBezTo>
                      <a:cubicBezTo>
                        <a:pt x="0" y="48"/>
                        <a:pt x="1" y="48"/>
                        <a:pt x="2" y="48"/>
                      </a:cubicBezTo>
                      <a:cubicBezTo>
                        <a:pt x="1" y="46"/>
                        <a:pt x="1" y="43"/>
                        <a:pt x="2" y="41"/>
                      </a:cubicBezTo>
                      <a:cubicBezTo>
                        <a:pt x="2" y="40"/>
                        <a:pt x="2" y="39"/>
                        <a:pt x="3" y="37"/>
                      </a:cubicBezTo>
                      <a:cubicBezTo>
                        <a:pt x="3" y="36"/>
                        <a:pt x="3" y="35"/>
                        <a:pt x="4" y="35"/>
                      </a:cubicBezTo>
                      <a:cubicBezTo>
                        <a:pt x="4" y="34"/>
                        <a:pt x="4" y="33"/>
                        <a:pt x="4" y="32"/>
                      </a:cubicBezTo>
                      <a:cubicBezTo>
                        <a:pt x="7" y="29"/>
                        <a:pt x="7" y="31"/>
                        <a:pt x="10" y="31"/>
                      </a:cubicBezTo>
                      <a:cubicBezTo>
                        <a:pt x="13" y="26"/>
                        <a:pt x="16" y="23"/>
                        <a:pt x="19" y="20"/>
                      </a:cubicBezTo>
                      <a:cubicBezTo>
                        <a:pt x="22" y="17"/>
                        <a:pt x="25" y="15"/>
                        <a:pt x="29" y="12"/>
                      </a:cubicBezTo>
                      <a:cubicBezTo>
                        <a:pt x="28" y="13"/>
                        <a:pt x="26" y="11"/>
                        <a:pt x="27" y="13"/>
                      </a:cubicBezTo>
                      <a:cubicBezTo>
                        <a:pt x="26" y="13"/>
                        <a:pt x="26" y="13"/>
                        <a:pt x="26" y="12"/>
                      </a:cubicBezTo>
                      <a:cubicBezTo>
                        <a:pt x="27" y="11"/>
                        <a:pt x="27" y="11"/>
                        <a:pt x="26" y="11"/>
                      </a:cubicBezTo>
                      <a:cubicBezTo>
                        <a:pt x="27" y="11"/>
                        <a:pt x="30" y="7"/>
                        <a:pt x="31" y="9"/>
                      </a:cubicBezTo>
                      <a:cubicBezTo>
                        <a:pt x="31" y="8"/>
                        <a:pt x="32" y="7"/>
                        <a:pt x="34" y="6"/>
                      </a:cubicBezTo>
                      <a:cubicBezTo>
                        <a:pt x="34" y="6"/>
                        <a:pt x="33" y="6"/>
                        <a:pt x="33" y="7"/>
                      </a:cubicBezTo>
                      <a:cubicBezTo>
                        <a:pt x="33" y="7"/>
                        <a:pt x="34" y="7"/>
                        <a:pt x="34" y="6"/>
                      </a:cubicBezTo>
                      <a:cubicBezTo>
                        <a:pt x="34" y="7"/>
                        <a:pt x="33" y="7"/>
                        <a:pt x="34" y="8"/>
                      </a:cubicBezTo>
                      <a:cubicBezTo>
                        <a:pt x="33" y="8"/>
                        <a:pt x="32" y="8"/>
                        <a:pt x="32" y="8"/>
                      </a:cubicBezTo>
                      <a:cubicBezTo>
                        <a:pt x="31" y="9"/>
                        <a:pt x="31" y="10"/>
                        <a:pt x="30" y="10"/>
                      </a:cubicBezTo>
                      <a:cubicBezTo>
                        <a:pt x="30" y="11"/>
                        <a:pt x="33" y="9"/>
                        <a:pt x="32" y="11"/>
                      </a:cubicBezTo>
                      <a:cubicBezTo>
                        <a:pt x="33" y="10"/>
                        <a:pt x="33" y="10"/>
                        <a:pt x="33" y="10"/>
                      </a:cubicBezTo>
                      <a:cubicBezTo>
                        <a:pt x="32" y="9"/>
                        <a:pt x="34" y="9"/>
                        <a:pt x="35" y="9"/>
                      </a:cubicBezTo>
                      <a:cubicBezTo>
                        <a:pt x="35" y="9"/>
                        <a:pt x="35" y="7"/>
                        <a:pt x="35" y="6"/>
                      </a:cubicBezTo>
                      <a:cubicBezTo>
                        <a:pt x="37" y="5"/>
                        <a:pt x="35" y="8"/>
                        <a:pt x="38" y="6"/>
                      </a:cubicBezTo>
                      <a:cubicBezTo>
                        <a:pt x="36" y="5"/>
                        <a:pt x="38" y="6"/>
                        <a:pt x="39" y="5"/>
                      </a:cubicBezTo>
                      <a:cubicBezTo>
                        <a:pt x="38" y="5"/>
                        <a:pt x="39" y="6"/>
                        <a:pt x="40" y="5"/>
                      </a:cubicBezTo>
                      <a:cubicBezTo>
                        <a:pt x="40" y="6"/>
                        <a:pt x="39" y="6"/>
                        <a:pt x="39" y="6"/>
                      </a:cubicBezTo>
                      <a:cubicBezTo>
                        <a:pt x="38" y="7"/>
                        <a:pt x="38" y="7"/>
                        <a:pt x="37" y="7"/>
                      </a:cubicBezTo>
                      <a:cubicBezTo>
                        <a:pt x="37" y="8"/>
                        <a:pt x="37" y="8"/>
                        <a:pt x="37" y="8"/>
                      </a:cubicBezTo>
                      <a:cubicBezTo>
                        <a:pt x="38" y="8"/>
                        <a:pt x="38" y="8"/>
                        <a:pt x="38" y="7"/>
                      </a:cubicBezTo>
                      <a:cubicBezTo>
                        <a:pt x="39" y="7"/>
                        <a:pt x="38" y="8"/>
                        <a:pt x="38" y="8"/>
                      </a:cubicBezTo>
                      <a:cubicBezTo>
                        <a:pt x="40" y="7"/>
                        <a:pt x="41" y="6"/>
                        <a:pt x="40" y="4"/>
                      </a:cubicBezTo>
                      <a:cubicBezTo>
                        <a:pt x="40" y="5"/>
                        <a:pt x="41" y="5"/>
                        <a:pt x="41" y="4"/>
                      </a:cubicBezTo>
                      <a:cubicBezTo>
                        <a:pt x="41" y="4"/>
                        <a:pt x="41" y="5"/>
                        <a:pt x="41" y="5"/>
                      </a:cubicBezTo>
                      <a:cubicBezTo>
                        <a:pt x="42" y="4"/>
                        <a:pt x="43" y="5"/>
                        <a:pt x="43" y="4"/>
                      </a:cubicBezTo>
                      <a:cubicBezTo>
                        <a:pt x="43" y="5"/>
                        <a:pt x="45" y="5"/>
                        <a:pt x="44" y="6"/>
                      </a:cubicBezTo>
                      <a:cubicBezTo>
                        <a:pt x="45" y="5"/>
                        <a:pt x="45" y="3"/>
                        <a:pt x="46" y="5"/>
                      </a:cubicBezTo>
                      <a:cubicBezTo>
                        <a:pt x="47" y="5"/>
                        <a:pt x="46" y="3"/>
                        <a:pt x="45" y="4"/>
                      </a:cubicBezTo>
                      <a:cubicBezTo>
                        <a:pt x="45" y="3"/>
                        <a:pt x="47" y="4"/>
                        <a:pt x="47" y="3"/>
                      </a:cubicBezTo>
                      <a:cubicBezTo>
                        <a:pt x="48" y="3"/>
                        <a:pt x="46" y="4"/>
                        <a:pt x="47" y="5"/>
                      </a:cubicBezTo>
                      <a:cubicBezTo>
                        <a:pt x="47" y="4"/>
                        <a:pt x="48" y="4"/>
                        <a:pt x="48" y="4"/>
                      </a:cubicBezTo>
                      <a:cubicBezTo>
                        <a:pt x="48" y="3"/>
                        <a:pt x="49" y="3"/>
                        <a:pt x="49" y="2"/>
                      </a:cubicBezTo>
                      <a:cubicBezTo>
                        <a:pt x="49" y="3"/>
                        <a:pt x="51" y="0"/>
                        <a:pt x="51" y="2"/>
                      </a:cubicBezTo>
                      <a:cubicBezTo>
                        <a:pt x="52" y="2"/>
                        <a:pt x="52" y="1"/>
                        <a:pt x="52" y="1"/>
                      </a:cubicBezTo>
                      <a:cubicBezTo>
                        <a:pt x="53" y="1"/>
                        <a:pt x="53" y="2"/>
                        <a:pt x="54" y="2"/>
                      </a:cubicBezTo>
                      <a:cubicBezTo>
                        <a:pt x="54" y="1"/>
                        <a:pt x="55" y="1"/>
                        <a:pt x="56" y="1"/>
                      </a:cubicBezTo>
                      <a:cubicBezTo>
                        <a:pt x="56" y="1"/>
                        <a:pt x="57" y="1"/>
                        <a:pt x="57" y="1"/>
                      </a:cubicBezTo>
                      <a:cubicBezTo>
                        <a:pt x="58" y="1"/>
                        <a:pt x="59" y="1"/>
                        <a:pt x="59" y="1"/>
                      </a:cubicBezTo>
                      <a:cubicBezTo>
                        <a:pt x="61" y="1"/>
                        <a:pt x="63" y="1"/>
                        <a:pt x="63" y="0"/>
                      </a:cubicBezTo>
                      <a:cubicBezTo>
                        <a:pt x="66" y="0"/>
                        <a:pt x="67" y="1"/>
                        <a:pt x="69" y="2"/>
                      </a:cubicBezTo>
                      <a:cubicBezTo>
                        <a:pt x="70" y="1"/>
                        <a:pt x="71" y="1"/>
                        <a:pt x="74" y="1"/>
                      </a:cubicBezTo>
                      <a:cubicBezTo>
                        <a:pt x="74" y="2"/>
                        <a:pt x="74" y="2"/>
                        <a:pt x="73" y="3"/>
                      </a:cubicBezTo>
                      <a:cubicBezTo>
                        <a:pt x="75" y="3"/>
                        <a:pt x="75" y="3"/>
                        <a:pt x="76" y="3"/>
                      </a:cubicBezTo>
                      <a:cubicBezTo>
                        <a:pt x="77" y="3"/>
                        <a:pt x="76" y="5"/>
                        <a:pt x="76" y="6"/>
                      </a:cubicBezTo>
                      <a:cubicBezTo>
                        <a:pt x="77" y="6"/>
                        <a:pt x="77" y="5"/>
                        <a:pt x="77" y="5"/>
                      </a:cubicBezTo>
                      <a:cubicBezTo>
                        <a:pt x="77" y="4"/>
                        <a:pt x="79" y="6"/>
                        <a:pt x="79" y="4"/>
                      </a:cubicBezTo>
                      <a:cubicBezTo>
                        <a:pt x="79" y="4"/>
                        <a:pt x="80" y="6"/>
                        <a:pt x="81" y="5"/>
                      </a:cubicBezTo>
                      <a:cubicBezTo>
                        <a:pt x="81" y="5"/>
                        <a:pt x="81" y="6"/>
                        <a:pt x="81" y="6"/>
                      </a:cubicBezTo>
                      <a:cubicBezTo>
                        <a:pt x="82" y="6"/>
                        <a:pt x="83" y="5"/>
                        <a:pt x="82" y="6"/>
                      </a:cubicBezTo>
                      <a:cubicBezTo>
                        <a:pt x="83" y="6"/>
                        <a:pt x="82" y="5"/>
                        <a:pt x="83" y="5"/>
                      </a:cubicBezTo>
                      <a:cubicBezTo>
                        <a:pt x="83" y="5"/>
                        <a:pt x="86" y="7"/>
                        <a:pt x="85" y="5"/>
                      </a:cubicBezTo>
                      <a:cubicBezTo>
                        <a:pt x="86" y="5"/>
                        <a:pt x="85" y="7"/>
                        <a:pt x="86" y="7"/>
                      </a:cubicBezTo>
                      <a:cubicBezTo>
                        <a:pt x="86" y="8"/>
                        <a:pt x="86" y="7"/>
                        <a:pt x="85" y="7"/>
                      </a:cubicBezTo>
                      <a:cubicBezTo>
                        <a:pt x="85" y="7"/>
                        <a:pt x="85" y="8"/>
                        <a:pt x="85" y="8"/>
                      </a:cubicBezTo>
                      <a:cubicBezTo>
                        <a:pt x="86" y="8"/>
                        <a:pt x="87" y="7"/>
                        <a:pt x="87" y="7"/>
                      </a:cubicBezTo>
                      <a:cubicBezTo>
                        <a:pt x="89" y="7"/>
                        <a:pt x="90" y="8"/>
                        <a:pt x="91" y="9"/>
                      </a:cubicBezTo>
                      <a:cubicBezTo>
                        <a:pt x="92" y="9"/>
                        <a:pt x="94" y="10"/>
                        <a:pt x="95" y="9"/>
                      </a:cubicBezTo>
                      <a:cubicBezTo>
                        <a:pt x="96" y="10"/>
                        <a:pt x="94" y="10"/>
                        <a:pt x="94" y="11"/>
                      </a:cubicBezTo>
                      <a:cubicBezTo>
                        <a:pt x="96" y="10"/>
                        <a:pt x="98" y="11"/>
                        <a:pt x="99" y="13"/>
                      </a:cubicBezTo>
                      <a:cubicBezTo>
                        <a:pt x="98" y="13"/>
                        <a:pt x="97" y="12"/>
                        <a:pt x="96" y="11"/>
                      </a:cubicBezTo>
                      <a:cubicBezTo>
                        <a:pt x="95" y="13"/>
                        <a:pt x="99" y="12"/>
                        <a:pt x="97" y="14"/>
                      </a:cubicBezTo>
                      <a:cubicBezTo>
                        <a:pt x="99" y="14"/>
                        <a:pt x="99" y="13"/>
                        <a:pt x="99" y="13"/>
                      </a:cubicBezTo>
                      <a:cubicBezTo>
                        <a:pt x="100" y="13"/>
                        <a:pt x="100" y="14"/>
                        <a:pt x="101" y="15"/>
                      </a:cubicBezTo>
                      <a:cubicBezTo>
                        <a:pt x="100" y="13"/>
                        <a:pt x="105" y="16"/>
                        <a:pt x="103" y="13"/>
                      </a:cubicBezTo>
                      <a:cubicBezTo>
                        <a:pt x="103" y="13"/>
                        <a:pt x="104" y="14"/>
                        <a:pt x="104" y="14"/>
                      </a:cubicBezTo>
                      <a:cubicBezTo>
                        <a:pt x="104" y="15"/>
                        <a:pt x="104" y="15"/>
                        <a:pt x="104" y="15"/>
                      </a:cubicBezTo>
                      <a:cubicBezTo>
                        <a:pt x="104" y="15"/>
                        <a:pt x="103" y="15"/>
                        <a:pt x="103" y="15"/>
                      </a:cubicBezTo>
                      <a:cubicBezTo>
                        <a:pt x="102" y="16"/>
                        <a:pt x="105" y="17"/>
                        <a:pt x="103" y="18"/>
                      </a:cubicBezTo>
                      <a:cubicBezTo>
                        <a:pt x="103" y="19"/>
                        <a:pt x="104" y="19"/>
                        <a:pt x="104" y="19"/>
                      </a:cubicBezTo>
                      <a:cubicBezTo>
                        <a:pt x="104" y="19"/>
                        <a:pt x="104" y="19"/>
                        <a:pt x="105" y="20"/>
                      </a:cubicBezTo>
                      <a:cubicBezTo>
                        <a:pt x="105" y="20"/>
                        <a:pt x="105" y="21"/>
                        <a:pt x="106" y="21"/>
                      </a:cubicBezTo>
                      <a:cubicBezTo>
                        <a:pt x="107" y="22"/>
                        <a:pt x="107" y="23"/>
                        <a:pt x="109" y="24"/>
                      </a:cubicBezTo>
                      <a:cubicBezTo>
                        <a:pt x="109" y="24"/>
                        <a:pt x="109" y="24"/>
                        <a:pt x="109" y="23"/>
                      </a:cubicBezTo>
                      <a:cubicBezTo>
                        <a:pt x="109" y="24"/>
                        <a:pt x="109" y="24"/>
                        <a:pt x="109" y="24"/>
                      </a:cubicBezTo>
                      <a:cubicBezTo>
                        <a:pt x="109" y="24"/>
                        <a:pt x="109" y="23"/>
                        <a:pt x="109" y="23"/>
                      </a:cubicBezTo>
                      <a:cubicBezTo>
                        <a:pt x="109" y="23"/>
                        <a:pt x="109" y="23"/>
                        <a:pt x="109" y="23"/>
                      </a:cubicBezTo>
                      <a:cubicBezTo>
                        <a:pt x="109" y="23"/>
                        <a:pt x="109" y="22"/>
                        <a:pt x="109" y="22"/>
                      </a:cubicBezTo>
                      <a:cubicBezTo>
                        <a:pt x="109" y="22"/>
                        <a:pt x="109" y="22"/>
                        <a:pt x="108" y="21"/>
                      </a:cubicBezTo>
                      <a:cubicBezTo>
                        <a:pt x="107" y="22"/>
                        <a:pt x="110" y="22"/>
                        <a:pt x="108" y="23"/>
                      </a:cubicBezTo>
                      <a:cubicBezTo>
                        <a:pt x="107" y="21"/>
                        <a:pt x="109" y="22"/>
                        <a:pt x="110" y="21"/>
                      </a:cubicBezTo>
                      <a:cubicBezTo>
                        <a:pt x="110" y="22"/>
                        <a:pt x="110" y="22"/>
                        <a:pt x="110" y="23"/>
                      </a:cubicBezTo>
                      <a:cubicBezTo>
                        <a:pt x="110" y="23"/>
                        <a:pt x="110" y="23"/>
                        <a:pt x="110" y="23"/>
                      </a:cubicBezTo>
                      <a:cubicBezTo>
                        <a:pt x="110" y="23"/>
                        <a:pt x="110" y="23"/>
                        <a:pt x="110" y="23"/>
                      </a:cubicBezTo>
                      <a:cubicBezTo>
                        <a:pt x="111" y="23"/>
                        <a:pt x="112" y="24"/>
                        <a:pt x="112" y="25"/>
                      </a:cubicBezTo>
                      <a:cubicBezTo>
                        <a:pt x="112" y="26"/>
                        <a:pt x="113" y="25"/>
                        <a:pt x="113" y="25"/>
                      </a:cubicBezTo>
                      <a:cubicBezTo>
                        <a:pt x="113" y="25"/>
                        <a:pt x="112" y="25"/>
                        <a:pt x="112" y="24"/>
                      </a:cubicBezTo>
                      <a:cubicBezTo>
                        <a:pt x="112" y="24"/>
                        <a:pt x="112" y="24"/>
                        <a:pt x="112" y="24"/>
                      </a:cubicBezTo>
                      <a:cubicBezTo>
                        <a:pt x="113" y="23"/>
                        <a:pt x="113" y="23"/>
                        <a:pt x="113" y="23"/>
                      </a:cubicBezTo>
                      <a:cubicBezTo>
                        <a:pt x="114" y="24"/>
                        <a:pt x="113" y="25"/>
                        <a:pt x="114" y="26"/>
                      </a:cubicBezTo>
                      <a:cubicBezTo>
                        <a:pt x="113" y="26"/>
                        <a:pt x="113" y="27"/>
                        <a:pt x="113" y="27"/>
                      </a:cubicBezTo>
                      <a:cubicBezTo>
                        <a:pt x="113" y="28"/>
                        <a:pt x="114" y="27"/>
                        <a:pt x="113" y="27"/>
                      </a:cubicBezTo>
                      <a:cubicBezTo>
                        <a:pt x="114" y="27"/>
                        <a:pt x="114" y="28"/>
                        <a:pt x="114" y="28"/>
                      </a:cubicBezTo>
                      <a:cubicBezTo>
                        <a:pt x="115" y="28"/>
                        <a:pt x="115" y="29"/>
                        <a:pt x="116" y="29"/>
                      </a:cubicBezTo>
                      <a:cubicBezTo>
                        <a:pt x="116" y="29"/>
                        <a:pt x="116" y="29"/>
                        <a:pt x="116" y="30"/>
                      </a:cubicBezTo>
                      <a:cubicBezTo>
                        <a:pt x="116" y="31"/>
                        <a:pt x="117" y="31"/>
                        <a:pt x="117" y="32"/>
                      </a:cubicBezTo>
                      <a:cubicBezTo>
                        <a:pt x="118" y="32"/>
                        <a:pt x="117" y="33"/>
                        <a:pt x="117" y="33"/>
                      </a:cubicBezTo>
                      <a:cubicBezTo>
                        <a:pt x="118" y="34"/>
                        <a:pt x="119" y="35"/>
                        <a:pt x="118" y="37"/>
                      </a:cubicBezTo>
                      <a:cubicBezTo>
                        <a:pt x="117" y="36"/>
                        <a:pt x="119" y="35"/>
                        <a:pt x="117" y="35"/>
                      </a:cubicBezTo>
                      <a:cubicBezTo>
                        <a:pt x="117" y="36"/>
                        <a:pt x="118" y="37"/>
                        <a:pt x="119" y="38"/>
                      </a:cubicBezTo>
                      <a:cubicBezTo>
                        <a:pt x="120" y="38"/>
                        <a:pt x="121" y="39"/>
                        <a:pt x="120" y="41"/>
                      </a:cubicBezTo>
                      <a:cubicBezTo>
                        <a:pt x="123" y="42"/>
                        <a:pt x="120" y="42"/>
                        <a:pt x="121" y="43"/>
                      </a:cubicBezTo>
                      <a:cubicBezTo>
                        <a:pt x="121" y="44"/>
                        <a:pt x="120" y="46"/>
                        <a:pt x="119" y="46"/>
                      </a:cubicBezTo>
                      <a:cubicBezTo>
                        <a:pt x="119" y="46"/>
                        <a:pt x="120" y="46"/>
                        <a:pt x="121" y="47"/>
                      </a:cubicBezTo>
                      <a:cubicBezTo>
                        <a:pt x="121" y="48"/>
                        <a:pt x="119" y="46"/>
                        <a:pt x="119" y="48"/>
                      </a:cubicBezTo>
                      <a:cubicBezTo>
                        <a:pt x="119" y="48"/>
                        <a:pt x="121" y="47"/>
                        <a:pt x="121" y="49"/>
                      </a:cubicBezTo>
                      <a:cubicBezTo>
                        <a:pt x="121" y="49"/>
                        <a:pt x="121" y="48"/>
                        <a:pt x="120" y="48"/>
                      </a:cubicBezTo>
                      <a:cubicBezTo>
                        <a:pt x="120" y="48"/>
                        <a:pt x="120" y="48"/>
                        <a:pt x="120" y="49"/>
                      </a:cubicBezTo>
                      <a:cubicBezTo>
                        <a:pt x="120" y="49"/>
                        <a:pt x="120" y="50"/>
                        <a:pt x="121" y="51"/>
                      </a:cubicBezTo>
                      <a:cubicBezTo>
                        <a:pt x="121" y="51"/>
                        <a:pt x="121" y="52"/>
                        <a:pt x="121" y="53"/>
                      </a:cubicBezTo>
                      <a:cubicBezTo>
                        <a:pt x="121" y="54"/>
                        <a:pt x="121" y="55"/>
                        <a:pt x="121" y="55"/>
                      </a:cubicBezTo>
                      <a:cubicBezTo>
                        <a:pt x="121" y="56"/>
                        <a:pt x="121" y="56"/>
                        <a:pt x="121" y="56"/>
                      </a:cubicBezTo>
                      <a:cubicBezTo>
                        <a:pt x="122" y="56"/>
                        <a:pt x="122" y="56"/>
                        <a:pt x="123" y="56"/>
                      </a:cubicBezTo>
                      <a:cubicBezTo>
                        <a:pt x="122" y="57"/>
                        <a:pt x="121" y="57"/>
                        <a:pt x="121" y="59"/>
                      </a:cubicBezTo>
                      <a:cubicBezTo>
                        <a:pt x="120" y="59"/>
                        <a:pt x="121" y="58"/>
                        <a:pt x="121" y="58"/>
                      </a:cubicBezTo>
                      <a:cubicBezTo>
                        <a:pt x="120" y="58"/>
                        <a:pt x="120" y="58"/>
                        <a:pt x="119" y="58"/>
                      </a:cubicBezTo>
                      <a:cubicBezTo>
                        <a:pt x="121" y="60"/>
                        <a:pt x="119" y="61"/>
                        <a:pt x="120" y="63"/>
                      </a:cubicBezTo>
                      <a:cubicBezTo>
                        <a:pt x="119" y="68"/>
                        <a:pt x="118" y="75"/>
                        <a:pt x="116" y="81"/>
                      </a:cubicBezTo>
                      <a:cubicBezTo>
                        <a:pt x="116" y="81"/>
                        <a:pt x="116" y="81"/>
                        <a:pt x="116" y="81"/>
                      </a:cubicBezTo>
                      <a:cubicBezTo>
                        <a:pt x="116" y="82"/>
                        <a:pt x="116" y="82"/>
                        <a:pt x="116" y="82"/>
                      </a:cubicBezTo>
                      <a:cubicBezTo>
                        <a:pt x="115" y="86"/>
                        <a:pt x="113" y="90"/>
                        <a:pt x="112" y="93"/>
                      </a:cubicBezTo>
                      <a:cubicBezTo>
                        <a:pt x="113" y="94"/>
                        <a:pt x="112" y="92"/>
                        <a:pt x="114" y="92"/>
                      </a:cubicBezTo>
                      <a:cubicBezTo>
                        <a:pt x="114" y="92"/>
                        <a:pt x="113" y="90"/>
                        <a:pt x="114" y="91"/>
                      </a:cubicBezTo>
                      <a:cubicBezTo>
                        <a:pt x="113" y="89"/>
                        <a:pt x="116" y="88"/>
                        <a:pt x="115" y="86"/>
                      </a:cubicBezTo>
                      <a:cubicBezTo>
                        <a:pt x="116" y="87"/>
                        <a:pt x="117" y="88"/>
                        <a:pt x="116" y="90"/>
                      </a:cubicBezTo>
                      <a:cubicBezTo>
                        <a:pt x="114" y="90"/>
                        <a:pt x="116" y="89"/>
                        <a:pt x="116" y="88"/>
                      </a:cubicBezTo>
                      <a:cubicBezTo>
                        <a:pt x="115" y="88"/>
                        <a:pt x="114" y="91"/>
                        <a:pt x="116" y="91"/>
                      </a:cubicBezTo>
                      <a:cubicBezTo>
                        <a:pt x="116" y="92"/>
                        <a:pt x="114" y="93"/>
                        <a:pt x="115" y="93"/>
                      </a:cubicBezTo>
                      <a:cubicBezTo>
                        <a:pt x="114" y="93"/>
                        <a:pt x="112" y="95"/>
                        <a:pt x="112" y="93"/>
                      </a:cubicBezTo>
                      <a:cubicBezTo>
                        <a:pt x="111" y="94"/>
                        <a:pt x="113" y="95"/>
                        <a:pt x="114" y="93"/>
                      </a:cubicBezTo>
                      <a:cubicBezTo>
                        <a:pt x="114" y="94"/>
                        <a:pt x="113" y="95"/>
                        <a:pt x="114" y="95"/>
                      </a:cubicBezTo>
                      <a:cubicBezTo>
                        <a:pt x="113" y="95"/>
                        <a:pt x="112" y="96"/>
                        <a:pt x="112" y="95"/>
                      </a:cubicBezTo>
                      <a:cubicBezTo>
                        <a:pt x="111" y="96"/>
                        <a:pt x="111" y="96"/>
                        <a:pt x="110" y="97"/>
                      </a:cubicBezTo>
                      <a:cubicBezTo>
                        <a:pt x="110" y="97"/>
                        <a:pt x="111" y="98"/>
                        <a:pt x="112" y="98"/>
                      </a:cubicBezTo>
                      <a:cubicBezTo>
                        <a:pt x="110" y="99"/>
                        <a:pt x="112" y="103"/>
                        <a:pt x="109" y="103"/>
                      </a:cubicBezTo>
                      <a:cubicBezTo>
                        <a:pt x="109" y="104"/>
                        <a:pt x="109" y="105"/>
                        <a:pt x="108" y="105"/>
                      </a:cubicBezTo>
                      <a:cubicBezTo>
                        <a:pt x="108" y="106"/>
                        <a:pt x="108" y="107"/>
                        <a:pt x="108" y="108"/>
                      </a:cubicBezTo>
                      <a:cubicBezTo>
                        <a:pt x="107" y="110"/>
                        <a:pt x="107" y="112"/>
                        <a:pt x="108" y="114"/>
                      </a:cubicBezTo>
                      <a:cubicBezTo>
                        <a:pt x="108" y="115"/>
                        <a:pt x="106" y="114"/>
                        <a:pt x="105" y="114"/>
                      </a:cubicBezTo>
                      <a:close/>
                      <a:moveTo>
                        <a:pt x="9" y="72"/>
                      </a:moveTo>
                      <a:cubicBezTo>
                        <a:pt x="9" y="73"/>
                        <a:pt x="8" y="73"/>
                        <a:pt x="7" y="74"/>
                      </a:cubicBezTo>
                      <a:cubicBezTo>
                        <a:pt x="8" y="75"/>
                        <a:pt x="9" y="75"/>
                        <a:pt x="10" y="75"/>
                      </a:cubicBezTo>
                      <a:cubicBezTo>
                        <a:pt x="10" y="74"/>
                        <a:pt x="10" y="74"/>
                        <a:pt x="10" y="74"/>
                      </a:cubicBezTo>
                      <a:cubicBezTo>
                        <a:pt x="9" y="74"/>
                        <a:pt x="9" y="75"/>
                        <a:pt x="9" y="74"/>
                      </a:cubicBezTo>
                      <a:cubicBezTo>
                        <a:pt x="9" y="74"/>
                        <a:pt x="10" y="72"/>
                        <a:pt x="9" y="72"/>
                      </a:cubicBezTo>
                      <a:close/>
                      <a:moveTo>
                        <a:pt x="5" y="68"/>
                      </a:moveTo>
                      <a:cubicBezTo>
                        <a:pt x="6" y="70"/>
                        <a:pt x="6" y="70"/>
                        <a:pt x="6" y="70"/>
                      </a:cubicBezTo>
                      <a:cubicBezTo>
                        <a:pt x="7" y="70"/>
                        <a:pt x="8" y="69"/>
                        <a:pt x="7" y="68"/>
                      </a:cubicBezTo>
                      <a:cubicBezTo>
                        <a:pt x="7" y="68"/>
                        <a:pt x="6" y="69"/>
                        <a:pt x="6" y="69"/>
                      </a:cubicBezTo>
                      <a:cubicBezTo>
                        <a:pt x="6" y="68"/>
                        <a:pt x="6" y="68"/>
                        <a:pt x="5" y="68"/>
                      </a:cubicBezTo>
                      <a:close/>
                      <a:moveTo>
                        <a:pt x="5" y="64"/>
                      </a:moveTo>
                      <a:cubicBezTo>
                        <a:pt x="6" y="65"/>
                        <a:pt x="7" y="65"/>
                        <a:pt x="6" y="66"/>
                      </a:cubicBezTo>
                      <a:cubicBezTo>
                        <a:pt x="7" y="66"/>
                        <a:pt x="7" y="65"/>
                        <a:pt x="7" y="64"/>
                      </a:cubicBezTo>
                      <a:cubicBezTo>
                        <a:pt x="6" y="64"/>
                        <a:pt x="6" y="64"/>
                        <a:pt x="5" y="64"/>
                      </a:cubicBezTo>
                      <a:close/>
                      <a:moveTo>
                        <a:pt x="95" y="11"/>
                      </a:moveTo>
                      <a:cubicBezTo>
                        <a:pt x="96" y="13"/>
                        <a:pt x="93" y="13"/>
                        <a:pt x="94" y="14"/>
                      </a:cubicBezTo>
                      <a:cubicBezTo>
                        <a:pt x="95" y="14"/>
                        <a:pt x="97" y="11"/>
                        <a:pt x="95" y="11"/>
                      </a:cubicBezTo>
                      <a:close/>
                      <a:moveTo>
                        <a:pt x="111" y="29"/>
                      </a:moveTo>
                      <a:cubicBezTo>
                        <a:pt x="111" y="29"/>
                        <a:pt x="112" y="28"/>
                        <a:pt x="112" y="27"/>
                      </a:cubicBezTo>
                      <a:cubicBezTo>
                        <a:pt x="111" y="28"/>
                        <a:pt x="111" y="27"/>
                        <a:pt x="110" y="29"/>
                      </a:cubicBezTo>
                      <a:cubicBezTo>
                        <a:pt x="110" y="28"/>
                        <a:pt x="110" y="28"/>
                        <a:pt x="109" y="28"/>
                      </a:cubicBezTo>
                      <a:cubicBezTo>
                        <a:pt x="110" y="29"/>
                        <a:pt x="110" y="29"/>
                        <a:pt x="111" y="2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1" name="Freeform 56"/>
                <p:cNvSpPr>
                  <a:spLocks noEditPoints="1"/>
                </p:cNvSpPr>
                <p:nvPr/>
              </p:nvSpPr>
              <p:spPr bwMode="auto">
                <a:xfrm rot="976095">
                  <a:off x="5619085" y="4880207"/>
                  <a:ext cx="864337" cy="693991"/>
                </a:xfrm>
                <a:custGeom>
                  <a:avLst/>
                  <a:gdLst>
                    <a:gd name="T0" fmla="*/ 38 w 51"/>
                    <a:gd name="T1" fmla="*/ 31 h 41"/>
                    <a:gd name="T2" fmla="*/ 43 w 51"/>
                    <a:gd name="T3" fmla="*/ 26 h 41"/>
                    <a:gd name="T4" fmla="*/ 43 w 51"/>
                    <a:gd name="T5" fmla="*/ 25 h 41"/>
                    <a:gd name="T6" fmla="*/ 42 w 51"/>
                    <a:gd name="T7" fmla="*/ 24 h 41"/>
                    <a:gd name="T8" fmla="*/ 42 w 51"/>
                    <a:gd name="T9" fmla="*/ 24 h 41"/>
                    <a:gd name="T10" fmla="*/ 40 w 51"/>
                    <a:gd name="T11" fmla="*/ 24 h 41"/>
                    <a:gd name="T12" fmla="*/ 35 w 51"/>
                    <a:gd name="T13" fmla="*/ 22 h 41"/>
                    <a:gd name="T14" fmla="*/ 29 w 51"/>
                    <a:gd name="T15" fmla="*/ 25 h 41"/>
                    <a:gd name="T16" fmla="*/ 26 w 51"/>
                    <a:gd name="T17" fmla="*/ 26 h 41"/>
                    <a:gd name="T18" fmla="*/ 23 w 51"/>
                    <a:gd name="T19" fmla="*/ 27 h 41"/>
                    <a:gd name="T20" fmla="*/ 14 w 51"/>
                    <a:gd name="T21" fmla="*/ 25 h 41"/>
                    <a:gd name="T22" fmla="*/ 21 w 51"/>
                    <a:gd name="T23" fmla="*/ 23 h 41"/>
                    <a:gd name="T24" fmla="*/ 24 w 51"/>
                    <a:gd name="T25" fmla="*/ 21 h 41"/>
                    <a:gd name="T26" fmla="*/ 28 w 51"/>
                    <a:gd name="T27" fmla="*/ 19 h 41"/>
                    <a:gd name="T28" fmla="*/ 31 w 51"/>
                    <a:gd name="T29" fmla="*/ 18 h 41"/>
                    <a:gd name="T30" fmla="*/ 35 w 51"/>
                    <a:gd name="T31" fmla="*/ 17 h 41"/>
                    <a:gd name="T32" fmla="*/ 39 w 51"/>
                    <a:gd name="T33" fmla="*/ 12 h 41"/>
                    <a:gd name="T34" fmla="*/ 44 w 51"/>
                    <a:gd name="T35" fmla="*/ 9 h 41"/>
                    <a:gd name="T36" fmla="*/ 44 w 51"/>
                    <a:gd name="T37" fmla="*/ 10 h 41"/>
                    <a:gd name="T38" fmla="*/ 35 w 51"/>
                    <a:gd name="T39" fmla="*/ 9 h 41"/>
                    <a:gd name="T40" fmla="*/ 27 w 51"/>
                    <a:gd name="T41" fmla="*/ 11 h 41"/>
                    <a:gd name="T42" fmla="*/ 8 w 51"/>
                    <a:gd name="T43" fmla="*/ 23 h 41"/>
                    <a:gd name="T44" fmla="*/ 6 w 51"/>
                    <a:gd name="T45" fmla="*/ 27 h 41"/>
                    <a:gd name="T46" fmla="*/ 1 w 51"/>
                    <a:gd name="T47" fmla="*/ 26 h 41"/>
                    <a:gd name="T48" fmla="*/ 6 w 51"/>
                    <a:gd name="T49" fmla="*/ 18 h 41"/>
                    <a:gd name="T50" fmla="*/ 15 w 51"/>
                    <a:gd name="T51" fmla="*/ 11 h 41"/>
                    <a:gd name="T52" fmla="*/ 25 w 51"/>
                    <a:gd name="T53" fmla="*/ 6 h 41"/>
                    <a:gd name="T54" fmla="*/ 30 w 51"/>
                    <a:gd name="T55" fmla="*/ 4 h 41"/>
                    <a:gd name="T56" fmla="*/ 32 w 51"/>
                    <a:gd name="T57" fmla="*/ 2 h 41"/>
                    <a:gd name="T58" fmla="*/ 36 w 51"/>
                    <a:gd name="T59" fmla="*/ 2 h 41"/>
                    <a:gd name="T60" fmla="*/ 40 w 51"/>
                    <a:gd name="T61" fmla="*/ 0 h 41"/>
                    <a:gd name="T62" fmla="*/ 42 w 51"/>
                    <a:gd name="T63" fmla="*/ 3 h 41"/>
                    <a:gd name="T64" fmla="*/ 45 w 51"/>
                    <a:gd name="T65" fmla="*/ 2 h 41"/>
                    <a:gd name="T66" fmla="*/ 48 w 51"/>
                    <a:gd name="T67" fmla="*/ 6 h 41"/>
                    <a:gd name="T68" fmla="*/ 50 w 51"/>
                    <a:gd name="T69" fmla="*/ 6 h 41"/>
                    <a:gd name="T70" fmla="*/ 46 w 51"/>
                    <a:gd name="T71" fmla="*/ 18 h 41"/>
                    <a:gd name="T72" fmla="*/ 31 w 51"/>
                    <a:gd name="T73" fmla="*/ 27 h 41"/>
                    <a:gd name="T74" fmla="*/ 30 w 51"/>
                    <a:gd name="T75" fmla="*/ 23 h 41"/>
                    <a:gd name="T76" fmla="*/ 29 w 51"/>
                    <a:gd name="T77" fmla="*/ 25 h 41"/>
                    <a:gd name="T78" fmla="*/ 27 w 51"/>
                    <a:gd name="T79" fmla="*/ 26 h 41"/>
                    <a:gd name="T80" fmla="*/ 24 w 51"/>
                    <a:gd name="T81" fmla="*/ 26 h 41"/>
                    <a:gd name="T82" fmla="*/ 19 w 51"/>
                    <a:gd name="T83" fmla="*/ 29 h 41"/>
                    <a:gd name="T84" fmla="*/ 13 w 51"/>
                    <a:gd name="T85" fmla="*/ 28 h 41"/>
                    <a:gd name="T86" fmla="*/ 16 w 51"/>
                    <a:gd name="T87" fmla="*/ 28 h 41"/>
                    <a:gd name="T88" fmla="*/ 19 w 51"/>
                    <a:gd name="T89" fmla="*/ 27 h 41"/>
                    <a:gd name="T90" fmla="*/ 23 w 51"/>
                    <a:gd name="T91" fmla="*/ 24 h 41"/>
                    <a:gd name="T92" fmla="*/ 26 w 51"/>
                    <a:gd name="T93" fmla="*/ 22 h 41"/>
                    <a:gd name="T94" fmla="*/ 30 w 51"/>
                    <a:gd name="T95" fmla="*/ 19 h 41"/>
                    <a:gd name="T96" fmla="*/ 33 w 51"/>
                    <a:gd name="T97" fmla="*/ 18 h 41"/>
                    <a:gd name="T98" fmla="*/ 38 w 51"/>
                    <a:gd name="T99" fmla="*/ 17 h 41"/>
                    <a:gd name="T100" fmla="*/ 45 w 51"/>
                    <a:gd name="T101" fmla="*/ 17 h 41"/>
                    <a:gd name="T102" fmla="*/ 48 w 51"/>
                    <a:gd name="T103" fmla="*/ 20 h 41"/>
                    <a:gd name="T104" fmla="*/ 49 w 51"/>
                    <a:gd name="T105" fmla="*/ 23 h 41"/>
                    <a:gd name="T106" fmla="*/ 37 w 51"/>
                    <a:gd name="T107" fmla="*/ 37 h 41"/>
                    <a:gd name="T108" fmla="*/ 38 w 51"/>
                    <a:gd name="T109" fmla="*/ 38 h 41"/>
                    <a:gd name="T110" fmla="*/ 35 w 51"/>
                    <a:gd name="T111" fmla="*/ 38 h 41"/>
                    <a:gd name="T112" fmla="*/ 38 w 51"/>
                    <a:gd name="T113" fmla="*/ 6 h 41"/>
                    <a:gd name="T114" fmla="*/ 41 w 51"/>
                    <a:gd name="T115" fmla="*/ 6 h 41"/>
                    <a:gd name="T116" fmla="*/ 43 w 51"/>
                    <a:gd name="T117" fmla="*/ 6 h 41"/>
                    <a:gd name="T118" fmla="*/ 34 w 51"/>
                    <a:gd name="T119" fmla="*/ 22 h 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</a:cxnLst>
                  <a:rect l="0" t="0" r="r" b="b"/>
                  <a:pathLst>
                    <a:path w="51" h="41">
                      <a:moveTo>
                        <a:pt x="25" y="38"/>
                      </a:moveTo>
                      <a:cubicBezTo>
                        <a:pt x="28" y="36"/>
                        <a:pt x="30" y="34"/>
                        <a:pt x="33" y="33"/>
                      </a:cubicBezTo>
                      <a:cubicBezTo>
                        <a:pt x="33" y="33"/>
                        <a:pt x="33" y="33"/>
                        <a:pt x="34" y="33"/>
                      </a:cubicBezTo>
                      <a:cubicBezTo>
                        <a:pt x="34" y="33"/>
                        <a:pt x="34" y="33"/>
                        <a:pt x="33" y="32"/>
                      </a:cubicBezTo>
                      <a:cubicBezTo>
                        <a:pt x="35" y="32"/>
                        <a:pt x="36" y="32"/>
                        <a:pt x="36" y="31"/>
                      </a:cubicBezTo>
                      <a:cubicBezTo>
                        <a:pt x="37" y="32"/>
                        <a:pt x="37" y="29"/>
                        <a:pt x="38" y="31"/>
                      </a:cubicBezTo>
                      <a:cubicBezTo>
                        <a:pt x="37" y="29"/>
                        <a:pt x="39" y="29"/>
                        <a:pt x="39" y="28"/>
                      </a:cubicBezTo>
                      <a:cubicBezTo>
                        <a:pt x="40" y="30"/>
                        <a:pt x="40" y="29"/>
                        <a:pt x="40" y="28"/>
                      </a:cubicBezTo>
                      <a:cubicBezTo>
                        <a:pt x="40" y="27"/>
                        <a:pt x="42" y="28"/>
                        <a:pt x="41" y="27"/>
                      </a:cubicBezTo>
                      <a:cubicBezTo>
                        <a:pt x="42" y="28"/>
                        <a:pt x="41" y="27"/>
                        <a:pt x="42" y="28"/>
                      </a:cubicBezTo>
                      <a:cubicBezTo>
                        <a:pt x="43" y="27"/>
                        <a:pt x="42" y="26"/>
                        <a:pt x="43" y="27"/>
                      </a:cubicBezTo>
                      <a:cubicBezTo>
                        <a:pt x="43" y="26"/>
                        <a:pt x="43" y="26"/>
                        <a:pt x="43" y="26"/>
                      </a:cubicBezTo>
                      <a:cubicBezTo>
                        <a:pt x="43" y="25"/>
                        <a:pt x="43" y="25"/>
                        <a:pt x="44" y="25"/>
                      </a:cubicBezTo>
                      <a:cubicBezTo>
                        <a:pt x="43" y="25"/>
                        <a:pt x="43" y="25"/>
                        <a:pt x="42" y="25"/>
                      </a:cubicBezTo>
                      <a:cubicBezTo>
                        <a:pt x="43" y="25"/>
                        <a:pt x="43" y="25"/>
                        <a:pt x="44" y="25"/>
                      </a:cubicBezTo>
                      <a:cubicBezTo>
                        <a:pt x="43" y="25"/>
                        <a:pt x="43" y="25"/>
                        <a:pt x="42" y="25"/>
                      </a:cubicBezTo>
                      <a:cubicBezTo>
                        <a:pt x="43" y="25"/>
                        <a:pt x="43" y="25"/>
                        <a:pt x="44" y="25"/>
                      </a:cubicBezTo>
                      <a:cubicBezTo>
                        <a:pt x="44" y="25"/>
                        <a:pt x="43" y="25"/>
                        <a:pt x="43" y="25"/>
                      </a:cubicBezTo>
                      <a:cubicBezTo>
                        <a:pt x="43" y="25"/>
                        <a:pt x="43" y="25"/>
                        <a:pt x="43" y="24"/>
                      </a:cubicBezTo>
                      <a:cubicBezTo>
                        <a:pt x="43" y="24"/>
                        <a:pt x="43" y="25"/>
                        <a:pt x="42" y="24"/>
                      </a:cubicBezTo>
                      <a:cubicBezTo>
                        <a:pt x="42" y="24"/>
                        <a:pt x="42" y="24"/>
                        <a:pt x="42" y="24"/>
                      </a:cubicBezTo>
                      <a:cubicBezTo>
                        <a:pt x="42" y="24"/>
                        <a:pt x="42" y="24"/>
                        <a:pt x="42" y="24"/>
                      </a:cubicBezTo>
                      <a:cubicBezTo>
                        <a:pt x="42" y="24"/>
                        <a:pt x="42" y="24"/>
                        <a:pt x="42" y="24"/>
                      </a:cubicBezTo>
                      <a:cubicBezTo>
                        <a:pt x="42" y="24"/>
                        <a:pt x="42" y="24"/>
                        <a:pt x="42" y="24"/>
                      </a:cubicBezTo>
                      <a:cubicBezTo>
                        <a:pt x="42" y="24"/>
                        <a:pt x="42" y="24"/>
                        <a:pt x="42" y="24"/>
                      </a:cubicBezTo>
                      <a:cubicBezTo>
                        <a:pt x="42" y="24"/>
                        <a:pt x="42" y="24"/>
                        <a:pt x="42" y="24"/>
                      </a:cubicBezTo>
                      <a:cubicBezTo>
                        <a:pt x="42" y="24"/>
                        <a:pt x="42" y="24"/>
                        <a:pt x="42" y="24"/>
                      </a:cubicBezTo>
                      <a:cubicBezTo>
                        <a:pt x="42" y="24"/>
                        <a:pt x="42" y="24"/>
                        <a:pt x="42" y="24"/>
                      </a:cubicBezTo>
                      <a:cubicBezTo>
                        <a:pt x="42" y="24"/>
                        <a:pt x="42" y="24"/>
                        <a:pt x="42" y="24"/>
                      </a:cubicBezTo>
                      <a:cubicBezTo>
                        <a:pt x="42" y="24"/>
                        <a:pt x="42" y="24"/>
                        <a:pt x="42" y="24"/>
                      </a:cubicBezTo>
                      <a:cubicBezTo>
                        <a:pt x="42" y="24"/>
                        <a:pt x="42" y="24"/>
                        <a:pt x="42" y="24"/>
                      </a:cubicBezTo>
                      <a:cubicBezTo>
                        <a:pt x="42" y="24"/>
                        <a:pt x="42" y="24"/>
                        <a:pt x="42" y="23"/>
                      </a:cubicBezTo>
                      <a:cubicBezTo>
                        <a:pt x="41" y="24"/>
                        <a:pt x="41" y="24"/>
                        <a:pt x="41" y="24"/>
                      </a:cubicBezTo>
                      <a:cubicBezTo>
                        <a:pt x="41" y="23"/>
                        <a:pt x="41" y="23"/>
                        <a:pt x="41" y="23"/>
                      </a:cubicBezTo>
                      <a:cubicBezTo>
                        <a:pt x="40" y="24"/>
                        <a:pt x="41" y="22"/>
                        <a:pt x="41" y="24"/>
                      </a:cubicBezTo>
                      <a:cubicBezTo>
                        <a:pt x="41" y="24"/>
                        <a:pt x="40" y="24"/>
                        <a:pt x="40" y="24"/>
                      </a:cubicBezTo>
                      <a:cubicBezTo>
                        <a:pt x="40" y="23"/>
                        <a:pt x="40" y="22"/>
                        <a:pt x="40" y="23"/>
                      </a:cubicBezTo>
                      <a:cubicBezTo>
                        <a:pt x="39" y="23"/>
                        <a:pt x="40" y="23"/>
                        <a:pt x="40" y="24"/>
                      </a:cubicBezTo>
                      <a:cubicBezTo>
                        <a:pt x="39" y="23"/>
                        <a:pt x="39" y="23"/>
                        <a:pt x="38" y="22"/>
                      </a:cubicBezTo>
                      <a:cubicBezTo>
                        <a:pt x="37" y="24"/>
                        <a:pt x="36" y="23"/>
                        <a:pt x="36" y="24"/>
                      </a:cubicBezTo>
                      <a:cubicBezTo>
                        <a:pt x="36" y="23"/>
                        <a:pt x="35" y="22"/>
                        <a:pt x="36" y="22"/>
                      </a:cubicBezTo>
                      <a:cubicBezTo>
                        <a:pt x="36" y="21"/>
                        <a:pt x="35" y="22"/>
                        <a:pt x="35" y="22"/>
                      </a:cubicBezTo>
                      <a:cubicBezTo>
                        <a:pt x="36" y="23"/>
                        <a:pt x="35" y="23"/>
                        <a:pt x="36" y="24"/>
                      </a:cubicBezTo>
                      <a:cubicBezTo>
                        <a:pt x="35" y="25"/>
                        <a:pt x="35" y="23"/>
                        <a:pt x="34" y="23"/>
                      </a:cubicBezTo>
                      <a:cubicBezTo>
                        <a:pt x="35" y="25"/>
                        <a:pt x="32" y="25"/>
                        <a:pt x="32" y="24"/>
                      </a:cubicBezTo>
                      <a:cubicBezTo>
                        <a:pt x="32" y="24"/>
                        <a:pt x="32" y="25"/>
                        <a:pt x="32" y="25"/>
                      </a:cubicBezTo>
                      <a:cubicBezTo>
                        <a:pt x="31" y="24"/>
                        <a:pt x="30" y="26"/>
                        <a:pt x="29" y="26"/>
                      </a:cubicBezTo>
                      <a:cubicBezTo>
                        <a:pt x="29" y="26"/>
                        <a:pt x="29" y="25"/>
                        <a:pt x="29" y="25"/>
                      </a:cubicBezTo>
                      <a:cubicBezTo>
                        <a:pt x="29" y="26"/>
                        <a:pt x="29" y="27"/>
                        <a:pt x="28" y="27"/>
                      </a:cubicBezTo>
                      <a:cubicBezTo>
                        <a:pt x="28" y="25"/>
                        <a:pt x="27" y="26"/>
                        <a:pt x="27" y="26"/>
                      </a:cubicBezTo>
                      <a:cubicBezTo>
                        <a:pt x="27" y="26"/>
                        <a:pt x="27" y="26"/>
                        <a:pt x="27" y="27"/>
                      </a:cubicBezTo>
                      <a:cubicBezTo>
                        <a:pt x="27" y="27"/>
                        <a:pt x="27" y="26"/>
                        <a:pt x="27" y="27"/>
                      </a:cubicBezTo>
                      <a:cubicBezTo>
                        <a:pt x="27" y="27"/>
                        <a:pt x="27" y="26"/>
                        <a:pt x="27" y="26"/>
                      </a:cubicBezTo>
                      <a:cubicBezTo>
                        <a:pt x="26" y="25"/>
                        <a:pt x="26" y="27"/>
                        <a:pt x="26" y="26"/>
                      </a:cubicBezTo>
                      <a:cubicBezTo>
                        <a:pt x="26" y="27"/>
                        <a:pt x="26" y="27"/>
                        <a:pt x="26" y="27"/>
                      </a:cubicBezTo>
                      <a:cubicBezTo>
                        <a:pt x="26" y="27"/>
                        <a:pt x="26" y="28"/>
                        <a:pt x="26" y="28"/>
                      </a:cubicBezTo>
                      <a:cubicBezTo>
                        <a:pt x="25" y="28"/>
                        <a:pt x="25" y="27"/>
                        <a:pt x="24" y="28"/>
                      </a:cubicBezTo>
                      <a:cubicBezTo>
                        <a:pt x="23" y="27"/>
                        <a:pt x="24" y="27"/>
                        <a:pt x="23" y="25"/>
                      </a:cubicBezTo>
                      <a:cubicBezTo>
                        <a:pt x="23" y="26"/>
                        <a:pt x="24" y="27"/>
                        <a:pt x="24" y="28"/>
                      </a:cubicBezTo>
                      <a:cubicBezTo>
                        <a:pt x="23" y="28"/>
                        <a:pt x="23" y="28"/>
                        <a:pt x="23" y="27"/>
                      </a:cubicBezTo>
                      <a:cubicBezTo>
                        <a:pt x="23" y="28"/>
                        <a:pt x="21" y="28"/>
                        <a:pt x="21" y="30"/>
                      </a:cubicBezTo>
                      <a:cubicBezTo>
                        <a:pt x="19" y="29"/>
                        <a:pt x="19" y="31"/>
                        <a:pt x="16" y="32"/>
                      </a:cubicBezTo>
                      <a:cubicBezTo>
                        <a:pt x="16" y="32"/>
                        <a:pt x="16" y="31"/>
                        <a:pt x="16" y="31"/>
                      </a:cubicBezTo>
                      <a:cubicBezTo>
                        <a:pt x="15" y="31"/>
                        <a:pt x="17" y="32"/>
                        <a:pt x="16" y="32"/>
                      </a:cubicBezTo>
                      <a:cubicBezTo>
                        <a:pt x="16" y="32"/>
                        <a:pt x="16" y="32"/>
                        <a:pt x="16" y="33"/>
                      </a:cubicBezTo>
                      <a:cubicBezTo>
                        <a:pt x="15" y="30"/>
                        <a:pt x="14" y="28"/>
                        <a:pt x="14" y="25"/>
                      </a:cubicBezTo>
                      <a:cubicBezTo>
                        <a:pt x="14" y="25"/>
                        <a:pt x="14" y="24"/>
                        <a:pt x="14" y="26"/>
                      </a:cubicBezTo>
                      <a:cubicBezTo>
                        <a:pt x="15" y="24"/>
                        <a:pt x="15" y="25"/>
                        <a:pt x="15" y="24"/>
                      </a:cubicBezTo>
                      <a:cubicBezTo>
                        <a:pt x="16" y="26"/>
                        <a:pt x="16" y="26"/>
                        <a:pt x="16" y="26"/>
                      </a:cubicBezTo>
                      <a:cubicBezTo>
                        <a:pt x="16" y="24"/>
                        <a:pt x="17" y="24"/>
                        <a:pt x="17" y="24"/>
                      </a:cubicBezTo>
                      <a:cubicBezTo>
                        <a:pt x="18" y="24"/>
                        <a:pt x="19" y="24"/>
                        <a:pt x="19" y="23"/>
                      </a:cubicBezTo>
                      <a:cubicBezTo>
                        <a:pt x="20" y="23"/>
                        <a:pt x="20" y="23"/>
                        <a:pt x="21" y="23"/>
                      </a:cubicBezTo>
                      <a:cubicBezTo>
                        <a:pt x="21" y="23"/>
                        <a:pt x="21" y="22"/>
                        <a:pt x="21" y="23"/>
                      </a:cubicBezTo>
                      <a:cubicBezTo>
                        <a:pt x="22" y="23"/>
                        <a:pt x="21" y="23"/>
                        <a:pt x="21" y="22"/>
                      </a:cubicBezTo>
                      <a:cubicBezTo>
                        <a:pt x="22" y="22"/>
                        <a:pt x="23" y="24"/>
                        <a:pt x="23" y="21"/>
                      </a:cubicBezTo>
                      <a:cubicBezTo>
                        <a:pt x="23" y="21"/>
                        <a:pt x="23" y="22"/>
                        <a:pt x="23" y="21"/>
                      </a:cubicBezTo>
                      <a:cubicBezTo>
                        <a:pt x="23" y="21"/>
                        <a:pt x="24" y="21"/>
                        <a:pt x="24" y="22"/>
                      </a:cubicBezTo>
                      <a:cubicBezTo>
                        <a:pt x="24" y="22"/>
                        <a:pt x="24" y="22"/>
                        <a:pt x="24" y="21"/>
                      </a:cubicBezTo>
                      <a:cubicBezTo>
                        <a:pt x="24" y="21"/>
                        <a:pt x="24" y="22"/>
                        <a:pt x="25" y="22"/>
                      </a:cubicBezTo>
                      <a:cubicBezTo>
                        <a:pt x="24" y="20"/>
                        <a:pt x="26" y="22"/>
                        <a:pt x="25" y="21"/>
                      </a:cubicBezTo>
                      <a:cubicBezTo>
                        <a:pt x="26" y="22"/>
                        <a:pt x="26" y="20"/>
                        <a:pt x="27" y="21"/>
                      </a:cubicBezTo>
                      <a:cubicBezTo>
                        <a:pt x="27" y="20"/>
                        <a:pt x="28" y="20"/>
                        <a:pt x="28" y="20"/>
                      </a:cubicBezTo>
                      <a:cubicBezTo>
                        <a:pt x="28" y="21"/>
                        <a:pt x="28" y="20"/>
                        <a:pt x="29" y="21"/>
                      </a:cubicBezTo>
                      <a:cubicBezTo>
                        <a:pt x="29" y="20"/>
                        <a:pt x="28" y="20"/>
                        <a:pt x="28" y="19"/>
                      </a:cubicBezTo>
                      <a:cubicBezTo>
                        <a:pt x="29" y="19"/>
                        <a:pt x="29" y="18"/>
                        <a:pt x="30" y="20"/>
                      </a:cubicBezTo>
                      <a:cubicBezTo>
                        <a:pt x="30" y="20"/>
                        <a:pt x="30" y="19"/>
                        <a:pt x="29" y="19"/>
                      </a:cubicBezTo>
                      <a:cubicBezTo>
                        <a:pt x="30" y="19"/>
                        <a:pt x="30" y="20"/>
                        <a:pt x="31" y="20"/>
                      </a:cubicBezTo>
                      <a:cubicBezTo>
                        <a:pt x="31" y="21"/>
                        <a:pt x="31" y="21"/>
                        <a:pt x="31" y="21"/>
                      </a:cubicBezTo>
                      <a:cubicBezTo>
                        <a:pt x="31" y="20"/>
                        <a:pt x="31" y="20"/>
                        <a:pt x="30" y="19"/>
                      </a:cubicBezTo>
                      <a:cubicBezTo>
                        <a:pt x="31" y="19"/>
                        <a:pt x="30" y="18"/>
                        <a:pt x="31" y="18"/>
                      </a:cubicBezTo>
                      <a:cubicBezTo>
                        <a:pt x="33" y="20"/>
                        <a:pt x="30" y="17"/>
                        <a:pt x="31" y="17"/>
                      </a:cubicBezTo>
                      <a:cubicBezTo>
                        <a:pt x="32" y="18"/>
                        <a:pt x="32" y="18"/>
                        <a:pt x="32" y="19"/>
                      </a:cubicBezTo>
                      <a:cubicBezTo>
                        <a:pt x="32" y="18"/>
                        <a:pt x="32" y="17"/>
                        <a:pt x="33" y="18"/>
                      </a:cubicBezTo>
                      <a:cubicBezTo>
                        <a:pt x="33" y="17"/>
                        <a:pt x="32" y="17"/>
                        <a:pt x="32" y="17"/>
                      </a:cubicBezTo>
                      <a:cubicBezTo>
                        <a:pt x="32" y="16"/>
                        <a:pt x="34" y="18"/>
                        <a:pt x="34" y="16"/>
                      </a:cubicBezTo>
                      <a:cubicBezTo>
                        <a:pt x="34" y="16"/>
                        <a:pt x="35" y="17"/>
                        <a:pt x="35" y="17"/>
                      </a:cubicBezTo>
                      <a:cubicBezTo>
                        <a:pt x="35" y="15"/>
                        <a:pt x="35" y="15"/>
                        <a:pt x="37" y="16"/>
                      </a:cubicBezTo>
                      <a:cubicBezTo>
                        <a:pt x="37" y="14"/>
                        <a:pt x="38" y="15"/>
                        <a:pt x="39" y="15"/>
                      </a:cubicBezTo>
                      <a:cubicBezTo>
                        <a:pt x="39" y="14"/>
                        <a:pt x="38" y="14"/>
                        <a:pt x="38" y="14"/>
                      </a:cubicBezTo>
                      <a:cubicBezTo>
                        <a:pt x="39" y="14"/>
                        <a:pt x="39" y="13"/>
                        <a:pt x="40" y="14"/>
                      </a:cubicBezTo>
                      <a:cubicBezTo>
                        <a:pt x="40" y="14"/>
                        <a:pt x="39" y="13"/>
                        <a:pt x="40" y="13"/>
                      </a:cubicBezTo>
                      <a:cubicBezTo>
                        <a:pt x="40" y="13"/>
                        <a:pt x="38" y="13"/>
                        <a:pt x="39" y="12"/>
                      </a:cubicBezTo>
                      <a:cubicBezTo>
                        <a:pt x="39" y="12"/>
                        <a:pt x="40" y="13"/>
                        <a:pt x="40" y="13"/>
                      </a:cubicBezTo>
                      <a:cubicBezTo>
                        <a:pt x="40" y="12"/>
                        <a:pt x="42" y="13"/>
                        <a:pt x="42" y="12"/>
                      </a:cubicBezTo>
                      <a:cubicBezTo>
                        <a:pt x="40" y="11"/>
                        <a:pt x="44" y="11"/>
                        <a:pt x="42" y="10"/>
                      </a:cubicBezTo>
                      <a:cubicBezTo>
                        <a:pt x="43" y="10"/>
                        <a:pt x="43" y="10"/>
                        <a:pt x="44" y="9"/>
                      </a:cubicBezTo>
                      <a:cubicBezTo>
                        <a:pt x="44" y="9"/>
                        <a:pt x="44" y="9"/>
                        <a:pt x="44" y="9"/>
                      </a:cubicBezTo>
                      <a:cubicBezTo>
                        <a:pt x="44" y="9"/>
                        <a:pt x="44" y="9"/>
                        <a:pt x="44" y="9"/>
                      </a:cubicBezTo>
                      <a:cubicBezTo>
                        <a:pt x="44" y="9"/>
                        <a:pt x="44" y="9"/>
                        <a:pt x="44" y="9"/>
                      </a:cubicBezTo>
                      <a:cubicBezTo>
                        <a:pt x="44" y="9"/>
                        <a:pt x="44" y="9"/>
                        <a:pt x="44" y="9"/>
                      </a:cubicBezTo>
                      <a:cubicBezTo>
                        <a:pt x="44" y="9"/>
                        <a:pt x="44" y="10"/>
                        <a:pt x="44" y="10"/>
                      </a:cubicBezTo>
                      <a:cubicBezTo>
                        <a:pt x="44" y="10"/>
                        <a:pt x="44" y="9"/>
                        <a:pt x="45" y="9"/>
                      </a:cubicBezTo>
                      <a:cubicBezTo>
                        <a:pt x="44" y="9"/>
                        <a:pt x="44" y="10"/>
                        <a:pt x="44" y="10"/>
                      </a:cubicBezTo>
                      <a:cubicBezTo>
                        <a:pt x="44" y="10"/>
                        <a:pt x="44" y="10"/>
                        <a:pt x="44" y="10"/>
                      </a:cubicBezTo>
                      <a:cubicBezTo>
                        <a:pt x="43" y="10"/>
                        <a:pt x="43" y="10"/>
                        <a:pt x="42" y="10"/>
                      </a:cubicBezTo>
                      <a:cubicBezTo>
                        <a:pt x="42" y="10"/>
                        <a:pt x="41" y="9"/>
                        <a:pt x="40" y="9"/>
                      </a:cubicBezTo>
                      <a:cubicBezTo>
                        <a:pt x="39" y="9"/>
                        <a:pt x="39" y="10"/>
                        <a:pt x="38" y="10"/>
                      </a:cubicBezTo>
                      <a:cubicBezTo>
                        <a:pt x="38" y="10"/>
                        <a:pt x="38" y="9"/>
                        <a:pt x="37" y="9"/>
                      </a:cubicBezTo>
                      <a:cubicBezTo>
                        <a:pt x="37" y="9"/>
                        <a:pt x="38" y="9"/>
                        <a:pt x="38" y="10"/>
                      </a:cubicBezTo>
                      <a:cubicBezTo>
                        <a:pt x="37" y="9"/>
                        <a:pt x="36" y="11"/>
                        <a:pt x="35" y="9"/>
                      </a:cubicBezTo>
                      <a:cubicBezTo>
                        <a:pt x="35" y="10"/>
                        <a:pt x="35" y="10"/>
                        <a:pt x="34" y="10"/>
                      </a:cubicBezTo>
                      <a:cubicBezTo>
                        <a:pt x="34" y="10"/>
                        <a:pt x="34" y="10"/>
                        <a:pt x="34" y="9"/>
                      </a:cubicBezTo>
                      <a:cubicBezTo>
                        <a:pt x="33" y="10"/>
                        <a:pt x="32" y="11"/>
                        <a:pt x="30" y="10"/>
                      </a:cubicBezTo>
                      <a:cubicBezTo>
                        <a:pt x="32" y="11"/>
                        <a:pt x="30" y="11"/>
                        <a:pt x="29" y="11"/>
                      </a:cubicBezTo>
                      <a:cubicBezTo>
                        <a:pt x="29" y="11"/>
                        <a:pt x="30" y="11"/>
                        <a:pt x="30" y="11"/>
                      </a:cubicBezTo>
                      <a:cubicBezTo>
                        <a:pt x="28" y="10"/>
                        <a:pt x="29" y="11"/>
                        <a:pt x="27" y="11"/>
                      </a:cubicBezTo>
                      <a:cubicBezTo>
                        <a:pt x="27" y="11"/>
                        <a:pt x="27" y="11"/>
                        <a:pt x="28" y="11"/>
                      </a:cubicBezTo>
                      <a:cubicBezTo>
                        <a:pt x="25" y="11"/>
                        <a:pt x="22" y="13"/>
                        <a:pt x="19" y="14"/>
                      </a:cubicBezTo>
                      <a:cubicBezTo>
                        <a:pt x="20" y="15"/>
                        <a:pt x="17" y="18"/>
                        <a:pt x="16" y="17"/>
                      </a:cubicBezTo>
                      <a:cubicBezTo>
                        <a:pt x="16" y="18"/>
                        <a:pt x="14" y="19"/>
                        <a:pt x="13" y="21"/>
                      </a:cubicBezTo>
                      <a:cubicBezTo>
                        <a:pt x="12" y="21"/>
                        <a:pt x="11" y="22"/>
                        <a:pt x="10" y="22"/>
                      </a:cubicBezTo>
                      <a:cubicBezTo>
                        <a:pt x="9" y="23"/>
                        <a:pt x="9" y="23"/>
                        <a:pt x="8" y="23"/>
                      </a:cubicBezTo>
                      <a:cubicBezTo>
                        <a:pt x="7" y="22"/>
                        <a:pt x="7" y="22"/>
                        <a:pt x="7" y="22"/>
                      </a:cubicBezTo>
                      <a:cubicBezTo>
                        <a:pt x="7" y="23"/>
                        <a:pt x="7" y="23"/>
                        <a:pt x="6" y="23"/>
                      </a:cubicBezTo>
                      <a:cubicBezTo>
                        <a:pt x="8" y="24"/>
                        <a:pt x="7" y="26"/>
                        <a:pt x="5" y="24"/>
                      </a:cubicBezTo>
                      <a:cubicBezTo>
                        <a:pt x="6" y="25"/>
                        <a:pt x="6" y="26"/>
                        <a:pt x="6" y="27"/>
                      </a:cubicBezTo>
                      <a:cubicBezTo>
                        <a:pt x="5" y="27"/>
                        <a:pt x="5" y="26"/>
                        <a:pt x="5" y="26"/>
                      </a:cubicBezTo>
                      <a:cubicBezTo>
                        <a:pt x="5" y="27"/>
                        <a:pt x="5" y="26"/>
                        <a:pt x="6" y="27"/>
                      </a:cubicBezTo>
                      <a:cubicBezTo>
                        <a:pt x="6" y="27"/>
                        <a:pt x="4" y="28"/>
                        <a:pt x="5" y="28"/>
                      </a:cubicBezTo>
                      <a:cubicBezTo>
                        <a:pt x="5" y="29"/>
                        <a:pt x="2" y="28"/>
                        <a:pt x="4" y="29"/>
                      </a:cubicBezTo>
                      <a:cubicBezTo>
                        <a:pt x="3" y="29"/>
                        <a:pt x="3" y="28"/>
                        <a:pt x="2" y="28"/>
                      </a:cubicBezTo>
                      <a:cubicBezTo>
                        <a:pt x="2" y="28"/>
                        <a:pt x="3" y="28"/>
                        <a:pt x="3" y="28"/>
                      </a:cubicBezTo>
                      <a:cubicBezTo>
                        <a:pt x="2" y="28"/>
                        <a:pt x="2" y="28"/>
                        <a:pt x="1" y="27"/>
                      </a:cubicBezTo>
                      <a:cubicBezTo>
                        <a:pt x="1" y="27"/>
                        <a:pt x="0" y="26"/>
                        <a:pt x="1" y="26"/>
                      </a:cubicBezTo>
                      <a:cubicBezTo>
                        <a:pt x="1" y="26"/>
                        <a:pt x="2" y="27"/>
                        <a:pt x="2" y="26"/>
                      </a:cubicBezTo>
                      <a:cubicBezTo>
                        <a:pt x="1" y="26"/>
                        <a:pt x="1" y="25"/>
                        <a:pt x="1" y="25"/>
                      </a:cubicBezTo>
                      <a:cubicBezTo>
                        <a:pt x="1" y="25"/>
                        <a:pt x="2" y="24"/>
                        <a:pt x="2" y="24"/>
                      </a:cubicBezTo>
                      <a:cubicBezTo>
                        <a:pt x="3" y="23"/>
                        <a:pt x="4" y="22"/>
                        <a:pt x="3" y="21"/>
                      </a:cubicBezTo>
                      <a:cubicBezTo>
                        <a:pt x="3" y="21"/>
                        <a:pt x="4" y="21"/>
                        <a:pt x="4" y="21"/>
                      </a:cubicBezTo>
                      <a:cubicBezTo>
                        <a:pt x="4" y="20"/>
                        <a:pt x="6" y="19"/>
                        <a:pt x="6" y="18"/>
                      </a:cubicBezTo>
                      <a:cubicBezTo>
                        <a:pt x="7" y="20"/>
                        <a:pt x="7" y="18"/>
                        <a:pt x="8" y="20"/>
                      </a:cubicBezTo>
                      <a:cubicBezTo>
                        <a:pt x="8" y="19"/>
                        <a:pt x="8" y="18"/>
                        <a:pt x="7" y="16"/>
                      </a:cubicBezTo>
                      <a:cubicBezTo>
                        <a:pt x="9" y="17"/>
                        <a:pt x="9" y="14"/>
                        <a:pt x="11" y="15"/>
                      </a:cubicBezTo>
                      <a:cubicBezTo>
                        <a:pt x="11" y="14"/>
                        <a:pt x="10" y="14"/>
                        <a:pt x="11" y="14"/>
                      </a:cubicBezTo>
                      <a:cubicBezTo>
                        <a:pt x="11" y="14"/>
                        <a:pt x="14" y="12"/>
                        <a:pt x="14" y="11"/>
                      </a:cubicBezTo>
                      <a:cubicBezTo>
                        <a:pt x="14" y="11"/>
                        <a:pt x="15" y="11"/>
                        <a:pt x="15" y="11"/>
                      </a:cubicBezTo>
                      <a:cubicBezTo>
                        <a:pt x="15" y="11"/>
                        <a:pt x="15" y="11"/>
                        <a:pt x="15" y="10"/>
                      </a:cubicBezTo>
                      <a:cubicBezTo>
                        <a:pt x="15" y="10"/>
                        <a:pt x="16" y="11"/>
                        <a:pt x="15" y="10"/>
                      </a:cubicBezTo>
                      <a:cubicBezTo>
                        <a:pt x="18" y="10"/>
                        <a:pt x="17" y="8"/>
                        <a:pt x="19" y="6"/>
                      </a:cubicBezTo>
                      <a:cubicBezTo>
                        <a:pt x="21" y="9"/>
                        <a:pt x="22" y="8"/>
                        <a:pt x="24" y="9"/>
                      </a:cubicBezTo>
                      <a:cubicBezTo>
                        <a:pt x="23" y="8"/>
                        <a:pt x="24" y="7"/>
                        <a:pt x="24" y="7"/>
                      </a:cubicBezTo>
                      <a:cubicBezTo>
                        <a:pt x="25" y="7"/>
                        <a:pt x="26" y="8"/>
                        <a:pt x="25" y="6"/>
                      </a:cubicBezTo>
                      <a:cubicBezTo>
                        <a:pt x="26" y="6"/>
                        <a:pt x="26" y="8"/>
                        <a:pt x="26" y="8"/>
                      </a:cubicBezTo>
                      <a:cubicBezTo>
                        <a:pt x="26" y="8"/>
                        <a:pt x="27" y="7"/>
                        <a:pt x="26" y="7"/>
                      </a:cubicBezTo>
                      <a:cubicBezTo>
                        <a:pt x="26" y="6"/>
                        <a:pt x="26" y="6"/>
                        <a:pt x="26" y="6"/>
                      </a:cubicBezTo>
                      <a:cubicBezTo>
                        <a:pt x="26" y="4"/>
                        <a:pt x="28" y="5"/>
                        <a:pt x="28" y="3"/>
                      </a:cubicBezTo>
                      <a:cubicBezTo>
                        <a:pt x="29" y="5"/>
                        <a:pt x="29" y="4"/>
                        <a:pt x="30" y="3"/>
                      </a:cubicBezTo>
                      <a:cubicBezTo>
                        <a:pt x="30" y="3"/>
                        <a:pt x="30" y="4"/>
                        <a:pt x="30" y="4"/>
                      </a:cubicBezTo>
                      <a:cubicBezTo>
                        <a:pt x="31" y="4"/>
                        <a:pt x="30" y="4"/>
                        <a:pt x="30" y="3"/>
                      </a:cubicBezTo>
                      <a:cubicBezTo>
                        <a:pt x="31" y="3"/>
                        <a:pt x="31" y="4"/>
                        <a:pt x="32" y="3"/>
                      </a:cubicBezTo>
                      <a:cubicBezTo>
                        <a:pt x="32" y="3"/>
                        <a:pt x="32" y="4"/>
                        <a:pt x="32" y="4"/>
                      </a:cubicBezTo>
                      <a:cubicBezTo>
                        <a:pt x="32" y="5"/>
                        <a:pt x="31" y="3"/>
                        <a:pt x="31" y="5"/>
                      </a:cubicBezTo>
                      <a:cubicBezTo>
                        <a:pt x="31" y="5"/>
                        <a:pt x="32" y="5"/>
                        <a:pt x="32" y="5"/>
                      </a:cubicBezTo>
                      <a:cubicBezTo>
                        <a:pt x="33" y="5"/>
                        <a:pt x="32" y="3"/>
                        <a:pt x="32" y="2"/>
                      </a:cubicBezTo>
                      <a:cubicBezTo>
                        <a:pt x="33" y="3"/>
                        <a:pt x="33" y="2"/>
                        <a:pt x="34" y="1"/>
                      </a:cubicBezTo>
                      <a:cubicBezTo>
                        <a:pt x="35" y="2"/>
                        <a:pt x="34" y="2"/>
                        <a:pt x="34" y="2"/>
                      </a:cubicBezTo>
                      <a:cubicBezTo>
                        <a:pt x="34" y="3"/>
                        <a:pt x="34" y="3"/>
                        <a:pt x="35" y="3"/>
                      </a:cubicBezTo>
                      <a:cubicBezTo>
                        <a:pt x="35" y="3"/>
                        <a:pt x="34" y="1"/>
                        <a:pt x="35" y="1"/>
                      </a:cubicBezTo>
                      <a:cubicBezTo>
                        <a:pt x="35" y="0"/>
                        <a:pt x="35" y="2"/>
                        <a:pt x="35" y="3"/>
                      </a:cubicBezTo>
                      <a:cubicBezTo>
                        <a:pt x="35" y="3"/>
                        <a:pt x="36" y="3"/>
                        <a:pt x="36" y="2"/>
                      </a:cubicBezTo>
                      <a:cubicBezTo>
                        <a:pt x="36" y="1"/>
                        <a:pt x="36" y="3"/>
                        <a:pt x="35" y="2"/>
                      </a:cubicBezTo>
                      <a:cubicBezTo>
                        <a:pt x="35" y="1"/>
                        <a:pt x="36" y="1"/>
                        <a:pt x="36" y="0"/>
                      </a:cubicBezTo>
                      <a:cubicBezTo>
                        <a:pt x="36" y="1"/>
                        <a:pt x="37" y="1"/>
                        <a:pt x="37" y="2"/>
                      </a:cubicBezTo>
                      <a:cubicBezTo>
                        <a:pt x="37" y="2"/>
                        <a:pt x="37" y="0"/>
                        <a:pt x="37" y="2"/>
                      </a:cubicBezTo>
                      <a:cubicBezTo>
                        <a:pt x="38" y="0"/>
                        <a:pt x="40" y="2"/>
                        <a:pt x="40" y="0"/>
                      </a:cubicBezTo>
                      <a:cubicBezTo>
                        <a:pt x="40" y="0"/>
                        <a:pt x="40" y="0"/>
                        <a:pt x="40" y="0"/>
                      </a:cubicBezTo>
                      <a:cubicBezTo>
                        <a:pt x="41" y="0"/>
                        <a:pt x="41" y="0"/>
                        <a:pt x="41" y="0"/>
                      </a:cubicBezTo>
                      <a:cubicBezTo>
                        <a:pt x="40" y="1"/>
                        <a:pt x="41" y="2"/>
                        <a:pt x="41" y="2"/>
                      </a:cubicBezTo>
                      <a:cubicBezTo>
                        <a:pt x="41" y="1"/>
                        <a:pt x="41" y="1"/>
                        <a:pt x="41" y="1"/>
                      </a:cubicBezTo>
                      <a:cubicBezTo>
                        <a:pt x="41" y="0"/>
                        <a:pt x="41" y="0"/>
                        <a:pt x="42" y="0"/>
                      </a:cubicBezTo>
                      <a:cubicBezTo>
                        <a:pt x="42" y="2"/>
                        <a:pt x="42" y="1"/>
                        <a:pt x="42" y="3"/>
                      </a:cubicBezTo>
                      <a:cubicBezTo>
                        <a:pt x="42" y="3"/>
                        <a:pt x="42" y="3"/>
                        <a:pt x="42" y="3"/>
                      </a:cubicBezTo>
                      <a:cubicBezTo>
                        <a:pt x="42" y="3"/>
                        <a:pt x="43" y="4"/>
                        <a:pt x="43" y="5"/>
                      </a:cubicBezTo>
                      <a:cubicBezTo>
                        <a:pt x="43" y="4"/>
                        <a:pt x="43" y="3"/>
                        <a:pt x="42" y="3"/>
                      </a:cubicBezTo>
                      <a:cubicBezTo>
                        <a:pt x="43" y="2"/>
                        <a:pt x="43" y="4"/>
                        <a:pt x="44" y="2"/>
                      </a:cubicBezTo>
                      <a:cubicBezTo>
                        <a:pt x="44" y="3"/>
                        <a:pt x="44" y="3"/>
                        <a:pt x="45" y="3"/>
                      </a:cubicBezTo>
                      <a:cubicBezTo>
                        <a:pt x="44" y="4"/>
                        <a:pt x="44" y="4"/>
                        <a:pt x="44" y="5"/>
                      </a:cubicBezTo>
                      <a:cubicBezTo>
                        <a:pt x="45" y="4"/>
                        <a:pt x="45" y="3"/>
                        <a:pt x="45" y="2"/>
                      </a:cubicBezTo>
                      <a:cubicBezTo>
                        <a:pt x="45" y="2"/>
                        <a:pt x="46" y="3"/>
                        <a:pt x="46" y="3"/>
                      </a:cubicBezTo>
                      <a:cubicBezTo>
                        <a:pt x="46" y="4"/>
                        <a:pt x="45" y="5"/>
                        <a:pt x="45" y="5"/>
                      </a:cubicBezTo>
                      <a:cubicBezTo>
                        <a:pt x="45" y="5"/>
                        <a:pt x="46" y="5"/>
                        <a:pt x="46" y="6"/>
                      </a:cubicBezTo>
                      <a:cubicBezTo>
                        <a:pt x="46" y="6"/>
                        <a:pt x="46" y="5"/>
                        <a:pt x="47" y="6"/>
                      </a:cubicBezTo>
                      <a:cubicBezTo>
                        <a:pt x="47" y="6"/>
                        <a:pt x="46" y="6"/>
                        <a:pt x="46" y="7"/>
                      </a:cubicBezTo>
                      <a:cubicBezTo>
                        <a:pt x="47" y="6"/>
                        <a:pt x="48" y="6"/>
                        <a:pt x="48" y="6"/>
                      </a:cubicBezTo>
                      <a:cubicBezTo>
                        <a:pt x="49" y="6"/>
                        <a:pt x="48" y="6"/>
                        <a:pt x="48" y="6"/>
                      </a:cubicBezTo>
                      <a:cubicBezTo>
                        <a:pt x="48" y="5"/>
                        <a:pt x="48" y="5"/>
                        <a:pt x="49" y="5"/>
                      </a:cubicBezTo>
                      <a:cubicBezTo>
                        <a:pt x="49" y="5"/>
                        <a:pt x="49" y="5"/>
                        <a:pt x="49" y="5"/>
                      </a:cubicBezTo>
                      <a:cubicBezTo>
                        <a:pt x="49" y="6"/>
                        <a:pt x="50" y="6"/>
                        <a:pt x="49" y="7"/>
                      </a:cubicBezTo>
                      <a:cubicBezTo>
                        <a:pt x="49" y="7"/>
                        <a:pt x="50" y="7"/>
                        <a:pt x="50" y="7"/>
                      </a:cubicBezTo>
                      <a:cubicBezTo>
                        <a:pt x="50" y="7"/>
                        <a:pt x="50" y="7"/>
                        <a:pt x="50" y="6"/>
                      </a:cubicBezTo>
                      <a:cubicBezTo>
                        <a:pt x="51" y="6"/>
                        <a:pt x="51" y="7"/>
                        <a:pt x="51" y="8"/>
                      </a:cubicBezTo>
                      <a:cubicBezTo>
                        <a:pt x="50" y="8"/>
                        <a:pt x="50" y="9"/>
                        <a:pt x="51" y="9"/>
                      </a:cubicBezTo>
                      <a:cubicBezTo>
                        <a:pt x="51" y="9"/>
                        <a:pt x="50" y="10"/>
                        <a:pt x="51" y="10"/>
                      </a:cubicBezTo>
                      <a:cubicBezTo>
                        <a:pt x="51" y="10"/>
                        <a:pt x="50" y="10"/>
                        <a:pt x="50" y="10"/>
                      </a:cubicBezTo>
                      <a:cubicBezTo>
                        <a:pt x="50" y="11"/>
                        <a:pt x="50" y="13"/>
                        <a:pt x="49" y="14"/>
                      </a:cubicBezTo>
                      <a:cubicBezTo>
                        <a:pt x="48" y="15"/>
                        <a:pt x="47" y="16"/>
                        <a:pt x="46" y="18"/>
                      </a:cubicBezTo>
                      <a:cubicBezTo>
                        <a:pt x="45" y="18"/>
                        <a:pt x="44" y="17"/>
                        <a:pt x="42" y="16"/>
                      </a:cubicBezTo>
                      <a:cubicBezTo>
                        <a:pt x="39" y="19"/>
                        <a:pt x="35" y="20"/>
                        <a:pt x="32" y="22"/>
                      </a:cubicBezTo>
                      <a:cubicBezTo>
                        <a:pt x="33" y="22"/>
                        <a:pt x="34" y="24"/>
                        <a:pt x="34" y="23"/>
                      </a:cubicBezTo>
                      <a:cubicBezTo>
                        <a:pt x="34" y="23"/>
                        <a:pt x="33" y="24"/>
                        <a:pt x="34" y="24"/>
                      </a:cubicBezTo>
                      <a:cubicBezTo>
                        <a:pt x="34" y="24"/>
                        <a:pt x="33" y="26"/>
                        <a:pt x="32" y="25"/>
                      </a:cubicBezTo>
                      <a:cubicBezTo>
                        <a:pt x="32" y="25"/>
                        <a:pt x="32" y="26"/>
                        <a:pt x="31" y="27"/>
                      </a:cubicBezTo>
                      <a:cubicBezTo>
                        <a:pt x="31" y="26"/>
                        <a:pt x="31" y="26"/>
                        <a:pt x="31" y="26"/>
                      </a:cubicBezTo>
                      <a:cubicBezTo>
                        <a:pt x="31" y="26"/>
                        <a:pt x="31" y="26"/>
                        <a:pt x="30" y="26"/>
                      </a:cubicBezTo>
                      <a:cubicBezTo>
                        <a:pt x="30" y="26"/>
                        <a:pt x="31" y="26"/>
                        <a:pt x="30" y="25"/>
                      </a:cubicBezTo>
                      <a:cubicBezTo>
                        <a:pt x="32" y="26"/>
                        <a:pt x="31" y="24"/>
                        <a:pt x="32" y="24"/>
                      </a:cubicBezTo>
                      <a:cubicBezTo>
                        <a:pt x="32" y="23"/>
                        <a:pt x="31" y="24"/>
                        <a:pt x="31" y="23"/>
                      </a:cubicBezTo>
                      <a:cubicBezTo>
                        <a:pt x="30" y="23"/>
                        <a:pt x="30" y="23"/>
                        <a:pt x="30" y="23"/>
                      </a:cubicBezTo>
                      <a:cubicBezTo>
                        <a:pt x="31" y="24"/>
                        <a:pt x="30" y="24"/>
                        <a:pt x="29" y="24"/>
                      </a:cubicBezTo>
                      <a:cubicBezTo>
                        <a:pt x="29" y="24"/>
                        <a:pt x="30" y="26"/>
                        <a:pt x="30" y="26"/>
                      </a:cubicBezTo>
                      <a:cubicBezTo>
                        <a:pt x="29" y="27"/>
                        <a:pt x="29" y="25"/>
                        <a:pt x="29" y="26"/>
                      </a:cubicBezTo>
                      <a:cubicBezTo>
                        <a:pt x="29" y="27"/>
                        <a:pt x="29" y="26"/>
                        <a:pt x="28" y="27"/>
                      </a:cubicBezTo>
                      <a:cubicBezTo>
                        <a:pt x="28" y="26"/>
                        <a:pt x="28" y="26"/>
                        <a:pt x="28" y="26"/>
                      </a:cubicBezTo>
                      <a:cubicBezTo>
                        <a:pt x="28" y="25"/>
                        <a:pt x="28" y="25"/>
                        <a:pt x="29" y="25"/>
                      </a:cubicBezTo>
                      <a:cubicBezTo>
                        <a:pt x="28" y="24"/>
                        <a:pt x="28" y="24"/>
                        <a:pt x="28" y="24"/>
                      </a:cubicBezTo>
                      <a:cubicBezTo>
                        <a:pt x="28" y="24"/>
                        <a:pt x="28" y="24"/>
                        <a:pt x="28" y="25"/>
                      </a:cubicBezTo>
                      <a:cubicBezTo>
                        <a:pt x="28" y="25"/>
                        <a:pt x="28" y="24"/>
                        <a:pt x="28" y="24"/>
                      </a:cubicBezTo>
                      <a:cubicBezTo>
                        <a:pt x="27" y="25"/>
                        <a:pt x="27" y="25"/>
                        <a:pt x="28" y="27"/>
                      </a:cubicBezTo>
                      <a:cubicBezTo>
                        <a:pt x="28" y="27"/>
                        <a:pt x="27" y="27"/>
                        <a:pt x="28" y="27"/>
                      </a:cubicBezTo>
                      <a:cubicBezTo>
                        <a:pt x="27" y="27"/>
                        <a:pt x="27" y="27"/>
                        <a:pt x="27" y="26"/>
                      </a:cubicBezTo>
                      <a:cubicBezTo>
                        <a:pt x="27" y="27"/>
                        <a:pt x="26" y="26"/>
                        <a:pt x="26" y="27"/>
                      </a:cubicBezTo>
                      <a:cubicBezTo>
                        <a:pt x="26" y="26"/>
                        <a:pt x="25" y="26"/>
                        <a:pt x="25" y="25"/>
                      </a:cubicBezTo>
                      <a:cubicBezTo>
                        <a:pt x="25" y="25"/>
                        <a:pt x="25" y="27"/>
                        <a:pt x="25" y="25"/>
                      </a:cubicBezTo>
                      <a:cubicBezTo>
                        <a:pt x="24" y="25"/>
                        <a:pt x="25" y="27"/>
                        <a:pt x="25" y="27"/>
                      </a:cubicBezTo>
                      <a:cubicBezTo>
                        <a:pt x="26" y="28"/>
                        <a:pt x="24" y="26"/>
                        <a:pt x="25" y="27"/>
                      </a:cubicBezTo>
                      <a:cubicBezTo>
                        <a:pt x="24" y="28"/>
                        <a:pt x="25" y="27"/>
                        <a:pt x="24" y="26"/>
                      </a:cubicBezTo>
                      <a:cubicBezTo>
                        <a:pt x="24" y="26"/>
                        <a:pt x="24" y="26"/>
                        <a:pt x="24" y="26"/>
                      </a:cubicBezTo>
                      <a:cubicBezTo>
                        <a:pt x="24" y="28"/>
                        <a:pt x="23" y="27"/>
                        <a:pt x="24" y="29"/>
                      </a:cubicBezTo>
                      <a:cubicBezTo>
                        <a:pt x="23" y="27"/>
                        <a:pt x="23" y="30"/>
                        <a:pt x="23" y="28"/>
                      </a:cubicBezTo>
                      <a:cubicBezTo>
                        <a:pt x="23" y="28"/>
                        <a:pt x="22" y="29"/>
                        <a:pt x="23" y="30"/>
                      </a:cubicBezTo>
                      <a:cubicBezTo>
                        <a:pt x="22" y="29"/>
                        <a:pt x="22" y="28"/>
                        <a:pt x="21" y="28"/>
                      </a:cubicBezTo>
                      <a:cubicBezTo>
                        <a:pt x="22" y="29"/>
                        <a:pt x="20" y="29"/>
                        <a:pt x="19" y="29"/>
                      </a:cubicBezTo>
                      <a:cubicBezTo>
                        <a:pt x="18" y="29"/>
                        <a:pt x="17" y="29"/>
                        <a:pt x="18" y="30"/>
                      </a:cubicBezTo>
                      <a:cubicBezTo>
                        <a:pt x="16" y="30"/>
                        <a:pt x="16" y="30"/>
                        <a:pt x="15" y="29"/>
                      </a:cubicBezTo>
                      <a:cubicBezTo>
                        <a:pt x="14" y="30"/>
                        <a:pt x="14" y="30"/>
                        <a:pt x="13" y="30"/>
                      </a:cubicBezTo>
                      <a:cubicBezTo>
                        <a:pt x="10" y="31"/>
                        <a:pt x="10" y="31"/>
                        <a:pt x="10" y="31"/>
                      </a:cubicBezTo>
                      <a:cubicBezTo>
                        <a:pt x="12" y="28"/>
                        <a:pt x="12" y="28"/>
                        <a:pt x="12" y="28"/>
                      </a:cubicBezTo>
                      <a:cubicBezTo>
                        <a:pt x="12" y="28"/>
                        <a:pt x="13" y="28"/>
                        <a:pt x="13" y="28"/>
                      </a:cubicBezTo>
                      <a:cubicBezTo>
                        <a:pt x="13" y="28"/>
                        <a:pt x="13" y="28"/>
                        <a:pt x="13" y="29"/>
                      </a:cubicBezTo>
                      <a:cubicBezTo>
                        <a:pt x="14" y="28"/>
                        <a:pt x="14" y="29"/>
                        <a:pt x="14" y="28"/>
                      </a:cubicBezTo>
                      <a:cubicBezTo>
                        <a:pt x="15" y="28"/>
                        <a:pt x="15" y="30"/>
                        <a:pt x="16" y="30"/>
                      </a:cubicBezTo>
                      <a:cubicBezTo>
                        <a:pt x="16" y="30"/>
                        <a:pt x="16" y="29"/>
                        <a:pt x="16" y="29"/>
                      </a:cubicBezTo>
                      <a:cubicBezTo>
                        <a:pt x="15" y="29"/>
                        <a:pt x="17" y="29"/>
                        <a:pt x="16" y="28"/>
                      </a:cubicBezTo>
                      <a:cubicBezTo>
                        <a:pt x="16" y="28"/>
                        <a:pt x="17" y="28"/>
                        <a:pt x="16" y="28"/>
                      </a:cubicBezTo>
                      <a:cubicBezTo>
                        <a:pt x="17" y="28"/>
                        <a:pt x="17" y="28"/>
                        <a:pt x="17" y="28"/>
                      </a:cubicBezTo>
                      <a:cubicBezTo>
                        <a:pt x="18" y="28"/>
                        <a:pt x="17" y="27"/>
                        <a:pt x="18" y="28"/>
                      </a:cubicBezTo>
                      <a:cubicBezTo>
                        <a:pt x="18" y="28"/>
                        <a:pt x="17" y="28"/>
                        <a:pt x="17" y="27"/>
                      </a:cubicBezTo>
                      <a:cubicBezTo>
                        <a:pt x="17" y="27"/>
                        <a:pt x="19" y="27"/>
                        <a:pt x="18" y="26"/>
                      </a:cubicBezTo>
                      <a:cubicBezTo>
                        <a:pt x="17" y="25"/>
                        <a:pt x="19" y="27"/>
                        <a:pt x="19" y="27"/>
                      </a:cubicBezTo>
                      <a:cubicBezTo>
                        <a:pt x="20" y="28"/>
                        <a:pt x="19" y="27"/>
                        <a:pt x="19" y="27"/>
                      </a:cubicBezTo>
                      <a:cubicBezTo>
                        <a:pt x="19" y="27"/>
                        <a:pt x="19" y="27"/>
                        <a:pt x="19" y="28"/>
                      </a:cubicBezTo>
                      <a:cubicBezTo>
                        <a:pt x="20" y="28"/>
                        <a:pt x="19" y="26"/>
                        <a:pt x="19" y="26"/>
                      </a:cubicBezTo>
                      <a:cubicBezTo>
                        <a:pt x="20" y="25"/>
                        <a:pt x="22" y="25"/>
                        <a:pt x="22" y="23"/>
                      </a:cubicBezTo>
                      <a:cubicBezTo>
                        <a:pt x="23" y="23"/>
                        <a:pt x="22" y="24"/>
                        <a:pt x="23" y="25"/>
                      </a:cubicBezTo>
                      <a:cubicBezTo>
                        <a:pt x="23" y="24"/>
                        <a:pt x="23" y="22"/>
                        <a:pt x="24" y="23"/>
                      </a:cubicBezTo>
                      <a:cubicBezTo>
                        <a:pt x="24" y="24"/>
                        <a:pt x="24" y="24"/>
                        <a:pt x="23" y="24"/>
                      </a:cubicBezTo>
                      <a:cubicBezTo>
                        <a:pt x="24" y="25"/>
                        <a:pt x="24" y="23"/>
                        <a:pt x="25" y="24"/>
                      </a:cubicBezTo>
                      <a:cubicBezTo>
                        <a:pt x="25" y="23"/>
                        <a:pt x="24" y="23"/>
                        <a:pt x="26" y="23"/>
                      </a:cubicBezTo>
                      <a:cubicBezTo>
                        <a:pt x="25" y="23"/>
                        <a:pt x="27" y="21"/>
                        <a:pt x="25" y="21"/>
                      </a:cubicBezTo>
                      <a:cubicBezTo>
                        <a:pt x="25" y="20"/>
                        <a:pt x="26" y="20"/>
                        <a:pt x="26" y="20"/>
                      </a:cubicBezTo>
                      <a:cubicBezTo>
                        <a:pt x="26" y="21"/>
                        <a:pt x="26" y="21"/>
                        <a:pt x="26" y="21"/>
                      </a:cubicBezTo>
                      <a:cubicBezTo>
                        <a:pt x="26" y="21"/>
                        <a:pt x="26" y="22"/>
                        <a:pt x="26" y="22"/>
                      </a:cubicBezTo>
                      <a:cubicBezTo>
                        <a:pt x="27" y="23"/>
                        <a:pt x="27" y="21"/>
                        <a:pt x="28" y="23"/>
                      </a:cubicBezTo>
                      <a:cubicBezTo>
                        <a:pt x="29" y="22"/>
                        <a:pt x="30" y="22"/>
                        <a:pt x="32" y="21"/>
                      </a:cubicBezTo>
                      <a:cubicBezTo>
                        <a:pt x="31" y="21"/>
                        <a:pt x="31" y="21"/>
                        <a:pt x="30" y="20"/>
                      </a:cubicBezTo>
                      <a:cubicBezTo>
                        <a:pt x="30" y="20"/>
                        <a:pt x="30" y="21"/>
                        <a:pt x="30" y="21"/>
                      </a:cubicBezTo>
                      <a:cubicBezTo>
                        <a:pt x="30" y="22"/>
                        <a:pt x="30" y="20"/>
                        <a:pt x="31" y="21"/>
                      </a:cubicBezTo>
                      <a:cubicBezTo>
                        <a:pt x="30" y="22"/>
                        <a:pt x="30" y="21"/>
                        <a:pt x="30" y="19"/>
                      </a:cubicBezTo>
                      <a:cubicBezTo>
                        <a:pt x="31" y="21"/>
                        <a:pt x="31" y="19"/>
                        <a:pt x="32" y="19"/>
                      </a:cubicBezTo>
                      <a:cubicBezTo>
                        <a:pt x="32" y="19"/>
                        <a:pt x="32" y="19"/>
                        <a:pt x="32" y="18"/>
                      </a:cubicBezTo>
                      <a:cubicBezTo>
                        <a:pt x="32" y="18"/>
                        <a:pt x="32" y="19"/>
                        <a:pt x="32" y="19"/>
                      </a:cubicBezTo>
                      <a:cubicBezTo>
                        <a:pt x="32" y="19"/>
                        <a:pt x="32" y="19"/>
                        <a:pt x="31" y="19"/>
                      </a:cubicBezTo>
                      <a:cubicBezTo>
                        <a:pt x="31" y="18"/>
                        <a:pt x="31" y="18"/>
                        <a:pt x="31" y="18"/>
                      </a:cubicBezTo>
                      <a:cubicBezTo>
                        <a:pt x="31" y="17"/>
                        <a:pt x="32" y="18"/>
                        <a:pt x="33" y="18"/>
                      </a:cubicBezTo>
                      <a:cubicBezTo>
                        <a:pt x="33" y="18"/>
                        <a:pt x="33" y="19"/>
                        <a:pt x="33" y="19"/>
                      </a:cubicBezTo>
                      <a:cubicBezTo>
                        <a:pt x="34" y="19"/>
                        <a:pt x="33" y="19"/>
                        <a:pt x="33" y="19"/>
                      </a:cubicBezTo>
                      <a:cubicBezTo>
                        <a:pt x="33" y="18"/>
                        <a:pt x="34" y="19"/>
                        <a:pt x="34" y="19"/>
                      </a:cubicBezTo>
                      <a:cubicBezTo>
                        <a:pt x="34" y="16"/>
                        <a:pt x="35" y="18"/>
                        <a:pt x="36" y="16"/>
                      </a:cubicBezTo>
                      <a:cubicBezTo>
                        <a:pt x="36" y="17"/>
                        <a:pt x="36" y="17"/>
                        <a:pt x="37" y="18"/>
                      </a:cubicBezTo>
                      <a:cubicBezTo>
                        <a:pt x="37" y="17"/>
                        <a:pt x="38" y="16"/>
                        <a:pt x="38" y="17"/>
                      </a:cubicBezTo>
                      <a:cubicBezTo>
                        <a:pt x="38" y="18"/>
                        <a:pt x="37" y="16"/>
                        <a:pt x="38" y="18"/>
                      </a:cubicBezTo>
                      <a:cubicBezTo>
                        <a:pt x="38" y="18"/>
                        <a:pt x="39" y="17"/>
                        <a:pt x="39" y="17"/>
                      </a:cubicBezTo>
                      <a:cubicBezTo>
                        <a:pt x="40" y="16"/>
                        <a:pt x="40" y="15"/>
                        <a:pt x="41" y="16"/>
                      </a:cubicBezTo>
                      <a:cubicBezTo>
                        <a:pt x="42" y="14"/>
                        <a:pt x="42" y="17"/>
                        <a:pt x="43" y="16"/>
                      </a:cubicBezTo>
                      <a:cubicBezTo>
                        <a:pt x="43" y="17"/>
                        <a:pt x="44" y="17"/>
                        <a:pt x="43" y="19"/>
                      </a:cubicBezTo>
                      <a:cubicBezTo>
                        <a:pt x="44" y="19"/>
                        <a:pt x="44" y="18"/>
                        <a:pt x="45" y="17"/>
                      </a:cubicBezTo>
                      <a:cubicBezTo>
                        <a:pt x="45" y="18"/>
                        <a:pt x="45" y="18"/>
                        <a:pt x="45" y="18"/>
                      </a:cubicBezTo>
                      <a:cubicBezTo>
                        <a:pt x="44" y="18"/>
                        <a:pt x="44" y="19"/>
                        <a:pt x="44" y="19"/>
                      </a:cubicBezTo>
                      <a:cubicBezTo>
                        <a:pt x="45" y="19"/>
                        <a:pt x="45" y="17"/>
                        <a:pt x="46" y="18"/>
                      </a:cubicBezTo>
                      <a:cubicBezTo>
                        <a:pt x="46" y="19"/>
                        <a:pt x="45" y="18"/>
                        <a:pt x="45" y="18"/>
                      </a:cubicBezTo>
                      <a:cubicBezTo>
                        <a:pt x="45" y="19"/>
                        <a:pt x="45" y="19"/>
                        <a:pt x="45" y="19"/>
                      </a:cubicBezTo>
                      <a:cubicBezTo>
                        <a:pt x="46" y="19"/>
                        <a:pt x="47" y="20"/>
                        <a:pt x="48" y="20"/>
                      </a:cubicBezTo>
                      <a:cubicBezTo>
                        <a:pt x="48" y="20"/>
                        <a:pt x="48" y="20"/>
                        <a:pt x="48" y="21"/>
                      </a:cubicBezTo>
                      <a:cubicBezTo>
                        <a:pt x="48" y="21"/>
                        <a:pt x="48" y="21"/>
                        <a:pt x="48" y="21"/>
                      </a:cubicBezTo>
                      <a:cubicBezTo>
                        <a:pt x="48" y="22"/>
                        <a:pt x="49" y="21"/>
                        <a:pt x="49" y="22"/>
                      </a:cubicBezTo>
                      <a:cubicBezTo>
                        <a:pt x="50" y="21"/>
                        <a:pt x="50" y="21"/>
                        <a:pt x="50" y="21"/>
                      </a:cubicBezTo>
                      <a:cubicBezTo>
                        <a:pt x="50" y="22"/>
                        <a:pt x="49" y="22"/>
                        <a:pt x="49" y="24"/>
                      </a:cubicBezTo>
                      <a:cubicBezTo>
                        <a:pt x="48" y="23"/>
                        <a:pt x="49" y="23"/>
                        <a:pt x="49" y="23"/>
                      </a:cubicBezTo>
                      <a:cubicBezTo>
                        <a:pt x="48" y="23"/>
                        <a:pt x="48" y="23"/>
                        <a:pt x="47" y="23"/>
                      </a:cubicBezTo>
                      <a:cubicBezTo>
                        <a:pt x="48" y="24"/>
                        <a:pt x="48" y="24"/>
                        <a:pt x="48" y="25"/>
                      </a:cubicBezTo>
                      <a:cubicBezTo>
                        <a:pt x="48" y="25"/>
                        <a:pt x="48" y="25"/>
                        <a:pt x="49" y="26"/>
                      </a:cubicBezTo>
                      <a:cubicBezTo>
                        <a:pt x="47" y="29"/>
                        <a:pt x="45" y="30"/>
                        <a:pt x="43" y="32"/>
                      </a:cubicBezTo>
                      <a:cubicBezTo>
                        <a:pt x="40" y="33"/>
                        <a:pt x="38" y="35"/>
                        <a:pt x="36" y="35"/>
                      </a:cubicBezTo>
                      <a:cubicBezTo>
                        <a:pt x="36" y="37"/>
                        <a:pt x="37" y="35"/>
                        <a:pt x="37" y="37"/>
                      </a:cubicBezTo>
                      <a:cubicBezTo>
                        <a:pt x="37" y="36"/>
                        <a:pt x="38" y="35"/>
                        <a:pt x="38" y="36"/>
                      </a:cubicBezTo>
                      <a:cubicBezTo>
                        <a:pt x="38" y="35"/>
                        <a:pt x="39" y="36"/>
                        <a:pt x="40" y="35"/>
                      </a:cubicBezTo>
                      <a:cubicBezTo>
                        <a:pt x="40" y="36"/>
                        <a:pt x="40" y="37"/>
                        <a:pt x="39" y="37"/>
                      </a:cubicBezTo>
                      <a:cubicBezTo>
                        <a:pt x="38" y="36"/>
                        <a:pt x="39" y="37"/>
                        <a:pt x="39" y="36"/>
                      </a:cubicBezTo>
                      <a:cubicBezTo>
                        <a:pt x="39" y="35"/>
                        <a:pt x="38" y="36"/>
                        <a:pt x="39" y="37"/>
                      </a:cubicBezTo>
                      <a:cubicBezTo>
                        <a:pt x="38" y="38"/>
                        <a:pt x="37" y="37"/>
                        <a:pt x="38" y="38"/>
                      </a:cubicBezTo>
                      <a:cubicBezTo>
                        <a:pt x="37" y="37"/>
                        <a:pt x="36" y="37"/>
                        <a:pt x="36" y="36"/>
                      </a:cubicBezTo>
                      <a:cubicBezTo>
                        <a:pt x="35" y="36"/>
                        <a:pt x="36" y="38"/>
                        <a:pt x="37" y="37"/>
                      </a:cubicBezTo>
                      <a:cubicBezTo>
                        <a:pt x="37" y="38"/>
                        <a:pt x="36" y="38"/>
                        <a:pt x="36" y="38"/>
                      </a:cubicBezTo>
                      <a:cubicBezTo>
                        <a:pt x="36" y="38"/>
                        <a:pt x="36" y="37"/>
                        <a:pt x="36" y="37"/>
                      </a:cubicBezTo>
                      <a:cubicBezTo>
                        <a:pt x="35" y="37"/>
                        <a:pt x="35" y="36"/>
                        <a:pt x="34" y="37"/>
                      </a:cubicBezTo>
                      <a:cubicBezTo>
                        <a:pt x="34" y="37"/>
                        <a:pt x="34" y="37"/>
                        <a:pt x="35" y="38"/>
                      </a:cubicBezTo>
                      <a:cubicBezTo>
                        <a:pt x="33" y="38"/>
                        <a:pt x="33" y="40"/>
                        <a:pt x="31" y="38"/>
                      </a:cubicBezTo>
                      <a:cubicBezTo>
                        <a:pt x="30" y="40"/>
                        <a:pt x="28" y="39"/>
                        <a:pt x="26" y="41"/>
                      </a:cubicBezTo>
                      <a:cubicBezTo>
                        <a:pt x="26" y="41"/>
                        <a:pt x="26" y="39"/>
                        <a:pt x="25" y="38"/>
                      </a:cubicBezTo>
                      <a:close/>
                      <a:moveTo>
                        <a:pt x="39" y="6"/>
                      </a:moveTo>
                      <a:cubicBezTo>
                        <a:pt x="39" y="6"/>
                        <a:pt x="39" y="5"/>
                        <a:pt x="38" y="5"/>
                      </a:cubicBezTo>
                      <a:cubicBezTo>
                        <a:pt x="38" y="5"/>
                        <a:pt x="38" y="5"/>
                        <a:pt x="38" y="6"/>
                      </a:cubicBezTo>
                      <a:cubicBezTo>
                        <a:pt x="38" y="6"/>
                        <a:pt x="38" y="7"/>
                        <a:pt x="38" y="7"/>
                      </a:cubicBezTo>
                      <a:cubicBezTo>
                        <a:pt x="38" y="6"/>
                        <a:pt x="38" y="6"/>
                        <a:pt x="38" y="6"/>
                      </a:cubicBezTo>
                      <a:cubicBezTo>
                        <a:pt x="38" y="6"/>
                        <a:pt x="39" y="7"/>
                        <a:pt x="39" y="6"/>
                      </a:cubicBezTo>
                      <a:close/>
                      <a:moveTo>
                        <a:pt x="41" y="4"/>
                      </a:moveTo>
                      <a:cubicBezTo>
                        <a:pt x="40" y="4"/>
                        <a:pt x="40" y="4"/>
                        <a:pt x="40" y="4"/>
                      </a:cubicBezTo>
                      <a:cubicBezTo>
                        <a:pt x="40" y="5"/>
                        <a:pt x="40" y="6"/>
                        <a:pt x="41" y="6"/>
                      </a:cubicBezTo>
                      <a:cubicBezTo>
                        <a:pt x="41" y="6"/>
                        <a:pt x="41" y="5"/>
                        <a:pt x="41" y="5"/>
                      </a:cubicBezTo>
                      <a:cubicBezTo>
                        <a:pt x="41" y="5"/>
                        <a:pt x="41" y="5"/>
                        <a:pt x="41" y="4"/>
                      </a:cubicBezTo>
                      <a:close/>
                      <a:moveTo>
                        <a:pt x="43" y="6"/>
                      </a:moveTo>
                      <a:cubicBezTo>
                        <a:pt x="42" y="6"/>
                        <a:pt x="42" y="7"/>
                        <a:pt x="42" y="6"/>
                      </a:cubicBezTo>
                      <a:cubicBezTo>
                        <a:pt x="42" y="7"/>
                        <a:pt x="42" y="7"/>
                        <a:pt x="43" y="8"/>
                      </a:cubicBezTo>
                      <a:cubicBezTo>
                        <a:pt x="43" y="7"/>
                        <a:pt x="43" y="7"/>
                        <a:pt x="43" y="6"/>
                      </a:cubicBezTo>
                      <a:close/>
                      <a:moveTo>
                        <a:pt x="23" y="25"/>
                      </a:moveTo>
                      <a:cubicBezTo>
                        <a:pt x="24" y="25"/>
                        <a:pt x="24" y="27"/>
                        <a:pt x="24" y="27"/>
                      </a:cubicBezTo>
                      <a:cubicBezTo>
                        <a:pt x="25" y="26"/>
                        <a:pt x="23" y="23"/>
                        <a:pt x="23" y="25"/>
                      </a:cubicBezTo>
                      <a:close/>
                      <a:moveTo>
                        <a:pt x="34" y="22"/>
                      </a:moveTo>
                      <a:cubicBezTo>
                        <a:pt x="34" y="21"/>
                        <a:pt x="34" y="20"/>
                        <a:pt x="33" y="20"/>
                      </a:cubicBezTo>
                      <a:cubicBezTo>
                        <a:pt x="34" y="21"/>
                        <a:pt x="33" y="21"/>
                        <a:pt x="34" y="22"/>
                      </a:cubicBezTo>
                      <a:cubicBezTo>
                        <a:pt x="34" y="22"/>
                        <a:pt x="34" y="22"/>
                        <a:pt x="34" y="22"/>
                      </a:cubicBezTo>
                      <a:cubicBezTo>
                        <a:pt x="34" y="22"/>
                        <a:pt x="34" y="22"/>
                        <a:pt x="34" y="2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2" name="Freeform 61"/>
                <p:cNvSpPr>
                  <a:spLocks noEditPoints="1"/>
                </p:cNvSpPr>
                <p:nvPr/>
              </p:nvSpPr>
              <p:spPr bwMode="auto">
                <a:xfrm rot="976095">
                  <a:off x="5753533" y="5396035"/>
                  <a:ext cx="643520" cy="511032"/>
                </a:xfrm>
                <a:custGeom>
                  <a:avLst/>
                  <a:gdLst>
                    <a:gd name="T0" fmla="*/ 35 w 38"/>
                    <a:gd name="T1" fmla="*/ 6 h 30"/>
                    <a:gd name="T2" fmla="*/ 35 w 38"/>
                    <a:gd name="T3" fmla="*/ 9 h 30"/>
                    <a:gd name="T4" fmla="*/ 35 w 38"/>
                    <a:gd name="T5" fmla="*/ 12 h 30"/>
                    <a:gd name="T6" fmla="*/ 35 w 38"/>
                    <a:gd name="T7" fmla="*/ 15 h 30"/>
                    <a:gd name="T8" fmla="*/ 35 w 38"/>
                    <a:gd name="T9" fmla="*/ 16 h 30"/>
                    <a:gd name="T10" fmla="*/ 34 w 38"/>
                    <a:gd name="T11" fmla="*/ 18 h 30"/>
                    <a:gd name="T12" fmla="*/ 30 w 38"/>
                    <a:gd name="T13" fmla="*/ 17 h 30"/>
                    <a:gd name="T14" fmla="*/ 31 w 38"/>
                    <a:gd name="T15" fmla="*/ 22 h 30"/>
                    <a:gd name="T16" fmla="*/ 28 w 38"/>
                    <a:gd name="T17" fmla="*/ 25 h 30"/>
                    <a:gd name="T18" fmla="*/ 26 w 38"/>
                    <a:gd name="T19" fmla="*/ 26 h 30"/>
                    <a:gd name="T20" fmla="*/ 24 w 38"/>
                    <a:gd name="T21" fmla="*/ 27 h 30"/>
                    <a:gd name="T22" fmla="*/ 23 w 38"/>
                    <a:gd name="T23" fmla="*/ 29 h 30"/>
                    <a:gd name="T24" fmla="*/ 20 w 38"/>
                    <a:gd name="T25" fmla="*/ 27 h 30"/>
                    <a:gd name="T26" fmla="*/ 18 w 38"/>
                    <a:gd name="T27" fmla="*/ 28 h 30"/>
                    <a:gd name="T28" fmla="*/ 13 w 38"/>
                    <a:gd name="T29" fmla="*/ 27 h 30"/>
                    <a:gd name="T30" fmla="*/ 8 w 38"/>
                    <a:gd name="T31" fmla="*/ 26 h 30"/>
                    <a:gd name="T32" fmla="*/ 7 w 38"/>
                    <a:gd name="T33" fmla="*/ 23 h 30"/>
                    <a:gd name="T34" fmla="*/ 2 w 38"/>
                    <a:gd name="T35" fmla="*/ 15 h 30"/>
                    <a:gd name="T36" fmla="*/ 0 w 38"/>
                    <a:gd name="T37" fmla="*/ 13 h 30"/>
                    <a:gd name="T38" fmla="*/ 4 w 38"/>
                    <a:gd name="T39" fmla="*/ 13 h 30"/>
                    <a:gd name="T40" fmla="*/ 7 w 38"/>
                    <a:gd name="T41" fmla="*/ 16 h 30"/>
                    <a:gd name="T42" fmla="*/ 11 w 38"/>
                    <a:gd name="T43" fmla="*/ 16 h 30"/>
                    <a:gd name="T44" fmla="*/ 10 w 38"/>
                    <a:gd name="T45" fmla="*/ 19 h 30"/>
                    <a:gd name="T46" fmla="*/ 12 w 38"/>
                    <a:gd name="T47" fmla="*/ 20 h 30"/>
                    <a:gd name="T48" fmla="*/ 12 w 38"/>
                    <a:gd name="T49" fmla="*/ 20 h 30"/>
                    <a:gd name="T50" fmla="*/ 13 w 38"/>
                    <a:gd name="T51" fmla="*/ 19 h 30"/>
                    <a:gd name="T52" fmla="*/ 15 w 38"/>
                    <a:gd name="T53" fmla="*/ 18 h 30"/>
                    <a:gd name="T54" fmla="*/ 13 w 38"/>
                    <a:gd name="T55" fmla="*/ 23 h 30"/>
                    <a:gd name="T56" fmla="*/ 14 w 38"/>
                    <a:gd name="T57" fmla="*/ 24 h 30"/>
                    <a:gd name="T58" fmla="*/ 16 w 38"/>
                    <a:gd name="T59" fmla="*/ 21 h 30"/>
                    <a:gd name="T60" fmla="*/ 17 w 38"/>
                    <a:gd name="T61" fmla="*/ 20 h 30"/>
                    <a:gd name="T62" fmla="*/ 21 w 38"/>
                    <a:gd name="T63" fmla="*/ 22 h 30"/>
                    <a:gd name="T64" fmla="*/ 22 w 38"/>
                    <a:gd name="T65" fmla="*/ 22 h 30"/>
                    <a:gd name="T66" fmla="*/ 23 w 38"/>
                    <a:gd name="T67" fmla="*/ 21 h 30"/>
                    <a:gd name="T68" fmla="*/ 23 w 38"/>
                    <a:gd name="T69" fmla="*/ 21 h 30"/>
                    <a:gd name="T70" fmla="*/ 24 w 38"/>
                    <a:gd name="T71" fmla="*/ 22 h 30"/>
                    <a:gd name="T72" fmla="*/ 24 w 38"/>
                    <a:gd name="T73" fmla="*/ 20 h 30"/>
                    <a:gd name="T74" fmla="*/ 27 w 38"/>
                    <a:gd name="T75" fmla="*/ 20 h 30"/>
                    <a:gd name="T76" fmla="*/ 29 w 38"/>
                    <a:gd name="T77" fmla="*/ 19 h 30"/>
                    <a:gd name="T78" fmla="*/ 30 w 38"/>
                    <a:gd name="T79" fmla="*/ 19 h 30"/>
                    <a:gd name="T80" fmla="*/ 30 w 38"/>
                    <a:gd name="T81" fmla="*/ 17 h 30"/>
                    <a:gd name="T82" fmla="*/ 31 w 38"/>
                    <a:gd name="T83" fmla="*/ 16 h 30"/>
                    <a:gd name="T84" fmla="*/ 29 w 38"/>
                    <a:gd name="T85" fmla="*/ 14 h 30"/>
                    <a:gd name="T86" fmla="*/ 29 w 38"/>
                    <a:gd name="T87" fmla="*/ 13 h 30"/>
                    <a:gd name="T88" fmla="*/ 29 w 38"/>
                    <a:gd name="T89" fmla="*/ 12 h 30"/>
                    <a:gd name="T90" fmla="*/ 29 w 38"/>
                    <a:gd name="T91" fmla="*/ 10 h 30"/>
                    <a:gd name="T92" fmla="*/ 30 w 38"/>
                    <a:gd name="T93" fmla="*/ 9 h 30"/>
                    <a:gd name="T94" fmla="*/ 31 w 38"/>
                    <a:gd name="T95" fmla="*/ 4 h 30"/>
                    <a:gd name="T96" fmla="*/ 32 w 38"/>
                    <a:gd name="T97" fmla="*/ 4 h 30"/>
                    <a:gd name="T98" fmla="*/ 32 w 38"/>
                    <a:gd name="T99" fmla="*/ 3 h 30"/>
                    <a:gd name="T100" fmla="*/ 11 w 38"/>
                    <a:gd name="T101" fmla="*/ 24 h 30"/>
                    <a:gd name="T102" fmla="*/ 12 w 38"/>
                    <a:gd name="T103" fmla="*/ 23 h 30"/>
                    <a:gd name="T104" fmla="*/ 30 w 38"/>
                    <a:gd name="T105" fmla="*/ 17 h 30"/>
                    <a:gd name="T106" fmla="*/ 32 w 38"/>
                    <a:gd name="T107" fmla="*/ 14 h 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</a:cxnLst>
                  <a:rect l="0" t="0" r="r" b="b"/>
                  <a:pathLst>
                    <a:path w="38" h="30">
                      <a:moveTo>
                        <a:pt x="34" y="1"/>
                      </a:moveTo>
                      <a:cubicBezTo>
                        <a:pt x="35" y="2"/>
                        <a:pt x="37" y="4"/>
                        <a:pt x="36" y="5"/>
                      </a:cubicBezTo>
                      <a:cubicBezTo>
                        <a:pt x="36" y="4"/>
                        <a:pt x="36" y="4"/>
                        <a:pt x="35" y="4"/>
                      </a:cubicBezTo>
                      <a:cubicBezTo>
                        <a:pt x="36" y="4"/>
                        <a:pt x="36" y="5"/>
                        <a:pt x="37" y="5"/>
                      </a:cubicBezTo>
                      <a:cubicBezTo>
                        <a:pt x="36" y="5"/>
                        <a:pt x="35" y="5"/>
                        <a:pt x="37" y="6"/>
                      </a:cubicBezTo>
                      <a:cubicBezTo>
                        <a:pt x="36" y="6"/>
                        <a:pt x="38" y="7"/>
                        <a:pt x="35" y="6"/>
                      </a:cubicBezTo>
                      <a:cubicBezTo>
                        <a:pt x="37" y="6"/>
                        <a:pt x="37" y="7"/>
                        <a:pt x="37" y="7"/>
                      </a:cubicBezTo>
                      <a:cubicBezTo>
                        <a:pt x="35" y="7"/>
                        <a:pt x="36" y="7"/>
                        <a:pt x="37" y="7"/>
                      </a:cubicBezTo>
                      <a:cubicBezTo>
                        <a:pt x="37" y="8"/>
                        <a:pt x="35" y="8"/>
                        <a:pt x="37" y="8"/>
                      </a:cubicBezTo>
                      <a:cubicBezTo>
                        <a:pt x="35" y="8"/>
                        <a:pt x="37" y="8"/>
                        <a:pt x="35" y="8"/>
                      </a:cubicBezTo>
                      <a:cubicBezTo>
                        <a:pt x="36" y="8"/>
                        <a:pt x="37" y="9"/>
                        <a:pt x="35" y="8"/>
                      </a:cubicBezTo>
                      <a:cubicBezTo>
                        <a:pt x="36" y="9"/>
                        <a:pt x="37" y="9"/>
                        <a:pt x="35" y="9"/>
                      </a:cubicBezTo>
                      <a:cubicBezTo>
                        <a:pt x="36" y="9"/>
                        <a:pt x="36" y="10"/>
                        <a:pt x="37" y="10"/>
                      </a:cubicBezTo>
                      <a:cubicBezTo>
                        <a:pt x="36" y="10"/>
                        <a:pt x="36" y="10"/>
                        <a:pt x="35" y="10"/>
                      </a:cubicBezTo>
                      <a:cubicBezTo>
                        <a:pt x="36" y="10"/>
                        <a:pt x="36" y="10"/>
                        <a:pt x="37" y="10"/>
                      </a:cubicBezTo>
                      <a:cubicBezTo>
                        <a:pt x="36" y="10"/>
                        <a:pt x="36" y="10"/>
                        <a:pt x="35" y="10"/>
                      </a:cubicBezTo>
                      <a:cubicBezTo>
                        <a:pt x="36" y="11"/>
                        <a:pt x="37" y="11"/>
                        <a:pt x="35" y="12"/>
                      </a:cubicBezTo>
                      <a:cubicBezTo>
                        <a:pt x="37" y="12"/>
                        <a:pt x="35" y="12"/>
                        <a:pt x="35" y="12"/>
                      </a:cubicBezTo>
                      <a:cubicBezTo>
                        <a:pt x="36" y="13"/>
                        <a:pt x="34" y="12"/>
                        <a:pt x="36" y="12"/>
                      </a:cubicBezTo>
                      <a:cubicBezTo>
                        <a:pt x="36" y="13"/>
                        <a:pt x="36" y="13"/>
                        <a:pt x="36" y="13"/>
                      </a:cubicBezTo>
                      <a:cubicBezTo>
                        <a:pt x="35" y="13"/>
                        <a:pt x="34" y="12"/>
                        <a:pt x="34" y="13"/>
                      </a:cubicBezTo>
                      <a:cubicBezTo>
                        <a:pt x="35" y="13"/>
                        <a:pt x="35" y="13"/>
                        <a:pt x="36" y="13"/>
                      </a:cubicBezTo>
                      <a:cubicBezTo>
                        <a:pt x="35" y="13"/>
                        <a:pt x="35" y="13"/>
                        <a:pt x="34" y="13"/>
                      </a:cubicBezTo>
                      <a:cubicBezTo>
                        <a:pt x="35" y="14"/>
                        <a:pt x="34" y="14"/>
                        <a:pt x="35" y="15"/>
                      </a:cubicBezTo>
                      <a:cubicBezTo>
                        <a:pt x="34" y="14"/>
                        <a:pt x="33" y="14"/>
                        <a:pt x="33" y="14"/>
                      </a:cubicBezTo>
                      <a:cubicBezTo>
                        <a:pt x="32" y="13"/>
                        <a:pt x="33" y="14"/>
                        <a:pt x="33" y="14"/>
                      </a:cubicBezTo>
                      <a:cubicBezTo>
                        <a:pt x="34" y="14"/>
                        <a:pt x="34" y="14"/>
                        <a:pt x="34" y="14"/>
                      </a:cubicBezTo>
                      <a:cubicBezTo>
                        <a:pt x="36" y="15"/>
                        <a:pt x="33" y="14"/>
                        <a:pt x="34" y="15"/>
                      </a:cubicBezTo>
                      <a:cubicBezTo>
                        <a:pt x="36" y="15"/>
                        <a:pt x="34" y="16"/>
                        <a:pt x="33" y="16"/>
                      </a:cubicBezTo>
                      <a:cubicBezTo>
                        <a:pt x="33" y="16"/>
                        <a:pt x="35" y="16"/>
                        <a:pt x="35" y="16"/>
                      </a:cubicBezTo>
                      <a:cubicBezTo>
                        <a:pt x="33" y="16"/>
                        <a:pt x="35" y="17"/>
                        <a:pt x="34" y="17"/>
                      </a:cubicBezTo>
                      <a:cubicBezTo>
                        <a:pt x="34" y="17"/>
                        <a:pt x="34" y="17"/>
                        <a:pt x="33" y="17"/>
                      </a:cubicBezTo>
                      <a:cubicBezTo>
                        <a:pt x="34" y="17"/>
                        <a:pt x="34" y="17"/>
                        <a:pt x="34" y="18"/>
                      </a:cubicBezTo>
                      <a:cubicBezTo>
                        <a:pt x="33" y="17"/>
                        <a:pt x="33" y="17"/>
                        <a:pt x="33" y="17"/>
                      </a:cubicBezTo>
                      <a:cubicBezTo>
                        <a:pt x="33" y="17"/>
                        <a:pt x="33" y="17"/>
                        <a:pt x="34" y="18"/>
                      </a:cubicBezTo>
                      <a:cubicBezTo>
                        <a:pt x="34" y="18"/>
                        <a:pt x="33" y="18"/>
                        <a:pt x="34" y="18"/>
                      </a:cubicBezTo>
                      <a:cubicBezTo>
                        <a:pt x="34" y="18"/>
                        <a:pt x="33" y="18"/>
                        <a:pt x="33" y="18"/>
                      </a:cubicBezTo>
                      <a:cubicBezTo>
                        <a:pt x="32" y="17"/>
                        <a:pt x="34" y="18"/>
                        <a:pt x="32" y="18"/>
                      </a:cubicBezTo>
                      <a:cubicBezTo>
                        <a:pt x="33" y="18"/>
                        <a:pt x="33" y="18"/>
                        <a:pt x="34" y="18"/>
                      </a:cubicBezTo>
                      <a:cubicBezTo>
                        <a:pt x="33" y="18"/>
                        <a:pt x="34" y="18"/>
                        <a:pt x="34" y="18"/>
                      </a:cubicBezTo>
                      <a:cubicBezTo>
                        <a:pt x="33" y="18"/>
                        <a:pt x="33" y="18"/>
                        <a:pt x="33" y="19"/>
                      </a:cubicBezTo>
                      <a:cubicBezTo>
                        <a:pt x="32" y="18"/>
                        <a:pt x="32" y="18"/>
                        <a:pt x="30" y="17"/>
                      </a:cubicBezTo>
                      <a:cubicBezTo>
                        <a:pt x="31" y="18"/>
                        <a:pt x="32" y="18"/>
                        <a:pt x="33" y="19"/>
                      </a:cubicBezTo>
                      <a:cubicBezTo>
                        <a:pt x="32" y="19"/>
                        <a:pt x="32" y="19"/>
                        <a:pt x="31" y="18"/>
                      </a:cubicBezTo>
                      <a:cubicBezTo>
                        <a:pt x="32" y="19"/>
                        <a:pt x="31" y="19"/>
                        <a:pt x="32" y="20"/>
                      </a:cubicBezTo>
                      <a:cubicBezTo>
                        <a:pt x="31" y="20"/>
                        <a:pt x="32" y="21"/>
                        <a:pt x="31" y="22"/>
                      </a:cubicBezTo>
                      <a:cubicBezTo>
                        <a:pt x="31" y="22"/>
                        <a:pt x="30" y="21"/>
                        <a:pt x="30" y="21"/>
                      </a:cubicBezTo>
                      <a:cubicBezTo>
                        <a:pt x="29" y="21"/>
                        <a:pt x="31" y="22"/>
                        <a:pt x="31" y="22"/>
                      </a:cubicBezTo>
                      <a:cubicBezTo>
                        <a:pt x="30" y="21"/>
                        <a:pt x="32" y="24"/>
                        <a:pt x="30" y="22"/>
                      </a:cubicBezTo>
                      <a:cubicBezTo>
                        <a:pt x="31" y="23"/>
                        <a:pt x="30" y="23"/>
                        <a:pt x="30" y="24"/>
                      </a:cubicBezTo>
                      <a:cubicBezTo>
                        <a:pt x="29" y="23"/>
                        <a:pt x="29" y="23"/>
                        <a:pt x="29" y="23"/>
                      </a:cubicBezTo>
                      <a:cubicBezTo>
                        <a:pt x="30" y="24"/>
                        <a:pt x="28" y="24"/>
                        <a:pt x="29" y="26"/>
                      </a:cubicBezTo>
                      <a:cubicBezTo>
                        <a:pt x="29" y="25"/>
                        <a:pt x="28" y="26"/>
                        <a:pt x="28" y="25"/>
                      </a:cubicBezTo>
                      <a:cubicBezTo>
                        <a:pt x="28" y="26"/>
                        <a:pt x="28" y="26"/>
                        <a:pt x="28" y="25"/>
                      </a:cubicBezTo>
                      <a:cubicBezTo>
                        <a:pt x="27" y="25"/>
                        <a:pt x="28" y="26"/>
                        <a:pt x="28" y="26"/>
                      </a:cubicBezTo>
                      <a:cubicBezTo>
                        <a:pt x="28" y="27"/>
                        <a:pt x="26" y="25"/>
                        <a:pt x="27" y="27"/>
                      </a:cubicBezTo>
                      <a:cubicBezTo>
                        <a:pt x="27" y="27"/>
                        <a:pt x="27" y="27"/>
                        <a:pt x="27" y="27"/>
                      </a:cubicBezTo>
                      <a:cubicBezTo>
                        <a:pt x="27" y="27"/>
                        <a:pt x="27" y="27"/>
                        <a:pt x="26" y="26"/>
                      </a:cubicBezTo>
                      <a:cubicBezTo>
                        <a:pt x="26" y="26"/>
                        <a:pt x="27" y="26"/>
                        <a:pt x="27" y="27"/>
                      </a:cubicBezTo>
                      <a:cubicBezTo>
                        <a:pt x="27" y="27"/>
                        <a:pt x="26" y="26"/>
                        <a:pt x="26" y="26"/>
                      </a:cubicBezTo>
                      <a:cubicBezTo>
                        <a:pt x="27" y="28"/>
                        <a:pt x="26" y="26"/>
                        <a:pt x="26" y="27"/>
                      </a:cubicBezTo>
                      <a:cubicBezTo>
                        <a:pt x="25" y="26"/>
                        <a:pt x="26" y="28"/>
                        <a:pt x="25" y="26"/>
                      </a:cubicBezTo>
                      <a:cubicBezTo>
                        <a:pt x="25" y="28"/>
                        <a:pt x="25" y="27"/>
                        <a:pt x="25" y="27"/>
                      </a:cubicBezTo>
                      <a:cubicBezTo>
                        <a:pt x="25" y="27"/>
                        <a:pt x="24" y="27"/>
                        <a:pt x="24" y="26"/>
                      </a:cubicBezTo>
                      <a:cubicBezTo>
                        <a:pt x="24" y="27"/>
                        <a:pt x="25" y="28"/>
                        <a:pt x="25" y="28"/>
                      </a:cubicBezTo>
                      <a:cubicBezTo>
                        <a:pt x="24" y="28"/>
                        <a:pt x="24" y="28"/>
                        <a:pt x="24" y="27"/>
                      </a:cubicBezTo>
                      <a:cubicBezTo>
                        <a:pt x="23" y="27"/>
                        <a:pt x="24" y="27"/>
                        <a:pt x="24" y="28"/>
                      </a:cubicBezTo>
                      <a:cubicBezTo>
                        <a:pt x="23" y="27"/>
                        <a:pt x="23" y="27"/>
                        <a:pt x="23" y="26"/>
                      </a:cubicBezTo>
                      <a:cubicBezTo>
                        <a:pt x="23" y="26"/>
                        <a:pt x="23" y="26"/>
                        <a:pt x="23" y="25"/>
                      </a:cubicBezTo>
                      <a:cubicBezTo>
                        <a:pt x="23" y="26"/>
                        <a:pt x="23" y="27"/>
                        <a:pt x="23" y="28"/>
                      </a:cubicBezTo>
                      <a:cubicBezTo>
                        <a:pt x="23" y="27"/>
                        <a:pt x="23" y="28"/>
                        <a:pt x="23" y="28"/>
                      </a:cubicBezTo>
                      <a:cubicBezTo>
                        <a:pt x="22" y="26"/>
                        <a:pt x="24" y="29"/>
                        <a:pt x="23" y="29"/>
                      </a:cubicBezTo>
                      <a:cubicBezTo>
                        <a:pt x="23" y="28"/>
                        <a:pt x="23" y="28"/>
                        <a:pt x="23" y="27"/>
                      </a:cubicBezTo>
                      <a:cubicBezTo>
                        <a:pt x="22" y="27"/>
                        <a:pt x="22" y="28"/>
                        <a:pt x="22" y="28"/>
                      </a:cubicBezTo>
                      <a:cubicBezTo>
                        <a:pt x="22" y="28"/>
                        <a:pt x="22" y="28"/>
                        <a:pt x="23" y="29"/>
                      </a:cubicBezTo>
                      <a:cubicBezTo>
                        <a:pt x="22" y="29"/>
                        <a:pt x="21" y="27"/>
                        <a:pt x="21" y="29"/>
                      </a:cubicBezTo>
                      <a:cubicBezTo>
                        <a:pt x="21" y="29"/>
                        <a:pt x="21" y="28"/>
                        <a:pt x="21" y="27"/>
                      </a:cubicBezTo>
                      <a:cubicBezTo>
                        <a:pt x="21" y="29"/>
                        <a:pt x="21" y="29"/>
                        <a:pt x="20" y="27"/>
                      </a:cubicBezTo>
                      <a:cubicBezTo>
                        <a:pt x="20" y="29"/>
                        <a:pt x="19" y="27"/>
                        <a:pt x="19" y="27"/>
                      </a:cubicBezTo>
                      <a:cubicBezTo>
                        <a:pt x="19" y="28"/>
                        <a:pt x="19" y="28"/>
                        <a:pt x="19" y="29"/>
                      </a:cubicBezTo>
                      <a:cubicBezTo>
                        <a:pt x="19" y="28"/>
                        <a:pt x="19" y="29"/>
                        <a:pt x="19" y="28"/>
                      </a:cubicBezTo>
                      <a:cubicBezTo>
                        <a:pt x="19" y="28"/>
                        <a:pt x="19" y="29"/>
                        <a:pt x="18" y="28"/>
                      </a:cubicBezTo>
                      <a:cubicBezTo>
                        <a:pt x="18" y="28"/>
                        <a:pt x="19" y="29"/>
                        <a:pt x="19" y="29"/>
                      </a:cubicBezTo>
                      <a:cubicBezTo>
                        <a:pt x="18" y="30"/>
                        <a:pt x="18" y="28"/>
                        <a:pt x="18" y="28"/>
                      </a:cubicBezTo>
                      <a:cubicBezTo>
                        <a:pt x="18" y="29"/>
                        <a:pt x="18" y="27"/>
                        <a:pt x="17" y="27"/>
                      </a:cubicBezTo>
                      <a:cubicBezTo>
                        <a:pt x="18" y="29"/>
                        <a:pt x="17" y="28"/>
                        <a:pt x="17" y="28"/>
                      </a:cubicBezTo>
                      <a:cubicBezTo>
                        <a:pt x="16" y="28"/>
                        <a:pt x="16" y="28"/>
                        <a:pt x="16" y="28"/>
                      </a:cubicBezTo>
                      <a:cubicBezTo>
                        <a:pt x="16" y="28"/>
                        <a:pt x="16" y="28"/>
                        <a:pt x="16" y="28"/>
                      </a:cubicBezTo>
                      <a:cubicBezTo>
                        <a:pt x="15" y="28"/>
                        <a:pt x="15" y="28"/>
                        <a:pt x="15" y="29"/>
                      </a:cubicBezTo>
                      <a:cubicBezTo>
                        <a:pt x="16" y="26"/>
                        <a:pt x="12" y="29"/>
                        <a:pt x="13" y="27"/>
                      </a:cubicBezTo>
                      <a:cubicBezTo>
                        <a:pt x="12" y="28"/>
                        <a:pt x="11" y="28"/>
                        <a:pt x="11" y="27"/>
                      </a:cubicBezTo>
                      <a:cubicBezTo>
                        <a:pt x="11" y="27"/>
                        <a:pt x="10" y="26"/>
                        <a:pt x="9" y="27"/>
                      </a:cubicBezTo>
                      <a:cubicBezTo>
                        <a:pt x="9" y="27"/>
                        <a:pt x="10" y="26"/>
                        <a:pt x="9" y="26"/>
                      </a:cubicBezTo>
                      <a:cubicBezTo>
                        <a:pt x="9" y="26"/>
                        <a:pt x="9" y="26"/>
                        <a:pt x="9" y="27"/>
                      </a:cubicBezTo>
                      <a:cubicBezTo>
                        <a:pt x="9" y="26"/>
                        <a:pt x="8" y="27"/>
                        <a:pt x="8" y="25"/>
                      </a:cubicBezTo>
                      <a:cubicBezTo>
                        <a:pt x="8" y="25"/>
                        <a:pt x="8" y="26"/>
                        <a:pt x="8" y="26"/>
                      </a:cubicBezTo>
                      <a:cubicBezTo>
                        <a:pt x="8" y="25"/>
                        <a:pt x="8" y="25"/>
                        <a:pt x="9" y="25"/>
                      </a:cubicBezTo>
                      <a:cubicBezTo>
                        <a:pt x="8" y="25"/>
                        <a:pt x="7" y="25"/>
                        <a:pt x="7" y="24"/>
                      </a:cubicBezTo>
                      <a:cubicBezTo>
                        <a:pt x="7" y="25"/>
                        <a:pt x="6" y="24"/>
                        <a:pt x="7" y="24"/>
                      </a:cubicBezTo>
                      <a:cubicBezTo>
                        <a:pt x="7" y="24"/>
                        <a:pt x="7" y="24"/>
                        <a:pt x="7" y="24"/>
                      </a:cubicBezTo>
                      <a:cubicBezTo>
                        <a:pt x="7" y="23"/>
                        <a:pt x="6" y="24"/>
                        <a:pt x="7" y="23"/>
                      </a:cubicBezTo>
                      <a:cubicBezTo>
                        <a:pt x="7" y="23"/>
                        <a:pt x="7" y="23"/>
                        <a:pt x="7" y="23"/>
                      </a:cubicBezTo>
                      <a:cubicBezTo>
                        <a:pt x="7" y="22"/>
                        <a:pt x="5" y="21"/>
                        <a:pt x="5" y="20"/>
                      </a:cubicBezTo>
                      <a:cubicBezTo>
                        <a:pt x="3" y="21"/>
                        <a:pt x="2" y="20"/>
                        <a:pt x="3" y="19"/>
                      </a:cubicBezTo>
                      <a:cubicBezTo>
                        <a:pt x="2" y="20"/>
                        <a:pt x="1" y="19"/>
                        <a:pt x="1" y="18"/>
                      </a:cubicBezTo>
                      <a:cubicBezTo>
                        <a:pt x="0" y="17"/>
                        <a:pt x="1" y="16"/>
                        <a:pt x="1" y="16"/>
                      </a:cubicBezTo>
                      <a:cubicBezTo>
                        <a:pt x="2" y="15"/>
                        <a:pt x="2" y="15"/>
                        <a:pt x="2" y="15"/>
                      </a:cubicBezTo>
                      <a:cubicBezTo>
                        <a:pt x="2" y="15"/>
                        <a:pt x="2" y="15"/>
                        <a:pt x="2" y="15"/>
                      </a:cubicBezTo>
                      <a:cubicBezTo>
                        <a:pt x="1" y="16"/>
                        <a:pt x="0" y="15"/>
                        <a:pt x="2" y="14"/>
                      </a:cubicBezTo>
                      <a:cubicBezTo>
                        <a:pt x="2" y="14"/>
                        <a:pt x="1" y="14"/>
                        <a:pt x="1" y="14"/>
                      </a:cubicBezTo>
                      <a:cubicBezTo>
                        <a:pt x="1" y="14"/>
                        <a:pt x="0" y="14"/>
                        <a:pt x="0" y="14"/>
                      </a:cubicBezTo>
                      <a:cubicBezTo>
                        <a:pt x="0" y="14"/>
                        <a:pt x="1" y="14"/>
                        <a:pt x="1" y="14"/>
                      </a:cubicBezTo>
                      <a:cubicBezTo>
                        <a:pt x="1" y="14"/>
                        <a:pt x="1" y="14"/>
                        <a:pt x="0" y="14"/>
                      </a:cubicBezTo>
                      <a:cubicBezTo>
                        <a:pt x="0" y="14"/>
                        <a:pt x="1" y="13"/>
                        <a:pt x="0" y="13"/>
                      </a:cubicBezTo>
                      <a:cubicBezTo>
                        <a:pt x="0" y="13"/>
                        <a:pt x="3" y="13"/>
                        <a:pt x="1" y="13"/>
                      </a:cubicBezTo>
                      <a:cubicBezTo>
                        <a:pt x="1" y="13"/>
                        <a:pt x="2" y="13"/>
                        <a:pt x="3" y="13"/>
                      </a:cubicBezTo>
                      <a:cubicBezTo>
                        <a:pt x="2" y="13"/>
                        <a:pt x="2" y="13"/>
                        <a:pt x="2" y="13"/>
                      </a:cubicBezTo>
                      <a:cubicBezTo>
                        <a:pt x="3" y="13"/>
                        <a:pt x="3" y="13"/>
                        <a:pt x="4" y="13"/>
                      </a:cubicBezTo>
                      <a:cubicBezTo>
                        <a:pt x="4" y="13"/>
                        <a:pt x="5" y="13"/>
                        <a:pt x="5" y="13"/>
                      </a:cubicBezTo>
                      <a:cubicBezTo>
                        <a:pt x="5" y="13"/>
                        <a:pt x="4" y="13"/>
                        <a:pt x="4" y="13"/>
                      </a:cubicBezTo>
                      <a:cubicBezTo>
                        <a:pt x="7" y="13"/>
                        <a:pt x="3" y="14"/>
                        <a:pt x="6" y="14"/>
                      </a:cubicBezTo>
                      <a:cubicBezTo>
                        <a:pt x="6" y="14"/>
                        <a:pt x="6" y="14"/>
                        <a:pt x="5" y="14"/>
                      </a:cubicBezTo>
                      <a:cubicBezTo>
                        <a:pt x="6" y="14"/>
                        <a:pt x="5" y="15"/>
                        <a:pt x="6" y="15"/>
                      </a:cubicBezTo>
                      <a:cubicBezTo>
                        <a:pt x="4" y="15"/>
                        <a:pt x="6" y="15"/>
                        <a:pt x="4" y="16"/>
                      </a:cubicBezTo>
                      <a:cubicBezTo>
                        <a:pt x="5" y="16"/>
                        <a:pt x="5" y="16"/>
                        <a:pt x="7" y="15"/>
                      </a:cubicBezTo>
                      <a:cubicBezTo>
                        <a:pt x="5" y="16"/>
                        <a:pt x="8" y="15"/>
                        <a:pt x="7" y="16"/>
                      </a:cubicBezTo>
                      <a:cubicBezTo>
                        <a:pt x="7" y="16"/>
                        <a:pt x="8" y="16"/>
                        <a:pt x="8" y="16"/>
                      </a:cubicBezTo>
                      <a:cubicBezTo>
                        <a:pt x="7" y="16"/>
                        <a:pt x="8" y="17"/>
                        <a:pt x="9" y="16"/>
                      </a:cubicBezTo>
                      <a:cubicBezTo>
                        <a:pt x="9" y="16"/>
                        <a:pt x="8" y="17"/>
                        <a:pt x="8" y="17"/>
                      </a:cubicBezTo>
                      <a:cubicBezTo>
                        <a:pt x="8" y="17"/>
                        <a:pt x="9" y="17"/>
                        <a:pt x="9" y="16"/>
                      </a:cubicBezTo>
                      <a:cubicBezTo>
                        <a:pt x="9" y="16"/>
                        <a:pt x="8" y="17"/>
                        <a:pt x="9" y="16"/>
                      </a:cubicBezTo>
                      <a:cubicBezTo>
                        <a:pt x="8" y="17"/>
                        <a:pt x="10" y="16"/>
                        <a:pt x="11" y="16"/>
                      </a:cubicBezTo>
                      <a:cubicBezTo>
                        <a:pt x="8" y="19"/>
                        <a:pt x="9" y="18"/>
                        <a:pt x="8" y="20"/>
                      </a:cubicBezTo>
                      <a:cubicBezTo>
                        <a:pt x="9" y="19"/>
                        <a:pt x="9" y="19"/>
                        <a:pt x="10" y="19"/>
                      </a:cubicBezTo>
                      <a:cubicBezTo>
                        <a:pt x="10" y="19"/>
                        <a:pt x="9" y="20"/>
                        <a:pt x="10" y="19"/>
                      </a:cubicBezTo>
                      <a:cubicBezTo>
                        <a:pt x="10" y="19"/>
                        <a:pt x="9" y="20"/>
                        <a:pt x="9" y="20"/>
                      </a:cubicBezTo>
                      <a:cubicBezTo>
                        <a:pt x="9" y="20"/>
                        <a:pt x="9" y="20"/>
                        <a:pt x="10" y="19"/>
                      </a:cubicBezTo>
                      <a:cubicBezTo>
                        <a:pt x="10" y="19"/>
                        <a:pt x="10" y="19"/>
                        <a:pt x="10" y="19"/>
                      </a:cubicBezTo>
                      <a:cubicBezTo>
                        <a:pt x="11" y="17"/>
                        <a:pt x="11" y="19"/>
                        <a:pt x="12" y="18"/>
                      </a:cubicBezTo>
                      <a:cubicBezTo>
                        <a:pt x="11" y="19"/>
                        <a:pt x="12" y="18"/>
                        <a:pt x="12" y="18"/>
                      </a:cubicBezTo>
                      <a:cubicBezTo>
                        <a:pt x="12" y="19"/>
                        <a:pt x="11" y="19"/>
                        <a:pt x="11" y="19"/>
                      </a:cubicBezTo>
                      <a:cubicBezTo>
                        <a:pt x="11" y="19"/>
                        <a:pt x="12" y="19"/>
                        <a:pt x="12" y="18"/>
                      </a:cubicBezTo>
                      <a:cubicBezTo>
                        <a:pt x="12" y="19"/>
                        <a:pt x="12" y="19"/>
                        <a:pt x="12" y="19"/>
                      </a:cubicBezTo>
                      <a:cubicBezTo>
                        <a:pt x="12" y="19"/>
                        <a:pt x="12" y="19"/>
                        <a:pt x="12" y="20"/>
                      </a:cubicBezTo>
                      <a:cubicBezTo>
                        <a:pt x="11" y="21"/>
                        <a:pt x="12" y="19"/>
                        <a:pt x="11" y="20"/>
                      </a:cubicBezTo>
                      <a:cubicBezTo>
                        <a:pt x="11" y="20"/>
                        <a:pt x="11" y="21"/>
                        <a:pt x="11" y="21"/>
                      </a:cubicBezTo>
                      <a:cubicBezTo>
                        <a:pt x="11" y="21"/>
                        <a:pt x="12" y="19"/>
                        <a:pt x="13" y="18"/>
                      </a:cubicBezTo>
                      <a:cubicBezTo>
                        <a:pt x="12" y="19"/>
                        <a:pt x="13" y="18"/>
                        <a:pt x="13" y="18"/>
                      </a:cubicBezTo>
                      <a:cubicBezTo>
                        <a:pt x="13" y="19"/>
                        <a:pt x="13" y="19"/>
                        <a:pt x="13" y="19"/>
                      </a:cubicBezTo>
                      <a:cubicBezTo>
                        <a:pt x="12" y="19"/>
                        <a:pt x="12" y="20"/>
                        <a:pt x="12" y="20"/>
                      </a:cubicBezTo>
                      <a:cubicBezTo>
                        <a:pt x="12" y="20"/>
                        <a:pt x="13" y="18"/>
                        <a:pt x="13" y="18"/>
                      </a:cubicBezTo>
                      <a:cubicBezTo>
                        <a:pt x="14" y="17"/>
                        <a:pt x="13" y="19"/>
                        <a:pt x="12" y="20"/>
                      </a:cubicBezTo>
                      <a:cubicBezTo>
                        <a:pt x="13" y="20"/>
                        <a:pt x="13" y="20"/>
                        <a:pt x="13" y="19"/>
                      </a:cubicBezTo>
                      <a:cubicBezTo>
                        <a:pt x="13" y="18"/>
                        <a:pt x="13" y="20"/>
                        <a:pt x="13" y="19"/>
                      </a:cubicBezTo>
                      <a:cubicBezTo>
                        <a:pt x="13" y="18"/>
                        <a:pt x="14" y="18"/>
                        <a:pt x="14" y="18"/>
                      </a:cubicBezTo>
                      <a:cubicBezTo>
                        <a:pt x="13" y="19"/>
                        <a:pt x="13" y="19"/>
                        <a:pt x="13" y="19"/>
                      </a:cubicBezTo>
                      <a:cubicBezTo>
                        <a:pt x="13" y="19"/>
                        <a:pt x="14" y="18"/>
                        <a:pt x="13" y="19"/>
                      </a:cubicBezTo>
                      <a:cubicBezTo>
                        <a:pt x="14" y="18"/>
                        <a:pt x="13" y="20"/>
                        <a:pt x="14" y="18"/>
                      </a:cubicBezTo>
                      <a:cubicBezTo>
                        <a:pt x="15" y="18"/>
                        <a:pt x="15" y="18"/>
                        <a:pt x="15" y="18"/>
                      </a:cubicBezTo>
                      <a:cubicBezTo>
                        <a:pt x="14" y="19"/>
                        <a:pt x="14" y="20"/>
                        <a:pt x="14" y="20"/>
                      </a:cubicBezTo>
                      <a:cubicBezTo>
                        <a:pt x="14" y="19"/>
                        <a:pt x="14" y="19"/>
                        <a:pt x="14" y="19"/>
                      </a:cubicBezTo>
                      <a:cubicBezTo>
                        <a:pt x="15" y="18"/>
                        <a:pt x="15" y="19"/>
                        <a:pt x="15" y="18"/>
                      </a:cubicBezTo>
                      <a:cubicBezTo>
                        <a:pt x="14" y="20"/>
                        <a:pt x="14" y="19"/>
                        <a:pt x="14" y="21"/>
                      </a:cubicBezTo>
                      <a:cubicBezTo>
                        <a:pt x="14" y="21"/>
                        <a:pt x="14" y="21"/>
                        <a:pt x="13" y="23"/>
                      </a:cubicBezTo>
                      <a:cubicBezTo>
                        <a:pt x="13" y="22"/>
                        <a:pt x="14" y="21"/>
                        <a:pt x="14" y="21"/>
                      </a:cubicBezTo>
                      <a:cubicBezTo>
                        <a:pt x="14" y="20"/>
                        <a:pt x="14" y="22"/>
                        <a:pt x="15" y="20"/>
                      </a:cubicBezTo>
                      <a:cubicBezTo>
                        <a:pt x="14" y="21"/>
                        <a:pt x="14" y="21"/>
                        <a:pt x="14" y="21"/>
                      </a:cubicBezTo>
                      <a:cubicBezTo>
                        <a:pt x="14" y="22"/>
                        <a:pt x="14" y="22"/>
                        <a:pt x="13" y="23"/>
                      </a:cubicBezTo>
                      <a:cubicBezTo>
                        <a:pt x="14" y="22"/>
                        <a:pt x="14" y="21"/>
                        <a:pt x="15" y="20"/>
                      </a:cubicBezTo>
                      <a:cubicBezTo>
                        <a:pt x="15" y="20"/>
                        <a:pt x="15" y="21"/>
                        <a:pt x="15" y="21"/>
                      </a:cubicBezTo>
                      <a:cubicBezTo>
                        <a:pt x="14" y="22"/>
                        <a:pt x="14" y="23"/>
                        <a:pt x="14" y="22"/>
                      </a:cubicBezTo>
                      <a:cubicBezTo>
                        <a:pt x="14" y="23"/>
                        <a:pt x="14" y="23"/>
                        <a:pt x="14" y="24"/>
                      </a:cubicBezTo>
                      <a:cubicBezTo>
                        <a:pt x="14" y="24"/>
                        <a:pt x="14" y="23"/>
                        <a:pt x="14" y="23"/>
                      </a:cubicBezTo>
                      <a:cubicBezTo>
                        <a:pt x="14" y="24"/>
                        <a:pt x="14" y="24"/>
                        <a:pt x="14" y="24"/>
                      </a:cubicBezTo>
                      <a:cubicBezTo>
                        <a:pt x="14" y="24"/>
                        <a:pt x="15" y="23"/>
                        <a:pt x="15" y="23"/>
                      </a:cubicBezTo>
                      <a:cubicBezTo>
                        <a:pt x="15" y="22"/>
                        <a:pt x="15" y="23"/>
                        <a:pt x="15" y="21"/>
                      </a:cubicBezTo>
                      <a:cubicBezTo>
                        <a:pt x="15" y="21"/>
                        <a:pt x="15" y="22"/>
                        <a:pt x="15" y="22"/>
                      </a:cubicBezTo>
                      <a:cubicBezTo>
                        <a:pt x="15" y="22"/>
                        <a:pt x="16" y="21"/>
                        <a:pt x="15" y="22"/>
                      </a:cubicBezTo>
                      <a:cubicBezTo>
                        <a:pt x="15" y="22"/>
                        <a:pt x="15" y="22"/>
                        <a:pt x="16" y="22"/>
                      </a:cubicBezTo>
                      <a:cubicBezTo>
                        <a:pt x="16" y="22"/>
                        <a:pt x="16" y="21"/>
                        <a:pt x="16" y="21"/>
                      </a:cubicBezTo>
                      <a:cubicBezTo>
                        <a:pt x="16" y="20"/>
                        <a:pt x="16" y="23"/>
                        <a:pt x="16" y="21"/>
                      </a:cubicBezTo>
                      <a:cubicBezTo>
                        <a:pt x="16" y="21"/>
                        <a:pt x="16" y="22"/>
                        <a:pt x="16" y="21"/>
                      </a:cubicBezTo>
                      <a:cubicBezTo>
                        <a:pt x="16" y="21"/>
                        <a:pt x="16" y="22"/>
                        <a:pt x="16" y="22"/>
                      </a:cubicBezTo>
                      <a:cubicBezTo>
                        <a:pt x="17" y="21"/>
                        <a:pt x="17" y="21"/>
                        <a:pt x="18" y="21"/>
                      </a:cubicBezTo>
                      <a:cubicBezTo>
                        <a:pt x="18" y="21"/>
                        <a:pt x="17" y="21"/>
                        <a:pt x="17" y="21"/>
                      </a:cubicBezTo>
                      <a:cubicBezTo>
                        <a:pt x="17" y="21"/>
                        <a:pt x="17" y="21"/>
                        <a:pt x="17" y="20"/>
                      </a:cubicBezTo>
                      <a:cubicBezTo>
                        <a:pt x="18" y="21"/>
                        <a:pt x="18" y="23"/>
                        <a:pt x="18" y="24"/>
                      </a:cubicBezTo>
                      <a:cubicBezTo>
                        <a:pt x="19" y="24"/>
                        <a:pt x="19" y="24"/>
                        <a:pt x="19" y="24"/>
                      </a:cubicBezTo>
                      <a:cubicBezTo>
                        <a:pt x="20" y="24"/>
                        <a:pt x="20" y="24"/>
                        <a:pt x="20" y="24"/>
                      </a:cubicBezTo>
                      <a:cubicBezTo>
                        <a:pt x="21" y="24"/>
                        <a:pt x="22" y="24"/>
                        <a:pt x="22" y="24"/>
                      </a:cubicBezTo>
                      <a:cubicBezTo>
                        <a:pt x="22" y="24"/>
                        <a:pt x="21" y="22"/>
                        <a:pt x="21" y="23"/>
                      </a:cubicBezTo>
                      <a:cubicBezTo>
                        <a:pt x="21" y="23"/>
                        <a:pt x="21" y="22"/>
                        <a:pt x="21" y="22"/>
                      </a:cubicBezTo>
                      <a:cubicBezTo>
                        <a:pt x="21" y="22"/>
                        <a:pt x="21" y="20"/>
                        <a:pt x="22" y="22"/>
                      </a:cubicBezTo>
                      <a:cubicBezTo>
                        <a:pt x="22" y="21"/>
                        <a:pt x="21" y="21"/>
                        <a:pt x="22" y="20"/>
                      </a:cubicBezTo>
                      <a:cubicBezTo>
                        <a:pt x="22" y="21"/>
                        <a:pt x="22" y="21"/>
                        <a:pt x="22" y="21"/>
                      </a:cubicBezTo>
                      <a:cubicBezTo>
                        <a:pt x="22" y="21"/>
                        <a:pt x="22" y="21"/>
                        <a:pt x="22" y="21"/>
                      </a:cubicBezTo>
                      <a:cubicBezTo>
                        <a:pt x="22" y="22"/>
                        <a:pt x="22" y="22"/>
                        <a:pt x="23" y="23"/>
                      </a:cubicBezTo>
                      <a:cubicBezTo>
                        <a:pt x="22" y="21"/>
                        <a:pt x="22" y="23"/>
                        <a:pt x="22" y="22"/>
                      </a:cubicBezTo>
                      <a:cubicBezTo>
                        <a:pt x="22" y="23"/>
                        <a:pt x="22" y="23"/>
                        <a:pt x="23" y="24"/>
                      </a:cubicBezTo>
                      <a:cubicBezTo>
                        <a:pt x="23" y="24"/>
                        <a:pt x="23" y="24"/>
                        <a:pt x="23" y="24"/>
                      </a:cubicBezTo>
                      <a:cubicBezTo>
                        <a:pt x="22" y="23"/>
                        <a:pt x="23" y="23"/>
                        <a:pt x="23" y="24"/>
                      </a:cubicBezTo>
                      <a:cubicBezTo>
                        <a:pt x="23" y="23"/>
                        <a:pt x="22" y="22"/>
                        <a:pt x="22" y="21"/>
                      </a:cubicBezTo>
                      <a:cubicBezTo>
                        <a:pt x="22" y="21"/>
                        <a:pt x="23" y="23"/>
                        <a:pt x="23" y="22"/>
                      </a:cubicBezTo>
                      <a:cubicBezTo>
                        <a:pt x="22" y="21"/>
                        <a:pt x="23" y="22"/>
                        <a:pt x="23" y="21"/>
                      </a:cubicBezTo>
                      <a:cubicBezTo>
                        <a:pt x="23" y="22"/>
                        <a:pt x="23" y="22"/>
                        <a:pt x="23" y="22"/>
                      </a:cubicBezTo>
                      <a:cubicBezTo>
                        <a:pt x="24" y="23"/>
                        <a:pt x="23" y="23"/>
                        <a:pt x="23" y="22"/>
                      </a:cubicBezTo>
                      <a:cubicBezTo>
                        <a:pt x="23" y="23"/>
                        <a:pt x="23" y="23"/>
                        <a:pt x="23" y="23"/>
                      </a:cubicBezTo>
                      <a:cubicBezTo>
                        <a:pt x="24" y="24"/>
                        <a:pt x="24" y="23"/>
                        <a:pt x="23" y="23"/>
                      </a:cubicBezTo>
                      <a:cubicBezTo>
                        <a:pt x="24" y="23"/>
                        <a:pt x="24" y="23"/>
                        <a:pt x="24" y="24"/>
                      </a:cubicBezTo>
                      <a:cubicBezTo>
                        <a:pt x="24" y="23"/>
                        <a:pt x="24" y="23"/>
                        <a:pt x="23" y="21"/>
                      </a:cubicBezTo>
                      <a:cubicBezTo>
                        <a:pt x="23" y="21"/>
                        <a:pt x="23" y="22"/>
                        <a:pt x="23" y="21"/>
                      </a:cubicBezTo>
                      <a:cubicBezTo>
                        <a:pt x="23" y="21"/>
                        <a:pt x="23" y="22"/>
                        <a:pt x="24" y="22"/>
                      </a:cubicBezTo>
                      <a:cubicBezTo>
                        <a:pt x="23" y="22"/>
                        <a:pt x="24" y="22"/>
                        <a:pt x="24" y="22"/>
                      </a:cubicBezTo>
                      <a:cubicBezTo>
                        <a:pt x="24" y="23"/>
                        <a:pt x="24" y="22"/>
                        <a:pt x="25" y="23"/>
                      </a:cubicBezTo>
                      <a:cubicBezTo>
                        <a:pt x="25" y="23"/>
                        <a:pt x="24" y="21"/>
                        <a:pt x="25" y="23"/>
                      </a:cubicBezTo>
                      <a:cubicBezTo>
                        <a:pt x="25" y="23"/>
                        <a:pt x="24" y="22"/>
                        <a:pt x="24" y="22"/>
                      </a:cubicBezTo>
                      <a:cubicBezTo>
                        <a:pt x="23" y="21"/>
                        <a:pt x="25" y="23"/>
                        <a:pt x="24" y="21"/>
                      </a:cubicBezTo>
                      <a:cubicBezTo>
                        <a:pt x="24" y="21"/>
                        <a:pt x="24" y="22"/>
                        <a:pt x="25" y="23"/>
                      </a:cubicBezTo>
                      <a:cubicBezTo>
                        <a:pt x="25" y="22"/>
                        <a:pt x="25" y="23"/>
                        <a:pt x="25" y="23"/>
                      </a:cubicBezTo>
                      <a:cubicBezTo>
                        <a:pt x="24" y="21"/>
                        <a:pt x="25" y="22"/>
                        <a:pt x="24" y="21"/>
                      </a:cubicBezTo>
                      <a:cubicBezTo>
                        <a:pt x="25" y="22"/>
                        <a:pt x="23" y="20"/>
                        <a:pt x="24" y="21"/>
                      </a:cubicBezTo>
                      <a:cubicBezTo>
                        <a:pt x="24" y="21"/>
                        <a:pt x="24" y="21"/>
                        <a:pt x="24" y="20"/>
                      </a:cubicBezTo>
                      <a:cubicBezTo>
                        <a:pt x="24" y="20"/>
                        <a:pt x="25" y="21"/>
                        <a:pt x="25" y="21"/>
                      </a:cubicBezTo>
                      <a:cubicBezTo>
                        <a:pt x="24" y="20"/>
                        <a:pt x="25" y="20"/>
                        <a:pt x="25" y="20"/>
                      </a:cubicBezTo>
                      <a:cubicBezTo>
                        <a:pt x="26" y="20"/>
                        <a:pt x="26" y="20"/>
                        <a:pt x="25" y="20"/>
                      </a:cubicBezTo>
                      <a:cubicBezTo>
                        <a:pt x="25" y="19"/>
                        <a:pt x="26" y="20"/>
                        <a:pt x="27" y="20"/>
                      </a:cubicBezTo>
                      <a:cubicBezTo>
                        <a:pt x="26" y="19"/>
                        <a:pt x="26" y="19"/>
                        <a:pt x="26" y="19"/>
                      </a:cubicBezTo>
                      <a:cubicBezTo>
                        <a:pt x="27" y="19"/>
                        <a:pt x="27" y="19"/>
                        <a:pt x="27" y="20"/>
                      </a:cubicBezTo>
                      <a:cubicBezTo>
                        <a:pt x="27" y="19"/>
                        <a:pt x="27" y="19"/>
                        <a:pt x="27" y="19"/>
                      </a:cubicBezTo>
                      <a:cubicBezTo>
                        <a:pt x="27" y="19"/>
                        <a:pt x="29" y="20"/>
                        <a:pt x="30" y="21"/>
                      </a:cubicBezTo>
                      <a:cubicBezTo>
                        <a:pt x="30" y="20"/>
                        <a:pt x="29" y="20"/>
                        <a:pt x="29" y="20"/>
                      </a:cubicBezTo>
                      <a:cubicBezTo>
                        <a:pt x="28" y="19"/>
                        <a:pt x="29" y="20"/>
                        <a:pt x="28" y="19"/>
                      </a:cubicBezTo>
                      <a:cubicBezTo>
                        <a:pt x="28" y="19"/>
                        <a:pt x="29" y="19"/>
                        <a:pt x="28" y="19"/>
                      </a:cubicBezTo>
                      <a:cubicBezTo>
                        <a:pt x="29" y="19"/>
                        <a:pt x="29" y="19"/>
                        <a:pt x="29" y="19"/>
                      </a:cubicBezTo>
                      <a:cubicBezTo>
                        <a:pt x="29" y="19"/>
                        <a:pt x="28" y="18"/>
                        <a:pt x="29" y="19"/>
                      </a:cubicBezTo>
                      <a:cubicBezTo>
                        <a:pt x="29" y="19"/>
                        <a:pt x="29" y="19"/>
                        <a:pt x="28" y="18"/>
                      </a:cubicBezTo>
                      <a:cubicBezTo>
                        <a:pt x="28" y="19"/>
                        <a:pt x="29" y="18"/>
                        <a:pt x="28" y="18"/>
                      </a:cubicBezTo>
                      <a:cubicBezTo>
                        <a:pt x="27" y="18"/>
                        <a:pt x="29" y="19"/>
                        <a:pt x="29" y="18"/>
                      </a:cubicBezTo>
                      <a:cubicBezTo>
                        <a:pt x="30" y="19"/>
                        <a:pt x="29" y="19"/>
                        <a:pt x="29" y="19"/>
                      </a:cubicBezTo>
                      <a:cubicBezTo>
                        <a:pt x="30" y="19"/>
                        <a:pt x="30" y="19"/>
                        <a:pt x="30" y="19"/>
                      </a:cubicBezTo>
                      <a:cubicBezTo>
                        <a:pt x="30" y="19"/>
                        <a:pt x="29" y="18"/>
                        <a:pt x="28" y="18"/>
                      </a:cubicBezTo>
                      <a:cubicBezTo>
                        <a:pt x="29" y="18"/>
                        <a:pt x="30" y="17"/>
                        <a:pt x="28" y="16"/>
                      </a:cubicBezTo>
                      <a:cubicBezTo>
                        <a:pt x="29" y="16"/>
                        <a:pt x="29" y="17"/>
                        <a:pt x="30" y="17"/>
                      </a:cubicBezTo>
                      <a:cubicBezTo>
                        <a:pt x="29" y="17"/>
                        <a:pt x="28" y="16"/>
                        <a:pt x="29" y="16"/>
                      </a:cubicBezTo>
                      <a:cubicBezTo>
                        <a:pt x="29" y="16"/>
                        <a:pt x="30" y="17"/>
                        <a:pt x="29" y="17"/>
                      </a:cubicBezTo>
                      <a:cubicBezTo>
                        <a:pt x="31" y="17"/>
                        <a:pt x="29" y="16"/>
                        <a:pt x="30" y="17"/>
                      </a:cubicBezTo>
                      <a:cubicBezTo>
                        <a:pt x="29" y="16"/>
                        <a:pt x="29" y="16"/>
                        <a:pt x="30" y="16"/>
                      </a:cubicBezTo>
                      <a:cubicBezTo>
                        <a:pt x="29" y="16"/>
                        <a:pt x="28" y="15"/>
                        <a:pt x="28" y="15"/>
                      </a:cubicBezTo>
                      <a:cubicBezTo>
                        <a:pt x="27" y="15"/>
                        <a:pt x="27" y="15"/>
                        <a:pt x="27" y="15"/>
                      </a:cubicBezTo>
                      <a:cubicBezTo>
                        <a:pt x="28" y="15"/>
                        <a:pt x="28" y="15"/>
                        <a:pt x="28" y="15"/>
                      </a:cubicBezTo>
                      <a:cubicBezTo>
                        <a:pt x="28" y="15"/>
                        <a:pt x="29" y="15"/>
                        <a:pt x="29" y="15"/>
                      </a:cubicBezTo>
                      <a:cubicBezTo>
                        <a:pt x="30" y="16"/>
                        <a:pt x="28" y="15"/>
                        <a:pt x="31" y="16"/>
                      </a:cubicBezTo>
                      <a:cubicBezTo>
                        <a:pt x="31" y="15"/>
                        <a:pt x="31" y="15"/>
                        <a:pt x="31" y="14"/>
                      </a:cubicBezTo>
                      <a:cubicBezTo>
                        <a:pt x="30" y="14"/>
                        <a:pt x="30" y="14"/>
                        <a:pt x="29" y="14"/>
                      </a:cubicBezTo>
                      <a:cubicBezTo>
                        <a:pt x="29" y="14"/>
                        <a:pt x="30" y="14"/>
                        <a:pt x="30" y="14"/>
                      </a:cubicBezTo>
                      <a:cubicBezTo>
                        <a:pt x="31" y="15"/>
                        <a:pt x="29" y="14"/>
                        <a:pt x="31" y="15"/>
                      </a:cubicBezTo>
                      <a:cubicBezTo>
                        <a:pt x="30" y="15"/>
                        <a:pt x="30" y="14"/>
                        <a:pt x="28" y="14"/>
                      </a:cubicBezTo>
                      <a:cubicBezTo>
                        <a:pt x="31" y="15"/>
                        <a:pt x="28" y="13"/>
                        <a:pt x="29" y="14"/>
                      </a:cubicBezTo>
                      <a:cubicBezTo>
                        <a:pt x="29" y="13"/>
                        <a:pt x="28" y="13"/>
                        <a:pt x="28" y="13"/>
                      </a:cubicBezTo>
                      <a:cubicBezTo>
                        <a:pt x="28" y="13"/>
                        <a:pt x="29" y="13"/>
                        <a:pt x="29" y="13"/>
                      </a:cubicBezTo>
                      <a:cubicBezTo>
                        <a:pt x="28" y="13"/>
                        <a:pt x="28" y="13"/>
                        <a:pt x="28" y="13"/>
                      </a:cubicBezTo>
                      <a:cubicBezTo>
                        <a:pt x="28" y="13"/>
                        <a:pt x="28" y="13"/>
                        <a:pt x="28" y="13"/>
                      </a:cubicBezTo>
                      <a:cubicBezTo>
                        <a:pt x="27" y="13"/>
                        <a:pt x="28" y="13"/>
                        <a:pt x="28" y="13"/>
                      </a:cubicBezTo>
                      <a:cubicBezTo>
                        <a:pt x="28" y="13"/>
                        <a:pt x="29" y="13"/>
                        <a:pt x="29" y="13"/>
                      </a:cubicBezTo>
                      <a:cubicBezTo>
                        <a:pt x="29" y="13"/>
                        <a:pt x="29" y="13"/>
                        <a:pt x="29" y="13"/>
                      </a:cubicBezTo>
                      <a:cubicBezTo>
                        <a:pt x="28" y="13"/>
                        <a:pt x="29" y="13"/>
                        <a:pt x="29" y="13"/>
                      </a:cubicBezTo>
                      <a:cubicBezTo>
                        <a:pt x="27" y="12"/>
                        <a:pt x="29" y="12"/>
                        <a:pt x="28" y="12"/>
                      </a:cubicBezTo>
                      <a:cubicBezTo>
                        <a:pt x="28" y="12"/>
                        <a:pt x="28" y="12"/>
                        <a:pt x="29" y="12"/>
                      </a:cubicBezTo>
                      <a:cubicBezTo>
                        <a:pt x="28" y="12"/>
                        <a:pt x="28" y="12"/>
                        <a:pt x="29" y="12"/>
                      </a:cubicBezTo>
                      <a:cubicBezTo>
                        <a:pt x="30" y="12"/>
                        <a:pt x="28" y="11"/>
                        <a:pt x="29" y="12"/>
                      </a:cubicBezTo>
                      <a:cubicBezTo>
                        <a:pt x="31" y="12"/>
                        <a:pt x="26" y="10"/>
                        <a:pt x="28" y="11"/>
                      </a:cubicBezTo>
                      <a:cubicBezTo>
                        <a:pt x="26" y="10"/>
                        <a:pt x="29" y="11"/>
                        <a:pt x="28" y="10"/>
                      </a:cubicBezTo>
                      <a:cubicBezTo>
                        <a:pt x="28" y="10"/>
                        <a:pt x="29" y="10"/>
                        <a:pt x="31" y="11"/>
                      </a:cubicBezTo>
                      <a:cubicBezTo>
                        <a:pt x="30" y="11"/>
                        <a:pt x="29" y="10"/>
                        <a:pt x="29" y="10"/>
                      </a:cubicBezTo>
                      <a:cubicBezTo>
                        <a:pt x="29" y="10"/>
                        <a:pt x="30" y="11"/>
                        <a:pt x="31" y="11"/>
                      </a:cubicBezTo>
                      <a:cubicBezTo>
                        <a:pt x="31" y="10"/>
                        <a:pt x="29" y="10"/>
                        <a:pt x="29" y="10"/>
                      </a:cubicBezTo>
                      <a:cubicBezTo>
                        <a:pt x="29" y="10"/>
                        <a:pt x="29" y="10"/>
                        <a:pt x="29" y="10"/>
                      </a:cubicBezTo>
                      <a:cubicBezTo>
                        <a:pt x="30" y="10"/>
                        <a:pt x="30" y="10"/>
                        <a:pt x="30" y="10"/>
                      </a:cubicBezTo>
                      <a:cubicBezTo>
                        <a:pt x="29" y="10"/>
                        <a:pt x="29" y="9"/>
                        <a:pt x="30" y="9"/>
                      </a:cubicBezTo>
                      <a:cubicBezTo>
                        <a:pt x="30" y="9"/>
                        <a:pt x="29" y="9"/>
                        <a:pt x="29" y="9"/>
                      </a:cubicBezTo>
                      <a:cubicBezTo>
                        <a:pt x="29" y="9"/>
                        <a:pt x="28" y="9"/>
                        <a:pt x="28" y="9"/>
                      </a:cubicBezTo>
                      <a:cubicBezTo>
                        <a:pt x="29" y="9"/>
                        <a:pt x="29" y="9"/>
                        <a:pt x="30" y="9"/>
                      </a:cubicBezTo>
                      <a:cubicBezTo>
                        <a:pt x="31" y="9"/>
                        <a:pt x="30" y="9"/>
                        <a:pt x="30" y="9"/>
                      </a:cubicBezTo>
                      <a:cubicBezTo>
                        <a:pt x="31" y="9"/>
                        <a:pt x="31" y="9"/>
                        <a:pt x="31" y="9"/>
                      </a:cubicBezTo>
                      <a:cubicBezTo>
                        <a:pt x="30" y="9"/>
                        <a:pt x="32" y="9"/>
                        <a:pt x="30" y="8"/>
                      </a:cubicBezTo>
                      <a:cubicBezTo>
                        <a:pt x="33" y="8"/>
                        <a:pt x="32" y="5"/>
                        <a:pt x="32" y="4"/>
                      </a:cubicBezTo>
                      <a:cubicBezTo>
                        <a:pt x="31" y="4"/>
                        <a:pt x="32" y="4"/>
                        <a:pt x="31" y="4"/>
                      </a:cubicBezTo>
                      <a:cubicBezTo>
                        <a:pt x="31" y="4"/>
                        <a:pt x="32" y="5"/>
                        <a:pt x="31" y="4"/>
                      </a:cubicBezTo>
                      <a:cubicBezTo>
                        <a:pt x="32" y="5"/>
                        <a:pt x="30" y="5"/>
                        <a:pt x="31" y="5"/>
                      </a:cubicBezTo>
                      <a:cubicBezTo>
                        <a:pt x="30" y="5"/>
                        <a:pt x="29" y="4"/>
                        <a:pt x="29" y="4"/>
                      </a:cubicBezTo>
                      <a:cubicBezTo>
                        <a:pt x="31" y="5"/>
                        <a:pt x="29" y="4"/>
                        <a:pt x="30" y="5"/>
                      </a:cubicBezTo>
                      <a:cubicBezTo>
                        <a:pt x="31" y="5"/>
                        <a:pt x="31" y="4"/>
                        <a:pt x="29" y="4"/>
                      </a:cubicBezTo>
                      <a:cubicBezTo>
                        <a:pt x="29" y="4"/>
                        <a:pt x="30" y="4"/>
                        <a:pt x="29" y="4"/>
                      </a:cubicBezTo>
                      <a:cubicBezTo>
                        <a:pt x="30" y="4"/>
                        <a:pt x="31" y="4"/>
                        <a:pt x="32" y="4"/>
                      </a:cubicBezTo>
                      <a:cubicBezTo>
                        <a:pt x="32" y="4"/>
                        <a:pt x="30" y="3"/>
                        <a:pt x="30" y="4"/>
                      </a:cubicBezTo>
                      <a:cubicBezTo>
                        <a:pt x="30" y="4"/>
                        <a:pt x="30" y="4"/>
                        <a:pt x="29" y="3"/>
                      </a:cubicBezTo>
                      <a:cubicBezTo>
                        <a:pt x="30" y="3"/>
                        <a:pt x="31" y="4"/>
                        <a:pt x="31" y="4"/>
                      </a:cubicBezTo>
                      <a:cubicBezTo>
                        <a:pt x="31" y="3"/>
                        <a:pt x="32" y="4"/>
                        <a:pt x="32" y="4"/>
                      </a:cubicBezTo>
                      <a:cubicBezTo>
                        <a:pt x="32" y="3"/>
                        <a:pt x="31" y="3"/>
                        <a:pt x="30" y="3"/>
                      </a:cubicBezTo>
                      <a:cubicBezTo>
                        <a:pt x="32" y="3"/>
                        <a:pt x="29" y="2"/>
                        <a:pt x="32" y="3"/>
                      </a:cubicBezTo>
                      <a:cubicBezTo>
                        <a:pt x="31" y="2"/>
                        <a:pt x="33" y="2"/>
                        <a:pt x="31" y="1"/>
                      </a:cubicBezTo>
                      <a:cubicBezTo>
                        <a:pt x="31" y="0"/>
                        <a:pt x="33" y="1"/>
                        <a:pt x="34" y="1"/>
                      </a:cubicBezTo>
                      <a:close/>
                      <a:moveTo>
                        <a:pt x="11" y="24"/>
                      </a:moveTo>
                      <a:cubicBezTo>
                        <a:pt x="11" y="23"/>
                        <a:pt x="12" y="23"/>
                        <a:pt x="12" y="22"/>
                      </a:cubicBezTo>
                      <a:cubicBezTo>
                        <a:pt x="12" y="22"/>
                        <a:pt x="11" y="23"/>
                        <a:pt x="11" y="23"/>
                      </a:cubicBezTo>
                      <a:cubicBezTo>
                        <a:pt x="11" y="23"/>
                        <a:pt x="11" y="24"/>
                        <a:pt x="11" y="24"/>
                      </a:cubicBezTo>
                      <a:cubicBezTo>
                        <a:pt x="11" y="23"/>
                        <a:pt x="11" y="23"/>
                        <a:pt x="11" y="23"/>
                      </a:cubicBezTo>
                      <a:cubicBezTo>
                        <a:pt x="11" y="23"/>
                        <a:pt x="11" y="25"/>
                        <a:pt x="11" y="24"/>
                      </a:cubicBezTo>
                      <a:close/>
                      <a:moveTo>
                        <a:pt x="13" y="22"/>
                      </a:moveTo>
                      <a:cubicBezTo>
                        <a:pt x="13" y="22"/>
                        <a:pt x="13" y="22"/>
                        <a:pt x="13" y="22"/>
                      </a:cubicBezTo>
                      <a:cubicBezTo>
                        <a:pt x="12" y="23"/>
                        <a:pt x="12" y="24"/>
                        <a:pt x="12" y="24"/>
                      </a:cubicBezTo>
                      <a:cubicBezTo>
                        <a:pt x="12" y="23"/>
                        <a:pt x="12" y="23"/>
                        <a:pt x="12" y="23"/>
                      </a:cubicBezTo>
                      <a:cubicBezTo>
                        <a:pt x="13" y="23"/>
                        <a:pt x="13" y="23"/>
                        <a:pt x="13" y="22"/>
                      </a:cubicBezTo>
                      <a:close/>
                      <a:moveTo>
                        <a:pt x="13" y="24"/>
                      </a:moveTo>
                      <a:cubicBezTo>
                        <a:pt x="13" y="23"/>
                        <a:pt x="12" y="24"/>
                        <a:pt x="12" y="24"/>
                      </a:cubicBezTo>
                      <a:cubicBezTo>
                        <a:pt x="12" y="25"/>
                        <a:pt x="12" y="25"/>
                        <a:pt x="12" y="25"/>
                      </a:cubicBezTo>
                      <a:cubicBezTo>
                        <a:pt x="12" y="25"/>
                        <a:pt x="12" y="24"/>
                        <a:pt x="13" y="24"/>
                      </a:cubicBezTo>
                      <a:close/>
                      <a:moveTo>
                        <a:pt x="30" y="17"/>
                      </a:moveTo>
                      <a:cubicBezTo>
                        <a:pt x="30" y="17"/>
                        <a:pt x="32" y="18"/>
                        <a:pt x="32" y="18"/>
                      </a:cubicBezTo>
                      <a:cubicBezTo>
                        <a:pt x="32" y="18"/>
                        <a:pt x="28" y="16"/>
                        <a:pt x="30" y="17"/>
                      </a:cubicBezTo>
                      <a:close/>
                      <a:moveTo>
                        <a:pt x="32" y="14"/>
                      </a:moveTo>
                      <a:cubicBezTo>
                        <a:pt x="31" y="14"/>
                        <a:pt x="30" y="14"/>
                        <a:pt x="30" y="13"/>
                      </a:cubicBezTo>
                      <a:cubicBezTo>
                        <a:pt x="31" y="14"/>
                        <a:pt x="31" y="14"/>
                        <a:pt x="32" y="14"/>
                      </a:cubicBezTo>
                      <a:cubicBezTo>
                        <a:pt x="32" y="14"/>
                        <a:pt x="32" y="14"/>
                        <a:pt x="32" y="14"/>
                      </a:cubicBezTo>
                      <a:cubicBezTo>
                        <a:pt x="33" y="14"/>
                        <a:pt x="32" y="14"/>
                        <a:pt x="32" y="14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6" name="组合 5"/>
            <p:cNvGrpSpPr/>
            <p:nvPr/>
          </p:nvGrpSpPr>
          <p:grpSpPr>
            <a:xfrm>
              <a:off x="4952409" y="2937132"/>
              <a:ext cx="2015390" cy="2808917"/>
              <a:chOff x="4952409" y="2937132"/>
              <a:chExt cx="2015390" cy="2808917"/>
            </a:xfrm>
          </p:grpSpPr>
          <p:sp>
            <p:nvSpPr>
              <p:cNvPr id="7" name="Freeform 40"/>
              <p:cNvSpPr/>
              <p:nvPr/>
            </p:nvSpPr>
            <p:spPr bwMode="auto">
              <a:xfrm rot="976095">
                <a:off x="4952409" y="2937132"/>
                <a:ext cx="50472" cy="69401"/>
              </a:xfrm>
              <a:custGeom>
                <a:avLst/>
                <a:gdLst>
                  <a:gd name="T0" fmla="*/ 3 w 3"/>
                  <a:gd name="T1" fmla="*/ 1 h 4"/>
                  <a:gd name="T2" fmla="*/ 1 w 3"/>
                  <a:gd name="T3" fmla="*/ 1 h 4"/>
                  <a:gd name="T4" fmla="*/ 2 w 3"/>
                  <a:gd name="T5" fmla="*/ 3 h 4"/>
                  <a:gd name="T6" fmla="*/ 3 w 3"/>
                  <a:gd name="T7" fmla="*/ 3 h 4"/>
                  <a:gd name="T8" fmla="*/ 3 w 3"/>
                  <a:gd name="T9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4">
                    <a:moveTo>
                      <a:pt x="3" y="1"/>
                    </a:moveTo>
                    <a:cubicBezTo>
                      <a:pt x="3" y="1"/>
                      <a:pt x="1" y="0"/>
                      <a:pt x="1" y="1"/>
                    </a:cubicBezTo>
                    <a:cubicBezTo>
                      <a:pt x="3" y="2"/>
                      <a:pt x="0" y="2"/>
                      <a:pt x="2" y="3"/>
                    </a:cubicBezTo>
                    <a:cubicBezTo>
                      <a:pt x="2" y="2"/>
                      <a:pt x="2" y="4"/>
                      <a:pt x="3" y="3"/>
                    </a:cubicBezTo>
                    <a:cubicBezTo>
                      <a:pt x="3" y="2"/>
                      <a:pt x="2" y="2"/>
                      <a:pt x="3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" name="Freeform 42"/>
              <p:cNvSpPr/>
              <p:nvPr/>
            </p:nvSpPr>
            <p:spPr bwMode="auto">
              <a:xfrm rot="976095">
                <a:off x="5196603" y="3630902"/>
                <a:ext cx="0" cy="18929"/>
              </a:xfrm>
              <a:custGeom>
                <a:avLst/>
                <a:gdLst>
                  <a:gd name="T0" fmla="*/ 1 h 1"/>
                  <a:gd name="T1" fmla="*/ 0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" name="Freeform 43"/>
              <p:cNvSpPr/>
              <p:nvPr/>
            </p:nvSpPr>
            <p:spPr bwMode="auto">
              <a:xfrm rot="976095">
                <a:off x="6847651" y="3751639"/>
                <a:ext cx="37854" cy="88326"/>
              </a:xfrm>
              <a:custGeom>
                <a:avLst/>
                <a:gdLst>
                  <a:gd name="T0" fmla="*/ 1 w 2"/>
                  <a:gd name="T1" fmla="*/ 4 h 5"/>
                  <a:gd name="T2" fmla="*/ 1 w 2"/>
                  <a:gd name="T3" fmla="*/ 1 h 5"/>
                  <a:gd name="T4" fmla="*/ 2 w 2"/>
                  <a:gd name="T5" fmla="*/ 1 h 5"/>
                  <a:gd name="T6" fmla="*/ 1 w 2"/>
                  <a:gd name="T7" fmla="*/ 0 h 5"/>
                  <a:gd name="T8" fmla="*/ 0 w 2"/>
                  <a:gd name="T9" fmla="*/ 3 h 5"/>
                  <a:gd name="T10" fmla="*/ 1 w 2"/>
                  <a:gd name="T11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5">
                    <a:moveTo>
                      <a:pt x="1" y="4"/>
                    </a:moveTo>
                    <a:cubicBezTo>
                      <a:pt x="1" y="4"/>
                      <a:pt x="1" y="2"/>
                      <a:pt x="1" y="1"/>
                    </a:cubicBezTo>
                    <a:cubicBezTo>
                      <a:pt x="1" y="2"/>
                      <a:pt x="2" y="2"/>
                      <a:pt x="2" y="1"/>
                    </a:cubicBezTo>
                    <a:cubicBezTo>
                      <a:pt x="1" y="1"/>
                      <a:pt x="1" y="1"/>
                      <a:pt x="1" y="0"/>
                    </a:cubicBezTo>
                    <a:cubicBezTo>
                      <a:pt x="1" y="1"/>
                      <a:pt x="0" y="2"/>
                      <a:pt x="0" y="3"/>
                    </a:cubicBezTo>
                    <a:cubicBezTo>
                      <a:pt x="1" y="2"/>
                      <a:pt x="0" y="5"/>
                      <a:pt x="1" y="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" name="Freeform 44"/>
              <p:cNvSpPr/>
              <p:nvPr/>
            </p:nvSpPr>
            <p:spPr bwMode="auto">
              <a:xfrm rot="976095">
                <a:off x="6936252" y="3585852"/>
                <a:ext cx="31547" cy="82019"/>
              </a:xfrm>
              <a:custGeom>
                <a:avLst/>
                <a:gdLst>
                  <a:gd name="T0" fmla="*/ 2 w 2"/>
                  <a:gd name="T1" fmla="*/ 4 h 5"/>
                  <a:gd name="T2" fmla="*/ 1 w 2"/>
                  <a:gd name="T3" fmla="*/ 0 h 5"/>
                  <a:gd name="T4" fmla="*/ 2 w 2"/>
                  <a:gd name="T5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5">
                    <a:moveTo>
                      <a:pt x="2" y="4"/>
                    </a:moveTo>
                    <a:cubicBezTo>
                      <a:pt x="0" y="4"/>
                      <a:pt x="2" y="1"/>
                      <a:pt x="1" y="0"/>
                    </a:cubicBezTo>
                    <a:cubicBezTo>
                      <a:pt x="1" y="1"/>
                      <a:pt x="1" y="5"/>
                      <a:pt x="2" y="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" name="Freeform 45"/>
              <p:cNvSpPr/>
              <p:nvPr/>
            </p:nvSpPr>
            <p:spPr bwMode="auto">
              <a:xfrm rot="976095">
                <a:off x="5738366" y="3113517"/>
                <a:ext cx="50472" cy="50472"/>
              </a:xfrm>
              <a:custGeom>
                <a:avLst/>
                <a:gdLst>
                  <a:gd name="T0" fmla="*/ 3 w 3"/>
                  <a:gd name="T1" fmla="*/ 2 h 3"/>
                  <a:gd name="T2" fmla="*/ 2 w 3"/>
                  <a:gd name="T3" fmla="*/ 1 h 3"/>
                  <a:gd name="T4" fmla="*/ 2 w 3"/>
                  <a:gd name="T5" fmla="*/ 1 h 3"/>
                  <a:gd name="T6" fmla="*/ 1 w 3"/>
                  <a:gd name="T7" fmla="*/ 1 h 3"/>
                  <a:gd name="T8" fmla="*/ 0 w 3"/>
                  <a:gd name="T9" fmla="*/ 2 h 3"/>
                  <a:gd name="T10" fmla="*/ 1 w 3"/>
                  <a:gd name="T11" fmla="*/ 3 h 3"/>
                  <a:gd name="T12" fmla="*/ 2 w 3"/>
                  <a:gd name="T13" fmla="*/ 2 h 3"/>
                  <a:gd name="T14" fmla="*/ 2 w 3"/>
                  <a:gd name="T15" fmla="*/ 2 h 3"/>
                  <a:gd name="T16" fmla="*/ 2 w 3"/>
                  <a:gd name="T17" fmla="*/ 2 h 3"/>
                  <a:gd name="T18" fmla="*/ 3 w 3"/>
                  <a:gd name="T1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" h="3">
                    <a:moveTo>
                      <a:pt x="3" y="2"/>
                    </a:moveTo>
                    <a:cubicBezTo>
                      <a:pt x="3" y="2"/>
                      <a:pt x="3" y="0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0" y="0"/>
                      <a:pt x="0" y="2"/>
                    </a:cubicBezTo>
                    <a:cubicBezTo>
                      <a:pt x="2" y="1"/>
                      <a:pt x="0" y="3"/>
                      <a:pt x="1" y="3"/>
                    </a:cubicBezTo>
                    <a:cubicBezTo>
                      <a:pt x="2" y="3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3" y="2"/>
                      <a:pt x="3" y="2"/>
                    </a:cubicBezTo>
                    <a:close/>
                  </a:path>
                </a:pathLst>
              </a:custGeom>
              <a:solidFill>
                <a:srgbClr val="FFAE4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" name="Freeform 47"/>
              <p:cNvSpPr/>
              <p:nvPr/>
            </p:nvSpPr>
            <p:spPr bwMode="auto">
              <a:xfrm rot="976095">
                <a:off x="5713446" y="3571418"/>
                <a:ext cx="0" cy="18929"/>
              </a:xfrm>
              <a:custGeom>
                <a:avLst/>
                <a:gdLst>
                  <a:gd name="T0" fmla="*/ 1 h 1"/>
                  <a:gd name="T1" fmla="*/ 0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1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FFAE4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" name="Freeform 48"/>
              <p:cNvSpPr/>
              <p:nvPr/>
            </p:nvSpPr>
            <p:spPr bwMode="auto">
              <a:xfrm rot="976095">
                <a:off x="6224677" y="3923030"/>
                <a:ext cx="31547" cy="50472"/>
              </a:xfrm>
              <a:custGeom>
                <a:avLst/>
                <a:gdLst>
                  <a:gd name="T0" fmla="*/ 2 w 2"/>
                  <a:gd name="T1" fmla="*/ 2 h 3"/>
                  <a:gd name="T2" fmla="*/ 2 w 2"/>
                  <a:gd name="T3" fmla="*/ 1 h 3"/>
                  <a:gd name="T4" fmla="*/ 2 w 2"/>
                  <a:gd name="T5" fmla="*/ 1 h 3"/>
                  <a:gd name="T6" fmla="*/ 1 w 2"/>
                  <a:gd name="T7" fmla="*/ 0 h 3"/>
                  <a:gd name="T8" fmla="*/ 0 w 2"/>
                  <a:gd name="T9" fmla="*/ 2 h 3"/>
                  <a:gd name="T10" fmla="*/ 2 w 2"/>
                  <a:gd name="T11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3">
                    <a:moveTo>
                      <a:pt x="2" y="2"/>
                    </a:moveTo>
                    <a:cubicBezTo>
                      <a:pt x="2" y="2"/>
                      <a:pt x="1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0"/>
                      <a:pt x="1" y="0"/>
                    </a:cubicBezTo>
                    <a:cubicBezTo>
                      <a:pt x="1" y="1"/>
                      <a:pt x="0" y="1"/>
                      <a:pt x="0" y="2"/>
                    </a:cubicBezTo>
                    <a:cubicBezTo>
                      <a:pt x="2" y="1"/>
                      <a:pt x="1" y="3"/>
                      <a:pt x="2" y="2"/>
                    </a:cubicBezTo>
                    <a:close/>
                  </a:path>
                </a:pathLst>
              </a:custGeom>
              <a:solidFill>
                <a:srgbClr val="FFAE4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" name="Freeform 49"/>
              <p:cNvSpPr/>
              <p:nvPr/>
            </p:nvSpPr>
            <p:spPr bwMode="auto">
              <a:xfrm rot="976095">
                <a:off x="6288537" y="3816797"/>
                <a:ext cx="31547" cy="50472"/>
              </a:xfrm>
              <a:custGeom>
                <a:avLst/>
                <a:gdLst>
                  <a:gd name="T0" fmla="*/ 2 w 2"/>
                  <a:gd name="T1" fmla="*/ 2 h 3"/>
                  <a:gd name="T2" fmla="*/ 1 w 2"/>
                  <a:gd name="T3" fmla="*/ 1 h 3"/>
                  <a:gd name="T4" fmla="*/ 1 w 2"/>
                  <a:gd name="T5" fmla="*/ 0 h 3"/>
                  <a:gd name="T6" fmla="*/ 2 w 2"/>
                  <a:gd name="T7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2" y="2"/>
                    </a:moveTo>
                    <a:cubicBezTo>
                      <a:pt x="1" y="2"/>
                      <a:pt x="1" y="2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1" y="1"/>
                      <a:pt x="0" y="3"/>
                      <a:pt x="2" y="2"/>
                    </a:cubicBezTo>
                    <a:close/>
                  </a:path>
                </a:pathLst>
              </a:custGeom>
              <a:solidFill>
                <a:srgbClr val="FFAE4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" name="Freeform 50"/>
              <p:cNvSpPr/>
              <p:nvPr/>
            </p:nvSpPr>
            <p:spPr bwMode="auto">
              <a:xfrm rot="976095">
                <a:off x="5998208" y="4630616"/>
                <a:ext cx="18929" cy="50472"/>
              </a:xfrm>
              <a:custGeom>
                <a:avLst/>
                <a:gdLst>
                  <a:gd name="T0" fmla="*/ 1 w 1"/>
                  <a:gd name="T1" fmla="*/ 3 h 3"/>
                  <a:gd name="T2" fmla="*/ 0 w 1"/>
                  <a:gd name="T3" fmla="*/ 1 h 3"/>
                  <a:gd name="T4" fmla="*/ 0 w 1"/>
                  <a:gd name="T5" fmla="*/ 1 h 3"/>
                  <a:gd name="T6" fmla="*/ 1 w 1"/>
                  <a:gd name="T7" fmla="*/ 3 h 3"/>
                  <a:gd name="T8" fmla="*/ 1 w 1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3">
                    <a:moveTo>
                      <a:pt x="1" y="3"/>
                    </a:moveTo>
                    <a:cubicBezTo>
                      <a:pt x="1" y="3"/>
                      <a:pt x="0" y="1"/>
                      <a:pt x="0" y="1"/>
                    </a:cubicBezTo>
                    <a:cubicBezTo>
                      <a:pt x="1" y="3"/>
                      <a:pt x="0" y="0"/>
                      <a:pt x="0" y="1"/>
                    </a:cubicBezTo>
                    <a:cubicBezTo>
                      <a:pt x="0" y="2"/>
                      <a:pt x="0" y="2"/>
                      <a:pt x="1" y="3"/>
                    </a:cubicBezTo>
                    <a:cubicBezTo>
                      <a:pt x="1" y="3"/>
                      <a:pt x="1" y="2"/>
                      <a:pt x="1" y="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" name="Freeform 51"/>
              <p:cNvSpPr>
                <a:spLocks noEditPoints="1"/>
              </p:cNvSpPr>
              <p:nvPr/>
            </p:nvSpPr>
            <p:spPr bwMode="auto">
              <a:xfrm rot="976095">
                <a:off x="5764775" y="4403510"/>
                <a:ext cx="712921" cy="492103"/>
              </a:xfrm>
              <a:custGeom>
                <a:avLst/>
                <a:gdLst>
                  <a:gd name="T0" fmla="*/ 40 w 42"/>
                  <a:gd name="T1" fmla="*/ 1 h 29"/>
                  <a:gd name="T2" fmla="*/ 40 w 42"/>
                  <a:gd name="T3" fmla="*/ 5 h 29"/>
                  <a:gd name="T4" fmla="*/ 39 w 42"/>
                  <a:gd name="T5" fmla="*/ 8 h 29"/>
                  <a:gd name="T6" fmla="*/ 38 w 42"/>
                  <a:gd name="T7" fmla="*/ 11 h 29"/>
                  <a:gd name="T8" fmla="*/ 36 w 42"/>
                  <a:gd name="T9" fmla="*/ 12 h 29"/>
                  <a:gd name="T10" fmla="*/ 34 w 42"/>
                  <a:gd name="T11" fmla="*/ 12 h 29"/>
                  <a:gd name="T12" fmla="*/ 33 w 42"/>
                  <a:gd name="T13" fmla="*/ 13 h 29"/>
                  <a:gd name="T14" fmla="*/ 33 w 42"/>
                  <a:gd name="T15" fmla="*/ 15 h 29"/>
                  <a:gd name="T16" fmla="*/ 32 w 42"/>
                  <a:gd name="T17" fmla="*/ 14 h 29"/>
                  <a:gd name="T18" fmla="*/ 29 w 42"/>
                  <a:gd name="T19" fmla="*/ 16 h 29"/>
                  <a:gd name="T20" fmla="*/ 27 w 42"/>
                  <a:gd name="T21" fmla="*/ 18 h 29"/>
                  <a:gd name="T22" fmla="*/ 27 w 42"/>
                  <a:gd name="T23" fmla="*/ 20 h 29"/>
                  <a:gd name="T24" fmla="*/ 25 w 42"/>
                  <a:gd name="T25" fmla="*/ 19 h 29"/>
                  <a:gd name="T26" fmla="*/ 23 w 42"/>
                  <a:gd name="T27" fmla="*/ 18 h 29"/>
                  <a:gd name="T28" fmla="*/ 23 w 42"/>
                  <a:gd name="T29" fmla="*/ 20 h 29"/>
                  <a:gd name="T30" fmla="*/ 21 w 42"/>
                  <a:gd name="T31" fmla="*/ 20 h 29"/>
                  <a:gd name="T32" fmla="*/ 20 w 42"/>
                  <a:gd name="T33" fmla="*/ 21 h 29"/>
                  <a:gd name="T34" fmla="*/ 15 w 42"/>
                  <a:gd name="T35" fmla="*/ 23 h 29"/>
                  <a:gd name="T36" fmla="*/ 13 w 42"/>
                  <a:gd name="T37" fmla="*/ 24 h 29"/>
                  <a:gd name="T38" fmla="*/ 9 w 42"/>
                  <a:gd name="T39" fmla="*/ 25 h 29"/>
                  <a:gd name="T40" fmla="*/ 5 w 42"/>
                  <a:gd name="T41" fmla="*/ 27 h 29"/>
                  <a:gd name="T42" fmla="*/ 5 w 42"/>
                  <a:gd name="T43" fmla="*/ 28 h 29"/>
                  <a:gd name="T44" fmla="*/ 3 w 42"/>
                  <a:gd name="T45" fmla="*/ 27 h 29"/>
                  <a:gd name="T46" fmla="*/ 4 w 42"/>
                  <a:gd name="T47" fmla="*/ 23 h 29"/>
                  <a:gd name="T48" fmla="*/ 6 w 42"/>
                  <a:gd name="T49" fmla="*/ 20 h 29"/>
                  <a:gd name="T50" fmla="*/ 9 w 42"/>
                  <a:gd name="T51" fmla="*/ 20 h 29"/>
                  <a:gd name="T52" fmla="*/ 10 w 42"/>
                  <a:gd name="T53" fmla="*/ 18 h 29"/>
                  <a:gd name="T54" fmla="*/ 11 w 42"/>
                  <a:gd name="T55" fmla="*/ 19 h 29"/>
                  <a:gd name="T56" fmla="*/ 12 w 42"/>
                  <a:gd name="T57" fmla="*/ 18 h 29"/>
                  <a:gd name="T58" fmla="*/ 11 w 42"/>
                  <a:gd name="T59" fmla="*/ 16 h 29"/>
                  <a:gd name="T60" fmla="*/ 13 w 42"/>
                  <a:gd name="T61" fmla="*/ 17 h 29"/>
                  <a:gd name="T62" fmla="*/ 14 w 42"/>
                  <a:gd name="T63" fmla="*/ 18 h 29"/>
                  <a:gd name="T64" fmla="*/ 14 w 42"/>
                  <a:gd name="T65" fmla="*/ 17 h 29"/>
                  <a:gd name="T66" fmla="*/ 16 w 42"/>
                  <a:gd name="T67" fmla="*/ 18 h 29"/>
                  <a:gd name="T68" fmla="*/ 15 w 42"/>
                  <a:gd name="T69" fmla="*/ 16 h 29"/>
                  <a:gd name="T70" fmla="*/ 19 w 42"/>
                  <a:gd name="T71" fmla="*/ 18 h 29"/>
                  <a:gd name="T72" fmla="*/ 22 w 42"/>
                  <a:gd name="T73" fmla="*/ 13 h 29"/>
                  <a:gd name="T74" fmla="*/ 23 w 42"/>
                  <a:gd name="T75" fmla="*/ 17 h 29"/>
                  <a:gd name="T76" fmla="*/ 23 w 42"/>
                  <a:gd name="T77" fmla="*/ 14 h 29"/>
                  <a:gd name="T78" fmla="*/ 24 w 42"/>
                  <a:gd name="T79" fmla="*/ 16 h 29"/>
                  <a:gd name="T80" fmla="*/ 25 w 42"/>
                  <a:gd name="T81" fmla="*/ 16 h 29"/>
                  <a:gd name="T82" fmla="*/ 25 w 42"/>
                  <a:gd name="T83" fmla="*/ 15 h 29"/>
                  <a:gd name="T84" fmla="*/ 26 w 42"/>
                  <a:gd name="T85" fmla="*/ 13 h 29"/>
                  <a:gd name="T86" fmla="*/ 29 w 42"/>
                  <a:gd name="T87" fmla="*/ 15 h 29"/>
                  <a:gd name="T88" fmla="*/ 30 w 42"/>
                  <a:gd name="T89" fmla="*/ 14 h 29"/>
                  <a:gd name="T90" fmla="*/ 30 w 42"/>
                  <a:gd name="T91" fmla="*/ 14 h 29"/>
                  <a:gd name="T92" fmla="*/ 30 w 42"/>
                  <a:gd name="T93" fmla="*/ 11 h 29"/>
                  <a:gd name="T94" fmla="*/ 30 w 42"/>
                  <a:gd name="T95" fmla="*/ 9 h 29"/>
                  <a:gd name="T96" fmla="*/ 32 w 42"/>
                  <a:gd name="T97" fmla="*/ 10 h 29"/>
                  <a:gd name="T98" fmla="*/ 31 w 42"/>
                  <a:gd name="T99" fmla="*/ 9 h 29"/>
                  <a:gd name="T100" fmla="*/ 32 w 42"/>
                  <a:gd name="T101" fmla="*/ 8 h 29"/>
                  <a:gd name="T102" fmla="*/ 32 w 42"/>
                  <a:gd name="T103" fmla="*/ 8 h 29"/>
                  <a:gd name="T104" fmla="*/ 34 w 42"/>
                  <a:gd name="T105" fmla="*/ 7 h 29"/>
                  <a:gd name="T106" fmla="*/ 33 w 42"/>
                  <a:gd name="T107" fmla="*/ 5 h 29"/>
                  <a:gd name="T108" fmla="*/ 34 w 42"/>
                  <a:gd name="T109" fmla="*/ 5 h 29"/>
                  <a:gd name="T110" fmla="*/ 34 w 42"/>
                  <a:gd name="T111" fmla="*/ 3 h 29"/>
                  <a:gd name="T112" fmla="*/ 32 w 42"/>
                  <a:gd name="T113" fmla="*/ 3 h 29"/>
                  <a:gd name="T114" fmla="*/ 35 w 42"/>
                  <a:gd name="T115" fmla="*/ 2 h 29"/>
                  <a:gd name="T116" fmla="*/ 14 w 42"/>
                  <a:gd name="T117" fmla="*/ 21 h 29"/>
                  <a:gd name="T118" fmla="*/ 14 w 42"/>
                  <a:gd name="T119" fmla="*/ 21 h 29"/>
                  <a:gd name="T120" fmla="*/ 14 w 42"/>
                  <a:gd name="T121" fmla="*/ 19 h 29"/>
                  <a:gd name="T122" fmla="*/ 31 w 42"/>
                  <a:gd name="T123" fmla="*/ 12 h 29"/>
                  <a:gd name="T124" fmla="*/ 34 w 42"/>
                  <a:gd name="T125" fmla="*/ 11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42" h="29">
                    <a:moveTo>
                      <a:pt x="36" y="0"/>
                    </a:moveTo>
                    <a:cubicBezTo>
                      <a:pt x="36" y="0"/>
                      <a:pt x="37" y="0"/>
                      <a:pt x="38" y="0"/>
                    </a:cubicBezTo>
                    <a:cubicBezTo>
                      <a:pt x="39" y="0"/>
                      <a:pt x="39" y="1"/>
                      <a:pt x="39" y="1"/>
                    </a:cubicBezTo>
                    <a:cubicBezTo>
                      <a:pt x="39" y="1"/>
                      <a:pt x="39" y="1"/>
                      <a:pt x="39" y="2"/>
                    </a:cubicBezTo>
                    <a:cubicBezTo>
                      <a:pt x="39" y="2"/>
                      <a:pt x="39" y="2"/>
                      <a:pt x="40" y="1"/>
                    </a:cubicBezTo>
                    <a:cubicBezTo>
                      <a:pt x="39" y="2"/>
                      <a:pt x="39" y="3"/>
                      <a:pt x="40" y="3"/>
                    </a:cubicBezTo>
                    <a:cubicBezTo>
                      <a:pt x="39" y="3"/>
                      <a:pt x="42" y="3"/>
                      <a:pt x="39" y="3"/>
                    </a:cubicBezTo>
                    <a:cubicBezTo>
                      <a:pt x="41" y="3"/>
                      <a:pt x="41" y="4"/>
                      <a:pt x="41" y="4"/>
                    </a:cubicBezTo>
                    <a:cubicBezTo>
                      <a:pt x="39" y="4"/>
                      <a:pt x="40" y="5"/>
                      <a:pt x="41" y="5"/>
                    </a:cubicBezTo>
                    <a:cubicBezTo>
                      <a:pt x="41" y="5"/>
                      <a:pt x="39" y="5"/>
                      <a:pt x="40" y="5"/>
                    </a:cubicBezTo>
                    <a:cubicBezTo>
                      <a:pt x="39" y="5"/>
                      <a:pt x="41" y="6"/>
                      <a:pt x="39" y="5"/>
                    </a:cubicBezTo>
                    <a:cubicBezTo>
                      <a:pt x="39" y="6"/>
                      <a:pt x="41" y="7"/>
                      <a:pt x="39" y="6"/>
                    </a:cubicBezTo>
                    <a:cubicBezTo>
                      <a:pt x="39" y="7"/>
                      <a:pt x="40" y="7"/>
                      <a:pt x="39" y="7"/>
                    </a:cubicBezTo>
                    <a:cubicBezTo>
                      <a:pt x="40" y="7"/>
                      <a:pt x="40" y="8"/>
                      <a:pt x="40" y="8"/>
                    </a:cubicBezTo>
                    <a:cubicBezTo>
                      <a:pt x="39" y="8"/>
                      <a:pt x="39" y="8"/>
                      <a:pt x="39" y="8"/>
                    </a:cubicBezTo>
                    <a:cubicBezTo>
                      <a:pt x="39" y="8"/>
                      <a:pt x="39" y="8"/>
                      <a:pt x="40" y="8"/>
                    </a:cubicBezTo>
                    <a:cubicBezTo>
                      <a:pt x="39" y="8"/>
                      <a:pt x="39" y="8"/>
                      <a:pt x="39" y="8"/>
                    </a:cubicBezTo>
                    <a:cubicBezTo>
                      <a:pt x="39" y="9"/>
                      <a:pt x="39" y="10"/>
                      <a:pt x="38" y="9"/>
                    </a:cubicBezTo>
                    <a:cubicBezTo>
                      <a:pt x="39" y="11"/>
                      <a:pt x="37" y="10"/>
                      <a:pt x="37" y="10"/>
                    </a:cubicBezTo>
                    <a:cubicBezTo>
                      <a:pt x="38" y="11"/>
                      <a:pt x="37" y="9"/>
                      <a:pt x="38" y="11"/>
                    </a:cubicBezTo>
                    <a:cubicBezTo>
                      <a:pt x="38" y="11"/>
                      <a:pt x="38" y="11"/>
                      <a:pt x="38" y="11"/>
                    </a:cubicBezTo>
                    <a:cubicBezTo>
                      <a:pt x="37" y="11"/>
                      <a:pt x="37" y="10"/>
                      <a:pt x="37" y="10"/>
                    </a:cubicBezTo>
                    <a:cubicBezTo>
                      <a:pt x="37" y="11"/>
                      <a:pt x="37" y="11"/>
                      <a:pt x="38" y="11"/>
                    </a:cubicBezTo>
                    <a:cubicBezTo>
                      <a:pt x="37" y="11"/>
                      <a:pt x="36" y="11"/>
                      <a:pt x="36" y="11"/>
                    </a:cubicBezTo>
                    <a:cubicBezTo>
                      <a:pt x="36" y="12"/>
                      <a:pt x="36" y="11"/>
                      <a:pt x="36" y="12"/>
                    </a:cubicBezTo>
                    <a:cubicBezTo>
                      <a:pt x="36" y="12"/>
                      <a:pt x="35" y="11"/>
                      <a:pt x="35" y="11"/>
                    </a:cubicBezTo>
                    <a:cubicBezTo>
                      <a:pt x="34" y="10"/>
                      <a:pt x="35" y="11"/>
                      <a:pt x="35" y="11"/>
                    </a:cubicBezTo>
                    <a:cubicBezTo>
                      <a:pt x="35" y="11"/>
                      <a:pt x="35" y="12"/>
                      <a:pt x="36" y="12"/>
                    </a:cubicBezTo>
                    <a:cubicBezTo>
                      <a:pt x="37" y="13"/>
                      <a:pt x="35" y="11"/>
                      <a:pt x="35" y="12"/>
                    </a:cubicBezTo>
                    <a:cubicBezTo>
                      <a:pt x="36" y="13"/>
                      <a:pt x="35" y="13"/>
                      <a:pt x="34" y="12"/>
                    </a:cubicBezTo>
                    <a:cubicBezTo>
                      <a:pt x="34" y="13"/>
                      <a:pt x="35" y="13"/>
                      <a:pt x="35" y="13"/>
                    </a:cubicBezTo>
                    <a:cubicBezTo>
                      <a:pt x="34" y="12"/>
                      <a:pt x="35" y="14"/>
                      <a:pt x="34" y="14"/>
                    </a:cubicBezTo>
                    <a:cubicBezTo>
                      <a:pt x="34" y="14"/>
                      <a:pt x="34" y="13"/>
                      <a:pt x="33" y="13"/>
                    </a:cubicBezTo>
                    <a:cubicBezTo>
                      <a:pt x="34" y="14"/>
                      <a:pt x="34" y="14"/>
                      <a:pt x="34" y="14"/>
                    </a:cubicBezTo>
                    <a:cubicBezTo>
                      <a:pt x="33" y="13"/>
                      <a:pt x="33" y="14"/>
                      <a:pt x="33" y="13"/>
                    </a:cubicBezTo>
                    <a:cubicBezTo>
                      <a:pt x="33" y="14"/>
                      <a:pt x="33" y="14"/>
                      <a:pt x="34" y="14"/>
                    </a:cubicBezTo>
                    <a:cubicBezTo>
                      <a:pt x="34" y="15"/>
                      <a:pt x="33" y="14"/>
                      <a:pt x="34" y="15"/>
                    </a:cubicBezTo>
                    <a:cubicBezTo>
                      <a:pt x="33" y="15"/>
                      <a:pt x="33" y="14"/>
                      <a:pt x="33" y="14"/>
                    </a:cubicBezTo>
                    <a:cubicBezTo>
                      <a:pt x="32" y="13"/>
                      <a:pt x="33" y="15"/>
                      <a:pt x="33" y="14"/>
                    </a:cubicBezTo>
                    <a:cubicBezTo>
                      <a:pt x="33" y="14"/>
                      <a:pt x="33" y="14"/>
                      <a:pt x="33" y="15"/>
                    </a:cubicBezTo>
                    <a:cubicBezTo>
                      <a:pt x="33" y="15"/>
                      <a:pt x="33" y="15"/>
                      <a:pt x="34" y="15"/>
                    </a:cubicBezTo>
                    <a:cubicBezTo>
                      <a:pt x="33" y="15"/>
                      <a:pt x="33" y="14"/>
                      <a:pt x="33" y="15"/>
                    </a:cubicBezTo>
                    <a:cubicBezTo>
                      <a:pt x="32" y="14"/>
                      <a:pt x="32" y="14"/>
                      <a:pt x="31" y="12"/>
                    </a:cubicBezTo>
                    <a:cubicBezTo>
                      <a:pt x="31" y="13"/>
                      <a:pt x="32" y="14"/>
                      <a:pt x="32" y="15"/>
                    </a:cubicBezTo>
                    <a:cubicBezTo>
                      <a:pt x="32" y="15"/>
                      <a:pt x="32" y="15"/>
                      <a:pt x="32" y="14"/>
                    </a:cubicBezTo>
                    <a:cubicBezTo>
                      <a:pt x="32" y="15"/>
                      <a:pt x="31" y="15"/>
                      <a:pt x="32" y="16"/>
                    </a:cubicBezTo>
                    <a:cubicBezTo>
                      <a:pt x="30" y="15"/>
                      <a:pt x="31" y="16"/>
                      <a:pt x="30" y="16"/>
                    </a:cubicBezTo>
                    <a:cubicBezTo>
                      <a:pt x="30" y="16"/>
                      <a:pt x="30" y="16"/>
                      <a:pt x="29" y="15"/>
                    </a:cubicBezTo>
                    <a:cubicBezTo>
                      <a:pt x="29" y="15"/>
                      <a:pt x="30" y="17"/>
                      <a:pt x="30" y="17"/>
                    </a:cubicBezTo>
                    <a:cubicBezTo>
                      <a:pt x="29" y="15"/>
                      <a:pt x="30" y="18"/>
                      <a:pt x="29" y="16"/>
                    </a:cubicBezTo>
                    <a:cubicBezTo>
                      <a:pt x="30" y="18"/>
                      <a:pt x="29" y="17"/>
                      <a:pt x="29" y="18"/>
                    </a:cubicBezTo>
                    <a:cubicBezTo>
                      <a:pt x="29" y="17"/>
                      <a:pt x="29" y="17"/>
                      <a:pt x="29" y="17"/>
                    </a:cubicBezTo>
                    <a:cubicBezTo>
                      <a:pt x="29" y="19"/>
                      <a:pt x="28" y="17"/>
                      <a:pt x="28" y="19"/>
                    </a:cubicBezTo>
                    <a:cubicBezTo>
                      <a:pt x="28" y="19"/>
                      <a:pt x="28" y="19"/>
                      <a:pt x="27" y="18"/>
                    </a:cubicBezTo>
                    <a:cubicBezTo>
                      <a:pt x="28" y="19"/>
                      <a:pt x="28" y="20"/>
                      <a:pt x="27" y="18"/>
                    </a:cubicBezTo>
                    <a:cubicBezTo>
                      <a:pt x="27" y="18"/>
                      <a:pt x="27" y="19"/>
                      <a:pt x="28" y="20"/>
                    </a:cubicBezTo>
                    <a:cubicBezTo>
                      <a:pt x="27" y="20"/>
                      <a:pt x="26" y="18"/>
                      <a:pt x="27" y="20"/>
                    </a:cubicBezTo>
                    <a:cubicBezTo>
                      <a:pt x="27" y="20"/>
                      <a:pt x="27" y="20"/>
                      <a:pt x="27" y="20"/>
                    </a:cubicBezTo>
                    <a:cubicBezTo>
                      <a:pt x="27" y="20"/>
                      <a:pt x="27" y="20"/>
                      <a:pt x="26" y="19"/>
                    </a:cubicBezTo>
                    <a:cubicBezTo>
                      <a:pt x="26" y="19"/>
                      <a:pt x="27" y="19"/>
                      <a:pt x="27" y="20"/>
                    </a:cubicBezTo>
                    <a:cubicBezTo>
                      <a:pt x="26" y="20"/>
                      <a:pt x="26" y="19"/>
                      <a:pt x="26" y="19"/>
                    </a:cubicBezTo>
                    <a:cubicBezTo>
                      <a:pt x="27" y="20"/>
                      <a:pt x="26" y="19"/>
                      <a:pt x="26" y="20"/>
                    </a:cubicBezTo>
                    <a:cubicBezTo>
                      <a:pt x="25" y="19"/>
                      <a:pt x="26" y="20"/>
                      <a:pt x="25" y="19"/>
                    </a:cubicBezTo>
                    <a:cubicBezTo>
                      <a:pt x="26" y="20"/>
                      <a:pt x="25" y="20"/>
                      <a:pt x="25" y="20"/>
                    </a:cubicBezTo>
                    <a:cubicBezTo>
                      <a:pt x="25" y="19"/>
                      <a:pt x="25" y="19"/>
                      <a:pt x="25" y="19"/>
                    </a:cubicBezTo>
                    <a:cubicBezTo>
                      <a:pt x="25" y="19"/>
                      <a:pt x="25" y="20"/>
                      <a:pt x="25" y="21"/>
                    </a:cubicBezTo>
                    <a:cubicBezTo>
                      <a:pt x="25" y="20"/>
                      <a:pt x="25" y="21"/>
                      <a:pt x="24" y="19"/>
                    </a:cubicBezTo>
                    <a:cubicBezTo>
                      <a:pt x="24" y="19"/>
                      <a:pt x="24" y="20"/>
                      <a:pt x="25" y="20"/>
                    </a:cubicBezTo>
                    <a:cubicBezTo>
                      <a:pt x="24" y="20"/>
                      <a:pt x="24" y="19"/>
                      <a:pt x="24" y="18"/>
                    </a:cubicBezTo>
                    <a:cubicBezTo>
                      <a:pt x="23" y="18"/>
                      <a:pt x="23" y="18"/>
                      <a:pt x="23" y="18"/>
                    </a:cubicBezTo>
                    <a:cubicBezTo>
                      <a:pt x="23" y="18"/>
                      <a:pt x="24" y="19"/>
                      <a:pt x="24" y="20"/>
                    </a:cubicBezTo>
                    <a:cubicBezTo>
                      <a:pt x="24" y="20"/>
                      <a:pt x="24" y="21"/>
                      <a:pt x="24" y="20"/>
                    </a:cubicBezTo>
                    <a:cubicBezTo>
                      <a:pt x="23" y="18"/>
                      <a:pt x="25" y="21"/>
                      <a:pt x="24" y="21"/>
                    </a:cubicBezTo>
                    <a:cubicBezTo>
                      <a:pt x="24" y="20"/>
                      <a:pt x="24" y="20"/>
                      <a:pt x="23" y="19"/>
                    </a:cubicBezTo>
                    <a:cubicBezTo>
                      <a:pt x="23" y="20"/>
                      <a:pt x="24" y="21"/>
                      <a:pt x="23" y="20"/>
                    </a:cubicBezTo>
                    <a:cubicBezTo>
                      <a:pt x="24" y="21"/>
                      <a:pt x="24" y="21"/>
                      <a:pt x="24" y="21"/>
                    </a:cubicBezTo>
                    <a:cubicBezTo>
                      <a:pt x="24" y="22"/>
                      <a:pt x="23" y="20"/>
                      <a:pt x="23" y="21"/>
                    </a:cubicBezTo>
                    <a:cubicBezTo>
                      <a:pt x="23" y="21"/>
                      <a:pt x="23" y="20"/>
                      <a:pt x="22" y="20"/>
                    </a:cubicBezTo>
                    <a:cubicBezTo>
                      <a:pt x="23" y="21"/>
                      <a:pt x="23" y="22"/>
                      <a:pt x="22" y="20"/>
                    </a:cubicBezTo>
                    <a:cubicBezTo>
                      <a:pt x="22" y="22"/>
                      <a:pt x="21" y="20"/>
                      <a:pt x="21" y="20"/>
                    </a:cubicBezTo>
                    <a:cubicBezTo>
                      <a:pt x="21" y="20"/>
                      <a:pt x="21" y="21"/>
                      <a:pt x="22" y="21"/>
                    </a:cubicBezTo>
                    <a:cubicBezTo>
                      <a:pt x="21" y="20"/>
                      <a:pt x="21" y="22"/>
                      <a:pt x="21" y="20"/>
                    </a:cubicBezTo>
                    <a:cubicBezTo>
                      <a:pt x="21" y="21"/>
                      <a:pt x="21" y="21"/>
                      <a:pt x="21" y="21"/>
                    </a:cubicBezTo>
                    <a:cubicBezTo>
                      <a:pt x="21" y="21"/>
                      <a:pt x="22" y="22"/>
                      <a:pt x="21" y="22"/>
                    </a:cubicBezTo>
                    <a:cubicBezTo>
                      <a:pt x="21" y="22"/>
                      <a:pt x="21" y="21"/>
                      <a:pt x="20" y="21"/>
                    </a:cubicBezTo>
                    <a:cubicBezTo>
                      <a:pt x="21" y="22"/>
                      <a:pt x="20" y="20"/>
                      <a:pt x="20" y="20"/>
                    </a:cubicBezTo>
                    <a:cubicBezTo>
                      <a:pt x="21" y="23"/>
                      <a:pt x="19" y="21"/>
                      <a:pt x="20" y="23"/>
                    </a:cubicBezTo>
                    <a:cubicBezTo>
                      <a:pt x="18" y="20"/>
                      <a:pt x="19" y="24"/>
                      <a:pt x="17" y="22"/>
                    </a:cubicBezTo>
                    <a:cubicBezTo>
                      <a:pt x="18" y="25"/>
                      <a:pt x="16" y="22"/>
                      <a:pt x="15" y="24"/>
                    </a:cubicBezTo>
                    <a:cubicBezTo>
                      <a:pt x="15" y="24"/>
                      <a:pt x="15" y="23"/>
                      <a:pt x="15" y="23"/>
                    </a:cubicBezTo>
                    <a:cubicBezTo>
                      <a:pt x="15" y="24"/>
                      <a:pt x="15" y="24"/>
                      <a:pt x="15" y="24"/>
                    </a:cubicBezTo>
                    <a:cubicBezTo>
                      <a:pt x="15" y="24"/>
                      <a:pt x="15" y="25"/>
                      <a:pt x="14" y="24"/>
                    </a:cubicBezTo>
                    <a:cubicBezTo>
                      <a:pt x="14" y="24"/>
                      <a:pt x="14" y="25"/>
                      <a:pt x="14" y="25"/>
                    </a:cubicBezTo>
                    <a:cubicBezTo>
                      <a:pt x="14" y="24"/>
                      <a:pt x="14" y="24"/>
                      <a:pt x="14" y="23"/>
                    </a:cubicBezTo>
                    <a:cubicBezTo>
                      <a:pt x="14" y="24"/>
                      <a:pt x="13" y="24"/>
                      <a:pt x="13" y="24"/>
                    </a:cubicBezTo>
                    <a:cubicBezTo>
                      <a:pt x="14" y="25"/>
                      <a:pt x="13" y="25"/>
                      <a:pt x="12" y="25"/>
                    </a:cubicBezTo>
                    <a:cubicBezTo>
                      <a:pt x="12" y="24"/>
                      <a:pt x="12" y="24"/>
                      <a:pt x="12" y="24"/>
                    </a:cubicBezTo>
                    <a:cubicBezTo>
                      <a:pt x="12" y="24"/>
                      <a:pt x="12" y="24"/>
                      <a:pt x="11" y="24"/>
                    </a:cubicBezTo>
                    <a:cubicBezTo>
                      <a:pt x="12" y="24"/>
                      <a:pt x="12" y="24"/>
                      <a:pt x="12" y="24"/>
                    </a:cubicBezTo>
                    <a:cubicBezTo>
                      <a:pt x="11" y="23"/>
                      <a:pt x="10" y="25"/>
                      <a:pt x="9" y="25"/>
                    </a:cubicBezTo>
                    <a:cubicBezTo>
                      <a:pt x="10" y="26"/>
                      <a:pt x="9" y="27"/>
                      <a:pt x="8" y="26"/>
                    </a:cubicBezTo>
                    <a:cubicBezTo>
                      <a:pt x="9" y="28"/>
                      <a:pt x="8" y="28"/>
                      <a:pt x="7" y="27"/>
                    </a:cubicBezTo>
                    <a:cubicBezTo>
                      <a:pt x="6" y="27"/>
                      <a:pt x="6" y="27"/>
                      <a:pt x="6" y="27"/>
                    </a:cubicBezTo>
                    <a:cubicBezTo>
                      <a:pt x="6" y="27"/>
                      <a:pt x="6" y="27"/>
                      <a:pt x="5" y="27"/>
                    </a:cubicBezTo>
                    <a:cubicBezTo>
                      <a:pt x="7" y="28"/>
                      <a:pt x="7" y="28"/>
                      <a:pt x="5" y="27"/>
                    </a:cubicBezTo>
                    <a:cubicBezTo>
                      <a:pt x="6" y="28"/>
                      <a:pt x="6" y="28"/>
                      <a:pt x="6" y="28"/>
                    </a:cubicBezTo>
                    <a:cubicBezTo>
                      <a:pt x="6" y="28"/>
                      <a:pt x="6" y="28"/>
                      <a:pt x="5" y="28"/>
                    </a:cubicBezTo>
                    <a:cubicBezTo>
                      <a:pt x="5" y="28"/>
                      <a:pt x="6" y="28"/>
                      <a:pt x="6" y="28"/>
                    </a:cubicBezTo>
                    <a:cubicBezTo>
                      <a:pt x="7" y="29"/>
                      <a:pt x="6" y="29"/>
                      <a:pt x="6" y="29"/>
                    </a:cubicBezTo>
                    <a:cubicBezTo>
                      <a:pt x="6" y="29"/>
                      <a:pt x="4" y="28"/>
                      <a:pt x="5" y="28"/>
                    </a:cubicBezTo>
                    <a:cubicBezTo>
                      <a:pt x="5" y="28"/>
                      <a:pt x="5" y="28"/>
                      <a:pt x="4" y="28"/>
                    </a:cubicBezTo>
                    <a:cubicBezTo>
                      <a:pt x="4" y="28"/>
                      <a:pt x="5" y="28"/>
                      <a:pt x="5" y="28"/>
                    </a:cubicBezTo>
                    <a:cubicBezTo>
                      <a:pt x="4" y="28"/>
                      <a:pt x="4" y="28"/>
                      <a:pt x="3" y="27"/>
                    </a:cubicBezTo>
                    <a:cubicBezTo>
                      <a:pt x="3" y="27"/>
                      <a:pt x="2" y="26"/>
                      <a:pt x="2" y="26"/>
                    </a:cubicBezTo>
                    <a:cubicBezTo>
                      <a:pt x="2" y="26"/>
                      <a:pt x="3" y="27"/>
                      <a:pt x="3" y="27"/>
                    </a:cubicBezTo>
                    <a:cubicBezTo>
                      <a:pt x="0" y="25"/>
                      <a:pt x="4" y="26"/>
                      <a:pt x="2" y="24"/>
                    </a:cubicBezTo>
                    <a:cubicBezTo>
                      <a:pt x="2" y="24"/>
                      <a:pt x="3" y="24"/>
                      <a:pt x="3" y="25"/>
                    </a:cubicBezTo>
                    <a:cubicBezTo>
                      <a:pt x="3" y="24"/>
                      <a:pt x="4" y="24"/>
                      <a:pt x="4" y="24"/>
                    </a:cubicBezTo>
                    <a:cubicBezTo>
                      <a:pt x="5" y="25"/>
                      <a:pt x="4" y="24"/>
                      <a:pt x="5" y="25"/>
                    </a:cubicBezTo>
                    <a:cubicBezTo>
                      <a:pt x="5" y="24"/>
                      <a:pt x="4" y="24"/>
                      <a:pt x="4" y="23"/>
                    </a:cubicBezTo>
                    <a:cubicBezTo>
                      <a:pt x="5" y="24"/>
                      <a:pt x="4" y="21"/>
                      <a:pt x="5" y="22"/>
                    </a:cubicBezTo>
                    <a:cubicBezTo>
                      <a:pt x="5" y="22"/>
                      <a:pt x="4" y="22"/>
                      <a:pt x="5" y="22"/>
                    </a:cubicBezTo>
                    <a:cubicBezTo>
                      <a:pt x="5" y="22"/>
                      <a:pt x="6" y="21"/>
                      <a:pt x="5" y="20"/>
                    </a:cubicBezTo>
                    <a:cubicBezTo>
                      <a:pt x="6" y="21"/>
                      <a:pt x="6" y="21"/>
                      <a:pt x="6" y="21"/>
                    </a:cubicBezTo>
                    <a:cubicBezTo>
                      <a:pt x="6" y="21"/>
                      <a:pt x="6" y="21"/>
                      <a:pt x="6" y="20"/>
                    </a:cubicBezTo>
                    <a:cubicBezTo>
                      <a:pt x="6" y="20"/>
                      <a:pt x="7" y="21"/>
                      <a:pt x="6" y="20"/>
                    </a:cubicBezTo>
                    <a:cubicBezTo>
                      <a:pt x="7" y="21"/>
                      <a:pt x="6" y="19"/>
                      <a:pt x="6" y="18"/>
                    </a:cubicBezTo>
                    <a:cubicBezTo>
                      <a:pt x="8" y="21"/>
                      <a:pt x="8" y="20"/>
                      <a:pt x="9" y="21"/>
                    </a:cubicBezTo>
                    <a:cubicBezTo>
                      <a:pt x="9" y="20"/>
                      <a:pt x="9" y="20"/>
                      <a:pt x="9" y="20"/>
                    </a:cubicBezTo>
                    <a:cubicBezTo>
                      <a:pt x="9" y="20"/>
                      <a:pt x="10" y="21"/>
                      <a:pt x="9" y="20"/>
                    </a:cubicBezTo>
                    <a:cubicBezTo>
                      <a:pt x="9" y="20"/>
                      <a:pt x="10" y="21"/>
                      <a:pt x="10" y="21"/>
                    </a:cubicBezTo>
                    <a:cubicBezTo>
                      <a:pt x="10" y="21"/>
                      <a:pt x="10" y="21"/>
                      <a:pt x="10" y="20"/>
                    </a:cubicBezTo>
                    <a:cubicBezTo>
                      <a:pt x="9" y="20"/>
                      <a:pt x="9" y="20"/>
                      <a:pt x="9" y="20"/>
                    </a:cubicBezTo>
                    <a:cubicBezTo>
                      <a:pt x="8" y="18"/>
                      <a:pt x="10" y="19"/>
                      <a:pt x="9" y="18"/>
                    </a:cubicBezTo>
                    <a:cubicBezTo>
                      <a:pt x="10" y="19"/>
                      <a:pt x="10" y="18"/>
                      <a:pt x="10" y="18"/>
                    </a:cubicBezTo>
                    <a:cubicBezTo>
                      <a:pt x="10" y="18"/>
                      <a:pt x="10" y="18"/>
                      <a:pt x="10" y="19"/>
                    </a:cubicBezTo>
                    <a:cubicBezTo>
                      <a:pt x="10" y="18"/>
                      <a:pt x="10" y="18"/>
                      <a:pt x="10" y="18"/>
                    </a:cubicBezTo>
                    <a:cubicBezTo>
                      <a:pt x="10" y="18"/>
                      <a:pt x="10" y="18"/>
                      <a:pt x="10" y="18"/>
                    </a:cubicBezTo>
                    <a:cubicBezTo>
                      <a:pt x="11" y="18"/>
                      <a:pt x="11" y="18"/>
                      <a:pt x="11" y="19"/>
                    </a:cubicBezTo>
                    <a:cubicBezTo>
                      <a:pt x="11" y="20"/>
                      <a:pt x="10" y="18"/>
                      <a:pt x="11" y="19"/>
                    </a:cubicBezTo>
                    <a:cubicBezTo>
                      <a:pt x="11" y="19"/>
                      <a:pt x="11" y="20"/>
                      <a:pt x="11" y="20"/>
                    </a:cubicBezTo>
                    <a:cubicBezTo>
                      <a:pt x="11" y="19"/>
                      <a:pt x="10" y="18"/>
                      <a:pt x="10" y="17"/>
                    </a:cubicBezTo>
                    <a:cubicBezTo>
                      <a:pt x="11" y="18"/>
                      <a:pt x="10" y="17"/>
                      <a:pt x="11" y="16"/>
                    </a:cubicBezTo>
                    <a:cubicBezTo>
                      <a:pt x="11" y="17"/>
                      <a:pt x="11" y="17"/>
                      <a:pt x="11" y="17"/>
                    </a:cubicBezTo>
                    <a:cubicBezTo>
                      <a:pt x="11" y="18"/>
                      <a:pt x="11" y="18"/>
                      <a:pt x="12" y="18"/>
                    </a:cubicBezTo>
                    <a:cubicBezTo>
                      <a:pt x="12" y="18"/>
                      <a:pt x="11" y="17"/>
                      <a:pt x="11" y="16"/>
                    </a:cubicBezTo>
                    <a:cubicBezTo>
                      <a:pt x="10" y="15"/>
                      <a:pt x="11" y="17"/>
                      <a:pt x="11" y="18"/>
                    </a:cubicBezTo>
                    <a:cubicBezTo>
                      <a:pt x="11" y="18"/>
                      <a:pt x="12" y="18"/>
                      <a:pt x="11" y="17"/>
                    </a:cubicBezTo>
                    <a:cubicBezTo>
                      <a:pt x="11" y="16"/>
                      <a:pt x="12" y="18"/>
                      <a:pt x="11" y="17"/>
                    </a:cubicBezTo>
                    <a:cubicBezTo>
                      <a:pt x="11" y="16"/>
                      <a:pt x="11" y="16"/>
                      <a:pt x="11" y="16"/>
                    </a:cubicBezTo>
                    <a:cubicBezTo>
                      <a:pt x="11" y="17"/>
                      <a:pt x="11" y="17"/>
                      <a:pt x="12" y="17"/>
                    </a:cubicBezTo>
                    <a:cubicBezTo>
                      <a:pt x="12" y="17"/>
                      <a:pt x="11" y="16"/>
                      <a:pt x="12" y="17"/>
                    </a:cubicBezTo>
                    <a:cubicBezTo>
                      <a:pt x="11" y="16"/>
                      <a:pt x="13" y="17"/>
                      <a:pt x="12" y="15"/>
                    </a:cubicBezTo>
                    <a:cubicBezTo>
                      <a:pt x="12" y="15"/>
                      <a:pt x="12" y="15"/>
                      <a:pt x="12" y="15"/>
                    </a:cubicBezTo>
                    <a:cubicBezTo>
                      <a:pt x="12" y="16"/>
                      <a:pt x="13" y="17"/>
                      <a:pt x="13" y="17"/>
                    </a:cubicBezTo>
                    <a:cubicBezTo>
                      <a:pt x="13" y="16"/>
                      <a:pt x="12" y="16"/>
                      <a:pt x="12" y="16"/>
                    </a:cubicBezTo>
                    <a:cubicBezTo>
                      <a:pt x="12" y="15"/>
                      <a:pt x="12" y="16"/>
                      <a:pt x="12" y="15"/>
                    </a:cubicBezTo>
                    <a:cubicBezTo>
                      <a:pt x="13" y="17"/>
                      <a:pt x="13" y="16"/>
                      <a:pt x="13" y="17"/>
                    </a:cubicBezTo>
                    <a:cubicBezTo>
                      <a:pt x="13" y="18"/>
                      <a:pt x="14" y="18"/>
                      <a:pt x="14" y="19"/>
                    </a:cubicBezTo>
                    <a:cubicBezTo>
                      <a:pt x="14" y="19"/>
                      <a:pt x="14" y="18"/>
                      <a:pt x="14" y="18"/>
                    </a:cubicBezTo>
                    <a:cubicBezTo>
                      <a:pt x="13" y="17"/>
                      <a:pt x="14" y="18"/>
                      <a:pt x="13" y="16"/>
                    </a:cubicBezTo>
                    <a:cubicBezTo>
                      <a:pt x="14" y="17"/>
                      <a:pt x="14" y="17"/>
                      <a:pt x="14" y="17"/>
                    </a:cubicBezTo>
                    <a:cubicBezTo>
                      <a:pt x="15" y="19"/>
                      <a:pt x="14" y="18"/>
                      <a:pt x="15" y="19"/>
                    </a:cubicBezTo>
                    <a:cubicBezTo>
                      <a:pt x="15" y="18"/>
                      <a:pt x="14" y="17"/>
                      <a:pt x="14" y="17"/>
                    </a:cubicBezTo>
                    <a:cubicBezTo>
                      <a:pt x="13" y="16"/>
                      <a:pt x="14" y="17"/>
                      <a:pt x="14" y="17"/>
                    </a:cubicBezTo>
                    <a:cubicBezTo>
                      <a:pt x="14" y="18"/>
                      <a:pt x="15" y="19"/>
                      <a:pt x="15" y="18"/>
                    </a:cubicBezTo>
                    <a:cubicBezTo>
                      <a:pt x="15" y="19"/>
                      <a:pt x="15" y="18"/>
                      <a:pt x="16" y="19"/>
                    </a:cubicBezTo>
                    <a:cubicBezTo>
                      <a:pt x="16" y="20"/>
                      <a:pt x="15" y="18"/>
                      <a:pt x="15" y="18"/>
                    </a:cubicBezTo>
                    <a:cubicBezTo>
                      <a:pt x="16" y="19"/>
                      <a:pt x="16" y="19"/>
                      <a:pt x="16" y="20"/>
                    </a:cubicBezTo>
                    <a:cubicBezTo>
                      <a:pt x="16" y="19"/>
                      <a:pt x="16" y="18"/>
                      <a:pt x="16" y="18"/>
                    </a:cubicBezTo>
                    <a:cubicBezTo>
                      <a:pt x="15" y="17"/>
                      <a:pt x="16" y="18"/>
                      <a:pt x="15" y="17"/>
                    </a:cubicBezTo>
                    <a:cubicBezTo>
                      <a:pt x="15" y="17"/>
                      <a:pt x="15" y="17"/>
                      <a:pt x="15" y="17"/>
                    </a:cubicBezTo>
                    <a:cubicBezTo>
                      <a:pt x="15" y="17"/>
                      <a:pt x="15" y="16"/>
                      <a:pt x="16" y="18"/>
                    </a:cubicBezTo>
                    <a:cubicBezTo>
                      <a:pt x="16" y="17"/>
                      <a:pt x="15" y="17"/>
                      <a:pt x="15" y="17"/>
                    </a:cubicBezTo>
                    <a:cubicBezTo>
                      <a:pt x="15" y="17"/>
                      <a:pt x="15" y="16"/>
                      <a:pt x="15" y="16"/>
                    </a:cubicBezTo>
                    <a:cubicBezTo>
                      <a:pt x="15" y="15"/>
                      <a:pt x="16" y="18"/>
                      <a:pt x="15" y="16"/>
                    </a:cubicBezTo>
                    <a:cubicBezTo>
                      <a:pt x="15" y="16"/>
                      <a:pt x="16" y="16"/>
                      <a:pt x="15" y="16"/>
                    </a:cubicBezTo>
                    <a:cubicBezTo>
                      <a:pt x="16" y="16"/>
                      <a:pt x="16" y="16"/>
                      <a:pt x="16" y="17"/>
                    </a:cubicBezTo>
                    <a:cubicBezTo>
                      <a:pt x="16" y="15"/>
                      <a:pt x="17" y="16"/>
                      <a:pt x="17" y="14"/>
                    </a:cubicBezTo>
                    <a:cubicBezTo>
                      <a:pt x="18" y="14"/>
                      <a:pt x="18" y="16"/>
                      <a:pt x="19" y="18"/>
                    </a:cubicBezTo>
                    <a:cubicBezTo>
                      <a:pt x="20" y="17"/>
                      <a:pt x="22" y="17"/>
                      <a:pt x="22" y="16"/>
                    </a:cubicBezTo>
                    <a:cubicBezTo>
                      <a:pt x="22" y="16"/>
                      <a:pt x="21" y="15"/>
                      <a:pt x="22" y="16"/>
                    </a:cubicBezTo>
                    <a:cubicBezTo>
                      <a:pt x="22" y="15"/>
                      <a:pt x="22" y="15"/>
                      <a:pt x="21" y="14"/>
                    </a:cubicBezTo>
                    <a:cubicBezTo>
                      <a:pt x="21" y="14"/>
                      <a:pt x="21" y="13"/>
                      <a:pt x="22" y="15"/>
                    </a:cubicBezTo>
                    <a:cubicBezTo>
                      <a:pt x="22" y="14"/>
                      <a:pt x="22" y="13"/>
                      <a:pt x="22" y="13"/>
                    </a:cubicBezTo>
                    <a:cubicBezTo>
                      <a:pt x="22" y="13"/>
                      <a:pt x="22" y="13"/>
                      <a:pt x="22" y="13"/>
                    </a:cubicBezTo>
                    <a:cubicBezTo>
                      <a:pt x="22" y="14"/>
                      <a:pt x="22" y="14"/>
                      <a:pt x="22" y="14"/>
                    </a:cubicBezTo>
                    <a:cubicBezTo>
                      <a:pt x="23" y="14"/>
                      <a:pt x="22" y="14"/>
                      <a:pt x="23" y="15"/>
                    </a:cubicBezTo>
                    <a:cubicBezTo>
                      <a:pt x="22" y="14"/>
                      <a:pt x="23" y="15"/>
                      <a:pt x="22" y="15"/>
                    </a:cubicBezTo>
                    <a:cubicBezTo>
                      <a:pt x="23" y="16"/>
                      <a:pt x="23" y="15"/>
                      <a:pt x="23" y="17"/>
                    </a:cubicBezTo>
                    <a:cubicBezTo>
                      <a:pt x="23" y="16"/>
                      <a:pt x="23" y="16"/>
                      <a:pt x="23" y="16"/>
                    </a:cubicBezTo>
                    <a:cubicBezTo>
                      <a:pt x="23" y="16"/>
                      <a:pt x="23" y="16"/>
                      <a:pt x="24" y="16"/>
                    </a:cubicBezTo>
                    <a:cubicBezTo>
                      <a:pt x="23" y="16"/>
                      <a:pt x="23" y="14"/>
                      <a:pt x="22" y="14"/>
                    </a:cubicBezTo>
                    <a:cubicBezTo>
                      <a:pt x="22" y="13"/>
                      <a:pt x="23" y="15"/>
                      <a:pt x="23" y="15"/>
                    </a:cubicBezTo>
                    <a:cubicBezTo>
                      <a:pt x="23" y="14"/>
                      <a:pt x="23" y="14"/>
                      <a:pt x="23" y="14"/>
                    </a:cubicBezTo>
                    <a:cubicBezTo>
                      <a:pt x="23" y="14"/>
                      <a:pt x="23" y="15"/>
                      <a:pt x="23" y="15"/>
                    </a:cubicBezTo>
                    <a:cubicBezTo>
                      <a:pt x="24" y="15"/>
                      <a:pt x="24" y="16"/>
                      <a:pt x="23" y="15"/>
                    </a:cubicBezTo>
                    <a:cubicBezTo>
                      <a:pt x="24" y="16"/>
                      <a:pt x="24" y="16"/>
                      <a:pt x="24" y="16"/>
                    </a:cubicBezTo>
                    <a:cubicBezTo>
                      <a:pt x="24" y="16"/>
                      <a:pt x="24" y="16"/>
                      <a:pt x="24" y="16"/>
                    </a:cubicBezTo>
                    <a:cubicBezTo>
                      <a:pt x="24" y="16"/>
                      <a:pt x="24" y="16"/>
                      <a:pt x="24" y="16"/>
                    </a:cubicBezTo>
                    <a:cubicBezTo>
                      <a:pt x="24" y="16"/>
                      <a:pt x="24" y="16"/>
                      <a:pt x="23" y="14"/>
                    </a:cubicBezTo>
                    <a:cubicBezTo>
                      <a:pt x="23" y="14"/>
                      <a:pt x="23" y="14"/>
                      <a:pt x="23" y="14"/>
                    </a:cubicBezTo>
                    <a:cubicBezTo>
                      <a:pt x="23" y="14"/>
                      <a:pt x="23" y="14"/>
                      <a:pt x="24" y="15"/>
                    </a:cubicBezTo>
                    <a:cubicBezTo>
                      <a:pt x="24" y="14"/>
                      <a:pt x="24" y="15"/>
                      <a:pt x="24" y="14"/>
                    </a:cubicBezTo>
                    <a:cubicBezTo>
                      <a:pt x="24" y="15"/>
                      <a:pt x="24" y="15"/>
                      <a:pt x="25" y="16"/>
                    </a:cubicBezTo>
                    <a:cubicBezTo>
                      <a:pt x="25" y="16"/>
                      <a:pt x="24" y="14"/>
                      <a:pt x="25" y="16"/>
                    </a:cubicBezTo>
                    <a:cubicBezTo>
                      <a:pt x="25" y="16"/>
                      <a:pt x="24" y="14"/>
                      <a:pt x="24" y="15"/>
                    </a:cubicBezTo>
                    <a:cubicBezTo>
                      <a:pt x="24" y="13"/>
                      <a:pt x="25" y="15"/>
                      <a:pt x="24" y="14"/>
                    </a:cubicBezTo>
                    <a:cubicBezTo>
                      <a:pt x="24" y="14"/>
                      <a:pt x="24" y="15"/>
                      <a:pt x="25" y="16"/>
                    </a:cubicBezTo>
                    <a:cubicBezTo>
                      <a:pt x="25" y="15"/>
                      <a:pt x="25" y="15"/>
                      <a:pt x="25" y="15"/>
                    </a:cubicBezTo>
                    <a:cubicBezTo>
                      <a:pt x="24" y="14"/>
                      <a:pt x="25" y="15"/>
                      <a:pt x="24" y="13"/>
                    </a:cubicBezTo>
                    <a:cubicBezTo>
                      <a:pt x="25" y="15"/>
                      <a:pt x="24" y="12"/>
                      <a:pt x="25" y="14"/>
                    </a:cubicBezTo>
                    <a:cubicBezTo>
                      <a:pt x="25" y="14"/>
                      <a:pt x="25" y="13"/>
                      <a:pt x="24" y="13"/>
                    </a:cubicBezTo>
                    <a:cubicBezTo>
                      <a:pt x="25" y="13"/>
                      <a:pt x="25" y="14"/>
                      <a:pt x="25" y="14"/>
                    </a:cubicBezTo>
                    <a:cubicBezTo>
                      <a:pt x="24" y="12"/>
                      <a:pt x="27" y="14"/>
                      <a:pt x="26" y="13"/>
                    </a:cubicBezTo>
                    <a:cubicBezTo>
                      <a:pt x="26" y="13"/>
                      <a:pt x="26" y="13"/>
                      <a:pt x="27" y="13"/>
                    </a:cubicBezTo>
                    <a:cubicBezTo>
                      <a:pt x="27" y="13"/>
                      <a:pt x="27" y="13"/>
                      <a:pt x="27" y="12"/>
                    </a:cubicBezTo>
                    <a:cubicBezTo>
                      <a:pt x="27" y="12"/>
                      <a:pt x="27" y="13"/>
                      <a:pt x="28" y="13"/>
                    </a:cubicBezTo>
                    <a:cubicBezTo>
                      <a:pt x="28" y="13"/>
                      <a:pt x="28" y="13"/>
                      <a:pt x="28" y="13"/>
                    </a:cubicBezTo>
                    <a:cubicBezTo>
                      <a:pt x="28" y="13"/>
                      <a:pt x="29" y="15"/>
                      <a:pt x="29" y="15"/>
                    </a:cubicBezTo>
                    <a:cubicBezTo>
                      <a:pt x="29" y="15"/>
                      <a:pt x="29" y="14"/>
                      <a:pt x="29" y="14"/>
                    </a:cubicBezTo>
                    <a:cubicBezTo>
                      <a:pt x="28" y="13"/>
                      <a:pt x="29" y="14"/>
                      <a:pt x="28" y="13"/>
                    </a:cubicBezTo>
                    <a:cubicBezTo>
                      <a:pt x="29" y="13"/>
                      <a:pt x="29" y="14"/>
                      <a:pt x="29" y="13"/>
                    </a:cubicBezTo>
                    <a:cubicBezTo>
                      <a:pt x="29" y="13"/>
                      <a:pt x="29" y="13"/>
                      <a:pt x="29" y="14"/>
                    </a:cubicBezTo>
                    <a:cubicBezTo>
                      <a:pt x="29" y="14"/>
                      <a:pt x="29" y="12"/>
                      <a:pt x="30" y="14"/>
                    </a:cubicBezTo>
                    <a:cubicBezTo>
                      <a:pt x="30" y="13"/>
                      <a:pt x="29" y="13"/>
                      <a:pt x="29" y="12"/>
                    </a:cubicBezTo>
                    <a:cubicBezTo>
                      <a:pt x="29" y="13"/>
                      <a:pt x="29" y="13"/>
                      <a:pt x="29" y="12"/>
                    </a:cubicBezTo>
                    <a:cubicBezTo>
                      <a:pt x="28" y="11"/>
                      <a:pt x="30" y="13"/>
                      <a:pt x="30" y="13"/>
                    </a:cubicBezTo>
                    <a:cubicBezTo>
                      <a:pt x="30" y="14"/>
                      <a:pt x="30" y="13"/>
                      <a:pt x="30" y="13"/>
                    </a:cubicBezTo>
                    <a:cubicBezTo>
                      <a:pt x="30" y="14"/>
                      <a:pt x="30" y="14"/>
                      <a:pt x="30" y="14"/>
                    </a:cubicBezTo>
                    <a:cubicBezTo>
                      <a:pt x="30" y="14"/>
                      <a:pt x="29" y="13"/>
                      <a:pt x="29" y="12"/>
                    </a:cubicBezTo>
                    <a:cubicBezTo>
                      <a:pt x="30" y="12"/>
                      <a:pt x="30" y="12"/>
                      <a:pt x="30" y="11"/>
                    </a:cubicBezTo>
                    <a:cubicBezTo>
                      <a:pt x="30" y="11"/>
                      <a:pt x="30" y="12"/>
                      <a:pt x="31" y="12"/>
                    </a:cubicBezTo>
                    <a:cubicBezTo>
                      <a:pt x="30" y="11"/>
                      <a:pt x="30" y="10"/>
                      <a:pt x="30" y="11"/>
                    </a:cubicBezTo>
                    <a:cubicBezTo>
                      <a:pt x="31" y="11"/>
                      <a:pt x="31" y="12"/>
                      <a:pt x="30" y="11"/>
                    </a:cubicBezTo>
                    <a:cubicBezTo>
                      <a:pt x="31" y="13"/>
                      <a:pt x="30" y="10"/>
                      <a:pt x="31" y="12"/>
                    </a:cubicBezTo>
                    <a:cubicBezTo>
                      <a:pt x="31" y="11"/>
                      <a:pt x="30" y="11"/>
                      <a:pt x="31" y="11"/>
                    </a:cubicBezTo>
                    <a:cubicBezTo>
                      <a:pt x="31" y="11"/>
                      <a:pt x="30" y="9"/>
                      <a:pt x="30" y="9"/>
                    </a:cubicBezTo>
                    <a:cubicBezTo>
                      <a:pt x="29" y="9"/>
                      <a:pt x="30" y="9"/>
                      <a:pt x="30" y="9"/>
                    </a:cubicBezTo>
                    <a:cubicBezTo>
                      <a:pt x="30" y="9"/>
                      <a:pt x="30" y="9"/>
                      <a:pt x="30" y="9"/>
                    </a:cubicBezTo>
                    <a:cubicBezTo>
                      <a:pt x="30" y="10"/>
                      <a:pt x="31" y="10"/>
                      <a:pt x="31" y="10"/>
                    </a:cubicBezTo>
                    <a:cubicBezTo>
                      <a:pt x="32" y="11"/>
                      <a:pt x="31" y="9"/>
                      <a:pt x="32" y="12"/>
                    </a:cubicBezTo>
                    <a:cubicBezTo>
                      <a:pt x="32" y="11"/>
                      <a:pt x="33" y="11"/>
                      <a:pt x="33" y="10"/>
                    </a:cubicBezTo>
                    <a:cubicBezTo>
                      <a:pt x="32" y="10"/>
                      <a:pt x="32" y="10"/>
                      <a:pt x="32" y="9"/>
                    </a:cubicBezTo>
                    <a:cubicBezTo>
                      <a:pt x="32" y="9"/>
                      <a:pt x="32" y="10"/>
                      <a:pt x="32" y="10"/>
                    </a:cubicBezTo>
                    <a:cubicBezTo>
                      <a:pt x="33" y="11"/>
                      <a:pt x="31" y="9"/>
                      <a:pt x="32" y="10"/>
                    </a:cubicBezTo>
                    <a:cubicBezTo>
                      <a:pt x="32" y="10"/>
                      <a:pt x="32" y="10"/>
                      <a:pt x="31" y="9"/>
                    </a:cubicBezTo>
                    <a:cubicBezTo>
                      <a:pt x="32" y="10"/>
                      <a:pt x="31" y="8"/>
                      <a:pt x="32" y="9"/>
                    </a:cubicBezTo>
                    <a:cubicBezTo>
                      <a:pt x="32" y="9"/>
                      <a:pt x="31" y="8"/>
                      <a:pt x="31" y="8"/>
                    </a:cubicBezTo>
                    <a:cubicBezTo>
                      <a:pt x="31" y="8"/>
                      <a:pt x="32" y="9"/>
                      <a:pt x="31" y="9"/>
                    </a:cubicBezTo>
                    <a:cubicBezTo>
                      <a:pt x="31" y="8"/>
                      <a:pt x="31" y="8"/>
                      <a:pt x="31" y="8"/>
                    </a:cubicBezTo>
                    <a:cubicBezTo>
                      <a:pt x="30" y="8"/>
                      <a:pt x="30" y="8"/>
                      <a:pt x="30" y="8"/>
                    </a:cubicBezTo>
                    <a:cubicBezTo>
                      <a:pt x="30" y="7"/>
                      <a:pt x="31" y="8"/>
                      <a:pt x="31" y="7"/>
                    </a:cubicBezTo>
                    <a:cubicBezTo>
                      <a:pt x="31" y="8"/>
                      <a:pt x="32" y="8"/>
                      <a:pt x="32" y="9"/>
                    </a:cubicBezTo>
                    <a:cubicBezTo>
                      <a:pt x="32" y="8"/>
                      <a:pt x="32" y="8"/>
                      <a:pt x="32" y="8"/>
                    </a:cubicBezTo>
                    <a:cubicBezTo>
                      <a:pt x="31" y="8"/>
                      <a:pt x="32" y="8"/>
                      <a:pt x="32" y="8"/>
                    </a:cubicBezTo>
                    <a:cubicBezTo>
                      <a:pt x="30" y="6"/>
                      <a:pt x="32" y="8"/>
                      <a:pt x="31" y="7"/>
                    </a:cubicBezTo>
                    <a:cubicBezTo>
                      <a:pt x="31" y="7"/>
                      <a:pt x="31" y="7"/>
                      <a:pt x="32" y="7"/>
                    </a:cubicBezTo>
                    <a:cubicBezTo>
                      <a:pt x="32" y="7"/>
                      <a:pt x="31" y="7"/>
                      <a:pt x="32" y="7"/>
                    </a:cubicBezTo>
                    <a:cubicBezTo>
                      <a:pt x="33" y="8"/>
                      <a:pt x="31" y="6"/>
                      <a:pt x="32" y="8"/>
                    </a:cubicBezTo>
                    <a:cubicBezTo>
                      <a:pt x="33" y="8"/>
                      <a:pt x="30" y="5"/>
                      <a:pt x="32" y="6"/>
                    </a:cubicBezTo>
                    <a:cubicBezTo>
                      <a:pt x="30" y="5"/>
                      <a:pt x="32" y="6"/>
                      <a:pt x="31" y="6"/>
                    </a:cubicBezTo>
                    <a:cubicBezTo>
                      <a:pt x="32" y="6"/>
                      <a:pt x="33" y="6"/>
                      <a:pt x="34" y="7"/>
                    </a:cubicBezTo>
                    <a:cubicBezTo>
                      <a:pt x="33" y="7"/>
                      <a:pt x="33" y="6"/>
                      <a:pt x="32" y="6"/>
                    </a:cubicBezTo>
                    <a:cubicBezTo>
                      <a:pt x="33" y="6"/>
                      <a:pt x="33" y="7"/>
                      <a:pt x="34" y="7"/>
                    </a:cubicBezTo>
                    <a:cubicBezTo>
                      <a:pt x="34" y="7"/>
                      <a:pt x="32" y="6"/>
                      <a:pt x="33" y="6"/>
                    </a:cubicBezTo>
                    <a:cubicBezTo>
                      <a:pt x="33" y="6"/>
                      <a:pt x="33" y="6"/>
                      <a:pt x="33" y="6"/>
                    </a:cubicBezTo>
                    <a:cubicBezTo>
                      <a:pt x="33" y="6"/>
                      <a:pt x="33" y="6"/>
                      <a:pt x="34" y="7"/>
                    </a:cubicBezTo>
                    <a:cubicBezTo>
                      <a:pt x="33" y="6"/>
                      <a:pt x="33" y="5"/>
                      <a:pt x="33" y="6"/>
                    </a:cubicBezTo>
                    <a:cubicBezTo>
                      <a:pt x="33" y="6"/>
                      <a:pt x="33" y="5"/>
                      <a:pt x="33" y="5"/>
                    </a:cubicBezTo>
                    <a:cubicBezTo>
                      <a:pt x="32" y="5"/>
                      <a:pt x="32" y="5"/>
                      <a:pt x="32" y="5"/>
                    </a:cubicBezTo>
                    <a:cubicBezTo>
                      <a:pt x="33" y="5"/>
                      <a:pt x="33" y="5"/>
                      <a:pt x="34" y="5"/>
                    </a:cubicBezTo>
                    <a:cubicBezTo>
                      <a:pt x="34" y="6"/>
                      <a:pt x="34" y="5"/>
                      <a:pt x="34" y="5"/>
                    </a:cubicBezTo>
                    <a:cubicBezTo>
                      <a:pt x="34" y="6"/>
                      <a:pt x="34" y="6"/>
                      <a:pt x="35" y="6"/>
                    </a:cubicBezTo>
                    <a:cubicBezTo>
                      <a:pt x="34" y="5"/>
                      <a:pt x="36" y="6"/>
                      <a:pt x="34" y="5"/>
                    </a:cubicBezTo>
                    <a:cubicBezTo>
                      <a:pt x="35" y="5"/>
                      <a:pt x="36" y="5"/>
                      <a:pt x="36" y="4"/>
                    </a:cubicBezTo>
                    <a:cubicBezTo>
                      <a:pt x="36" y="4"/>
                      <a:pt x="36" y="3"/>
                      <a:pt x="36" y="3"/>
                    </a:cubicBezTo>
                    <a:cubicBezTo>
                      <a:pt x="36" y="3"/>
                      <a:pt x="35" y="2"/>
                      <a:pt x="36" y="2"/>
                    </a:cubicBezTo>
                    <a:cubicBezTo>
                      <a:pt x="34" y="2"/>
                      <a:pt x="35" y="2"/>
                      <a:pt x="34" y="3"/>
                    </a:cubicBezTo>
                    <a:cubicBezTo>
                      <a:pt x="34" y="3"/>
                      <a:pt x="35" y="3"/>
                      <a:pt x="34" y="3"/>
                    </a:cubicBezTo>
                    <a:cubicBezTo>
                      <a:pt x="36" y="3"/>
                      <a:pt x="33" y="3"/>
                      <a:pt x="35" y="3"/>
                    </a:cubicBezTo>
                    <a:cubicBezTo>
                      <a:pt x="34" y="3"/>
                      <a:pt x="33" y="3"/>
                      <a:pt x="33" y="3"/>
                    </a:cubicBezTo>
                    <a:cubicBezTo>
                      <a:pt x="34" y="3"/>
                      <a:pt x="32" y="3"/>
                      <a:pt x="33" y="3"/>
                    </a:cubicBezTo>
                    <a:cubicBezTo>
                      <a:pt x="34" y="3"/>
                      <a:pt x="34" y="3"/>
                      <a:pt x="33" y="3"/>
                    </a:cubicBezTo>
                    <a:cubicBezTo>
                      <a:pt x="32" y="3"/>
                      <a:pt x="33" y="3"/>
                      <a:pt x="32" y="3"/>
                    </a:cubicBezTo>
                    <a:cubicBezTo>
                      <a:pt x="34" y="3"/>
                      <a:pt x="34" y="2"/>
                      <a:pt x="35" y="2"/>
                    </a:cubicBezTo>
                    <a:cubicBezTo>
                      <a:pt x="35" y="2"/>
                      <a:pt x="33" y="2"/>
                      <a:pt x="33" y="2"/>
                    </a:cubicBezTo>
                    <a:cubicBezTo>
                      <a:pt x="33" y="3"/>
                      <a:pt x="33" y="2"/>
                      <a:pt x="33" y="2"/>
                    </a:cubicBezTo>
                    <a:cubicBezTo>
                      <a:pt x="33" y="2"/>
                      <a:pt x="34" y="2"/>
                      <a:pt x="34" y="2"/>
                    </a:cubicBezTo>
                    <a:cubicBezTo>
                      <a:pt x="34" y="2"/>
                      <a:pt x="35" y="2"/>
                      <a:pt x="35" y="2"/>
                    </a:cubicBezTo>
                    <a:cubicBezTo>
                      <a:pt x="35" y="2"/>
                      <a:pt x="34" y="2"/>
                      <a:pt x="33" y="2"/>
                    </a:cubicBezTo>
                    <a:cubicBezTo>
                      <a:pt x="34" y="2"/>
                      <a:pt x="32" y="2"/>
                      <a:pt x="34" y="1"/>
                    </a:cubicBezTo>
                    <a:cubicBezTo>
                      <a:pt x="33" y="1"/>
                      <a:pt x="35" y="0"/>
                      <a:pt x="33" y="1"/>
                    </a:cubicBezTo>
                    <a:cubicBezTo>
                      <a:pt x="33" y="1"/>
                      <a:pt x="35" y="0"/>
                      <a:pt x="36" y="0"/>
                    </a:cubicBezTo>
                    <a:close/>
                    <a:moveTo>
                      <a:pt x="14" y="21"/>
                    </a:moveTo>
                    <a:cubicBezTo>
                      <a:pt x="14" y="21"/>
                      <a:pt x="14" y="20"/>
                      <a:pt x="13" y="20"/>
                    </a:cubicBezTo>
                    <a:cubicBezTo>
                      <a:pt x="13" y="20"/>
                      <a:pt x="13" y="20"/>
                      <a:pt x="14" y="21"/>
                    </a:cubicBezTo>
                    <a:cubicBezTo>
                      <a:pt x="14" y="21"/>
                      <a:pt x="14" y="21"/>
                      <a:pt x="14" y="21"/>
                    </a:cubicBezTo>
                    <a:cubicBezTo>
                      <a:pt x="14" y="21"/>
                      <a:pt x="14" y="21"/>
                      <a:pt x="14" y="20"/>
                    </a:cubicBezTo>
                    <a:cubicBezTo>
                      <a:pt x="14" y="20"/>
                      <a:pt x="15" y="22"/>
                      <a:pt x="14" y="21"/>
                    </a:cubicBezTo>
                    <a:close/>
                    <a:moveTo>
                      <a:pt x="14" y="19"/>
                    </a:moveTo>
                    <a:cubicBezTo>
                      <a:pt x="14" y="19"/>
                      <a:pt x="14" y="19"/>
                      <a:pt x="14" y="19"/>
                    </a:cubicBezTo>
                    <a:cubicBezTo>
                      <a:pt x="14" y="20"/>
                      <a:pt x="15" y="21"/>
                      <a:pt x="15" y="21"/>
                    </a:cubicBezTo>
                    <a:cubicBezTo>
                      <a:pt x="14" y="20"/>
                      <a:pt x="14" y="20"/>
                      <a:pt x="14" y="20"/>
                    </a:cubicBezTo>
                    <a:cubicBezTo>
                      <a:pt x="14" y="20"/>
                      <a:pt x="14" y="19"/>
                      <a:pt x="14" y="19"/>
                    </a:cubicBezTo>
                    <a:close/>
                    <a:moveTo>
                      <a:pt x="15" y="20"/>
                    </a:moveTo>
                    <a:cubicBezTo>
                      <a:pt x="15" y="20"/>
                      <a:pt x="15" y="21"/>
                      <a:pt x="15" y="20"/>
                    </a:cubicBezTo>
                    <a:cubicBezTo>
                      <a:pt x="15" y="21"/>
                      <a:pt x="16" y="22"/>
                      <a:pt x="16" y="21"/>
                    </a:cubicBezTo>
                    <a:cubicBezTo>
                      <a:pt x="15" y="21"/>
                      <a:pt x="15" y="21"/>
                      <a:pt x="15" y="20"/>
                    </a:cubicBezTo>
                    <a:close/>
                    <a:moveTo>
                      <a:pt x="31" y="12"/>
                    </a:moveTo>
                    <a:cubicBezTo>
                      <a:pt x="31" y="12"/>
                      <a:pt x="32" y="14"/>
                      <a:pt x="32" y="14"/>
                    </a:cubicBezTo>
                    <a:cubicBezTo>
                      <a:pt x="32" y="13"/>
                      <a:pt x="30" y="11"/>
                      <a:pt x="31" y="12"/>
                    </a:cubicBezTo>
                    <a:close/>
                    <a:moveTo>
                      <a:pt x="34" y="11"/>
                    </a:moveTo>
                    <a:cubicBezTo>
                      <a:pt x="33" y="10"/>
                      <a:pt x="33" y="9"/>
                      <a:pt x="32" y="9"/>
                    </a:cubicBezTo>
                    <a:cubicBezTo>
                      <a:pt x="33" y="10"/>
                      <a:pt x="33" y="10"/>
                      <a:pt x="34" y="11"/>
                    </a:cubicBezTo>
                    <a:cubicBezTo>
                      <a:pt x="34" y="11"/>
                      <a:pt x="34" y="11"/>
                      <a:pt x="34" y="11"/>
                    </a:cubicBezTo>
                    <a:cubicBezTo>
                      <a:pt x="34" y="11"/>
                      <a:pt x="34" y="11"/>
                      <a:pt x="34" y="1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" name="Freeform 52"/>
              <p:cNvSpPr/>
              <p:nvPr/>
            </p:nvSpPr>
            <p:spPr bwMode="auto">
              <a:xfrm rot="976095">
                <a:off x="5932960" y="476549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" name="Freeform 53"/>
              <p:cNvSpPr/>
              <p:nvPr/>
            </p:nvSpPr>
            <p:spPr bwMode="auto">
              <a:xfrm rot="976095">
                <a:off x="6350395" y="4525054"/>
                <a:ext cx="37854" cy="12618"/>
              </a:xfrm>
              <a:custGeom>
                <a:avLst/>
                <a:gdLst>
                  <a:gd name="T0" fmla="*/ 0 w 2"/>
                  <a:gd name="T1" fmla="*/ 0 h 1"/>
                  <a:gd name="T2" fmla="*/ 0 w 2"/>
                  <a:gd name="T3" fmla="*/ 1 h 1"/>
                  <a:gd name="T4" fmla="*/ 0 w 2"/>
                  <a:gd name="T5" fmla="*/ 1 h 1"/>
                  <a:gd name="T6" fmla="*/ 1 w 2"/>
                  <a:gd name="T7" fmla="*/ 1 h 1"/>
                  <a:gd name="T8" fmla="*/ 2 w 2"/>
                  <a:gd name="T9" fmla="*/ 1 h 1"/>
                  <a:gd name="T10" fmla="*/ 0 w 2"/>
                  <a:gd name="T11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cubicBezTo>
                      <a:pt x="0" y="0"/>
                      <a:pt x="1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0" y="1"/>
                      <a:pt x="1" y="1"/>
                    </a:cubicBezTo>
                    <a:cubicBezTo>
                      <a:pt x="1" y="1"/>
                      <a:pt x="2" y="1"/>
                      <a:pt x="2" y="1"/>
                    </a:cubicBezTo>
                    <a:cubicBezTo>
                      <a:pt x="1" y="1"/>
                      <a:pt x="1" y="1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" name="Freeform 54"/>
              <p:cNvSpPr/>
              <p:nvPr/>
            </p:nvSpPr>
            <p:spPr bwMode="auto">
              <a:xfrm rot="976095">
                <a:off x="6337020" y="4530350"/>
                <a:ext cx="12618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1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" name="Freeform 55"/>
              <p:cNvSpPr/>
              <p:nvPr/>
            </p:nvSpPr>
            <p:spPr bwMode="auto">
              <a:xfrm rot="976095">
                <a:off x="6459720" y="5033703"/>
                <a:ext cx="56783" cy="50472"/>
              </a:xfrm>
              <a:custGeom>
                <a:avLst/>
                <a:gdLst>
                  <a:gd name="T0" fmla="*/ 1 w 3"/>
                  <a:gd name="T1" fmla="*/ 3 h 3"/>
                  <a:gd name="T2" fmla="*/ 2 w 3"/>
                  <a:gd name="T3" fmla="*/ 1 h 3"/>
                  <a:gd name="T4" fmla="*/ 1 w 3"/>
                  <a:gd name="T5" fmla="*/ 1 h 3"/>
                  <a:gd name="T6" fmla="*/ 0 w 3"/>
                  <a:gd name="T7" fmla="*/ 2 h 3"/>
                  <a:gd name="T8" fmla="*/ 1 w 3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1" y="3"/>
                    </a:moveTo>
                    <a:cubicBezTo>
                      <a:pt x="1" y="3"/>
                      <a:pt x="3" y="2"/>
                      <a:pt x="2" y="1"/>
                    </a:cubicBezTo>
                    <a:cubicBezTo>
                      <a:pt x="0" y="2"/>
                      <a:pt x="2" y="0"/>
                      <a:pt x="1" y="1"/>
                    </a:cubicBezTo>
                    <a:cubicBezTo>
                      <a:pt x="1" y="1"/>
                      <a:pt x="0" y="1"/>
                      <a:pt x="0" y="2"/>
                    </a:cubicBezTo>
                    <a:cubicBezTo>
                      <a:pt x="0" y="3"/>
                      <a:pt x="1" y="2"/>
                      <a:pt x="1" y="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" name="Freeform 57"/>
              <p:cNvSpPr/>
              <p:nvPr/>
            </p:nvSpPr>
            <p:spPr bwMode="auto">
              <a:xfrm rot="976095">
                <a:off x="6134801" y="5087280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" name="Freeform 58"/>
              <p:cNvSpPr/>
              <p:nvPr/>
            </p:nvSpPr>
            <p:spPr bwMode="auto">
              <a:xfrm rot="976095">
                <a:off x="6308489" y="5511399"/>
                <a:ext cx="31547" cy="37854"/>
              </a:xfrm>
              <a:custGeom>
                <a:avLst/>
                <a:gdLst>
                  <a:gd name="T0" fmla="*/ 1 w 2"/>
                  <a:gd name="T1" fmla="*/ 2 h 2"/>
                  <a:gd name="T2" fmla="*/ 2 w 2"/>
                  <a:gd name="T3" fmla="*/ 1 h 2"/>
                  <a:gd name="T4" fmla="*/ 2 w 2"/>
                  <a:gd name="T5" fmla="*/ 1 h 2"/>
                  <a:gd name="T6" fmla="*/ 2 w 2"/>
                  <a:gd name="T7" fmla="*/ 0 h 2"/>
                  <a:gd name="T8" fmla="*/ 0 w 2"/>
                  <a:gd name="T9" fmla="*/ 0 h 2"/>
                  <a:gd name="T10" fmla="*/ 1 w 2"/>
                  <a:gd name="T1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2">
                    <a:moveTo>
                      <a:pt x="1" y="2"/>
                    </a:moveTo>
                    <a:cubicBezTo>
                      <a:pt x="1" y="2"/>
                      <a:pt x="1" y="0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1" y="1"/>
                      <a:pt x="0" y="2"/>
                      <a:pt x="1" y="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3" name="Freeform 59"/>
              <p:cNvSpPr/>
              <p:nvPr/>
            </p:nvSpPr>
            <p:spPr bwMode="auto">
              <a:xfrm rot="976095">
                <a:off x="6434805" y="5422208"/>
                <a:ext cx="18929" cy="69401"/>
              </a:xfrm>
              <a:custGeom>
                <a:avLst/>
                <a:gdLst>
                  <a:gd name="T0" fmla="*/ 1 w 1"/>
                  <a:gd name="T1" fmla="*/ 3 h 4"/>
                  <a:gd name="T2" fmla="*/ 1 w 1"/>
                  <a:gd name="T3" fmla="*/ 2 h 4"/>
                  <a:gd name="T4" fmla="*/ 0 w 1"/>
                  <a:gd name="T5" fmla="*/ 0 h 4"/>
                  <a:gd name="T6" fmla="*/ 0 w 1"/>
                  <a:gd name="T7" fmla="*/ 2 h 4"/>
                  <a:gd name="T8" fmla="*/ 1 w 1"/>
                  <a:gd name="T9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4">
                    <a:moveTo>
                      <a:pt x="1" y="3"/>
                    </a:moveTo>
                    <a:cubicBezTo>
                      <a:pt x="0" y="3"/>
                      <a:pt x="0" y="2"/>
                      <a:pt x="1" y="2"/>
                    </a:cubicBezTo>
                    <a:cubicBezTo>
                      <a:pt x="1" y="1"/>
                      <a:pt x="1" y="0"/>
                      <a:pt x="0" y="0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0" y="3"/>
                      <a:pt x="0" y="4"/>
                      <a:pt x="1" y="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4" name="Freeform 60"/>
              <p:cNvSpPr/>
              <p:nvPr/>
            </p:nvSpPr>
            <p:spPr bwMode="auto">
              <a:xfrm rot="976095">
                <a:off x="5970301" y="5695577"/>
                <a:ext cx="31547" cy="50472"/>
              </a:xfrm>
              <a:custGeom>
                <a:avLst/>
                <a:gdLst>
                  <a:gd name="T0" fmla="*/ 1 w 2"/>
                  <a:gd name="T1" fmla="*/ 3 h 3"/>
                  <a:gd name="T2" fmla="*/ 1 w 2"/>
                  <a:gd name="T3" fmla="*/ 2 h 3"/>
                  <a:gd name="T4" fmla="*/ 1 w 2"/>
                  <a:gd name="T5" fmla="*/ 2 h 3"/>
                  <a:gd name="T6" fmla="*/ 0 w 2"/>
                  <a:gd name="T7" fmla="*/ 3 h 3"/>
                  <a:gd name="T8" fmla="*/ 1 w 2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1" y="3"/>
                    </a:moveTo>
                    <a:cubicBezTo>
                      <a:pt x="1" y="3"/>
                      <a:pt x="1" y="2"/>
                      <a:pt x="1" y="2"/>
                    </a:cubicBezTo>
                    <a:cubicBezTo>
                      <a:pt x="1" y="3"/>
                      <a:pt x="2" y="0"/>
                      <a:pt x="1" y="2"/>
                    </a:cubicBezTo>
                    <a:cubicBezTo>
                      <a:pt x="1" y="2"/>
                      <a:pt x="1" y="2"/>
                      <a:pt x="0" y="3"/>
                    </a:cubicBezTo>
                    <a:cubicBezTo>
                      <a:pt x="0" y="3"/>
                      <a:pt x="1" y="2"/>
                      <a:pt x="1" y="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5" name="Freeform 62"/>
              <p:cNvSpPr/>
              <p:nvPr/>
            </p:nvSpPr>
            <p:spPr bwMode="auto">
              <a:xfrm rot="976095">
                <a:off x="5843488" y="5725207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6" name="Freeform 63"/>
              <p:cNvSpPr/>
              <p:nvPr/>
            </p:nvSpPr>
            <p:spPr bwMode="auto">
              <a:xfrm rot="976095">
                <a:off x="6260536" y="5550508"/>
                <a:ext cx="37854" cy="18929"/>
              </a:xfrm>
              <a:custGeom>
                <a:avLst/>
                <a:gdLst>
                  <a:gd name="T0" fmla="*/ 0 w 2"/>
                  <a:gd name="T1" fmla="*/ 0 h 1"/>
                  <a:gd name="T2" fmla="*/ 1 w 2"/>
                  <a:gd name="T3" fmla="*/ 0 h 1"/>
                  <a:gd name="T4" fmla="*/ 0 w 2"/>
                  <a:gd name="T5" fmla="*/ 0 h 1"/>
                  <a:gd name="T6" fmla="*/ 1 w 2"/>
                  <a:gd name="T7" fmla="*/ 1 h 1"/>
                  <a:gd name="T8" fmla="*/ 2 w 2"/>
                  <a:gd name="T9" fmla="*/ 1 h 1"/>
                  <a:gd name="T10" fmla="*/ 0 w 2"/>
                  <a:gd name="T11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cubicBezTo>
                      <a:pt x="0" y="0"/>
                      <a:pt x="1" y="1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1" y="1"/>
                      <a:pt x="2" y="1"/>
                      <a:pt x="2" y="1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7" name="Freeform 64"/>
              <p:cNvSpPr/>
              <p:nvPr/>
            </p:nvSpPr>
            <p:spPr bwMode="auto">
              <a:xfrm rot="976095">
                <a:off x="6243626" y="5561610"/>
                <a:ext cx="12618" cy="18929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1 h 1"/>
                  <a:gd name="T4" fmla="*/ 0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1" y="1"/>
                      <a:pt x="0" y="1"/>
                      <a:pt x="1" y="1"/>
                    </a:cubicBezTo>
                    <a:cubicBezTo>
                      <a:pt x="1" y="1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33" name="组合 32"/>
          <p:cNvGrpSpPr/>
          <p:nvPr/>
        </p:nvGrpSpPr>
        <p:grpSpPr>
          <a:xfrm>
            <a:off x="4920850" y="1460360"/>
            <a:ext cx="2434752" cy="635312"/>
            <a:chOff x="4874962" y="1624920"/>
            <a:chExt cx="2434752" cy="635312"/>
          </a:xfrm>
        </p:grpSpPr>
        <p:grpSp>
          <p:nvGrpSpPr>
            <p:cNvPr id="34" name="组合 33"/>
            <p:cNvGrpSpPr/>
            <p:nvPr/>
          </p:nvGrpSpPr>
          <p:grpSpPr>
            <a:xfrm>
              <a:off x="4874962" y="1751684"/>
              <a:ext cx="384852" cy="271290"/>
              <a:chOff x="4874962" y="1751684"/>
              <a:chExt cx="384852" cy="271290"/>
            </a:xfrm>
          </p:grpSpPr>
          <p:sp>
            <p:nvSpPr>
              <p:cNvPr id="53" name="Freeform 66"/>
              <p:cNvSpPr>
                <a:spLocks noEditPoints="1"/>
              </p:cNvSpPr>
              <p:nvPr/>
            </p:nvSpPr>
            <p:spPr bwMode="auto">
              <a:xfrm rot="976095">
                <a:off x="4874962" y="1751684"/>
                <a:ext cx="384852" cy="271290"/>
              </a:xfrm>
              <a:custGeom>
                <a:avLst/>
                <a:gdLst>
                  <a:gd name="T0" fmla="*/ 19 w 23"/>
                  <a:gd name="T1" fmla="*/ 14 h 16"/>
                  <a:gd name="T2" fmla="*/ 17 w 23"/>
                  <a:gd name="T3" fmla="*/ 14 h 16"/>
                  <a:gd name="T4" fmla="*/ 15 w 23"/>
                  <a:gd name="T5" fmla="*/ 14 h 16"/>
                  <a:gd name="T6" fmla="*/ 14 w 23"/>
                  <a:gd name="T7" fmla="*/ 14 h 16"/>
                  <a:gd name="T8" fmla="*/ 14 w 23"/>
                  <a:gd name="T9" fmla="*/ 14 h 16"/>
                  <a:gd name="T10" fmla="*/ 13 w 23"/>
                  <a:gd name="T11" fmla="*/ 14 h 16"/>
                  <a:gd name="T12" fmla="*/ 15 w 23"/>
                  <a:gd name="T13" fmla="*/ 11 h 16"/>
                  <a:gd name="T14" fmla="*/ 11 w 23"/>
                  <a:gd name="T15" fmla="*/ 13 h 16"/>
                  <a:gd name="T16" fmla="*/ 10 w 23"/>
                  <a:gd name="T17" fmla="*/ 12 h 16"/>
                  <a:gd name="T18" fmla="*/ 10 w 23"/>
                  <a:gd name="T19" fmla="*/ 12 h 16"/>
                  <a:gd name="T20" fmla="*/ 9 w 23"/>
                  <a:gd name="T21" fmla="*/ 11 h 16"/>
                  <a:gd name="T22" fmla="*/ 8 w 23"/>
                  <a:gd name="T23" fmla="*/ 12 h 16"/>
                  <a:gd name="T24" fmla="*/ 9 w 23"/>
                  <a:gd name="T25" fmla="*/ 10 h 16"/>
                  <a:gd name="T26" fmla="*/ 8 w 23"/>
                  <a:gd name="T27" fmla="*/ 10 h 16"/>
                  <a:gd name="T28" fmla="*/ 4 w 23"/>
                  <a:gd name="T29" fmla="*/ 9 h 16"/>
                  <a:gd name="T30" fmla="*/ 5 w 23"/>
                  <a:gd name="T31" fmla="*/ 7 h 16"/>
                  <a:gd name="T32" fmla="*/ 3 w 23"/>
                  <a:gd name="T33" fmla="*/ 3 h 16"/>
                  <a:gd name="T34" fmla="*/ 1 w 23"/>
                  <a:gd name="T35" fmla="*/ 2 h 16"/>
                  <a:gd name="T36" fmla="*/ 3 w 23"/>
                  <a:gd name="T37" fmla="*/ 1 h 16"/>
                  <a:gd name="T38" fmla="*/ 5 w 23"/>
                  <a:gd name="T39" fmla="*/ 1 h 16"/>
                  <a:gd name="T40" fmla="*/ 6 w 23"/>
                  <a:gd name="T41" fmla="*/ 1 h 16"/>
                  <a:gd name="T42" fmla="*/ 7 w 23"/>
                  <a:gd name="T43" fmla="*/ 1 h 16"/>
                  <a:gd name="T44" fmla="*/ 8 w 23"/>
                  <a:gd name="T45" fmla="*/ 1 h 16"/>
                  <a:gd name="T46" fmla="*/ 8 w 23"/>
                  <a:gd name="T47" fmla="*/ 3 h 16"/>
                  <a:gd name="T48" fmla="*/ 10 w 23"/>
                  <a:gd name="T49" fmla="*/ 2 h 16"/>
                  <a:gd name="T50" fmla="*/ 10 w 23"/>
                  <a:gd name="T51" fmla="*/ 2 h 16"/>
                  <a:gd name="T52" fmla="*/ 11 w 23"/>
                  <a:gd name="T53" fmla="*/ 1 h 16"/>
                  <a:gd name="T54" fmla="*/ 11 w 23"/>
                  <a:gd name="T55" fmla="*/ 2 h 16"/>
                  <a:gd name="T56" fmla="*/ 10 w 23"/>
                  <a:gd name="T57" fmla="*/ 4 h 16"/>
                  <a:gd name="T58" fmla="*/ 9 w 23"/>
                  <a:gd name="T59" fmla="*/ 5 h 16"/>
                  <a:gd name="T60" fmla="*/ 10 w 23"/>
                  <a:gd name="T61" fmla="*/ 4 h 16"/>
                  <a:gd name="T62" fmla="*/ 10 w 23"/>
                  <a:gd name="T63" fmla="*/ 7 h 16"/>
                  <a:gd name="T64" fmla="*/ 13 w 23"/>
                  <a:gd name="T65" fmla="*/ 6 h 16"/>
                  <a:gd name="T66" fmla="*/ 11 w 23"/>
                  <a:gd name="T67" fmla="*/ 9 h 16"/>
                  <a:gd name="T68" fmla="*/ 12 w 23"/>
                  <a:gd name="T69" fmla="*/ 8 h 16"/>
                  <a:gd name="T70" fmla="*/ 13 w 23"/>
                  <a:gd name="T71" fmla="*/ 7 h 16"/>
                  <a:gd name="T72" fmla="*/ 12 w 23"/>
                  <a:gd name="T73" fmla="*/ 9 h 16"/>
                  <a:gd name="T74" fmla="*/ 14 w 23"/>
                  <a:gd name="T75" fmla="*/ 9 h 16"/>
                  <a:gd name="T76" fmla="*/ 14 w 23"/>
                  <a:gd name="T77" fmla="*/ 9 h 16"/>
                  <a:gd name="T78" fmla="*/ 14 w 23"/>
                  <a:gd name="T79" fmla="*/ 10 h 16"/>
                  <a:gd name="T80" fmla="*/ 16 w 23"/>
                  <a:gd name="T81" fmla="*/ 9 h 16"/>
                  <a:gd name="T82" fmla="*/ 17 w 23"/>
                  <a:gd name="T83" fmla="*/ 9 h 16"/>
                  <a:gd name="T84" fmla="*/ 16 w 23"/>
                  <a:gd name="T85" fmla="*/ 10 h 16"/>
                  <a:gd name="T86" fmla="*/ 18 w 23"/>
                  <a:gd name="T87" fmla="*/ 8 h 16"/>
                  <a:gd name="T88" fmla="*/ 18 w 23"/>
                  <a:gd name="T89" fmla="*/ 9 h 16"/>
                  <a:gd name="T90" fmla="*/ 19 w 23"/>
                  <a:gd name="T91" fmla="*/ 8 h 16"/>
                  <a:gd name="T92" fmla="*/ 20 w 23"/>
                  <a:gd name="T93" fmla="*/ 9 h 16"/>
                  <a:gd name="T94" fmla="*/ 21 w 23"/>
                  <a:gd name="T95" fmla="*/ 11 h 16"/>
                  <a:gd name="T96" fmla="*/ 22 w 23"/>
                  <a:gd name="T97" fmla="*/ 9 h 16"/>
                  <a:gd name="T98" fmla="*/ 21 w 23"/>
                  <a:gd name="T99" fmla="*/ 11 h 16"/>
                  <a:gd name="T100" fmla="*/ 8 w 23"/>
                  <a:gd name="T101" fmla="*/ 5 h 16"/>
                  <a:gd name="T102" fmla="*/ 9 w 23"/>
                  <a:gd name="T103" fmla="*/ 5 h 16"/>
                  <a:gd name="T104" fmla="*/ 7 w 23"/>
                  <a:gd name="T105" fmla="*/ 7 h 16"/>
                  <a:gd name="T106" fmla="*/ 17 w 23"/>
                  <a:gd name="T107" fmla="*/ 1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3" h="16">
                    <a:moveTo>
                      <a:pt x="22" y="13"/>
                    </a:moveTo>
                    <a:cubicBezTo>
                      <a:pt x="21" y="14"/>
                      <a:pt x="19" y="15"/>
                      <a:pt x="19" y="15"/>
                    </a:cubicBezTo>
                    <a:cubicBezTo>
                      <a:pt x="19" y="14"/>
                      <a:pt x="19" y="14"/>
                      <a:pt x="19" y="14"/>
                    </a:cubicBezTo>
                    <a:cubicBezTo>
                      <a:pt x="19" y="14"/>
                      <a:pt x="19" y="14"/>
                      <a:pt x="19" y="15"/>
                    </a:cubicBezTo>
                    <a:cubicBezTo>
                      <a:pt x="19" y="15"/>
                      <a:pt x="19" y="14"/>
                      <a:pt x="18" y="15"/>
                    </a:cubicBezTo>
                    <a:cubicBezTo>
                      <a:pt x="19" y="14"/>
                      <a:pt x="17" y="16"/>
                      <a:pt x="19" y="14"/>
                    </a:cubicBezTo>
                    <a:cubicBezTo>
                      <a:pt x="18" y="16"/>
                      <a:pt x="17" y="15"/>
                      <a:pt x="17" y="15"/>
                    </a:cubicBezTo>
                    <a:cubicBezTo>
                      <a:pt x="18" y="14"/>
                      <a:pt x="18" y="15"/>
                      <a:pt x="17" y="15"/>
                    </a:cubicBezTo>
                    <a:cubicBezTo>
                      <a:pt x="17" y="15"/>
                      <a:pt x="18" y="14"/>
                      <a:pt x="17" y="15"/>
                    </a:cubicBezTo>
                    <a:cubicBezTo>
                      <a:pt x="18" y="14"/>
                      <a:pt x="17" y="15"/>
                      <a:pt x="18" y="14"/>
                    </a:cubicBezTo>
                    <a:cubicBezTo>
                      <a:pt x="17" y="14"/>
                      <a:pt x="16" y="16"/>
                      <a:pt x="17" y="14"/>
                    </a:cubicBezTo>
                    <a:cubicBezTo>
                      <a:pt x="17" y="14"/>
                      <a:pt x="16" y="15"/>
                      <a:pt x="17" y="14"/>
                    </a:cubicBezTo>
                    <a:cubicBezTo>
                      <a:pt x="16" y="15"/>
                      <a:pt x="16" y="15"/>
                      <a:pt x="16" y="15"/>
                    </a:cubicBezTo>
                    <a:cubicBezTo>
                      <a:pt x="17" y="14"/>
                      <a:pt x="16" y="15"/>
                      <a:pt x="17" y="14"/>
                    </a:cubicBezTo>
                    <a:cubicBezTo>
                      <a:pt x="16" y="15"/>
                      <a:pt x="16" y="15"/>
                      <a:pt x="16" y="15"/>
                    </a:cubicBezTo>
                    <a:cubicBezTo>
                      <a:pt x="16" y="15"/>
                      <a:pt x="16" y="15"/>
                      <a:pt x="17" y="14"/>
                    </a:cubicBezTo>
                    <a:cubicBezTo>
                      <a:pt x="16" y="15"/>
                      <a:pt x="15" y="15"/>
                      <a:pt x="16" y="14"/>
                    </a:cubicBezTo>
                    <a:cubicBezTo>
                      <a:pt x="15" y="15"/>
                      <a:pt x="16" y="14"/>
                      <a:pt x="15" y="14"/>
                    </a:cubicBezTo>
                    <a:cubicBezTo>
                      <a:pt x="15" y="15"/>
                      <a:pt x="16" y="13"/>
                      <a:pt x="15" y="15"/>
                    </a:cubicBezTo>
                    <a:cubicBezTo>
                      <a:pt x="15" y="15"/>
                      <a:pt x="15" y="15"/>
                      <a:pt x="15" y="15"/>
                    </a:cubicBezTo>
                    <a:cubicBezTo>
                      <a:pt x="15" y="14"/>
                      <a:pt x="16" y="13"/>
                      <a:pt x="15" y="13"/>
                    </a:cubicBezTo>
                    <a:cubicBezTo>
                      <a:pt x="15" y="14"/>
                      <a:pt x="15" y="14"/>
                      <a:pt x="15" y="15"/>
                    </a:cubicBezTo>
                    <a:cubicBezTo>
                      <a:pt x="15" y="14"/>
                      <a:pt x="15" y="14"/>
                      <a:pt x="15" y="13"/>
                    </a:cubicBezTo>
                    <a:cubicBezTo>
                      <a:pt x="15" y="14"/>
                      <a:pt x="15" y="13"/>
                      <a:pt x="14" y="14"/>
                    </a:cubicBezTo>
                    <a:cubicBezTo>
                      <a:pt x="15" y="13"/>
                      <a:pt x="15" y="13"/>
                      <a:pt x="16" y="12"/>
                    </a:cubicBezTo>
                    <a:cubicBezTo>
                      <a:pt x="16" y="11"/>
                      <a:pt x="15" y="13"/>
                      <a:pt x="15" y="12"/>
                    </a:cubicBezTo>
                    <a:cubicBezTo>
                      <a:pt x="15" y="13"/>
                      <a:pt x="15" y="13"/>
                      <a:pt x="15" y="14"/>
                    </a:cubicBezTo>
                    <a:cubicBezTo>
                      <a:pt x="14" y="15"/>
                      <a:pt x="15" y="13"/>
                      <a:pt x="15" y="13"/>
                    </a:cubicBezTo>
                    <a:cubicBezTo>
                      <a:pt x="14" y="15"/>
                      <a:pt x="14" y="14"/>
                      <a:pt x="14" y="13"/>
                    </a:cubicBezTo>
                    <a:cubicBezTo>
                      <a:pt x="14" y="13"/>
                      <a:pt x="14" y="14"/>
                      <a:pt x="14" y="14"/>
                    </a:cubicBezTo>
                    <a:cubicBezTo>
                      <a:pt x="15" y="13"/>
                      <a:pt x="13" y="14"/>
                      <a:pt x="13" y="14"/>
                    </a:cubicBezTo>
                    <a:cubicBezTo>
                      <a:pt x="13" y="13"/>
                      <a:pt x="14" y="13"/>
                      <a:pt x="14" y="13"/>
                    </a:cubicBezTo>
                    <a:cubicBezTo>
                      <a:pt x="13" y="13"/>
                      <a:pt x="13" y="14"/>
                      <a:pt x="13" y="14"/>
                    </a:cubicBezTo>
                    <a:cubicBezTo>
                      <a:pt x="14" y="13"/>
                      <a:pt x="13" y="13"/>
                      <a:pt x="14" y="13"/>
                    </a:cubicBezTo>
                    <a:cubicBezTo>
                      <a:pt x="14" y="13"/>
                      <a:pt x="13" y="13"/>
                      <a:pt x="13" y="14"/>
                    </a:cubicBezTo>
                    <a:cubicBezTo>
                      <a:pt x="13" y="14"/>
                      <a:pt x="13" y="13"/>
                      <a:pt x="13" y="14"/>
                    </a:cubicBezTo>
                    <a:cubicBezTo>
                      <a:pt x="13" y="13"/>
                      <a:pt x="13" y="13"/>
                      <a:pt x="13" y="13"/>
                    </a:cubicBezTo>
                    <a:cubicBezTo>
                      <a:pt x="14" y="12"/>
                      <a:pt x="13" y="14"/>
                      <a:pt x="14" y="13"/>
                    </a:cubicBezTo>
                    <a:cubicBezTo>
                      <a:pt x="13" y="13"/>
                      <a:pt x="13" y="13"/>
                      <a:pt x="13" y="14"/>
                    </a:cubicBezTo>
                    <a:cubicBezTo>
                      <a:pt x="13" y="13"/>
                      <a:pt x="13" y="14"/>
                      <a:pt x="13" y="14"/>
                    </a:cubicBezTo>
                    <a:cubicBezTo>
                      <a:pt x="13" y="13"/>
                      <a:pt x="13" y="13"/>
                      <a:pt x="13" y="13"/>
                    </a:cubicBezTo>
                    <a:cubicBezTo>
                      <a:pt x="14" y="12"/>
                      <a:pt x="14" y="12"/>
                      <a:pt x="15" y="11"/>
                    </a:cubicBezTo>
                    <a:cubicBezTo>
                      <a:pt x="14" y="11"/>
                      <a:pt x="14" y="12"/>
                      <a:pt x="13" y="13"/>
                    </a:cubicBezTo>
                    <a:cubicBezTo>
                      <a:pt x="13" y="13"/>
                      <a:pt x="13" y="13"/>
                      <a:pt x="13" y="12"/>
                    </a:cubicBezTo>
                    <a:cubicBezTo>
                      <a:pt x="13" y="13"/>
                      <a:pt x="13" y="12"/>
                      <a:pt x="12" y="13"/>
                    </a:cubicBezTo>
                    <a:cubicBezTo>
                      <a:pt x="13" y="12"/>
                      <a:pt x="12" y="13"/>
                      <a:pt x="12" y="12"/>
                    </a:cubicBezTo>
                    <a:cubicBezTo>
                      <a:pt x="12" y="12"/>
                      <a:pt x="12" y="12"/>
                      <a:pt x="12" y="11"/>
                    </a:cubicBezTo>
                    <a:cubicBezTo>
                      <a:pt x="12" y="11"/>
                      <a:pt x="11" y="13"/>
                      <a:pt x="11" y="13"/>
                    </a:cubicBezTo>
                    <a:cubicBezTo>
                      <a:pt x="13" y="11"/>
                      <a:pt x="10" y="14"/>
                      <a:pt x="12" y="12"/>
                    </a:cubicBezTo>
                    <a:cubicBezTo>
                      <a:pt x="11" y="13"/>
                      <a:pt x="11" y="13"/>
                      <a:pt x="11" y="13"/>
                    </a:cubicBezTo>
                    <a:cubicBezTo>
                      <a:pt x="11" y="12"/>
                      <a:pt x="11" y="12"/>
                      <a:pt x="11" y="12"/>
                    </a:cubicBezTo>
                    <a:cubicBezTo>
                      <a:pt x="10" y="13"/>
                      <a:pt x="11" y="12"/>
                      <a:pt x="10" y="13"/>
                    </a:cubicBezTo>
                    <a:cubicBezTo>
                      <a:pt x="10" y="13"/>
                      <a:pt x="10" y="13"/>
                      <a:pt x="10" y="12"/>
                    </a:cubicBezTo>
                    <a:cubicBezTo>
                      <a:pt x="10" y="13"/>
                      <a:pt x="9" y="13"/>
                      <a:pt x="10" y="12"/>
                    </a:cubicBezTo>
                    <a:cubicBezTo>
                      <a:pt x="10" y="12"/>
                      <a:pt x="10" y="13"/>
                      <a:pt x="9" y="13"/>
                    </a:cubicBezTo>
                    <a:cubicBezTo>
                      <a:pt x="9" y="13"/>
                      <a:pt x="11" y="11"/>
                      <a:pt x="9" y="13"/>
                    </a:cubicBezTo>
                    <a:cubicBezTo>
                      <a:pt x="9" y="13"/>
                      <a:pt x="9" y="13"/>
                      <a:pt x="9" y="13"/>
                    </a:cubicBezTo>
                    <a:cubicBezTo>
                      <a:pt x="9" y="13"/>
                      <a:pt x="9" y="12"/>
                      <a:pt x="10" y="12"/>
                    </a:cubicBezTo>
                    <a:cubicBezTo>
                      <a:pt x="10" y="12"/>
                      <a:pt x="9" y="12"/>
                      <a:pt x="9" y="13"/>
                    </a:cubicBezTo>
                    <a:cubicBezTo>
                      <a:pt x="9" y="12"/>
                      <a:pt x="9" y="12"/>
                      <a:pt x="10" y="12"/>
                    </a:cubicBezTo>
                    <a:cubicBezTo>
                      <a:pt x="9" y="13"/>
                      <a:pt x="10" y="11"/>
                      <a:pt x="9" y="12"/>
                    </a:cubicBezTo>
                    <a:cubicBezTo>
                      <a:pt x="10" y="11"/>
                      <a:pt x="9" y="13"/>
                      <a:pt x="9" y="11"/>
                    </a:cubicBezTo>
                    <a:cubicBezTo>
                      <a:pt x="9" y="12"/>
                      <a:pt x="9" y="12"/>
                      <a:pt x="9" y="12"/>
                    </a:cubicBezTo>
                    <a:cubicBezTo>
                      <a:pt x="9" y="11"/>
                      <a:pt x="9" y="11"/>
                      <a:pt x="9" y="11"/>
                    </a:cubicBezTo>
                    <a:cubicBezTo>
                      <a:pt x="9" y="11"/>
                      <a:pt x="9" y="12"/>
                      <a:pt x="8" y="13"/>
                    </a:cubicBezTo>
                    <a:cubicBezTo>
                      <a:pt x="9" y="12"/>
                      <a:pt x="8" y="12"/>
                      <a:pt x="9" y="11"/>
                    </a:cubicBezTo>
                    <a:cubicBezTo>
                      <a:pt x="9" y="11"/>
                      <a:pt x="9" y="11"/>
                      <a:pt x="9" y="12"/>
                    </a:cubicBezTo>
                    <a:cubicBezTo>
                      <a:pt x="9" y="11"/>
                      <a:pt x="9" y="11"/>
                      <a:pt x="10" y="10"/>
                    </a:cubicBezTo>
                    <a:cubicBezTo>
                      <a:pt x="10" y="10"/>
                      <a:pt x="10" y="10"/>
                      <a:pt x="10" y="9"/>
                    </a:cubicBezTo>
                    <a:cubicBezTo>
                      <a:pt x="10" y="10"/>
                      <a:pt x="9" y="10"/>
                      <a:pt x="9" y="11"/>
                    </a:cubicBezTo>
                    <a:cubicBezTo>
                      <a:pt x="9" y="11"/>
                      <a:pt x="8" y="12"/>
                      <a:pt x="8" y="12"/>
                    </a:cubicBezTo>
                    <a:cubicBezTo>
                      <a:pt x="10" y="10"/>
                      <a:pt x="8" y="13"/>
                      <a:pt x="8" y="12"/>
                    </a:cubicBezTo>
                    <a:cubicBezTo>
                      <a:pt x="8" y="11"/>
                      <a:pt x="9" y="11"/>
                      <a:pt x="9" y="11"/>
                    </a:cubicBezTo>
                    <a:cubicBezTo>
                      <a:pt x="9" y="11"/>
                      <a:pt x="8" y="11"/>
                      <a:pt x="9" y="11"/>
                    </a:cubicBezTo>
                    <a:cubicBezTo>
                      <a:pt x="8" y="11"/>
                      <a:pt x="8" y="11"/>
                      <a:pt x="8" y="12"/>
                    </a:cubicBezTo>
                    <a:cubicBezTo>
                      <a:pt x="8" y="12"/>
                      <a:pt x="9" y="10"/>
                      <a:pt x="8" y="11"/>
                    </a:cubicBezTo>
                    <a:cubicBezTo>
                      <a:pt x="8" y="11"/>
                      <a:pt x="8" y="10"/>
                      <a:pt x="9" y="10"/>
                    </a:cubicBezTo>
                    <a:cubicBezTo>
                      <a:pt x="8" y="11"/>
                      <a:pt x="7" y="12"/>
                      <a:pt x="9" y="10"/>
                    </a:cubicBezTo>
                    <a:cubicBezTo>
                      <a:pt x="7" y="11"/>
                      <a:pt x="8" y="10"/>
                      <a:pt x="8" y="10"/>
                    </a:cubicBezTo>
                    <a:cubicBezTo>
                      <a:pt x="8" y="10"/>
                      <a:pt x="8" y="10"/>
                      <a:pt x="8" y="11"/>
                    </a:cubicBezTo>
                    <a:cubicBezTo>
                      <a:pt x="8" y="10"/>
                      <a:pt x="7" y="11"/>
                      <a:pt x="8" y="10"/>
                    </a:cubicBezTo>
                    <a:cubicBezTo>
                      <a:pt x="8" y="10"/>
                      <a:pt x="7" y="10"/>
                      <a:pt x="8" y="10"/>
                    </a:cubicBezTo>
                    <a:cubicBezTo>
                      <a:pt x="8" y="10"/>
                      <a:pt x="7" y="11"/>
                      <a:pt x="7" y="11"/>
                    </a:cubicBezTo>
                    <a:cubicBezTo>
                      <a:pt x="7" y="11"/>
                      <a:pt x="8" y="10"/>
                      <a:pt x="8" y="10"/>
                    </a:cubicBezTo>
                    <a:cubicBezTo>
                      <a:pt x="7" y="11"/>
                      <a:pt x="8" y="9"/>
                      <a:pt x="8" y="9"/>
                    </a:cubicBezTo>
                    <a:cubicBezTo>
                      <a:pt x="6" y="11"/>
                      <a:pt x="8" y="9"/>
                      <a:pt x="6" y="11"/>
                    </a:cubicBezTo>
                    <a:cubicBezTo>
                      <a:pt x="8" y="8"/>
                      <a:pt x="5" y="11"/>
                      <a:pt x="7" y="9"/>
                    </a:cubicBezTo>
                    <a:cubicBezTo>
                      <a:pt x="4" y="11"/>
                      <a:pt x="6" y="8"/>
                      <a:pt x="5" y="9"/>
                    </a:cubicBezTo>
                    <a:cubicBezTo>
                      <a:pt x="5" y="9"/>
                      <a:pt x="5" y="8"/>
                      <a:pt x="5" y="8"/>
                    </a:cubicBezTo>
                    <a:cubicBezTo>
                      <a:pt x="5" y="8"/>
                      <a:pt x="5" y="8"/>
                      <a:pt x="4" y="9"/>
                    </a:cubicBezTo>
                    <a:cubicBezTo>
                      <a:pt x="5" y="8"/>
                      <a:pt x="4" y="9"/>
                      <a:pt x="5" y="8"/>
                    </a:cubicBezTo>
                    <a:cubicBezTo>
                      <a:pt x="5" y="8"/>
                      <a:pt x="4" y="8"/>
                      <a:pt x="4" y="8"/>
                    </a:cubicBezTo>
                    <a:cubicBezTo>
                      <a:pt x="5" y="8"/>
                      <a:pt x="5" y="8"/>
                      <a:pt x="5" y="7"/>
                    </a:cubicBezTo>
                    <a:cubicBezTo>
                      <a:pt x="4" y="8"/>
                      <a:pt x="4" y="8"/>
                      <a:pt x="5" y="7"/>
                    </a:cubicBezTo>
                    <a:cubicBezTo>
                      <a:pt x="4" y="8"/>
                      <a:pt x="4" y="7"/>
                      <a:pt x="4" y="7"/>
                    </a:cubicBezTo>
                    <a:cubicBezTo>
                      <a:pt x="5" y="7"/>
                      <a:pt x="5" y="7"/>
                      <a:pt x="5" y="7"/>
                    </a:cubicBezTo>
                    <a:cubicBezTo>
                      <a:pt x="5" y="6"/>
                      <a:pt x="4" y="7"/>
                      <a:pt x="5" y="6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5" y="5"/>
                      <a:pt x="4" y="6"/>
                      <a:pt x="4" y="5"/>
                    </a:cubicBezTo>
                    <a:cubicBezTo>
                      <a:pt x="3" y="6"/>
                      <a:pt x="2" y="6"/>
                      <a:pt x="3" y="5"/>
                    </a:cubicBezTo>
                    <a:cubicBezTo>
                      <a:pt x="1" y="6"/>
                      <a:pt x="1" y="4"/>
                      <a:pt x="2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2" y="3"/>
                      <a:pt x="3" y="3"/>
                      <a:pt x="3" y="3"/>
                    </a:cubicBezTo>
                    <a:cubicBezTo>
                      <a:pt x="2" y="3"/>
                      <a:pt x="1" y="3"/>
                      <a:pt x="1" y="3"/>
                    </a:cubicBezTo>
                    <a:cubicBezTo>
                      <a:pt x="1" y="3"/>
                      <a:pt x="1" y="2"/>
                      <a:pt x="2" y="2"/>
                    </a:cubicBezTo>
                    <a:cubicBezTo>
                      <a:pt x="2" y="2"/>
                      <a:pt x="2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1"/>
                      <a:pt x="1" y="1"/>
                      <a:pt x="2" y="1"/>
                    </a:cubicBezTo>
                    <a:cubicBezTo>
                      <a:pt x="2" y="1"/>
                      <a:pt x="1" y="1"/>
                      <a:pt x="1" y="1"/>
                    </a:cubicBezTo>
                    <a:cubicBezTo>
                      <a:pt x="0" y="1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3" y="1"/>
                      <a:pt x="2" y="0"/>
                    </a:cubicBezTo>
                    <a:cubicBezTo>
                      <a:pt x="2" y="0"/>
                      <a:pt x="2" y="0"/>
                      <a:pt x="3" y="1"/>
                    </a:cubicBezTo>
                    <a:cubicBezTo>
                      <a:pt x="3" y="1"/>
                      <a:pt x="2" y="0"/>
                      <a:pt x="2" y="0"/>
                    </a:cubicBezTo>
                    <a:cubicBezTo>
                      <a:pt x="3" y="1"/>
                      <a:pt x="3" y="1"/>
                      <a:pt x="4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5" y="1"/>
                      <a:pt x="5" y="1"/>
                      <a:pt x="6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7" y="1"/>
                      <a:pt x="6" y="1"/>
                      <a:pt x="5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5" y="2"/>
                      <a:pt x="6" y="1"/>
                      <a:pt x="4" y="2"/>
                    </a:cubicBezTo>
                    <a:cubicBezTo>
                      <a:pt x="5" y="2"/>
                      <a:pt x="5" y="2"/>
                      <a:pt x="7" y="1"/>
                    </a:cubicBezTo>
                    <a:cubicBezTo>
                      <a:pt x="5" y="2"/>
                      <a:pt x="8" y="0"/>
                      <a:pt x="7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1"/>
                      <a:pt x="8" y="1"/>
                      <a:pt x="8" y="1"/>
                    </a:cubicBezTo>
                    <a:cubicBezTo>
                      <a:pt x="8" y="1"/>
                      <a:pt x="8" y="1"/>
                      <a:pt x="7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1"/>
                      <a:pt x="7" y="2"/>
                      <a:pt x="8" y="1"/>
                    </a:cubicBezTo>
                    <a:cubicBezTo>
                      <a:pt x="7" y="2"/>
                      <a:pt x="9" y="0"/>
                      <a:pt x="10" y="0"/>
                    </a:cubicBezTo>
                    <a:cubicBezTo>
                      <a:pt x="7" y="3"/>
                      <a:pt x="8" y="2"/>
                      <a:pt x="7" y="3"/>
                    </a:cubicBezTo>
                    <a:cubicBezTo>
                      <a:pt x="8" y="2"/>
                      <a:pt x="8" y="3"/>
                      <a:pt x="8" y="2"/>
                    </a:cubicBezTo>
                    <a:cubicBezTo>
                      <a:pt x="8" y="2"/>
                      <a:pt x="7" y="4"/>
                      <a:pt x="8" y="2"/>
                    </a:cubicBezTo>
                    <a:cubicBezTo>
                      <a:pt x="8" y="2"/>
                      <a:pt x="7" y="4"/>
                      <a:pt x="7" y="4"/>
                    </a:cubicBezTo>
                    <a:cubicBezTo>
                      <a:pt x="7" y="4"/>
                      <a:pt x="7" y="3"/>
                      <a:pt x="8" y="3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10" y="1"/>
                      <a:pt x="9" y="2"/>
                      <a:pt x="10" y="1"/>
                    </a:cubicBezTo>
                    <a:cubicBezTo>
                      <a:pt x="9" y="2"/>
                      <a:pt x="10" y="2"/>
                      <a:pt x="10" y="2"/>
                    </a:cubicBezTo>
                    <a:cubicBezTo>
                      <a:pt x="10" y="2"/>
                      <a:pt x="9" y="2"/>
                      <a:pt x="9" y="3"/>
                    </a:cubicBezTo>
                    <a:cubicBezTo>
                      <a:pt x="9" y="2"/>
                      <a:pt x="9" y="2"/>
                      <a:pt x="10" y="2"/>
                    </a:cubicBezTo>
                    <a:cubicBezTo>
                      <a:pt x="9" y="2"/>
                      <a:pt x="9" y="2"/>
                      <a:pt x="10" y="2"/>
                    </a:cubicBezTo>
                    <a:cubicBezTo>
                      <a:pt x="9" y="2"/>
                      <a:pt x="9" y="3"/>
                      <a:pt x="9" y="3"/>
                    </a:cubicBezTo>
                    <a:cubicBezTo>
                      <a:pt x="8" y="4"/>
                      <a:pt x="9" y="2"/>
                      <a:pt x="9" y="3"/>
                    </a:cubicBezTo>
                    <a:cubicBezTo>
                      <a:pt x="8" y="3"/>
                      <a:pt x="8" y="4"/>
                      <a:pt x="8" y="4"/>
                    </a:cubicBezTo>
                    <a:cubicBezTo>
                      <a:pt x="8" y="4"/>
                      <a:pt x="10" y="2"/>
                      <a:pt x="10" y="1"/>
                    </a:cubicBezTo>
                    <a:cubicBezTo>
                      <a:pt x="9" y="2"/>
                      <a:pt x="10" y="1"/>
                      <a:pt x="11" y="1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10" y="2"/>
                      <a:pt x="10" y="3"/>
                      <a:pt x="9" y="3"/>
                    </a:cubicBezTo>
                    <a:cubicBezTo>
                      <a:pt x="9" y="3"/>
                      <a:pt x="11" y="1"/>
                      <a:pt x="11" y="1"/>
                    </a:cubicBezTo>
                    <a:cubicBezTo>
                      <a:pt x="12" y="0"/>
                      <a:pt x="10" y="2"/>
                      <a:pt x="10" y="3"/>
                    </a:cubicBezTo>
                    <a:cubicBezTo>
                      <a:pt x="10" y="3"/>
                      <a:pt x="10" y="3"/>
                      <a:pt x="10" y="2"/>
                    </a:cubicBezTo>
                    <a:cubicBezTo>
                      <a:pt x="11" y="2"/>
                      <a:pt x="10" y="3"/>
                      <a:pt x="10" y="2"/>
                    </a:cubicBezTo>
                    <a:cubicBezTo>
                      <a:pt x="11" y="1"/>
                      <a:pt x="11" y="1"/>
                      <a:pt x="11" y="1"/>
                    </a:cubicBezTo>
                    <a:cubicBezTo>
                      <a:pt x="11" y="2"/>
                      <a:pt x="10" y="2"/>
                      <a:pt x="10" y="2"/>
                    </a:cubicBezTo>
                    <a:cubicBezTo>
                      <a:pt x="10" y="2"/>
                      <a:pt x="11" y="1"/>
                      <a:pt x="10" y="2"/>
                    </a:cubicBezTo>
                    <a:cubicBezTo>
                      <a:pt x="11" y="1"/>
                      <a:pt x="10" y="3"/>
                      <a:pt x="11" y="1"/>
                    </a:cubicBezTo>
                    <a:cubicBezTo>
                      <a:pt x="12" y="1"/>
                      <a:pt x="12" y="1"/>
                      <a:pt x="12" y="1"/>
                    </a:cubicBezTo>
                    <a:cubicBezTo>
                      <a:pt x="11" y="2"/>
                      <a:pt x="10" y="3"/>
                      <a:pt x="11" y="3"/>
                    </a:cubicBezTo>
                    <a:cubicBezTo>
                      <a:pt x="11" y="2"/>
                      <a:pt x="11" y="2"/>
                      <a:pt x="11" y="2"/>
                    </a:cubicBezTo>
                    <a:cubicBezTo>
                      <a:pt x="12" y="1"/>
                      <a:pt x="11" y="2"/>
                      <a:pt x="12" y="1"/>
                    </a:cubicBezTo>
                    <a:cubicBezTo>
                      <a:pt x="11" y="3"/>
                      <a:pt x="11" y="2"/>
                      <a:pt x="10" y="3"/>
                    </a:cubicBezTo>
                    <a:cubicBezTo>
                      <a:pt x="10" y="4"/>
                      <a:pt x="10" y="4"/>
                      <a:pt x="9" y="5"/>
                    </a:cubicBezTo>
                    <a:cubicBezTo>
                      <a:pt x="9" y="5"/>
                      <a:pt x="10" y="4"/>
                      <a:pt x="10" y="4"/>
                    </a:cubicBezTo>
                    <a:cubicBezTo>
                      <a:pt x="11" y="3"/>
                      <a:pt x="9" y="4"/>
                      <a:pt x="11" y="3"/>
                    </a:cubicBezTo>
                    <a:cubicBezTo>
                      <a:pt x="10" y="3"/>
                      <a:pt x="10" y="4"/>
                      <a:pt x="10" y="4"/>
                    </a:cubicBezTo>
                    <a:cubicBezTo>
                      <a:pt x="9" y="5"/>
                      <a:pt x="9" y="4"/>
                      <a:pt x="9" y="5"/>
                    </a:cubicBezTo>
                    <a:cubicBezTo>
                      <a:pt x="9" y="5"/>
                      <a:pt x="10" y="4"/>
                      <a:pt x="11" y="3"/>
                    </a:cubicBezTo>
                    <a:cubicBezTo>
                      <a:pt x="11" y="3"/>
                      <a:pt x="10" y="3"/>
                      <a:pt x="10" y="4"/>
                    </a:cubicBezTo>
                    <a:cubicBezTo>
                      <a:pt x="10" y="4"/>
                      <a:pt x="9" y="5"/>
                      <a:pt x="9" y="5"/>
                    </a:cubicBezTo>
                    <a:cubicBezTo>
                      <a:pt x="9" y="5"/>
                      <a:pt x="9" y="5"/>
                      <a:pt x="9" y="6"/>
                    </a:cubicBezTo>
                    <a:cubicBezTo>
                      <a:pt x="8" y="6"/>
                      <a:pt x="9" y="5"/>
                      <a:pt x="9" y="5"/>
                    </a:cubicBezTo>
                    <a:cubicBezTo>
                      <a:pt x="9" y="6"/>
                      <a:pt x="9" y="6"/>
                      <a:pt x="8" y="6"/>
                    </a:cubicBezTo>
                    <a:cubicBezTo>
                      <a:pt x="9" y="6"/>
                      <a:pt x="9" y="5"/>
                      <a:pt x="10" y="5"/>
                    </a:cubicBezTo>
                    <a:cubicBezTo>
                      <a:pt x="10" y="5"/>
                      <a:pt x="9" y="5"/>
                      <a:pt x="11" y="4"/>
                    </a:cubicBezTo>
                    <a:cubicBezTo>
                      <a:pt x="11" y="4"/>
                      <a:pt x="10" y="4"/>
                      <a:pt x="10" y="4"/>
                    </a:cubicBezTo>
                    <a:cubicBezTo>
                      <a:pt x="10" y="4"/>
                      <a:pt x="11" y="4"/>
                      <a:pt x="10" y="5"/>
                    </a:cubicBezTo>
                    <a:cubicBezTo>
                      <a:pt x="10" y="5"/>
                      <a:pt x="10" y="4"/>
                      <a:pt x="10" y="4"/>
                    </a:cubicBezTo>
                    <a:cubicBezTo>
                      <a:pt x="11" y="4"/>
                      <a:pt x="11" y="4"/>
                      <a:pt x="11" y="4"/>
                    </a:cubicBezTo>
                    <a:cubicBezTo>
                      <a:pt x="12" y="3"/>
                      <a:pt x="10" y="5"/>
                      <a:pt x="11" y="4"/>
                    </a:cubicBezTo>
                    <a:cubicBezTo>
                      <a:pt x="11" y="3"/>
                      <a:pt x="11" y="4"/>
                      <a:pt x="11" y="4"/>
                    </a:cubicBezTo>
                    <a:cubicBezTo>
                      <a:pt x="11" y="4"/>
                      <a:pt x="11" y="4"/>
                      <a:pt x="10" y="5"/>
                    </a:cubicBezTo>
                    <a:cubicBezTo>
                      <a:pt x="12" y="3"/>
                      <a:pt x="11" y="4"/>
                      <a:pt x="13" y="3"/>
                    </a:cubicBezTo>
                    <a:cubicBezTo>
                      <a:pt x="12" y="4"/>
                      <a:pt x="11" y="5"/>
                      <a:pt x="10" y="7"/>
                    </a:cubicBezTo>
                    <a:cubicBezTo>
                      <a:pt x="11" y="7"/>
                      <a:pt x="10" y="8"/>
                      <a:pt x="11" y="8"/>
                    </a:cubicBezTo>
                    <a:cubicBezTo>
                      <a:pt x="11" y="8"/>
                      <a:pt x="12" y="6"/>
                      <a:pt x="12" y="7"/>
                    </a:cubicBezTo>
                    <a:cubicBezTo>
                      <a:pt x="12" y="7"/>
                      <a:pt x="12" y="6"/>
                      <a:pt x="13" y="6"/>
                    </a:cubicBezTo>
                    <a:cubicBezTo>
                      <a:pt x="13" y="6"/>
                      <a:pt x="14" y="5"/>
                      <a:pt x="12" y="7"/>
                    </a:cubicBezTo>
                    <a:cubicBezTo>
                      <a:pt x="13" y="6"/>
                      <a:pt x="14" y="5"/>
                      <a:pt x="14" y="5"/>
                    </a:cubicBezTo>
                    <a:cubicBezTo>
                      <a:pt x="13" y="6"/>
                      <a:pt x="13" y="6"/>
                      <a:pt x="13" y="6"/>
                    </a:cubicBezTo>
                    <a:cubicBezTo>
                      <a:pt x="13" y="6"/>
                      <a:pt x="13" y="6"/>
                      <a:pt x="13" y="6"/>
                    </a:cubicBezTo>
                    <a:cubicBezTo>
                      <a:pt x="13" y="7"/>
                      <a:pt x="13" y="6"/>
                      <a:pt x="12" y="7"/>
                    </a:cubicBezTo>
                    <a:cubicBezTo>
                      <a:pt x="13" y="6"/>
                      <a:pt x="12" y="7"/>
                      <a:pt x="12" y="7"/>
                    </a:cubicBezTo>
                    <a:cubicBezTo>
                      <a:pt x="12" y="8"/>
                      <a:pt x="12" y="7"/>
                      <a:pt x="11" y="8"/>
                    </a:cubicBezTo>
                    <a:cubicBezTo>
                      <a:pt x="11" y="8"/>
                      <a:pt x="11" y="8"/>
                      <a:pt x="11" y="8"/>
                    </a:cubicBezTo>
                    <a:cubicBezTo>
                      <a:pt x="12" y="8"/>
                      <a:pt x="12" y="8"/>
                      <a:pt x="11" y="9"/>
                    </a:cubicBezTo>
                    <a:cubicBezTo>
                      <a:pt x="12" y="8"/>
                      <a:pt x="13" y="7"/>
                      <a:pt x="13" y="6"/>
                    </a:cubicBezTo>
                    <a:cubicBezTo>
                      <a:pt x="13" y="6"/>
                      <a:pt x="12" y="8"/>
                      <a:pt x="13" y="7"/>
                    </a:cubicBezTo>
                    <a:cubicBezTo>
                      <a:pt x="13" y="6"/>
                      <a:pt x="13" y="7"/>
                      <a:pt x="13" y="7"/>
                    </a:cubicBezTo>
                    <a:cubicBezTo>
                      <a:pt x="13" y="7"/>
                      <a:pt x="13" y="7"/>
                      <a:pt x="13" y="7"/>
                    </a:cubicBezTo>
                    <a:cubicBezTo>
                      <a:pt x="12" y="8"/>
                      <a:pt x="12" y="8"/>
                      <a:pt x="12" y="8"/>
                    </a:cubicBezTo>
                    <a:cubicBezTo>
                      <a:pt x="12" y="8"/>
                      <a:pt x="12" y="8"/>
                      <a:pt x="12" y="8"/>
                    </a:cubicBezTo>
                    <a:cubicBezTo>
                      <a:pt x="12" y="9"/>
                      <a:pt x="12" y="8"/>
                      <a:pt x="12" y="8"/>
                    </a:cubicBezTo>
                    <a:cubicBezTo>
                      <a:pt x="12" y="8"/>
                      <a:pt x="12" y="9"/>
                      <a:pt x="11" y="9"/>
                    </a:cubicBezTo>
                    <a:cubicBezTo>
                      <a:pt x="12" y="8"/>
                      <a:pt x="12" y="8"/>
                      <a:pt x="13" y="7"/>
                    </a:cubicBezTo>
                    <a:cubicBezTo>
                      <a:pt x="13" y="7"/>
                      <a:pt x="13" y="7"/>
                      <a:pt x="13" y="7"/>
                    </a:cubicBezTo>
                    <a:cubicBezTo>
                      <a:pt x="13" y="7"/>
                      <a:pt x="13" y="7"/>
                      <a:pt x="13" y="8"/>
                    </a:cubicBezTo>
                    <a:cubicBezTo>
                      <a:pt x="13" y="7"/>
                      <a:pt x="12" y="8"/>
                      <a:pt x="13" y="7"/>
                    </a:cubicBezTo>
                    <a:cubicBezTo>
                      <a:pt x="12" y="8"/>
                      <a:pt x="12" y="8"/>
                      <a:pt x="12" y="9"/>
                    </a:cubicBezTo>
                    <a:cubicBezTo>
                      <a:pt x="12" y="9"/>
                      <a:pt x="13" y="7"/>
                      <a:pt x="12" y="9"/>
                    </a:cubicBezTo>
                    <a:cubicBezTo>
                      <a:pt x="12" y="9"/>
                      <a:pt x="13" y="8"/>
                      <a:pt x="13" y="8"/>
                    </a:cubicBezTo>
                    <a:cubicBezTo>
                      <a:pt x="14" y="7"/>
                      <a:pt x="12" y="9"/>
                      <a:pt x="13" y="8"/>
                    </a:cubicBezTo>
                    <a:cubicBezTo>
                      <a:pt x="13" y="8"/>
                      <a:pt x="13" y="8"/>
                      <a:pt x="12" y="9"/>
                    </a:cubicBezTo>
                    <a:cubicBezTo>
                      <a:pt x="12" y="9"/>
                      <a:pt x="12" y="9"/>
                      <a:pt x="12" y="9"/>
                    </a:cubicBezTo>
                    <a:cubicBezTo>
                      <a:pt x="13" y="7"/>
                      <a:pt x="13" y="8"/>
                      <a:pt x="14" y="7"/>
                    </a:cubicBezTo>
                    <a:cubicBezTo>
                      <a:pt x="13" y="8"/>
                      <a:pt x="14" y="6"/>
                      <a:pt x="13" y="8"/>
                    </a:cubicBezTo>
                    <a:cubicBezTo>
                      <a:pt x="13" y="8"/>
                      <a:pt x="14" y="7"/>
                      <a:pt x="14" y="7"/>
                    </a:cubicBezTo>
                    <a:cubicBezTo>
                      <a:pt x="14" y="7"/>
                      <a:pt x="13" y="8"/>
                      <a:pt x="13" y="8"/>
                    </a:cubicBezTo>
                    <a:cubicBezTo>
                      <a:pt x="15" y="6"/>
                      <a:pt x="13" y="9"/>
                      <a:pt x="14" y="8"/>
                    </a:cubicBezTo>
                    <a:cubicBezTo>
                      <a:pt x="14" y="8"/>
                      <a:pt x="14" y="8"/>
                      <a:pt x="14" y="9"/>
                    </a:cubicBezTo>
                    <a:cubicBezTo>
                      <a:pt x="14" y="8"/>
                      <a:pt x="14" y="8"/>
                      <a:pt x="15" y="8"/>
                    </a:cubicBezTo>
                    <a:cubicBezTo>
                      <a:pt x="15" y="8"/>
                      <a:pt x="14" y="8"/>
                      <a:pt x="14" y="9"/>
                    </a:cubicBezTo>
                    <a:cubicBezTo>
                      <a:pt x="14" y="9"/>
                      <a:pt x="14" y="9"/>
                      <a:pt x="14" y="9"/>
                    </a:cubicBezTo>
                    <a:cubicBezTo>
                      <a:pt x="14" y="9"/>
                      <a:pt x="13" y="11"/>
                      <a:pt x="13" y="11"/>
                    </a:cubicBezTo>
                    <a:cubicBezTo>
                      <a:pt x="13" y="11"/>
                      <a:pt x="13" y="10"/>
                      <a:pt x="13" y="10"/>
                    </a:cubicBezTo>
                    <a:cubicBezTo>
                      <a:pt x="14" y="10"/>
                      <a:pt x="13" y="11"/>
                      <a:pt x="14" y="9"/>
                    </a:cubicBezTo>
                    <a:cubicBezTo>
                      <a:pt x="14" y="10"/>
                      <a:pt x="14" y="10"/>
                      <a:pt x="14" y="10"/>
                    </a:cubicBezTo>
                    <a:cubicBezTo>
                      <a:pt x="14" y="10"/>
                      <a:pt x="14" y="10"/>
                      <a:pt x="13" y="11"/>
                    </a:cubicBezTo>
                    <a:cubicBezTo>
                      <a:pt x="14" y="11"/>
                      <a:pt x="15" y="9"/>
                      <a:pt x="14" y="11"/>
                    </a:cubicBezTo>
                    <a:cubicBezTo>
                      <a:pt x="14" y="10"/>
                      <a:pt x="14" y="10"/>
                      <a:pt x="14" y="9"/>
                    </a:cubicBezTo>
                    <a:cubicBezTo>
                      <a:pt x="14" y="10"/>
                      <a:pt x="14" y="10"/>
                      <a:pt x="15" y="9"/>
                    </a:cubicBezTo>
                    <a:cubicBezTo>
                      <a:pt x="15" y="8"/>
                      <a:pt x="14" y="10"/>
                      <a:pt x="14" y="10"/>
                    </a:cubicBezTo>
                    <a:cubicBezTo>
                      <a:pt x="14" y="11"/>
                      <a:pt x="14" y="10"/>
                      <a:pt x="14" y="10"/>
                    </a:cubicBezTo>
                    <a:cubicBezTo>
                      <a:pt x="14" y="11"/>
                      <a:pt x="14" y="11"/>
                      <a:pt x="13" y="11"/>
                    </a:cubicBezTo>
                    <a:cubicBezTo>
                      <a:pt x="14" y="11"/>
                      <a:pt x="14" y="10"/>
                      <a:pt x="15" y="9"/>
                    </a:cubicBezTo>
                    <a:cubicBezTo>
                      <a:pt x="15" y="10"/>
                      <a:pt x="15" y="10"/>
                      <a:pt x="16" y="9"/>
                    </a:cubicBezTo>
                    <a:cubicBezTo>
                      <a:pt x="16" y="9"/>
                      <a:pt x="15" y="10"/>
                      <a:pt x="15" y="10"/>
                    </a:cubicBezTo>
                    <a:cubicBezTo>
                      <a:pt x="15" y="9"/>
                      <a:pt x="16" y="9"/>
                      <a:pt x="16" y="9"/>
                    </a:cubicBezTo>
                    <a:cubicBezTo>
                      <a:pt x="15" y="10"/>
                      <a:pt x="15" y="10"/>
                      <a:pt x="15" y="10"/>
                    </a:cubicBezTo>
                    <a:cubicBezTo>
                      <a:pt x="14" y="11"/>
                      <a:pt x="16" y="9"/>
                      <a:pt x="15" y="11"/>
                    </a:cubicBezTo>
                    <a:cubicBezTo>
                      <a:pt x="16" y="10"/>
                      <a:pt x="16" y="9"/>
                      <a:pt x="15" y="10"/>
                    </a:cubicBezTo>
                    <a:cubicBezTo>
                      <a:pt x="16" y="9"/>
                      <a:pt x="17" y="9"/>
                      <a:pt x="17" y="8"/>
                    </a:cubicBezTo>
                    <a:cubicBezTo>
                      <a:pt x="17" y="8"/>
                      <a:pt x="17" y="8"/>
                      <a:pt x="17" y="8"/>
                    </a:cubicBezTo>
                    <a:cubicBezTo>
                      <a:pt x="17" y="8"/>
                      <a:pt x="17" y="8"/>
                      <a:pt x="17" y="9"/>
                    </a:cubicBezTo>
                    <a:cubicBezTo>
                      <a:pt x="17" y="9"/>
                      <a:pt x="16" y="9"/>
                      <a:pt x="16" y="9"/>
                    </a:cubicBezTo>
                    <a:cubicBezTo>
                      <a:pt x="15" y="10"/>
                      <a:pt x="17" y="9"/>
                      <a:pt x="15" y="11"/>
                    </a:cubicBezTo>
                    <a:cubicBezTo>
                      <a:pt x="15" y="11"/>
                      <a:pt x="15" y="11"/>
                      <a:pt x="16" y="11"/>
                    </a:cubicBezTo>
                    <a:cubicBezTo>
                      <a:pt x="16" y="10"/>
                      <a:pt x="17" y="10"/>
                      <a:pt x="17" y="9"/>
                    </a:cubicBezTo>
                    <a:cubicBezTo>
                      <a:pt x="17" y="9"/>
                      <a:pt x="16" y="10"/>
                      <a:pt x="16" y="10"/>
                    </a:cubicBezTo>
                    <a:cubicBezTo>
                      <a:pt x="16" y="11"/>
                      <a:pt x="17" y="9"/>
                      <a:pt x="16" y="10"/>
                    </a:cubicBezTo>
                    <a:cubicBezTo>
                      <a:pt x="16" y="10"/>
                      <a:pt x="17" y="10"/>
                      <a:pt x="17" y="8"/>
                    </a:cubicBezTo>
                    <a:cubicBezTo>
                      <a:pt x="16" y="10"/>
                      <a:pt x="18" y="8"/>
                      <a:pt x="17" y="9"/>
                    </a:cubicBezTo>
                    <a:cubicBezTo>
                      <a:pt x="17" y="9"/>
                      <a:pt x="18" y="9"/>
                      <a:pt x="18" y="8"/>
                    </a:cubicBezTo>
                    <a:cubicBezTo>
                      <a:pt x="18" y="8"/>
                      <a:pt x="17" y="9"/>
                      <a:pt x="17" y="9"/>
                    </a:cubicBezTo>
                    <a:cubicBezTo>
                      <a:pt x="18" y="9"/>
                      <a:pt x="18" y="8"/>
                      <a:pt x="18" y="8"/>
                    </a:cubicBezTo>
                    <a:cubicBezTo>
                      <a:pt x="18" y="8"/>
                      <a:pt x="18" y="8"/>
                      <a:pt x="18" y="8"/>
                    </a:cubicBezTo>
                    <a:cubicBezTo>
                      <a:pt x="19" y="7"/>
                      <a:pt x="18" y="8"/>
                      <a:pt x="18" y="8"/>
                    </a:cubicBezTo>
                    <a:cubicBezTo>
                      <a:pt x="18" y="9"/>
                      <a:pt x="18" y="9"/>
                      <a:pt x="17" y="9"/>
                    </a:cubicBezTo>
                    <a:cubicBezTo>
                      <a:pt x="17" y="9"/>
                      <a:pt x="18" y="9"/>
                      <a:pt x="18" y="9"/>
                    </a:cubicBezTo>
                    <a:cubicBezTo>
                      <a:pt x="18" y="8"/>
                      <a:pt x="18" y="9"/>
                      <a:pt x="18" y="9"/>
                    </a:cubicBezTo>
                    <a:cubicBezTo>
                      <a:pt x="19" y="7"/>
                      <a:pt x="18" y="9"/>
                      <a:pt x="19" y="8"/>
                    </a:cubicBezTo>
                    <a:cubicBezTo>
                      <a:pt x="19" y="8"/>
                      <a:pt x="19" y="8"/>
                      <a:pt x="18" y="9"/>
                    </a:cubicBezTo>
                    <a:cubicBezTo>
                      <a:pt x="19" y="8"/>
                      <a:pt x="19" y="8"/>
                      <a:pt x="19" y="8"/>
                    </a:cubicBezTo>
                    <a:cubicBezTo>
                      <a:pt x="18" y="9"/>
                      <a:pt x="19" y="8"/>
                      <a:pt x="18" y="9"/>
                    </a:cubicBezTo>
                    <a:cubicBezTo>
                      <a:pt x="17" y="10"/>
                      <a:pt x="20" y="6"/>
                      <a:pt x="19" y="8"/>
                    </a:cubicBezTo>
                    <a:cubicBezTo>
                      <a:pt x="20" y="6"/>
                      <a:pt x="19" y="9"/>
                      <a:pt x="20" y="8"/>
                    </a:cubicBezTo>
                    <a:cubicBezTo>
                      <a:pt x="19" y="8"/>
                      <a:pt x="19" y="9"/>
                      <a:pt x="18" y="10"/>
                    </a:cubicBezTo>
                    <a:cubicBezTo>
                      <a:pt x="18" y="10"/>
                      <a:pt x="19" y="9"/>
                      <a:pt x="19" y="8"/>
                    </a:cubicBezTo>
                    <a:cubicBezTo>
                      <a:pt x="19" y="9"/>
                      <a:pt x="19" y="10"/>
                      <a:pt x="18" y="10"/>
                    </a:cubicBezTo>
                    <a:cubicBezTo>
                      <a:pt x="18" y="10"/>
                      <a:pt x="19" y="9"/>
                      <a:pt x="19" y="9"/>
                    </a:cubicBezTo>
                    <a:cubicBezTo>
                      <a:pt x="19" y="9"/>
                      <a:pt x="19" y="9"/>
                      <a:pt x="19" y="9"/>
                    </a:cubicBezTo>
                    <a:cubicBezTo>
                      <a:pt x="19" y="9"/>
                      <a:pt x="19" y="10"/>
                      <a:pt x="19" y="10"/>
                    </a:cubicBezTo>
                    <a:cubicBezTo>
                      <a:pt x="19" y="9"/>
                      <a:pt x="20" y="9"/>
                      <a:pt x="19" y="9"/>
                    </a:cubicBezTo>
                    <a:cubicBezTo>
                      <a:pt x="19" y="9"/>
                      <a:pt x="20" y="9"/>
                      <a:pt x="20" y="9"/>
                    </a:cubicBezTo>
                    <a:cubicBezTo>
                      <a:pt x="20" y="8"/>
                      <a:pt x="20" y="8"/>
                      <a:pt x="21" y="8"/>
                    </a:cubicBezTo>
                    <a:cubicBezTo>
                      <a:pt x="20" y="9"/>
                      <a:pt x="20" y="9"/>
                      <a:pt x="20" y="9"/>
                    </a:cubicBezTo>
                    <a:cubicBezTo>
                      <a:pt x="19" y="10"/>
                      <a:pt x="20" y="9"/>
                      <a:pt x="20" y="9"/>
                    </a:cubicBezTo>
                    <a:cubicBezTo>
                      <a:pt x="19" y="10"/>
                      <a:pt x="19" y="10"/>
                      <a:pt x="19" y="11"/>
                    </a:cubicBezTo>
                    <a:cubicBezTo>
                      <a:pt x="20" y="10"/>
                      <a:pt x="19" y="11"/>
                      <a:pt x="20" y="10"/>
                    </a:cubicBezTo>
                    <a:cubicBezTo>
                      <a:pt x="19" y="12"/>
                      <a:pt x="21" y="11"/>
                      <a:pt x="21" y="11"/>
                    </a:cubicBezTo>
                    <a:cubicBezTo>
                      <a:pt x="22" y="10"/>
                      <a:pt x="21" y="11"/>
                      <a:pt x="22" y="10"/>
                    </a:cubicBezTo>
                    <a:cubicBezTo>
                      <a:pt x="22" y="10"/>
                      <a:pt x="21" y="11"/>
                      <a:pt x="22" y="10"/>
                    </a:cubicBezTo>
                    <a:cubicBezTo>
                      <a:pt x="21" y="11"/>
                      <a:pt x="22" y="9"/>
                      <a:pt x="21" y="10"/>
                    </a:cubicBezTo>
                    <a:cubicBezTo>
                      <a:pt x="22" y="10"/>
                      <a:pt x="22" y="9"/>
                      <a:pt x="22" y="9"/>
                    </a:cubicBezTo>
                    <a:cubicBezTo>
                      <a:pt x="21" y="10"/>
                      <a:pt x="22" y="9"/>
                      <a:pt x="22" y="9"/>
                    </a:cubicBezTo>
                    <a:cubicBezTo>
                      <a:pt x="21" y="10"/>
                      <a:pt x="22" y="10"/>
                      <a:pt x="22" y="9"/>
                    </a:cubicBezTo>
                    <a:cubicBezTo>
                      <a:pt x="23" y="8"/>
                      <a:pt x="22" y="10"/>
                      <a:pt x="22" y="9"/>
                    </a:cubicBezTo>
                    <a:cubicBezTo>
                      <a:pt x="22" y="10"/>
                      <a:pt x="22" y="10"/>
                      <a:pt x="21" y="11"/>
                    </a:cubicBezTo>
                    <a:cubicBezTo>
                      <a:pt x="21" y="11"/>
                      <a:pt x="22" y="9"/>
                      <a:pt x="22" y="10"/>
                    </a:cubicBezTo>
                    <a:cubicBezTo>
                      <a:pt x="22" y="9"/>
                      <a:pt x="22" y="10"/>
                      <a:pt x="22" y="9"/>
                    </a:cubicBezTo>
                    <a:cubicBezTo>
                      <a:pt x="22" y="9"/>
                      <a:pt x="22" y="10"/>
                      <a:pt x="22" y="10"/>
                    </a:cubicBezTo>
                    <a:cubicBezTo>
                      <a:pt x="22" y="10"/>
                      <a:pt x="21" y="11"/>
                      <a:pt x="21" y="11"/>
                    </a:cubicBezTo>
                    <a:cubicBezTo>
                      <a:pt x="21" y="11"/>
                      <a:pt x="22" y="11"/>
                      <a:pt x="22" y="10"/>
                    </a:cubicBezTo>
                    <a:cubicBezTo>
                      <a:pt x="22" y="11"/>
                      <a:pt x="23" y="9"/>
                      <a:pt x="22" y="11"/>
                    </a:cubicBezTo>
                    <a:cubicBezTo>
                      <a:pt x="23" y="10"/>
                      <a:pt x="22" y="12"/>
                      <a:pt x="23" y="10"/>
                    </a:cubicBezTo>
                    <a:cubicBezTo>
                      <a:pt x="23" y="10"/>
                      <a:pt x="22" y="12"/>
                      <a:pt x="22" y="13"/>
                    </a:cubicBezTo>
                    <a:close/>
                    <a:moveTo>
                      <a:pt x="7" y="6"/>
                    </a:moveTo>
                    <a:cubicBezTo>
                      <a:pt x="7" y="6"/>
                      <a:pt x="8" y="5"/>
                      <a:pt x="8" y="5"/>
                    </a:cubicBezTo>
                    <a:cubicBezTo>
                      <a:pt x="8" y="5"/>
                      <a:pt x="8" y="5"/>
                      <a:pt x="7" y="6"/>
                    </a:cubicBezTo>
                    <a:cubicBezTo>
                      <a:pt x="7" y="6"/>
                      <a:pt x="7" y="6"/>
                      <a:pt x="7" y="6"/>
                    </a:cubicBezTo>
                    <a:cubicBezTo>
                      <a:pt x="7" y="6"/>
                      <a:pt x="8" y="5"/>
                      <a:pt x="8" y="5"/>
                    </a:cubicBezTo>
                    <a:cubicBezTo>
                      <a:pt x="8" y="6"/>
                      <a:pt x="7" y="7"/>
                      <a:pt x="7" y="6"/>
                    </a:cubicBezTo>
                    <a:close/>
                    <a:moveTo>
                      <a:pt x="9" y="5"/>
                    </a:moveTo>
                    <a:cubicBezTo>
                      <a:pt x="9" y="5"/>
                      <a:pt x="9" y="5"/>
                      <a:pt x="9" y="5"/>
                    </a:cubicBezTo>
                    <a:cubicBezTo>
                      <a:pt x="8" y="5"/>
                      <a:pt x="7" y="6"/>
                      <a:pt x="7" y="6"/>
                    </a:cubicBezTo>
                    <a:cubicBezTo>
                      <a:pt x="8" y="6"/>
                      <a:pt x="8" y="5"/>
                      <a:pt x="8" y="5"/>
                    </a:cubicBezTo>
                    <a:cubicBezTo>
                      <a:pt x="8" y="5"/>
                      <a:pt x="8" y="5"/>
                      <a:pt x="9" y="5"/>
                    </a:cubicBezTo>
                    <a:close/>
                    <a:moveTo>
                      <a:pt x="8" y="6"/>
                    </a:moveTo>
                    <a:cubicBezTo>
                      <a:pt x="8" y="6"/>
                      <a:pt x="7" y="7"/>
                      <a:pt x="8" y="6"/>
                    </a:cubicBezTo>
                    <a:cubicBezTo>
                      <a:pt x="7" y="7"/>
                      <a:pt x="7" y="7"/>
                      <a:pt x="7" y="7"/>
                    </a:cubicBezTo>
                    <a:cubicBezTo>
                      <a:pt x="7" y="7"/>
                      <a:pt x="7" y="7"/>
                      <a:pt x="8" y="6"/>
                    </a:cubicBezTo>
                    <a:close/>
                    <a:moveTo>
                      <a:pt x="15" y="10"/>
                    </a:moveTo>
                    <a:cubicBezTo>
                      <a:pt x="15" y="11"/>
                      <a:pt x="14" y="12"/>
                      <a:pt x="13" y="12"/>
                    </a:cubicBezTo>
                    <a:cubicBezTo>
                      <a:pt x="14" y="12"/>
                      <a:pt x="16" y="9"/>
                      <a:pt x="15" y="10"/>
                    </a:cubicBezTo>
                    <a:close/>
                    <a:moveTo>
                      <a:pt x="16" y="12"/>
                    </a:moveTo>
                    <a:cubicBezTo>
                      <a:pt x="16" y="11"/>
                      <a:pt x="17" y="10"/>
                      <a:pt x="17" y="10"/>
                    </a:cubicBezTo>
                    <a:cubicBezTo>
                      <a:pt x="16" y="11"/>
                      <a:pt x="16" y="11"/>
                      <a:pt x="16" y="12"/>
                    </a:cubicBezTo>
                    <a:cubicBezTo>
                      <a:pt x="16" y="12"/>
                      <a:pt x="16" y="12"/>
                      <a:pt x="15" y="12"/>
                    </a:cubicBezTo>
                    <a:cubicBezTo>
                      <a:pt x="15" y="12"/>
                      <a:pt x="16" y="12"/>
                      <a:pt x="16" y="12"/>
                    </a:cubicBezTo>
                    <a:close/>
                  </a:path>
                </a:pathLst>
              </a:custGeom>
              <a:solidFill>
                <a:srgbClr val="FF5E7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4" name="Freeform 67"/>
              <p:cNvSpPr/>
              <p:nvPr/>
            </p:nvSpPr>
            <p:spPr bwMode="auto">
              <a:xfrm rot="976095">
                <a:off x="4971118" y="1823088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FAE4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5" name="Freeform 65"/>
              <p:cNvSpPr/>
              <p:nvPr/>
            </p:nvSpPr>
            <p:spPr bwMode="auto">
              <a:xfrm rot="976095">
                <a:off x="5061468" y="1783733"/>
                <a:ext cx="37854" cy="50472"/>
              </a:xfrm>
              <a:custGeom>
                <a:avLst/>
                <a:gdLst>
                  <a:gd name="T0" fmla="*/ 0 w 2"/>
                  <a:gd name="T1" fmla="*/ 3 h 3"/>
                  <a:gd name="T2" fmla="*/ 1 w 2"/>
                  <a:gd name="T3" fmla="*/ 1 h 3"/>
                  <a:gd name="T4" fmla="*/ 1 w 2"/>
                  <a:gd name="T5" fmla="*/ 1 h 3"/>
                  <a:gd name="T6" fmla="*/ 0 w 2"/>
                  <a:gd name="T7" fmla="*/ 3 h 3"/>
                  <a:gd name="T8" fmla="*/ 0 w 2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0" y="3"/>
                    </a:moveTo>
                    <a:cubicBezTo>
                      <a:pt x="0" y="2"/>
                      <a:pt x="1" y="1"/>
                      <a:pt x="1" y="1"/>
                    </a:cubicBezTo>
                    <a:cubicBezTo>
                      <a:pt x="0" y="2"/>
                      <a:pt x="2" y="0"/>
                      <a:pt x="1" y="1"/>
                    </a:cubicBezTo>
                    <a:cubicBezTo>
                      <a:pt x="1" y="2"/>
                      <a:pt x="0" y="2"/>
                      <a:pt x="0" y="3"/>
                    </a:cubicBezTo>
                    <a:cubicBezTo>
                      <a:pt x="0" y="3"/>
                      <a:pt x="0" y="2"/>
                      <a:pt x="0" y="3"/>
                    </a:cubicBezTo>
                    <a:close/>
                  </a:path>
                </a:pathLst>
              </a:custGeom>
              <a:solidFill>
                <a:srgbClr val="FFAE4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6" name="Freeform 68"/>
              <p:cNvSpPr/>
              <p:nvPr/>
            </p:nvSpPr>
            <p:spPr bwMode="auto">
              <a:xfrm rot="976095">
                <a:off x="5216144" y="1937443"/>
                <a:ext cx="18929" cy="31547"/>
              </a:xfrm>
              <a:custGeom>
                <a:avLst/>
                <a:gdLst>
                  <a:gd name="T0" fmla="*/ 1 w 1"/>
                  <a:gd name="T1" fmla="*/ 0 h 2"/>
                  <a:gd name="T2" fmla="*/ 0 w 1"/>
                  <a:gd name="T3" fmla="*/ 0 h 2"/>
                  <a:gd name="T4" fmla="*/ 1 w 1"/>
                  <a:gd name="T5" fmla="*/ 0 h 2"/>
                  <a:gd name="T6" fmla="*/ 0 w 1"/>
                  <a:gd name="T7" fmla="*/ 1 h 2"/>
                  <a:gd name="T8" fmla="*/ 0 w 1"/>
                  <a:gd name="T9" fmla="*/ 1 h 2"/>
                  <a:gd name="T10" fmla="*/ 1 w 1"/>
                  <a:gd name="T1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2">
                    <a:moveTo>
                      <a:pt x="1" y="0"/>
                    </a:moveTo>
                    <a:cubicBezTo>
                      <a:pt x="1" y="0"/>
                      <a:pt x="0" y="1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0" y="1"/>
                      <a:pt x="0" y="0"/>
                      <a:pt x="0" y="1"/>
                    </a:cubicBezTo>
                    <a:cubicBezTo>
                      <a:pt x="0" y="1"/>
                      <a:pt x="0" y="2"/>
                      <a:pt x="0" y="1"/>
                    </a:cubicBezTo>
                    <a:cubicBezTo>
                      <a:pt x="0" y="0"/>
                      <a:pt x="0" y="1"/>
                      <a:pt x="1" y="0"/>
                    </a:cubicBezTo>
                    <a:close/>
                  </a:path>
                </a:pathLst>
              </a:custGeom>
              <a:solidFill>
                <a:srgbClr val="FFAE4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7" name="Freeform 69"/>
              <p:cNvSpPr/>
              <p:nvPr/>
            </p:nvSpPr>
            <p:spPr bwMode="auto">
              <a:xfrm rot="976095">
                <a:off x="5223214" y="1919525"/>
                <a:ext cx="18929" cy="18929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1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1"/>
                      <a:pt x="0" y="0"/>
                      <a:pt x="0" y="1"/>
                    </a:cubicBezTo>
                    <a:cubicBezTo>
                      <a:pt x="0" y="1"/>
                      <a:pt x="0" y="1"/>
                      <a:pt x="1" y="0"/>
                    </a:cubicBezTo>
                    <a:close/>
                  </a:path>
                </a:pathLst>
              </a:custGeom>
              <a:solidFill>
                <a:srgbClr val="FFAE4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35" name="组合 34"/>
            <p:cNvGrpSpPr/>
            <p:nvPr/>
          </p:nvGrpSpPr>
          <p:grpSpPr>
            <a:xfrm>
              <a:off x="5529346" y="1631642"/>
              <a:ext cx="271290" cy="334380"/>
              <a:chOff x="5529346" y="1631642"/>
              <a:chExt cx="271290" cy="334380"/>
            </a:xfrm>
          </p:grpSpPr>
          <p:sp>
            <p:nvSpPr>
              <p:cNvPr id="48" name="Freeform 70"/>
              <p:cNvSpPr/>
              <p:nvPr/>
            </p:nvSpPr>
            <p:spPr bwMode="auto">
              <a:xfrm rot="976095">
                <a:off x="5690615" y="1707863"/>
                <a:ext cx="63090" cy="37854"/>
              </a:xfrm>
              <a:custGeom>
                <a:avLst/>
                <a:gdLst>
                  <a:gd name="T0" fmla="*/ 1 w 4"/>
                  <a:gd name="T1" fmla="*/ 2 h 2"/>
                  <a:gd name="T2" fmla="*/ 2 w 4"/>
                  <a:gd name="T3" fmla="*/ 1 h 2"/>
                  <a:gd name="T4" fmla="*/ 2 w 4"/>
                  <a:gd name="T5" fmla="*/ 1 h 2"/>
                  <a:gd name="T6" fmla="*/ 0 w 4"/>
                  <a:gd name="T7" fmla="*/ 1 h 2"/>
                  <a:gd name="T8" fmla="*/ 1 w 4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2">
                    <a:moveTo>
                      <a:pt x="1" y="2"/>
                    </a:moveTo>
                    <a:cubicBezTo>
                      <a:pt x="1" y="1"/>
                      <a:pt x="2" y="1"/>
                      <a:pt x="2" y="1"/>
                    </a:cubicBezTo>
                    <a:cubicBezTo>
                      <a:pt x="1" y="1"/>
                      <a:pt x="4" y="0"/>
                      <a:pt x="2" y="1"/>
                    </a:cubicBezTo>
                    <a:cubicBezTo>
                      <a:pt x="2" y="1"/>
                      <a:pt x="1" y="1"/>
                      <a:pt x="0" y="1"/>
                    </a:cubicBezTo>
                    <a:cubicBezTo>
                      <a:pt x="0" y="2"/>
                      <a:pt x="1" y="1"/>
                      <a:pt x="1" y="2"/>
                    </a:cubicBezTo>
                    <a:close/>
                  </a:path>
                </a:pathLst>
              </a:custGeom>
              <a:solidFill>
                <a:srgbClr val="FFAE4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9" name="Freeform 71"/>
              <p:cNvSpPr>
                <a:spLocks noEditPoints="1"/>
              </p:cNvSpPr>
              <p:nvPr/>
            </p:nvSpPr>
            <p:spPr bwMode="auto">
              <a:xfrm rot="976095">
                <a:off x="5529346" y="1631642"/>
                <a:ext cx="271290" cy="334380"/>
              </a:xfrm>
              <a:custGeom>
                <a:avLst/>
                <a:gdLst>
                  <a:gd name="T0" fmla="*/ 13 w 16"/>
                  <a:gd name="T1" fmla="*/ 17 h 20"/>
                  <a:gd name="T2" fmla="*/ 11 w 16"/>
                  <a:gd name="T3" fmla="*/ 17 h 20"/>
                  <a:gd name="T4" fmla="*/ 9 w 16"/>
                  <a:gd name="T5" fmla="*/ 16 h 20"/>
                  <a:gd name="T6" fmla="*/ 7 w 16"/>
                  <a:gd name="T7" fmla="*/ 16 h 20"/>
                  <a:gd name="T8" fmla="*/ 7 w 16"/>
                  <a:gd name="T9" fmla="*/ 16 h 20"/>
                  <a:gd name="T10" fmla="*/ 6 w 16"/>
                  <a:gd name="T11" fmla="*/ 15 h 20"/>
                  <a:gd name="T12" fmla="*/ 9 w 16"/>
                  <a:gd name="T13" fmla="*/ 13 h 20"/>
                  <a:gd name="T14" fmla="*/ 5 w 16"/>
                  <a:gd name="T15" fmla="*/ 13 h 20"/>
                  <a:gd name="T16" fmla="*/ 5 w 16"/>
                  <a:gd name="T17" fmla="*/ 12 h 20"/>
                  <a:gd name="T18" fmla="*/ 5 w 16"/>
                  <a:gd name="T19" fmla="*/ 11 h 20"/>
                  <a:gd name="T20" fmla="*/ 5 w 16"/>
                  <a:gd name="T21" fmla="*/ 11 h 20"/>
                  <a:gd name="T22" fmla="*/ 3 w 16"/>
                  <a:gd name="T23" fmla="*/ 11 h 20"/>
                  <a:gd name="T24" fmla="*/ 5 w 16"/>
                  <a:gd name="T25" fmla="*/ 9 h 20"/>
                  <a:gd name="T26" fmla="*/ 5 w 16"/>
                  <a:gd name="T27" fmla="*/ 9 h 20"/>
                  <a:gd name="T28" fmla="*/ 2 w 16"/>
                  <a:gd name="T29" fmla="*/ 8 h 20"/>
                  <a:gd name="T30" fmla="*/ 7 w 16"/>
                  <a:gd name="T31" fmla="*/ 8 h 20"/>
                  <a:gd name="T32" fmla="*/ 6 w 16"/>
                  <a:gd name="T33" fmla="*/ 8 h 20"/>
                  <a:gd name="T34" fmla="*/ 5 w 16"/>
                  <a:gd name="T35" fmla="*/ 7 h 20"/>
                  <a:gd name="T36" fmla="*/ 7 w 16"/>
                  <a:gd name="T37" fmla="*/ 6 h 20"/>
                  <a:gd name="T38" fmla="*/ 2 w 16"/>
                  <a:gd name="T39" fmla="*/ 7 h 20"/>
                  <a:gd name="T40" fmla="*/ 3 w 16"/>
                  <a:gd name="T41" fmla="*/ 6 h 20"/>
                  <a:gd name="T42" fmla="*/ 3 w 16"/>
                  <a:gd name="T43" fmla="*/ 3 h 20"/>
                  <a:gd name="T44" fmla="*/ 5 w 16"/>
                  <a:gd name="T45" fmla="*/ 2 h 20"/>
                  <a:gd name="T46" fmla="*/ 5 w 16"/>
                  <a:gd name="T47" fmla="*/ 1 h 20"/>
                  <a:gd name="T48" fmla="*/ 9 w 16"/>
                  <a:gd name="T49" fmla="*/ 3 h 20"/>
                  <a:gd name="T50" fmla="*/ 9 w 16"/>
                  <a:gd name="T51" fmla="*/ 4 h 20"/>
                  <a:gd name="T52" fmla="*/ 10 w 16"/>
                  <a:gd name="T53" fmla="*/ 3 h 20"/>
                  <a:gd name="T54" fmla="*/ 12 w 16"/>
                  <a:gd name="T55" fmla="*/ 3 h 20"/>
                  <a:gd name="T56" fmla="*/ 7 w 16"/>
                  <a:gd name="T57" fmla="*/ 6 h 20"/>
                  <a:gd name="T58" fmla="*/ 7 w 16"/>
                  <a:gd name="T59" fmla="*/ 7 h 20"/>
                  <a:gd name="T60" fmla="*/ 10 w 16"/>
                  <a:gd name="T61" fmla="*/ 5 h 20"/>
                  <a:gd name="T62" fmla="*/ 8 w 16"/>
                  <a:gd name="T63" fmla="*/ 9 h 20"/>
                  <a:gd name="T64" fmla="*/ 11 w 16"/>
                  <a:gd name="T65" fmla="*/ 8 h 20"/>
                  <a:gd name="T66" fmla="*/ 11 w 16"/>
                  <a:gd name="T67" fmla="*/ 9 h 20"/>
                  <a:gd name="T68" fmla="*/ 8 w 16"/>
                  <a:gd name="T69" fmla="*/ 10 h 20"/>
                  <a:gd name="T70" fmla="*/ 8 w 16"/>
                  <a:gd name="T71" fmla="*/ 10 h 20"/>
                  <a:gd name="T72" fmla="*/ 11 w 16"/>
                  <a:gd name="T73" fmla="*/ 9 h 20"/>
                  <a:gd name="T74" fmla="*/ 11 w 16"/>
                  <a:gd name="T75" fmla="*/ 11 h 20"/>
                  <a:gd name="T76" fmla="*/ 9 w 16"/>
                  <a:gd name="T77" fmla="*/ 12 h 20"/>
                  <a:gd name="T78" fmla="*/ 9 w 16"/>
                  <a:gd name="T79" fmla="*/ 12 h 20"/>
                  <a:gd name="T80" fmla="*/ 10 w 16"/>
                  <a:gd name="T81" fmla="*/ 12 h 20"/>
                  <a:gd name="T82" fmla="*/ 11 w 16"/>
                  <a:gd name="T83" fmla="*/ 12 h 20"/>
                  <a:gd name="T84" fmla="*/ 13 w 16"/>
                  <a:gd name="T85" fmla="*/ 12 h 20"/>
                  <a:gd name="T86" fmla="*/ 14 w 16"/>
                  <a:gd name="T87" fmla="*/ 12 h 20"/>
                  <a:gd name="T88" fmla="*/ 13 w 16"/>
                  <a:gd name="T89" fmla="*/ 12 h 20"/>
                  <a:gd name="T90" fmla="*/ 13 w 16"/>
                  <a:gd name="T91" fmla="*/ 14 h 20"/>
                  <a:gd name="T92" fmla="*/ 15 w 16"/>
                  <a:gd name="T93" fmla="*/ 11 h 20"/>
                  <a:gd name="T94" fmla="*/ 14 w 16"/>
                  <a:gd name="T95" fmla="*/ 14 h 20"/>
                  <a:gd name="T96" fmla="*/ 15 w 16"/>
                  <a:gd name="T97" fmla="*/ 12 h 20"/>
                  <a:gd name="T98" fmla="*/ 15 w 16"/>
                  <a:gd name="T99" fmla="*/ 14 h 20"/>
                  <a:gd name="T100" fmla="*/ 7 w 16"/>
                  <a:gd name="T101" fmla="*/ 5 h 20"/>
                  <a:gd name="T102" fmla="*/ 8 w 16"/>
                  <a:gd name="T103" fmla="*/ 5 h 20"/>
                  <a:gd name="T104" fmla="*/ 5 w 16"/>
                  <a:gd name="T105" fmla="*/ 7 h 20"/>
                  <a:gd name="T106" fmla="*/ 12 w 16"/>
                  <a:gd name="T107" fmla="*/ 13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6" h="20">
                    <a:moveTo>
                      <a:pt x="15" y="15"/>
                    </a:moveTo>
                    <a:cubicBezTo>
                      <a:pt x="15" y="16"/>
                      <a:pt x="14" y="18"/>
                      <a:pt x="13" y="18"/>
                    </a:cubicBezTo>
                    <a:cubicBezTo>
                      <a:pt x="14" y="18"/>
                      <a:pt x="14" y="18"/>
                      <a:pt x="14" y="17"/>
                    </a:cubicBezTo>
                    <a:cubicBezTo>
                      <a:pt x="14" y="17"/>
                      <a:pt x="13" y="18"/>
                      <a:pt x="13" y="18"/>
                    </a:cubicBezTo>
                    <a:cubicBezTo>
                      <a:pt x="13" y="18"/>
                      <a:pt x="13" y="17"/>
                      <a:pt x="13" y="19"/>
                    </a:cubicBezTo>
                    <a:cubicBezTo>
                      <a:pt x="13" y="17"/>
                      <a:pt x="12" y="20"/>
                      <a:pt x="13" y="17"/>
                    </a:cubicBezTo>
                    <a:cubicBezTo>
                      <a:pt x="12" y="19"/>
                      <a:pt x="12" y="19"/>
                      <a:pt x="11" y="19"/>
                    </a:cubicBezTo>
                    <a:cubicBezTo>
                      <a:pt x="12" y="17"/>
                      <a:pt x="12" y="18"/>
                      <a:pt x="11" y="19"/>
                    </a:cubicBezTo>
                    <a:cubicBezTo>
                      <a:pt x="11" y="19"/>
                      <a:pt x="12" y="17"/>
                      <a:pt x="11" y="18"/>
                    </a:cubicBezTo>
                    <a:cubicBezTo>
                      <a:pt x="12" y="17"/>
                      <a:pt x="11" y="19"/>
                      <a:pt x="11" y="17"/>
                    </a:cubicBezTo>
                    <a:cubicBezTo>
                      <a:pt x="11" y="18"/>
                      <a:pt x="10" y="19"/>
                      <a:pt x="11" y="17"/>
                    </a:cubicBezTo>
                    <a:cubicBezTo>
                      <a:pt x="11" y="17"/>
                      <a:pt x="10" y="18"/>
                      <a:pt x="11" y="17"/>
                    </a:cubicBezTo>
                    <a:cubicBezTo>
                      <a:pt x="10" y="18"/>
                      <a:pt x="10" y="18"/>
                      <a:pt x="9" y="18"/>
                    </a:cubicBezTo>
                    <a:cubicBezTo>
                      <a:pt x="10" y="17"/>
                      <a:pt x="10" y="18"/>
                      <a:pt x="10" y="17"/>
                    </a:cubicBezTo>
                    <a:cubicBezTo>
                      <a:pt x="10" y="18"/>
                      <a:pt x="10" y="18"/>
                      <a:pt x="9" y="18"/>
                    </a:cubicBezTo>
                    <a:cubicBezTo>
                      <a:pt x="9" y="18"/>
                      <a:pt x="10" y="18"/>
                      <a:pt x="10" y="17"/>
                    </a:cubicBezTo>
                    <a:cubicBezTo>
                      <a:pt x="9" y="17"/>
                      <a:pt x="9" y="18"/>
                      <a:pt x="9" y="17"/>
                    </a:cubicBezTo>
                    <a:cubicBezTo>
                      <a:pt x="8" y="18"/>
                      <a:pt x="9" y="16"/>
                      <a:pt x="9" y="16"/>
                    </a:cubicBezTo>
                    <a:cubicBezTo>
                      <a:pt x="8" y="17"/>
                      <a:pt x="10" y="16"/>
                      <a:pt x="8" y="17"/>
                    </a:cubicBezTo>
                    <a:cubicBezTo>
                      <a:pt x="8" y="17"/>
                      <a:pt x="8" y="17"/>
                      <a:pt x="8" y="17"/>
                    </a:cubicBezTo>
                    <a:cubicBezTo>
                      <a:pt x="8" y="17"/>
                      <a:pt x="9" y="16"/>
                      <a:pt x="9" y="16"/>
                    </a:cubicBezTo>
                    <a:cubicBezTo>
                      <a:pt x="9" y="16"/>
                      <a:pt x="8" y="16"/>
                      <a:pt x="8" y="17"/>
                    </a:cubicBezTo>
                    <a:cubicBezTo>
                      <a:pt x="8" y="16"/>
                      <a:pt x="9" y="16"/>
                      <a:pt x="9" y="15"/>
                    </a:cubicBezTo>
                    <a:cubicBezTo>
                      <a:pt x="8" y="16"/>
                      <a:pt x="8" y="16"/>
                      <a:pt x="7" y="16"/>
                    </a:cubicBezTo>
                    <a:cubicBezTo>
                      <a:pt x="8" y="16"/>
                      <a:pt x="9" y="15"/>
                      <a:pt x="9" y="15"/>
                    </a:cubicBezTo>
                    <a:cubicBezTo>
                      <a:pt x="10" y="14"/>
                      <a:pt x="9" y="15"/>
                      <a:pt x="9" y="15"/>
                    </a:cubicBezTo>
                    <a:cubicBezTo>
                      <a:pt x="9" y="15"/>
                      <a:pt x="8" y="15"/>
                      <a:pt x="8" y="16"/>
                    </a:cubicBezTo>
                    <a:cubicBezTo>
                      <a:pt x="7" y="17"/>
                      <a:pt x="9" y="15"/>
                      <a:pt x="8" y="15"/>
                    </a:cubicBezTo>
                    <a:cubicBezTo>
                      <a:pt x="7" y="16"/>
                      <a:pt x="7" y="15"/>
                      <a:pt x="8" y="15"/>
                    </a:cubicBezTo>
                    <a:cubicBezTo>
                      <a:pt x="8" y="15"/>
                      <a:pt x="7" y="16"/>
                      <a:pt x="7" y="16"/>
                    </a:cubicBezTo>
                    <a:cubicBezTo>
                      <a:pt x="8" y="15"/>
                      <a:pt x="6" y="16"/>
                      <a:pt x="7" y="15"/>
                    </a:cubicBezTo>
                    <a:cubicBezTo>
                      <a:pt x="7" y="15"/>
                      <a:pt x="7" y="15"/>
                      <a:pt x="8" y="14"/>
                    </a:cubicBezTo>
                    <a:cubicBezTo>
                      <a:pt x="7" y="15"/>
                      <a:pt x="6" y="15"/>
                      <a:pt x="6" y="15"/>
                    </a:cubicBezTo>
                    <a:cubicBezTo>
                      <a:pt x="8" y="14"/>
                      <a:pt x="7" y="15"/>
                      <a:pt x="7" y="14"/>
                    </a:cubicBezTo>
                    <a:cubicBezTo>
                      <a:pt x="7" y="14"/>
                      <a:pt x="7" y="15"/>
                      <a:pt x="6" y="15"/>
                    </a:cubicBezTo>
                    <a:cubicBezTo>
                      <a:pt x="6" y="15"/>
                      <a:pt x="7" y="14"/>
                      <a:pt x="6" y="15"/>
                    </a:cubicBezTo>
                    <a:cubicBezTo>
                      <a:pt x="6" y="15"/>
                      <a:pt x="7" y="14"/>
                      <a:pt x="7" y="14"/>
                    </a:cubicBezTo>
                    <a:cubicBezTo>
                      <a:pt x="8" y="14"/>
                      <a:pt x="6" y="15"/>
                      <a:pt x="7" y="14"/>
                    </a:cubicBezTo>
                    <a:cubicBezTo>
                      <a:pt x="7" y="14"/>
                      <a:pt x="7" y="14"/>
                      <a:pt x="6" y="15"/>
                    </a:cubicBezTo>
                    <a:cubicBezTo>
                      <a:pt x="6" y="15"/>
                      <a:pt x="6" y="15"/>
                      <a:pt x="6" y="15"/>
                    </a:cubicBezTo>
                    <a:cubicBezTo>
                      <a:pt x="6" y="14"/>
                      <a:pt x="7" y="14"/>
                      <a:pt x="6" y="14"/>
                    </a:cubicBezTo>
                    <a:cubicBezTo>
                      <a:pt x="8" y="14"/>
                      <a:pt x="8" y="14"/>
                      <a:pt x="9" y="13"/>
                    </a:cubicBezTo>
                    <a:cubicBezTo>
                      <a:pt x="8" y="13"/>
                      <a:pt x="8" y="14"/>
                      <a:pt x="6" y="14"/>
                    </a:cubicBezTo>
                    <a:cubicBezTo>
                      <a:pt x="6" y="14"/>
                      <a:pt x="7" y="14"/>
                      <a:pt x="7" y="13"/>
                    </a:cubicBezTo>
                    <a:cubicBezTo>
                      <a:pt x="6" y="14"/>
                      <a:pt x="7" y="13"/>
                      <a:pt x="6" y="14"/>
                    </a:cubicBezTo>
                    <a:cubicBezTo>
                      <a:pt x="7" y="13"/>
                      <a:pt x="6" y="14"/>
                      <a:pt x="6" y="13"/>
                    </a:cubicBezTo>
                    <a:cubicBezTo>
                      <a:pt x="6" y="13"/>
                      <a:pt x="6" y="13"/>
                      <a:pt x="7" y="13"/>
                    </a:cubicBezTo>
                    <a:cubicBezTo>
                      <a:pt x="7" y="12"/>
                      <a:pt x="5" y="13"/>
                      <a:pt x="5" y="13"/>
                    </a:cubicBezTo>
                    <a:cubicBezTo>
                      <a:pt x="7" y="12"/>
                      <a:pt x="4" y="14"/>
                      <a:pt x="6" y="13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6" y="12"/>
                      <a:pt x="6" y="12"/>
                      <a:pt x="6" y="12"/>
                    </a:cubicBezTo>
                    <a:cubicBezTo>
                      <a:pt x="4" y="13"/>
                      <a:pt x="5" y="12"/>
                      <a:pt x="3" y="13"/>
                    </a:cubicBezTo>
                    <a:cubicBezTo>
                      <a:pt x="4" y="12"/>
                      <a:pt x="4" y="12"/>
                      <a:pt x="5" y="12"/>
                    </a:cubicBezTo>
                    <a:cubicBezTo>
                      <a:pt x="4" y="12"/>
                      <a:pt x="3" y="12"/>
                      <a:pt x="5" y="12"/>
                    </a:cubicBezTo>
                    <a:cubicBezTo>
                      <a:pt x="5" y="12"/>
                      <a:pt x="4" y="12"/>
                      <a:pt x="3" y="12"/>
                    </a:cubicBezTo>
                    <a:cubicBezTo>
                      <a:pt x="3" y="12"/>
                      <a:pt x="6" y="11"/>
                      <a:pt x="3" y="12"/>
                    </a:cubicBezTo>
                    <a:cubicBezTo>
                      <a:pt x="3" y="12"/>
                      <a:pt x="4" y="12"/>
                      <a:pt x="3" y="12"/>
                    </a:cubicBezTo>
                    <a:cubicBezTo>
                      <a:pt x="3" y="12"/>
                      <a:pt x="4" y="12"/>
                      <a:pt x="4" y="12"/>
                    </a:cubicBezTo>
                    <a:cubicBezTo>
                      <a:pt x="4" y="12"/>
                      <a:pt x="4" y="12"/>
                      <a:pt x="4" y="12"/>
                    </a:cubicBezTo>
                    <a:cubicBezTo>
                      <a:pt x="4" y="12"/>
                      <a:pt x="4" y="12"/>
                      <a:pt x="5" y="11"/>
                    </a:cubicBezTo>
                    <a:cubicBezTo>
                      <a:pt x="3" y="12"/>
                      <a:pt x="5" y="11"/>
                      <a:pt x="3" y="12"/>
                    </a:cubicBezTo>
                    <a:cubicBezTo>
                      <a:pt x="5" y="11"/>
                      <a:pt x="3" y="12"/>
                      <a:pt x="5" y="11"/>
                    </a:cubicBezTo>
                    <a:cubicBezTo>
                      <a:pt x="4" y="11"/>
                      <a:pt x="4" y="11"/>
                      <a:pt x="4" y="11"/>
                    </a:cubicBezTo>
                    <a:cubicBezTo>
                      <a:pt x="5" y="11"/>
                      <a:pt x="5" y="11"/>
                      <a:pt x="5" y="11"/>
                    </a:cubicBezTo>
                    <a:cubicBezTo>
                      <a:pt x="5" y="11"/>
                      <a:pt x="4" y="11"/>
                      <a:pt x="3" y="11"/>
                    </a:cubicBezTo>
                    <a:cubicBezTo>
                      <a:pt x="4" y="11"/>
                      <a:pt x="3" y="11"/>
                      <a:pt x="5" y="11"/>
                    </a:cubicBezTo>
                    <a:cubicBezTo>
                      <a:pt x="5" y="11"/>
                      <a:pt x="4" y="11"/>
                      <a:pt x="4" y="11"/>
                    </a:cubicBezTo>
                    <a:cubicBezTo>
                      <a:pt x="4" y="11"/>
                      <a:pt x="5" y="11"/>
                      <a:pt x="6" y="10"/>
                    </a:cubicBezTo>
                    <a:cubicBezTo>
                      <a:pt x="6" y="10"/>
                      <a:pt x="6" y="10"/>
                      <a:pt x="6" y="10"/>
                    </a:cubicBezTo>
                    <a:cubicBezTo>
                      <a:pt x="6" y="10"/>
                      <a:pt x="5" y="10"/>
                      <a:pt x="4" y="11"/>
                    </a:cubicBezTo>
                    <a:cubicBezTo>
                      <a:pt x="4" y="11"/>
                      <a:pt x="3" y="11"/>
                      <a:pt x="4" y="11"/>
                    </a:cubicBezTo>
                    <a:cubicBezTo>
                      <a:pt x="6" y="10"/>
                      <a:pt x="2" y="11"/>
                      <a:pt x="3" y="11"/>
                    </a:cubicBezTo>
                    <a:cubicBezTo>
                      <a:pt x="4" y="11"/>
                      <a:pt x="4" y="11"/>
                      <a:pt x="5" y="10"/>
                    </a:cubicBezTo>
                    <a:cubicBezTo>
                      <a:pt x="4" y="10"/>
                      <a:pt x="4" y="11"/>
                      <a:pt x="4" y="10"/>
                    </a:cubicBezTo>
                    <a:cubicBezTo>
                      <a:pt x="4" y="11"/>
                      <a:pt x="4" y="11"/>
                      <a:pt x="3" y="11"/>
                    </a:cubicBezTo>
                    <a:cubicBezTo>
                      <a:pt x="3" y="11"/>
                      <a:pt x="5" y="10"/>
                      <a:pt x="3" y="10"/>
                    </a:cubicBezTo>
                    <a:cubicBezTo>
                      <a:pt x="3" y="10"/>
                      <a:pt x="4" y="10"/>
                      <a:pt x="5" y="10"/>
                    </a:cubicBezTo>
                    <a:cubicBezTo>
                      <a:pt x="3" y="10"/>
                      <a:pt x="3" y="10"/>
                      <a:pt x="5" y="9"/>
                    </a:cubicBezTo>
                    <a:cubicBezTo>
                      <a:pt x="3" y="10"/>
                      <a:pt x="5" y="9"/>
                      <a:pt x="5" y="9"/>
                    </a:cubicBezTo>
                    <a:cubicBezTo>
                      <a:pt x="4" y="9"/>
                      <a:pt x="4" y="10"/>
                      <a:pt x="3" y="10"/>
                    </a:cubicBezTo>
                    <a:cubicBezTo>
                      <a:pt x="4" y="9"/>
                      <a:pt x="3" y="10"/>
                      <a:pt x="5" y="9"/>
                    </a:cubicBezTo>
                    <a:cubicBezTo>
                      <a:pt x="4" y="9"/>
                      <a:pt x="3" y="10"/>
                      <a:pt x="4" y="9"/>
                    </a:cubicBezTo>
                    <a:cubicBezTo>
                      <a:pt x="4" y="9"/>
                      <a:pt x="3" y="10"/>
                      <a:pt x="3" y="10"/>
                    </a:cubicBezTo>
                    <a:cubicBezTo>
                      <a:pt x="3" y="10"/>
                      <a:pt x="4" y="9"/>
                      <a:pt x="5" y="9"/>
                    </a:cubicBezTo>
                    <a:cubicBezTo>
                      <a:pt x="3" y="10"/>
                      <a:pt x="5" y="9"/>
                      <a:pt x="5" y="9"/>
                    </a:cubicBezTo>
                    <a:cubicBezTo>
                      <a:pt x="2" y="10"/>
                      <a:pt x="5" y="8"/>
                      <a:pt x="3" y="9"/>
                    </a:cubicBezTo>
                    <a:cubicBezTo>
                      <a:pt x="6" y="8"/>
                      <a:pt x="2" y="9"/>
                      <a:pt x="4" y="8"/>
                    </a:cubicBezTo>
                    <a:cubicBezTo>
                      <a:pt x="1" y="9"/>
                      <a:pt x="4" y="7"/>
                      <a:pt x="2" y="8"/>
                    </a:cubicBezTo>
                    <a:cubicBezTo>
                      <a:pt x="2" y="8"/>
                      <a:pt x="3" y="7"/>
                      <a:pt x="3" y="7"/>
                    </a:cubicBezTo>
                    <a:cubicBezTo>
                      <a:pt x="3" y="7"/>
                      <a:pt x="3" y="7"/>
                      <a:pt x="2" y="8"/>
                    </a:cubicBezTo>
                    <a:cubicBezTo>
                      <a:pt x="3" y="7"/>
                      <a:pt x="2" y="8"/>
                      <a:pt x="3" y="7"/>
                    </a:cubicBezTo>
                    <a:cubicBezTo>
                      <a:pt x="3" y="7"/>
                      <a:pt x="2" y="7"/>
                      <a:pt x="2" y="7"/>
                    </a:cubicBezTo>
                    <a:cubicBezTo>
                      <a:pt x="3" y="7"/>
                      <a:pt x="3" y="7"/>
                      <a:pt x="3" y="7"/>
                    </a:cubicBezTo>
                    <a:cubicBezTo>
                      <a:pt x="3" y="7"/>
                      <a:pt x="3" y="7"/>
                      <a:pt x="3" y="7"/>
                    </a:cubicBezTo>
                    <a:cubicBezTo>
                      <a:pt x="4" y="7"/>
                      <a:pt x="6" y="7"/>
                      <a:pt x="7" y="8"/>
                    </a:cubicBezTo>
                    <a:cubicBezTo>
                      <a:pt x="7" y="8"/>
                      <a:pt x="7" y="8"/>
                      <a:pt x="7" y="8"/>
                    </a:cubicBezTo>
                    <a:cubicBezTo>
                      <a:pt x="7" y="9"/>
                      <a:pt x="7" y="8"/>
                      <a:pt x="7" y="8"/>
                    </a:cubicBezTo>
                    <a:cubicBezTo>
                      <a:pt x="7" y="8"/>
                      <a:pt x="7" y="8"/>
                      <a:pt x="7" y="8"/>
                    </a:cubicBezTo>
                    <a:cubicBezTo>
                      <a:pt x="7" y="7"/>
                      <a:pt x="7" y="8"/>
                      <a:pt x="6" y="7"/>
                    </a:cubicBezTo>
                    <a:cubicBezTo>
                      <a:pt x="6" y="7"/>
                      <a:pt x="6" y="7"/>
                      <a:pt x="6" y="7"/>
                    </a:cubicBezTo>
                    <a:cubicBezTo>
                      <a:pt x="6" y="6"/>
                      <a:pt x="6" y="7"/>
                      <a:pt x="5" y="7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6" y="8"/>
                      <a:pt x="6" y="8"/>
                      <a:pt x="5" y="7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6" y="9"/>
                      <a:pt x="6" y="9"/>
                      <a:pt x="6" y="8"/>
                    </a:cubicBezTo>
                    <a:cubicBezTo>
                      <a:pt x="6" y="8"/>
                      <a:pt x="7" y="8"/>
                      <a:pt x="7" y="8"/>
                    </a:cubicBezTo>
                    <a:cubicBezTo>
                      <a:pt x="7" y="7"/>
                      <a:pt x="6" y="7"/>
                      <a:pt x="6" y="7"/>
                    </a:cubicBezTo>
                    <a:cubicBezTo>
                      <a:pt x="5" y="7"/>
                      <a:pt x="5" y="7"/>
                      <a:pt x="5" y="7"/>
                    </a:cubicBezTo>
                    <a:cubicBezTo>
                      <a:pt x="5" y="7"/>
                      <a:pt x="5" y="7"/>
                      <a:pt x="5" y="7"/>
                    </a:cubicBezTo>
                    <a:cubicBezTo>
                      <a:pt x="6" y="7"/>
                      <a:pt x="6" y="7"/>
                      <a:pt x="6" y="7"/>
                    </a:cubicBezTo>
                    <a:cubicBezTo>
                      <a:pt x="6" y="6"/>
                      <a:pt x="6" y="6"/>
                      <a:pt x="5" y="6"/>
                    </a:cubicBezTo>
                    <a:cubicBezTo>
                      <a:pt x="6" y="6"/>
                      <a:pt x="6" y="6"/>
                      <a:pt x="7" y="6"/>
                    </a:cubicBezTo>
                    <a:cubicBezTo>
                      <a:pt x="6" y="6"/>
                      <a:pt x="6" y="6"/>
                      <a:pt x="5" y="6"/>
                    </a:cubicBezTo>
                    <a:cubicBezTo>
                      <a:pt x="6" y="6"/>
                      <a:pt x="6" y="6"/>
                      <a:pt x="7" y="6"/>
                    </a:cubicBezTo>
                    <a:cubicBezTo>
                      <a:pt x="7" y="6"/>
                      <a:pt x="6" y="7"/>
                      <a:pt x="7" y="7"/>
                    </a:cubicBezTo>
                    <a:cubicBezTo>
                      <a:pt x="7" y="6"/>
                      <a:pt x="4" y="7"/>
                      <a:pt x="6" y="7"/>
                    </a:cubicBezTo>
                    <a:cubicBezTo>
                      <a:pt x="6" y="7"/>
                      <a:pt x="5" y="7"/>
                      <a:pt x="4" y="7"/>
                    </a:cubicBezTo>
                    <a:cubicBezTo>
                      <a:pt x="4" y="7"/>
                      <a:pt x="5" y="7"/>
                      <a:pt x="5" y="7"/>
                    </a:cubicBezTo>
                    <a:cubicBezTo>
                      <a:pt x="4" y="7"/>
                      <a:pt x="4" y="7"/>
                      <a:pt x="3" y="7"/>
                    </a:cubicBezTo>
                    <a:cubicBezTo>
                      <a:pt x="3" y="7"/>
                      <a:pt x="2" y="7"/>
                      <a:pt x="2" y="7"/>
                    </a:cubicBezTo>
                    <a:cubicBezTo>
                      <a:pt x="2" y="7"/>
                      <a:pt x="3" y="7"/>
                      <a:pt x="3" y="7"/>
                    </a:cubicBezTo>
                    <a:cubicBezTo>
                      <a:pt x="0" y="7"/>
                      <a:pt x="3" y="7"/>
                      <a:pt x="1" y="6"/>
                    </a:cubicBezTo>
                    <a:cubicBezTo>
                      <a:pt x="1" y="6"/>
                      <a:pt x="1" y="6"/>
                      <a:pt x="2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2" y="6"/>
                      <a:pt x="2" y="5"/>
                      <a:pt x="1" y="5"/>
                    </a:cubicBezTo>
                    <a:cubicBezTo>
                      <a:pt x="3" y="6"/>
                      <a:pt x="2" y="5"/>
                      <a:pt x="3" y="6"/>
                    </a:cubicBezTo>
                    <a:cubicBezTo>
                      <a:pt x="3" y="6"/>
                      <a:pt x="2" y="5"/>
                      <a:pt x="1" y="4"/>
                    </a:cubicBezTo>
                    <a:cubicBezTo>
                      <a:pt x="2" y="5"/>
                      <a:pt x="2" y="4"/>
                      <a:pt x="2" y="4"/>
                    </a:cubicBezTo>
                    <a:cubicBezTo>
                      <a:pt x="2" y="4"/>
                      <a:pt x="2" y="3"/>
                      <a:pt x="3" y="4"/>
                    </a:cubicBezTo>
                    <a:cubicBezTo>
                      <a:pt x="2" y="4"/>
                      <a:pt x="2" y="3"/>
                      <a:pt x="2" y="3"/>
                    </a:cubicBezTo>
                    <a:cubicBezTo>
                      <a:pt x="2" y="4"/>
                      <a:pt x="3" y="3"/>
                      <a:pt x="3" y="2"/>
                    </a:cubicBezTo>
                    <a:cubicBezTo>
                      <a:pt x="3" y="2"/>
                      <a:pt x="3" y="3"/>
                      <a:pt x="3" y="3"/>
                    </a:cubicBezTo>
                    <a:cubicBezTo>
                      <a:pt x="3" y="3"/>
                      <a:pt x="3" y="2"/>
                      <a:pt x="3" y="2"/>
                    </a:cubicBezTo>
                    <a:cubicBezTo>
                      <a:pt x="3" y="2"/>
                      <a:pt x="4" y="3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1"/>
                      <a:pt x="3" y="1"/>
                      <a:pt x="3" y="0"/>
                    </a:cubicBezTo>
                    <a:cubicBezTo>
                      <a:pt x="5" y="4"/>
                      <a:pt x="4" y="3"/>
                      <a:pt x="5" y="4"/>
                    </a:cubicBezTo>
                    <a:cubicBezTo>
                      <a:pt x="5" y="3"/>
                      <a:pt x="5" y="3"/>
                      <a:pt x="5" y="2"/>
                    </a:cubicBezTo>
                    <a:cubicBezTo>
                      <a:pt x="5" y="3"/>
                      <a:pt x="5" y="4"/>
                      <a:pt x="5" y="2"/>
                    </a:cubicBezTo>
                    <a:cubicBezTo>
                      <a:pt x="5" y="2"/>
                      <a:pt x="5" y="4"/>
                      <a:pt x="6" y="4"/>
                    </a:cubicBezTo>
                    <a:cubicBezTo>
                      <a:pt x="6" y="4"/>
                      <a:pt x="5" y="4"/>
                      <a:pt x="5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4" y="1"/>
                      <a:pt x="5" y="2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3"/>
                      <a:pt x="9" y="2"/>
                      <a:pt x="10" y="2"/>
                    </a:cubicBezTo>
                    <a:cubicBezTo>
                      <a:pt x="9" y="3"/>
                      <a:pt x="9" y="3"/>
                      <a:pt x="8" y="3"/>
                    </a:cubicBezTo>
                    <a:cubicBezTo>
                      <a:pt x="9" y="3"/>
                      <a:pt x="9" y="3"/>
                      <a:pt x="10" y="3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8" y="4"/>
                      <a:pt x="9" y="3"/>
                      <a:pt x="8" y="3"/>
                    </a:cubicBezTo>
                    <a:cubicBezTo>
                      <a:pt x="8" y="4"/>
                      <a:pt x="7" y="4"/>
                      <a:pt x="7" y="4"/>
                    </a:cubicBezTo>
                    <a:cubicBezTo>
                      <a:pt x="8" y="4"/>
                      <a:pt x="10" y="3"/>
                      <a:pt x="10" y="2"/>
                    </a:cubicBezTo>
                    <a:cubicBezTo>
                      <a:pt x="9" y="3"/>
                      <a:pt x="10" y="2"/>
                      <a:pt x="11" y="3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9" y="3"/>
                      <a:pt x="9" y="3"/>
                      <a:pt x="9" y="4"/>
                    </a:cubicBezTo>
                    <a:cubicBezTo>
                      <a:pt x="9" y="4"/>
                      <a:pt x="10" y="3"/>
                      <a:pt x="11" y="3"/>
                    </a:cubicBezTo>
                    <a:cubicBezTo>
                      <a:pt x="12" y="2"/>
                      <a:pt x="10" y="3"/>
                      <a:pt x="9" y="3"/>
                    </a:cubicBezTo>
                    <a:cubicBezTo>
                      <a:pt x="9" y="3"/>
                      <a:pt x="9" y="4"/>
                      <a:pt x="10" y="3"/>
                    </a:cubicBezTo>
                    <a:cubicBezTo>
                      <a:pt x="10" y="3"/>
                      <a:pt x="9" y="4"/>
                      <a:pt x="10" y="3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0" y="3"/>
                      <a:pt x="11" y="3"/>
                      <a:pt x="10" y="4"/>
                    </a:cubicBezTo>
                    <a:cubicBezTo>
                      <a:pt x="11" y="3"/>
                      <a:pt x="9" y="4"/>
                      <a:pt x="11" y="3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11" y="3"/>
                      <a:pt x="10" y="4"/>
                      <a:pt x="10" y="4"/>
                    </a:cubicBezTo>
                    <a:cubicBezTo>
                      <a:pt x="11" y="4"/>
                      <a:pt x="10" y="4"/>
                      <a:pt x="10" y="4"/>
                    </a:cubicBezTo>
                    <a:cubicBezTo>
                      <a:pt x="11" y="3"/>
                      <a:pt x="11" y="3"/>
                      <a:pt x="12" y="3"/>
                    </a:cubicBezTo>
                    <a:cubicBezTo>
                      <a:pt x="10" y="4"/>
                      <a:pt x="11" y="4"/>
                      <a:pt x="9" y="4"/>
                    </a:cubicBezTo>
                    <a:cubicBezTo>
                      <a:pt x="9" y="5"/>
                      <a:pt x="9" y="5"/>
                      <a:pt x="7" y="6"/>
                    </a:cubicBezTo>
                    <a:cubicBezTo>
                      <a:pt x="8" y="5"/>
                      <a:pt x="9" y="5"/>
                      <a:pt x="9" y="5"/>
                    </a:cubicBezTo>
                    <a:cubicBezTo>
                      <a:pt x="10" y="4"/>
                      <a:pt x="8" y="5"/>
                      <a:pt x="10" y="4"/>
                    </a:cubicBezTo>
                    <a:cubicBezTo>
                      <a:pt x="10" y="5"/>
                      <a:pt x="9" y="5"/>
                      <a:pt x="9" y="5"/>
                    </a:cubicBezTo>
                    <a:cubicBezTo>
                      <a:pt x="8" y="6"/>
                      <a:pt x="8" y="5"/>
                      <a:pt x="7" y="6"/>
                    </a:cubicBezTo>
                    <a:cubicBezTo>
                      <a:pt x="8" y="5"/>
                      <a:pt x="9" y="5"/>
                      <a:pt x="10" y="4"/>
                    </a:cubicBezTo>
                    <a:cubicBezTo>
                      <a:pt x="11" y="4"/>
                      <a:pt x="10" y="5"/>
                      <a:pt x="10" y="5"/>
                    </a:cubicBezTo>
                    <a:cubicBezTo>
                      <a:pt x="9" y="5"/>
                      <a:pt x="8" y="6"/>
                      <a:pt x="8" y="6"/>
                    </a:cubicBezTo>
                    <a:cubicBezTo>
                      <a:pt x="7" y="6"/>
                      <a:pt x="8" y="6"/>
                      <a:pt x="7" y="6"/>
                    </a:cubicBezTo>
                    <a:cubicBezTo>
                      <a:pt x="7" y="6"/>
                      <a:pt x="8" y="6"/>
                      <a:pt x="8" y="6"/>
                    </a:cubicBezTo>
                    <a:cubicBezTo>
                      <a:pt x="7" y="6"/>
                      <a:pt x="7" y="6"/>
                      <a:pt x="7" y="7"/>
                    </a:cubicBezTo>
                    <a:cubicBezTo>
                      <a:pt x="7" y="6"/>
                      <a:pt x="8" y="6"/>
                      <a:pt x="8" y="6"/>
                    </a:cubicBezTo>
                    <a:cubicBezTo>
                      <a:pt x="9" y="6"/>
                      <a:pt x="8" y="6"/>
                      <a:pt x="10" y="5"/>
                    </a:cubicBezTo>
                    <a:cubicBezTo>
                      <a:pt x="10" y="5"/>
                      <a:pt x="9" y="5"/>
                      <a:pt x="9" y="5"/>
                    </a:cubicBezTo>
                    <a:cubicBezTo>
                      <a:pt x="9" y="6"/>
                      <a:pt x="10" y="5"/>
                      <a:pt x="9" y="6"/>
                    </a:cubicBezTo>
                    <a:cubicBezTo>
                      <a:pt x="9" y="6"/>
                      <a:pt x="9" y="6"/>
                      <a:pt x="9" y="6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11" y="5"/>
                      <a:pt x="9" y="6"/>
                      <a:pt x="10" y="5"/>
                    </a:cubicBezTo>
                    <a:cubicBezTo>
                      <a:pt x="10" y="5"/>
                      <a:pt x="10" y="6"/>
                      <a:pt x="10" y="5"/>
                    </a:cubicBezTo>
                    <a:cubicBezTo>
                      <a:pt x="10" y="5"/>
                      <a:pt x="10" y="6"/>
                      <a:pt x="9" y="6"/>
                    </a:cubicBezTo>
                    <a:cubicBezTo>
                      <a:pt x="11" y="5"/>
                      <a:pt x="10" y="6"/>
                      <a:pt x="12" y="6"/>
                    </a:cubicBezTo>
                    <a:cubicBezTo>
                      <a:pt x="11" y="6"/>
                      <a:pt x="9" y="7"/>
                      <a:pt x="8" y="8"/>
                    </a:cubicBezTo>
                    <a:cubicBezTo>
                      <a:pt x="8" y="8"/>
                      <a:pt x="7" y="9"/>
                      <a:pt x="8" y="9"/>
                    </a:cubicBezTo>
                    <a:cubicBezTo>
                      <a:pt x="8" y="9"/>
                      <a:pt x="10" y="8"/>
                      <a:pt x="9" y="9"/>
                    </a:cubicBezTo>
                    <a:cubicBezTo>
                      <a:pt x="9" y="8"/>
                      <a:pt x="10" y="8"/>
                      <a:pt x="10" y="8"/>
                    </a:cubicBezTo>
                    <a:cubicBezTo>
                      <a:pt x="10" y="8"/>
                      <a:pt x="12" y="8"/>
                      <a:pt x="10" y="9"/>
                    </a:cubicBezTo>
                    <a:cubicBezTo>
                      <a:pt x="10" y="8"/>
                      <a:pt x="11" y="8"/>
                      <a:pt x="11" y="8"/>
                    </a:cubicBezTo>
                    <a:cubicBezTo>
                      <a:pt x="11" y="8"/>
                      <a:pt x="11" y="8"/>
                      <a:pt x="11" y="8"/>
                    </a:cubicBezTo>
                    <a:cubicBezTo>
                      <a:pt x="11" y="8"/>
                      <a:pt x="11" y="8"/>
                      <a:pt x="11" y="8"/>
                    </a:cubicBezTo>
                    <a:cubicBezTo>
                      <a:pt x="10" y="9"/>
                      <a:pt x="10" y="9"/>
                      <a:pt x="9" y="9"/>
                    </a:cubicBezTo>
                    <a:cubicBezTo>
                      <a:pt x="11" y="8"/>
                      <a:pt x="9" y="9"/>
                      <a:pt x="10" y="9"/>
                    </a:cubicBezTo>
                    <a:cubicBezTo>
                      <a:pt x="9" y="9"/>
                      <a:pt x="9" y="9"/>
                      <a:pt x="8" y="9"/>
                    </a:cubicBezTo>
                    <a:cubicBezTo>
                      <a:pt x="8" y="9"/>
                      <a:pt x="8" y="9"/>
                      <a:pt x="8" y="10"/>
                    </a:cubicBezTo>
                    <a:cubicBezTo>
                      <a:pt x="9" y="9"/>
                      <a:pt x="9" y="9"/>
                      <a:pt x="8" y="10"/>
                    </a:cubicBezTo>
                    <a:cubicBezTo>
                      <a:pt x="8" y="9"/>
                      <a:pt x="10" y="9"/>
                      <a:pt x="11" y="9"/>
                    </a:cubicBezTo>
                    <a:cubicBezTo>
                      <a:pt x="11" y="9"/>
                      <a:pt x="9" y="9"/>
                      <a:pt x="9" y="9"/>
                    </a:cubicBezTo>
                    <a:cubicBezTo>
                      <a:pt x="11" y="9"/>
                      <a:pt x="10" y="9"/>
                      <a:pt x="10" y="9"/>
                    </a:cubicBezTo>
                    <a:cubicBezTo>
                      <a:pt x="10" y="9"/>
                      <a:pt x="10" y="9"/>
                      <a:pt x="10" y="9"/>
                    </a:cubicBezTo>
                    <a:cubicBezTo>
                      <a:pt x="9" y="10"/>
                      <a:pt x="8" y="10"/>
                      <a:pt x="9" y="9"/>
                    </a:cubicBezTo>
                    <a:cubicBezTo>
                      <a:pt x="8" y="10"/>
                      <a:pt x="8" y="10"/>
                      <a:pt x="8" y="10"/>
                    </a:cubicBezTo>
                    <a:cubicBezTo>
                      <a:pt x="8" y="10"/>
                      <a:pt x="8" y="10"/>
                      <a:pt x="8" y="10"/>
                    </a:cubicBezTo>
                    <a:cubicBezTo>
                      <a:pt x="8" y="10"/>
                      <a:pt x="8" y="10"/>
                      <a:pt x="7" y="10"/>
                    </a:cubicBezTo>
                    <a:cubicBezTo>
                      <a:pt x="8" y="10"/>
                      <a:pt x="8" y="10"/>
                      <a:pt x="10" y="9"/>
                    </a:cubicBezTo>
                    <a:cubicBezTo>
                      <a:pt x="10" y="9"/>
                      <a:pt x="10" y="9"/>
                      <a:pt x="10" y="9"/>
                    </a:cubicBezTo>
                    <a:cubicBezTo>
                      <a:pt x="10" y="9"/>
                      <a:pt x="10" y="9"/>
                      <a:pt x="9" y="9"/>
                    </a:cubicBezTo>
                    <a:cubicBezTo>
                      <a:pt x="10" y="9"/>
                      <a:pt x="9" y="10"/>
                      <a:pt x="10" y="9"/>
                    </a:cubicBezTo>
                    <a:cubicBezTo>
                      <a:pt x="8" y="10"/>
                      <a:pt x="9" y="10"/>
                      <a:pt x="8" y="10"/>
                    </a:cubicBezTo>
                    <a:cubicBezTo>
                      <a:pt x="8" y="10"/>
                      <a:pt x="10" y="9"/>
                      <a:pt x="8" y="10"/>
                    </a:cubicBezTo>
                    <a:cubicBezTo>
                      <a:pt x="7" y="10"/>
                      <a:pt x="10" y="10"/>
                      <a:pt x="9" y="10"/>
                    </a:cubicBezTo>
                    <a:cubicBezTo>
                      <a:pt x="11" y="9"/>
                      <a:pt x="8" y="10"/>
                      <a:pt x="10" y="10"/>
                    </a:cubicBezTo>
                    <a:cubicBezTo>
                      <a:pt x="10" y="10"/>
                      <a:pt x="9" y="10"/>
                      <a:pt x="8" y="10"/>
                    </a:cubicBezTo>
                    <a:cubicBezTo>
                      <a:pt x="9" y="10"/>
                      <a:pt x="8" y="10"/>
                      <a:pt x="8" y="10"/>
                    </a:cubicBezTo>
                    <a:cubicBezTo>
                      <a:pt x="10" y="9"/>
                      <a:pt x="9" y="10"/>
                      <a:pt x="11" y="9"/>
                    </a:cubicBezTo>
                    <a:cubicBezTo>
                      <a:pt x="9" y="10"/>
                      <a:pt x="11" y="9"/>
                      <a:pt x="10" y="10"/>
                    </a:cubicBezTo>
                    <a:cubicBezTo>
                      <a:pt x="10" y="10"/>
                      <a:pt x="10" y="10"/>
                      <a:pt x="11" y="9"/>
                    </a:cubicBezTo>
                    <a:cubicBezTo>
                      <a:pt x="11" y="10"/>
                      <a:pt x="9" y="10"/>
                      <a:pt x="10" y="10"/>
                    </a:cubicBezTo>
                    <a:cubicBezTo>
                      <a:pt x="12" y="9"/>
                      <a:pt x="9" y="11"/>
                      <a:pt x="11" y="10"/>
                    </a:cubicBezTo>
                    <a:cubicBezTo>
                      <a:pt x="11" y="10"/>
                      <a:pt x="10" y="10"/>
                      <a:pt x="9" y="11"/>
                    </a:cubicBezTo>
                    <a:cubicBezTo>
                      <a:pt x="10" y="11"/>
                      <a:pt x="10" y="11"/>
                      <a:pt x="11" y="11"/>
                    </a:cubicBezTo>
                    <a:cubicBezTo>
                      <a:pt x="10" y="11"/>
                      <a:pt x="10" y="11"/>
                      <a:pt x="10" y="11"/>
                    </a:cubicBezTo>
                    <a:cubicBezTo>
                      <a:pt x="10" y="11"/>
                      <a:pt x="10" y="11"/>
                      <a:pt x="10" y="11"/>
                    </a:cubicBezTo>
                    <a:cubicBezTo>
                      <a:pt x="10" y="11"/>
                      <a:pt x="8" y="12"/>
                      <a:pt x="7" y="12"/>
                    </a:cubicBezTo>
                    <a:cubicBezTo>
                      <a:pt x="7" y="12"/>
                      <a:pt x="8" y="12"/>
                      <a:pt x="8" y="12"/>
                    </a:cubicBezTo>
                    <a:cubicBezTo>
                      <a:pt x="9" y="12"/>
                      <a:pt x="8" y="12"/>
                      <a:pt x="9" y="12"/>
                    </a:cubicBezTo>
                    <a:cubicBezTo>
                      <a:pt x="9" y="12"/>
                      <a:pt x="8" y="12"/>
                      <a:pt x="9" y="12"/>
                    </a:cubicBezTo>
                    <a:cubicBezTo>
                      <a:pt x="9" y="12"/>
                      <a:pt x="9" y="12"/>
                      <a:pt x="8" y="12"/>
                    </a:cubicBezTo>
                    <a:cubicBezTo>
                      <a:pt x="8" y="12"/>
                      <a:pt x="10" y="12"/>
                      <a:pt x="8" y="12"/>
                    </a:cubicBezTo>
                    <a:cubicBezTo>
                      <a:pt x="9" y="12"/>
                      <a:pt x="9" y="12"/>
                      <a:pt x="10" y="12"/>
                    </a:cubicBezTo>
                    <a:cubicBezTo>
                      <a:pt x="10" y="12"/>
                      <a:pt x="9" y="12"/>
                      <a:pt x="10" y="11"/>
                    </a:cubicBezTo>
                    <a:cubicBezTo>
                      <a:pt x="11" y="11"/>
                      <a:pt x="9" y="12"/>
                      <a:pt x="9" y="12"/>
                    </a:cubicBezTo>
                    <a:cubicBezTo>
                      <a:pt x="8" y="13"/>
                      <a:pt x="9" y="12"/>
                      <a:pt x="9" y="12"/>
                    </a:cubicBezTo>
                    <a:cubicBezTo>
                      <a:pt x="8" y="12"/>
                      <a:pt x="8" y="13"/>
                      <a:pt x="8" y="13"/>
                    </a:cubicBezTo>
                    <a:cubicBezTo>
                      <a:pt x="8" y="13"/>
                      <a:pt x="9" y="12"/>
                      <a:pt x="10" y="12"/>
                    </a:cubicBezTo>
                    <a:cubicBezTo>
                      <a:pt x="10" y="12"/>
                      <a:pt x="9" y="12"/>
                      <a:pt x="11" y="12"/>
                    </a:cubicBezTo>
                    <a:cubicBezTo>
                      <a:pt x="11" y="12"/>
                      <a:pt x="10" y="12"/>
                      <a:pt x="9" y="13"/>
                    </a:cubicBezTo>
                    <a:cubicBezTo>
                      <a:pt x="11" y="12"/>
                      <a:pt x="12" y="12"/>
                      <a:pt x="11" y="12"/>
                    </a:cubicBezTo>
                    <a:cubicBezTo>
                      <a:pt x="10" y="12"/>
                      <a:pt x="10" y="13"/>
                      <a:pt x="10" y="12"/>
                    </a:cubicBezTo>
                    <a:cubicBezTo>
                      <a:pt x="9" y="13"/>
                      <a:pt x="11" y="12"/>
                      <a:pt x="9" y="13"/>
                    </a:cubicBezTo>
                    <a:cubicBezTo>
                      <a:pt x="10" y="12"/>
                      <a:pt x="11" y="12"/>
                      <a:pt x="10" y="13"/>
                    </a:cubicBezTo>
                    <a:cubicBezTo>
                      <a:pt x="11" y="12"/>
                      <a:pt x="12" y="12"/>
                      <a:pt x="12" y="11"/>
                    </a:cubicBezTo>
                    <a:cubicBezTo>
                      <a:pt x="13" y="11"/>
                      <a:pt x="13" y="11"/>
                      <a:pt x="13" y="11"/>
                    </a:cubicBezTo>
                    <a:cubicBezTo>
                      <a:pt x="12" y="12"/>
                      <a:pt x="12" y="12"/>
                      <a:pt x="12" y="12"/>
                    </a:cubicBezTo>
                    <a:cubicBezTo>
                      <a:pt x="12" y="12"/>
                      <a:pt x="11" y="12"/>
                      <a:pt x="11" y="12"/>
                    </a:cubicBezTo>
                    <a:cubicBezTo>
                      <a:pt x="10" y="13"/>
                      <a:pt x="12" y="12"/>
                      <a:pt x="9" y="13"/>
                    </a:cubicBezTo>
                    <a:cubicBezTo>
                      <a:pt x="10" y="13"/>
                      <a:pt x="10" y="14"/>
                      <a:pt x="11" y="13"/>
                    </a:cubicBezTo>
                    <a:cubicBezTo>
                      <a:pt x="11" y="13"/>
                      <a:pt x="11" y="13"/>
                      <a:pt x="12" y="13"/>
                    </a:cubicBezTo>
                    <a:cubicBezTo>
                      <a:pt x="11" y="13"/>
                      <a:pt x="11" y="13"/>
                      <a:pt x="11" y="13"/>
                    </a:cubicBezTo>
                    <a:cubicBezTo>
                      <a:pt x="10" y="13"/>
                      <a:pt x="12" y="12"/>
                      <a:pt x="10" y="13"/>
                    </a:cubicBezTo>
                    <a:cubicBezTo>
                      <a:pt x="11" y="13"/>
                      <a:pt x="11" y="13"/>
                      <a:pt x="13" y="12"/>
                    </a:cubicBezTo>
                    <a:cubicBezTo>
                      <a:pt x="11" y="13"/>
                      <a:pt x="13" y="12"/>
                      <a:pt x="12" y="12"/>
                    </a:cubicBezTo>
                    <a:cubicBezTo>
                      <a:pt x="12" y="12"/>
                      <a:pt x="13" y="12"/>
                      <a:pt x="13" y="12"/>
                    </a:cubicBezTo>
                    <a:cubicBezTo>
                      <a:pt x="13" y="12"/>
                      <a:pt x="12" y="12"/>
                      <a:pt x="12" y="12"/>
                    </a:cubicBezTo>
                    <a:cubicBezTo>
                      <a:pt x="13" y="12"/>
                      <a:pt x="13" y="12"/>
                      <a:pt x="13" y="12"/>
                    </a:cubicBezTo>
                    <a:cubicBezTo>
                      <a:pt x="13" y="11"/>
                      <a:pt x="13" y="11"/>
                      <a:pt x="13" y="11"/>
                    </a:cubicBezTo>
                    <a:cubicBezTo>
                      <a:pt x="14" y="11"/>
                      <a:pt x="13" y="12"/>
                      <a:pt x="14" y="12"/>
                    </a:cubicBezTo>
                    <a:cubicBezTo>
                      <a:pt x="13" y="12"/>
                      <a:pt x="13" y="12"/>
                      <a:pt x="12" y="13"/>
                    </a:cubicBezTo>
                    <a:cubicBezTo>
                      <a:pt x="12" y="13"/>
                      <a:pt x="12" y="12"/>
                      <a:pt x="12" y="12"/>
                    </a:cubicBezTo>
                    <a:cubicBezTo>
                      <a:pt x="13" y="12"/>
                      <a:pt x="13" y="12"/>
                      <a:pt x="13" y="12"/>
                    </a:cubicBezTo>
                    <a:cubicBezTo>
                      <a:pt x="14" y="11"/>
                      <a:pt x="13" y="12"/>
                      <a:pt x="14" y="11"/>
                    </a:cubicBezTo>
                    <a:cubicBezTo>
                      <a:pt x="14" y="12"/>
                      <a:pt x="14" y="12"/>
                      <a:pt x="13" y="12"/>
                    </a:cubicBezTo>
                    <a:cubicBezTo>
                      <a:pt x="14" y="12"/>
                      <a:pt x="14" y="12"/>
                      <a:pt x="13" y="12"/>
                    </a:cubicBezTo>
                    <a:cubicBezTo>
                      <a:pt x="13" y="13"/>
                      <a:pt x="14" y="12"/>
                      <a:pt x="13" y="13"/>
                    </a:cubicBezTo>
                    <a:cubicBezTo>
                      <a:pt x="12" y="13"/>
                      <a:pt x="16" y="10"/>
                      <a:pt x="14" y="12"/>
                    </a:cubicBezTo>
                    <a:cubicBezTo>
                      <a:pt x="16" y="10"/>
                      <a:pt x="14" y="12"/>
                      <a:pt x="15" y="11"/>
                    </a:cubicBezTo>
                    <a:cubicBezTo>
                      <a:pt x="14" y="12"/>
                      <a:pt x="14" y="12"/>
                      <a:pt x="12" y="13"/>
                    </a:cubicBezTo>
                    <a:cubicBezTo>
                      <a:pt x="13" y="13"/>
                      <a:pt x="14" y="12"/>
                      <a:pt x="14" y="12"/>
                    </a:cubicBezTo>
                    <a:cubicBezTo>
                      <a:pt x="14" y="12"/>
                      <a:pt x="13" y="13"/>
                      <a:pt x="13" y="14"/>
                    </a:cubicBezTo>
                    <a:cubicBezTo>
                      <a:pt x="13" y="13"/>
                      <a:pt x="14" y="12"/>
                      <a:pt x="14" y="12"/>
                    </a:cubicBezTo>
                    <a:cubicBezTo>
                      <a:pt x="13" y="13"/>
                      <a:pt x="14" y="13"/>
                      <a:pt x="13" y="13"/>
                    </a:cubicBezTo>
                    <a:cubicBezTo>
                      <a:pt x="13" y="13"/>
                      <a:pt x="13" y="13"/>
                      <a:pt x="13" y="13"/>
                    </a:cubicBezTo>
                    <a:cubicBezTo>
                      <a:pt x="14" y="12"/>
                      <a:pt x="14" y="12"/>
                      <a:pt x="14" y="13"/>
                    </a:cubicBezTo>
                    <a:cubicBezTo>
                      <a:pt x="14" y="13"/>
                      <a:pt x="14" y="12"/>
                      <a:pt x="14" y="12"/>
                    </a:cubicBezTo>
                    <a:cubicBezTo>
                      <a:pt x="14" y="12"/>
                      <a:pt x="15" y="12"/>
                      <a:pt x="15" y="11"/>
                    </a:cubicBezTo>
                    <a:cubicBezTo>
                      <a:pt x="14" y="12"/>
                      <a:pt x="14" y="13"/>
                      <a:pt x="14" y="13"/>
                    </a:cubicBezTo>
                    <a:cubicBezTo>
                      <a:pt x="13" y="13"/>
                      <a:pt x="14" y="13"/>
                      <a:pt x="14" y="13"/>
                    </a:cubicBezTo>
                    <a:cubicBezTo>
                      <a:pt x="13" y="13"/>
                      <a:pt x="13" y="14"/>
                      <a:pt x="13" y="14"/>
                    </a:cubicBezTo>
                    <a:cubicBezTo>
                      <a:pt x="14" y="13"/>
                      <a:pt x="12" y="15"/>
                      <a:pt x="14" y="13"/>
                    </a:cubicBezTo>
                    <a:cubicBezTo>
                      <a:pt x="13" y="14"/>
                      <a:pt x="13" y="14"/>
                      <a:pt x="14" y="14"/>
                    </a:cubicBezTo>
                    <a:cubicBezTo>
                      <a:pt x="14" y="14"/>
                      <a:pt x="14" y="14"/>
                      <a:pt x="14" y="14"/>
                    </a:cubicBezTo>
                    <a:cubicBezTo>
                      <a:pt x="15" y="13"/>
                      <a:pt x="14" y="14"/>
                      <a:pt x="15" y="13"/>
                    </a:cubicBezTo>
                    <a:cubicBezTo>
                      <a:pt x="15" y="13"/>
                      <a:pt x="14" y="14"/>
                      <a:pt x="15" y="13"/>
                    </a:cubicBezTo>
                    <a:cubicBezTo>
                      <a:pt x="14" y="14"/>
                      <a:pt x="15" y="12"/>
                      <a:pt x="14" y="13"/>
                    </a:cubicBezTo>
                    <a:cubicBezTo>
                      <a:pt x="15" y="12"/>
                      <a:pt x="15" y="12"/>
                      <a:pt x="15" y="12"/>
                    </a:cubicBezTo>
                    <a:cubicBezTo>
                      <a:pt x="15" y="13"/>
                      <a:pt x="15" y="11"/>
                      <a:pt x="15" y="12"/>
                    </a:cubicBezTo>
                    <a:cubicBezTo>
                      <a:pt x="15" y="13"/>
                      <a:pt x="15" y="13"/>
                      <a:pt x="15" y="12"/>
                    </a:cubicBezTo>
                    <a:cubicBezTo>
                      <a:pt x="15" y="11"/>
                      <a:pt x="15" y="12"/>
                      <a:pt x="15" y="12"/>
                    </a:cubicBezTo>
                    <a:cubicBezTo>
                      <a:pt x="15" y="12"/>
                      <a:pt x="15" y="13"/>
                      <a:pt x="14" y="14"/>
                    </a:cubicBezTo>
                    <a:cubicBezTo>
                      <a:pt x="14" y="14"/>
                      <a:pt x="15" y="12"/>
                      <a:pt x="15" y="12"/>
                    </a:cubicBezTo>
                    <a:cubicBezTo>
                      <a:pt x="15" y="12"/>
                      <a:pt x="15" y="12"/>
                      <a:pt x="15" y="12"/>
                    </a:cubicBezTo>
                    <a:cubicBezTo>
                      <a:pt x="15" y="12"/>
                      <a:pt x="15" y="13"/>
                      <a:pt x="15" y="13"/>
                    </a:cubicBezTo>
                    <a:cubicBezTo>
                      <a:pt x="15" y="13"/>
                      <a:pt x="15" y="14"/>
                      <a:pt x="15" y="14"/>
                    </a:cubicBezTo>
                    <a:cubicBezTo>
                      <a:pt x="15" y="14"/>
                      <a:pt x="15" y="13"/>
                      <a:pt x="15" y="12"/>
                    </a:cubicBezTo>
                    <a:cubicBezTo>
                      <a:pt x="15" y="13"/>
                      <a:pt x="15" y="11"/>
                      <a:pt x="15" y="14"/>
                    </a:cubicBezTo>
                    <a:cubicBezTo>
                      <a:pt x="15" y="13"/>
                      <a:pt x="15" y="14"/>
                      <a:pt x="15" y="12"/>
                    </a:cubicBezTo>
                    <a:cubicBezTo>
                      <a:pt x="15" y="12"/>
                      <a:pt x="15" y="14"/>
                      <a:pt x="15" y="15"/>
                    </a:cubicBezTo>
                    <a:close/>
                    <a:moveTo>
                      <a:pt x="6" y="6"/>
                    </a:moveTo>
                    <a:cubicBezTo>
                      <a:pt x="6" y="6"/>
                      <a:pt x="7" y="6"/>
                      <a:pt x="7" y="5"/>
                    </a:cubicBezTo>
                    <a:cubicBezTo>
                      <a:pt x="7" y="5"/>
                      <a:pt x="6" y="5"/>
                      <a:pt x="6" y="6"/>
                    </a:cubicBezTo>
                    <a:cubicBezTo>
                      <a:pt x="6" y="6"/>
                      <a:pt x="5" y="6"/>
                      <a:pt x="5" y="6"/>
                    </a:cubicBezTo>
                    <a:cubicBezTo>
                      <a:pt x="6" y="6"/>
                      <a:pt x="6" y="6"/>
                      <a:pt x="6" y="6"/>
                    </a:cubicBezTo>
                    <a:cubicBezTo>
                      <a:pt x="6" y="6"/>
                      <a:pt x="5" y="7"/>
                      <a:pt x="6" y="6"/>
                    </a:cubicBezTo>
                    <a:close/>
                    <a:moveTo>
                      <a:pt x="8" y="5"/>
                    </a:moveTo>
                    <a:cubicBezTo>
                      <a:pt x="8" y="5"/>
                      <a:pt x="8" y="5"/>
                      <a:pt x="8" y="5"/>
                    </a:cubicBezTo>
                    <a:cubicBezTo>
                      <a:pt x="7" y="6"/>
                      <a:pt x="6" y="6"/>
                      <a:pt x="6" y="6"/>
                    </a:cubicBezTo>
                    <a:cubicBezTo>
                      <a:pt x="6" y="6"/>
                      <a:pt x="7" y="6"/>
                      <a:pt x="7" y="6"/>
                    </a:cubicBezTo>
                    <a:cubicBezTo>
                      <a:pt x="7" y="6"/>
                      <a:pt x="7" y="6"/>
                      <a:pt x="8" y="5"/>
                    </a:cubicBezTo>
                    <a:close/>
                    <a:moveTo>
                      <a:pt x="6" y="6"/>
                    </a:moveTo>
                    <a:cubicBezTo>
                      <a:pt x="7" y="6"/>
                      <a:pt x="6" y="7"/>
                      <a:pt x="6" y="6"/>
                    </a:cubicBezTo>
                    <a:cubicBezTo>
                      <a:pt x="5" y="7"/>
                      <a:pt x="5" y="7"/>
                      <a:pt x="5" y="7"/>
                    </a:cubicBezTo>
                    <a:cubicBezTo>
                      <a:pt x="6" y="7"/>
                      <a:pt x="6" y="7"/>
                      <a:pt x="6" y="6"/>
                    </a:cubicBezTo>
                    <a:close/>
                    <a:moveTo>
                      <a:pt x="9" y="13"/>
                    </a:moveTo>
                    <a:cubicBezTo>
                      <a:pt x="9" y="13"/>
                      <a:pt x="8" y="14"/>
                      <a:pt x="7" y="14"/>
                    </a:cubicBezTo>
                    <a:cubicBezTo>
                      <a:pt x="8" y="14"/>
                      <a:pt x="11" y="12"/>
                      <a:pt x="9" y="13"/>
                    </a:cubicBezTo>
                    <a:close/>
                    <a:moveTo>
                      <a:pt x="10" y="14"/>
                    </a:moveTo>
                    <a:cubicBezTo>
                      <a:pt x="10" y="14"/>
                      <a:pt x="11" y="13"/>
                      <a:pt x="12" y="13"/>
                    </a:cubicBezTo>
                    <a:cubicBezTo>
                      <a:pt x="10" y="14"/>
                      <a:pt x="10" y="14"/>
                      <a:pt x="10" y="14"/>
                    </a:cubicBezTo>
                    <a:cubicBezTo>
                      <a:pt x="10" y="14"/>
                      <a:pt x="10" y="14"/>
                      <a:pt x="9" y="14"/>
                    </a:cubicBezTo>
                    <a:cubicBezTo>
                      <a:pt x="9" y="15"/>
                      <a:pt x="10" y="14"/>
                      <a:pt x="10" y="14"/>
                    </a:cubicBezTo>
                    <a:close/>
                  </a:path>
                </a:pathLst>
              </a:custGeom>
              <a:solidFill>
                <a:srgbClr val="73ADC9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0" name="Freeform 72"/>
              <p:cNvSpPr/>
              <p:nvPr/>
            </p:nvSpPr>
            <p:spPr bwMode="auto">
              <a:xfrm rot="976095">
                <a:off x="5646324" y="1740282"/>
                <a:ext cx="18929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FAE4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1" name="Freeform 73"/>
              <p:cNvSpPr/>
              <p:nvPr/>
            </p:nvSpPr>
            <p:spPr bwMode="auto">
              <a:xfrm rot="976095">
                <a:off x="5755705" y="1845155"/>
                <a:ext cx="18929" cy="31547"/>
              </a:xfrm>
              <a:custGeom>
                <a:avLst/>
                <a:gdLst>
                  <a:gd name="T0" fmla="*/ 1 w 1"/>
                  <a:gd name="T1" fmla="*/ 0 h 2"/>
                  <a:gd name="T2" fmla="*/ 1 w 1"/>
                  <a:gd name="T3" fmla="*/ 1 h 2"/>
                  <a:gd name="T4" fmla="*/ 1 w 1"/>
                  <a:gd name="T5" fmla="*/ 0 h 2"/>
                  <a:gd name="T6" fmla="*/ 1 w 1"/>
                  <a:gd name="T7" fmla="*/ 1 h 2"/>
                  <a:gd name="T8" fmla="*/ 0 w 1"/>
                  <a:gd name="T9" fmla="*/ 2 h 2"/>
                  <a:gd name="T10" fmla="*/ 1 w 1"/>
                  <a:gd name="T1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2">
                    <a:moveTo>
                      <a:pt x="1" y="0"/>
                    </a:moveTo>
                    <a:cubicBezTo>
                      <a:pt x="1" y="0"/>
                      <a:pt x="1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0" y="2"/>
                      <a:pt x="0" y="2"/>
                    </a:cubicBezTo>
                    <a:cubicBezTo>
                      <a:pt x="1" y="1"/>
                      <a:pt x="1" y="1"/>
                      <a:pt x="1" y="0"/>
                    </a:cubicBezTo>
                    <a:close/>
                  </a:path>
                </a:pathLst>
              </a:custGeom>
              <a:solidFill>
                <a:srgbClr val="FFAE4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2" name="Freeform 74"/>
              <p:cNvSpPr/>
              <p:nvPr/>
            </p:nvSpPr>
            <p:spPr bwMode="auto">
              <a:xfrm rot="976095">
                <a:off x="5775766" y="1849825"/>
                <a:ext cx="12618" cy="18929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1 h 1"/>
                  <a:gd name="T4" fmla="*/ 0 w 1"/>
                  <a:gd name="T5" fmla="*/ 0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1"/>
                      <a:pt x="0" y="0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solidFill>
                <a:srgbClr val="FFAE4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36" name="组合 35"/>
            <p:cNvGrpSpPr/>
            <p:nvPr/>
          </p:nvGrpSpPr>
          <p:grpSpPr>
            <a:xfrm>
              <a:off x="6194573" y="1624920"/>
              <a:ext cx="252361" cy="290215"/>
              <a:chOff x="6194573" y="1624920"/>
              <a:chExt cx="252361" cy="290215"/>
            </a:xfrm>
          </p:grpSpPr>
          <p:sp>
            <p:nvSpPr>
              <p:cNvPr id="43" name="Freeform 75"/>
              <p:cNvSpPr/>
              <p:nvPr/>
            </p:nvSpPr>
            <p:spPr bwMode="auto">
              <a:xfrm rot="976095">
                <a:off x="6361383" y="1763225"/>
                <a:ext cx="50472" cy="12618"/>
              </a:xfrm>
              <a:custGeom>
                <a:avLst/>
                <a:gdLst>
                  <a:gd name="T0" fmla="*/ 0 w 3"/>
                  <a:gd name="T1" fmla="*/ 0 h 1"/>
                  <a:gd name="T2" fmla="*/ 2 w 3"/>
                  <a:gd name="T3" fmla="*/ 1 h 1"/>
                  <a:gd name="T4" fmla="*/ 2 w 3"/>
                  <a:gd name="T5" fmla="*/ 1 h 1"/>
                  <a:gd name="T6" fmla="*/ 0 w 3"/>
                  <a:gd name="T7" fmla="*/ 0 h 1"/>
                  <a:gd name="T8" fmla="*/ 0 w 3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1">
                    <a:moveTo>
                      <a:pt x="0" y="0"/>
                    </a:moveTo>
                    <a:cubicBezTo>
                      <a:pt x="0" y="0"/>
                      <a:pt x="1" y="1"/>
                      <a:pt x="2" y="1"/>
                    </a:cubicBezTo>
                    <a:cubicBezTo>
                      <a:pt x="0" y="0"/>
                      <a:pt x="3" y="1"/>
                      <a:pt x="2" y="1"/>
                    </a:cubicBezTo>
                    <a:cubicBezTo>
                      <a:pt x="1" y="1"/>
                      <a:pt x="1" y="0"/>
                      <a:pt x="0" y="0"/>
                    </a:cubicBezTo>
                    <a:cubicBezTo>
                      <a:pt x="0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FFAE4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" name="Freeform 76"/>
              <p:cNvSpPr>
                <a:spLocks noEditPoints="1"/>
              </p:cNvSpPr>
              <p:nvPr/>
            </p:nvSpPr>
            <p:spPr bwMode="auto">
              <a:xfrm rot="976095">
                <a:off x="6194573" y="1624920"/>
                <a:ext cx="252361" cy="290215"/>
              </a:xfrm>
              <a:custGeom>
                <a:avLst/>
                <a:gdLst>
                  <a:gd name="T0" fmla="*/ 2 w 15"/>
                  <a:gd name="T1" fmla="*/ 16 h 17"/>
                  <a:gd name="T2" fmla="*/ 3 w 15"/>
                  <a:gd name="T3" fmla="*/ 15 h 17"/>
                  <a:gd name="T4" fmla="*/ 1 w 15"/>
                  <a:gd name="T5" fmla="*/ 14 h 17"/>
                  <a:gd name="T6" fmla="*/ 1 w 15"/>
                  <a:gd name="T7" fmla="*/ 13 h 17"/>
                  <a:gd name="T8" fmla="*/ 4 w 15"/>
                  <a:gd name="T9" fmla="*/ 12 h 17"/>
                  <a:gd name="T10" fmla="*/ 2 w 15"/>
                  <a:gd name="T11" fmla="*/ 11 h 17"/>
                  <a:gd name="T12" fmla="*/ 2 w 15"/>
                  <a:gd name="T13" fmla="*/ 11 h 17"/>
                  <a:gd name="T14" fmla="*/ 1 w 15"/>
                  <a:gd name="T15" fmla="*/ 10 h 17"/>
                  <a:gd name="T16" fmla="*/ 2 w 15"/>
                  <a:gd name="T17" fmla="*/ 10 h 17"/>
                  <a:gd name="T18" fmla="*/ 2 w 15"/>
                  <a:gd name="T19" fmla="*/ 9 h 17"/>
                  <a:gd name="T20" fmla="*/ 2 w 15"/>
                  <a:gd name="T21" fmla="*/ 7 h 17"/>
                  <a:gd name="T22" fmla="*/ 3 w 15"/>
                  <a:gd name="T23" fmla="*/ 8 h 17"/>
                  <a:gd name="T24" fmla="*/ 2 w 15"/>
                  <a:gd name="T25" fmla="*/ 7 h 17"/>
                  <a:gd name="T26" fmla="*/ 3 w 15"/>
                  <a:gd name="T27" fmla="*/ 7 h 17"/>
                  <a:gd name="T28" fmla="*/ 3 w 15"/>
                  <a:gd name="T29" fmla="*/ 6 h 17"/>
                  <a:gd name="T30" fmla="*/ 4 w 15"/>
                  <a:gd name="T31" fmla="*/ 6 h 17"/>
                  <a:gd name="T32" fmla="*/ 5 w 15"/>
                  <a:gd name="T33" fmla="*/ 6 h 17"/>
                  <a:gd name="T34" fmla="*/ 5 w 15"/>
                  <a:gd name="T35" fmla="*/ 3 h 17"/>
                  <a:gd name="T36" fmla="*/ 6 w 15"/>
                  <a:gd name="T37" fmla="*/ 3 h 17"/>
                  <a:gd name="T38" fmla="*/ 10 w 15"/>
                  <a:gd name="T39" fmla="*/ 7 h 17"/>
                  <a:gd name="T40" fmla="*/ 7 w 15"/>
                  <a:gd name="T41" fmla="*/ 7 h 17"/>
                  <a:gd name="T42" fmla="*/ 7 w 15"/>
                  <a:gd name="T43" fmla="*/ 9 h 17"/>
                  <a:gd name="T44" fmla="*/ 6 w 15"/>
                  <a:gd name="T45" fmla="*/ 5 h 17"/>
                  <a:gd name="T46" fmla="*/ 7 w 15"/>
                  <a:gd name="T47" fmla="*/ 6 h 17"/>
                  <a:gd name="T48" fmla="*/ 8 w 15"/>
                  <a:gd name="T49" fmla="*/ 3 h 17"/>
                  <a:gd name="T50" fmla="*/ 9 w 15"/>
                  <a:gd name="T51" fmla="*/ 3 h 17"/>
                  <a:gd name="T52" fmla="*/ 9 w 15"/>
                  <a:gd name="T53" fmla="*/ 2 h 17"/>
                  <a:gd name="T54" fmla="*/ 13 w 15"/>
                  <a:gd name="T55" fmla="*/ 7 h 17"/>
                  <a:gd name="T56" fmla="*/ 13 w 15"/>
                  <a:gd name="T57" fmla="*/ 7 h 17"/>
                  <a:gd name="T58" fmla="*/ 12 w 15"/>
                  <a:gd name="T59" fmla="*/ 7 h 17"/>
                  <a:gd name="T60" fmla="*/ 12 w 15"/>
                  <a:gd name="T61" fmla="*/ 7 h 17"/>
                  <a:gd name="T62" fmla="*/ 14 w 15"/>
                  <a:gd name="T63" fmla="*/ 8 h 17"/>
                  <a:gd name="T64" fmla="*/ 11 w 15"/>
                  <a:gd name="T65" fmla="*/ 7 h 17"/>
                  <a:gd name="T66" fmla="*/ 9 w 15"/>
                  <a:gd name="T67" fmla="*/ 6 h 17"/>
                  <a:gd name="T68" fmla="*/ 10 w 15"/>
                  <a:gd name="T69" fmla="*/ 7 h 17"/>
                  <a:gd name="T70" fmla="*/ 11 w 15"/>
                  <a:gd name="T71" fmla="*/ 8 h 17"/>
                  <a:gd name="T72" fmla="*/ 8 w 15"/>
                  <a:gd name="T73" fmla="*/ 9 h 17"/>
                  <a:gd name="T74" fmla="*/ 9 w 15"/>
                  <a:gd name="T75" fmla="*/ 10 h 17"/>
                  <a:gd name="T76" fmla="*/ 7 w 15"/>
                  <a:gd name="T77" fmla="*/ 9 h 17"/>
                  <a:gd name="T78" fmla="*/ 8 w 15"/>
                  <a:gd name="T79" fmla="*/ 9 h 17"/>
                  <a:gd name="T80" fmla="*/ 9 w 15"/>
                  <a:gd name="T81" fmla="*/ 10 h 17"/>
                  <a:gd name="T82" fmla="*/ 8 w 15"/>
                  <a:gd name="T83" fmla="*/ 10 h 17"/>
                  <a:gd name="T84" fmla="*/ 8 w 15"/>
                  <a:gd name="T85" fmla="*/ 10 h 17"/>
                  <a:gd name="T86" fmla="*/ 8 w 15"/>
                  <a:gd name="T87" fmla="*/ 11 h 17"/>
                  <a:gd name="T88" fmla="*/ 6 w 15"/>
                  <a:gd name="T89" fmla="*/ 11 h 17"/>
                  <a:gd name="T90" fmla="*/ 7 w 15"/>
                  <a:gd name="T91" fmla="*/ 11 h 17"/>
                  <a:gd name="T92" fmla="*/ 7 w 15"/>
                  <a:gd name="T93" fmla="*/ 12 h 17"/>
                  <a:gd name="T94" fmla="*/ 6 w 15"/>
                  <a:gd name="T95" fmla="*/ 12 h 17"/>
                  <a:gd name="T96" fmla="*/ 5 w 15"/>
                  <a:gd name="T97" fmla="*/ 12 h 17"/>
                  <a:gd name="T98" fmla="*/ 8 w 15"/>
                  <a:gd name="T99" fmla="*/ 13 h 17"/>
                  <a:gd name="T100" fmla="*/ 9 w 15"/>
                  <a:gd name="T101" fmla="*/ 13 h 17"/>
                  <a:gd name="T102" fmla="*/ 9 w 15"/>
                  <a:gd name="T103" fmla="*/ 14 h 17"/>
                  <a:gd name="T104" fmla="*/ 10 w 15"/>
                  <a:gd name="T105" fmla="*/ 14 h 17"/>
                  <a:gd name="T106" fmla="*/ 8 w 15"/>
                  <a:gd name="T107" fmla="*/ 14 h 17"/>
                  <a:gd name="T108" fmla="*/ 8 w 15"/>
                  <a:gd name="T109" fmla="*/ 14 h 17"/>
                  <a:gd name="T110" fmla="*/ 7 w 15"/>
                  <a:gd name="T111" fmla="*/ 15 h 17"/>
                  <a:gd name="T112" fmla="*/ 9 w 15"/>
                  <a:gd name="T113" fmla="*/ 15 h 17"/>
                  <a:gd name="T114" fmla="*/ 10 w 15"/>
                  <a:gd name="T115" fmla="*/ 15 h 17"/>
                  <a:gd name="T116" fmla="*/ 9 w 15"/>
                  <a:gd name="T117" fmla="*/ 16 h 17"/>
                  <a:gd name="T118" fmla="*/ 8 w 15"/>
                  <a:gd name="T119" fmla="*/ 5 h 17"/>
                  <a:gd name="T120" fmla="*/ 8 w 15"/>
                  <a:gd name="T121" fmla="*/ 5 h 17"/>
                  <a:gd name="T122" fmla="*/ 7 w 15"/>
                  <a:gd name="T123" fmla="*/ 5 h 17"/>
                  <a:gd name="T124" fmla="*/ 4 w 15"/>
                  <a:gd name="T125" fmla="*/ 12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5" h="17">
                    <a:moveTo>
                      <a:pt x="6" y="16"/>
                    </a:moveTo>
                    <a:cubicBezTo>
                      <a:pt x="5" y="17"/>
                      <a:pt x="3" y="17"/>
                      <a:pt x="3" y="16"/>
                    </a:cubicBezTo>
                    <a:cubicBezTo>
                      <a:pt x="3" y="16"/>
                      <a:pt x="3" y="16"/>
                      <a:pt x="4" y="16"/>
                    </a:cubicBezTo>
                    <a:cubicBezTo>
                      <a:pt x="4" y="16"/>
                      <a:pt x="3" y="16"/>
                      <a:pt x="3" y="16"/>
                    </a:cubicBezTo>
                    <a:cubicBezTo>
                      <a:pt x="3" y="16"/>
                      <a:pt x="4" y="16"/>
                      <a:pt x="2" y="16"/>
                    </a:cubicBezTo>
                    <a:cubicBezTo>
                      <a:pt x="3" y="16"/>
                      <a:pt x="1" y="16"/>
                      <a:pt x="3" y="15"/>
                    </a:cubicBezTo>
                    <a:cubicBezTo>
                      <a:pt x="1" y="16"/>
                      <a:pt x="2" y="15"/>
                      <a:pt x="2" y="15"/>
                    </a:cubicBezTo>
                    <a:cubicBezTo>
                      <a:pt x="4" y="15"/>
                      <a:pt x="2" y="15"/>
                      <a:pt x="2" y="15"/>
                    </a:cubicBezTo>
                    <a:cubicBezTo>
                      <a:pt x="1" y="15"/>
                      <a:pt x="3" y="15"/>
                      <a:pt x="2" y="15"/>
                    </a:cubicBezTo>
                    <a:cubicBezTo>
                      <a:pt x="3" y="15"/>
                      <a:pt x="1" y="15"/>
                      <a:pt x="3" y="15"/>
                    </a:cubicBezTo>
                    <a:cubicBezTo>
                      <a:pt x="2" y="15"/>
                      <a:pt x="1" y="14"/>
                      <a:pt x="3" y="14"/>
                    </a:cubicBezTo>
                    <a:cubicBezTo>
                      <a:pt x="3" y="14"/>
                      <a:pt x="1" y="14"/>
                      <a:pt x="2" y="14"/>
                    </a:cubicBezTo>
                    <a:cubicBezTo>
                      <a:pt x="2" y="14"/>
                      <a:pt x="2" y="14"/>
                      <a:pt x="1" y="14"/>
                    </a:cubicBezTo>
                    <a:cubicBezTo>
                      <a:pt x="2" y="14"/>
                      <a:pt x="2" y="14"/>
                      <a:pt x="2" y="14"/>
                    </a:cubicBezTo>
                    <a:cubicBezTo>
                      <a:pt x="2" y="14"/>
                      <a:pt x="2" y="14"/>
                      <a:pt x="1" y="14"/>
                    </a:cubicBezTo>
                    <a:cubicBezTo>
                      <a:pt x="1" y="14"/>
                      <a:pt x="2" y="14"/>
                      <a:pt x="2" y="14"/>
                    </a:cubicBezTo>
                    <a:cubicBezTo>
                      <a:pt x="2" y="13"/>
                      <a:pt x="1" y="13"/>
                      <a:pt x="2" y="13"/>
                    </a:cubicBezTo>
                    <a:cubicBezTo>
                      <a:pt x="0" y="13"/>
                      <a:pt x="2" y="13"/>
                      <a:pt x="2" y="13"/>
                    </a:cubicBezTo>
                    <a:cubicBezTo>
                      <a:pt x="1" y="13"/>
                      <a:pt x="3" y="13"/>
                      <a:pt x="1" y="13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2" y="13"/>
                      <a:pt x="3" y="13"/>
                      <a:pt x="3" y="13"/>
                    </a:cubicBezTo>
                    <a:cubicBezTo>
                      <a:pt x="2" y="13"/>
                      <a:pt x="2" y="13"/>
                      <a:pt x="1" y="12"/>
                    </a:cubicBezTo>
                    <a:cubicBezTo>
                      <a:pt x="2" y="12"/>
                      <a:pt x="2" y="12"/>
                      <a:pt x="3" y="12"/>
                    </a:cubicBezTo>
                    <a:cubicBezTo>
                      <a:pt x="2" y="12"/>
                      <a:pt x="2" y="12"/>
                      <a:pt x="1" y="12"/>
                    </a:cubicBezTo>
                    <a:cubicBezTo>
                      <a:pt x="3" y="12"/>
                      <a:pt x="3" y="12"/>
                      <a:pt x="4" y="12"/>
                    </a:cubicBezTo>
                    <a:cubicBezTo>
                      <a:pt x="5" y="13"/>
                      <a:pt x="4" y="12"/>
                      <a:pt x="4" y="12"/>
                    </a:cubicBezTo>
                    <a:cubicBezTo>
                      <a:pt x="3" y="12"/>
                      <a:pt x="3" y="12"/>
                      <a:pt x="2" y="12"/>
                    </a:cubicBezTo>
                    <a:cubicBezTo>
                      <a:pt x="1" y="12"/>
                      <a:pt x="3" y="12"/>
                      <a:pt x="3" y="12"/>
                    </a:cubicBezTo>
                    <a:cubicBezTo>
                      <a:pt x="1" y="12"/>
                      <a:pt x="2" y="11"/>
                      <a:pt x="3" y="12"/>
                    </a:cubicBezTo>
                    <a:cubicBezTo>
                      <a:pt x="3" y="11"/>
                      <a:pt x="1" y="11"/>
                      <a:pt x="2" y="11"/>
                    </a:cubicBezTo>
                    <a:cubicBezTo>
                      <a:pt x="3" y="12"/>
                      <a:pt x="1" y="11"/>
                      <a:pt x="2" y="11"/>
                    </a:cubicBezTo>
                    <a:cubicBezTo>
                      <a:pt x="2" y="11"/>
                      <a:pt x="2" y="11"/>
                      <a:pt x="3" y="11"/>
                    </a:cubicBezTo>
                    <a:cubicBezTo>
                      <a:pt x="2" y="11"/>
                      <a:pt x="2" y="11"/>
                      <a:pt x="2" y="11"/>
                    </a:cubicBezTo>
                    <a:cubicBezTo>
                      <a:pt x="3" y="11"/>
                      <a:pt x="3" y="11"/>
                      <a:pt x="3" y="11"/>
                    </a:cubicBezTo>
                    <a:cubicBezTo>
                      <a:pt x="3" y="11"/>
                      <a:pt x="3" y="11"/>
                      <a:pt x="2" y="11"/>
                    </a:cubicBezTo>
                    <a:cubicBezTo>
                      <a:pt x="2" y="11"/>
                      <a:pt x="3" y="11"/>
                      <a:pt x="2" y="11"/>
                    </a:cubicBezTo>
                    <a:cubicBezTo>
                      <a:pt x="2" y="11"/>
                      <a:pt x="3" y="11"/>
                      <a:pt x="3" y="11"/>
                    </a:cubicBezTo>
                    <a:cubicBezTo>
                      <a:pt x="4" y="11"/>
                      <a:pt x="2" y="10"/>
                      <a:pt x="3" y="11"/>
                    </a:cubicBezTo>
                    <a:cubicBezTo>
                      <a:pt x="3" y="11"/>
                      <a:pt x="2" y="11"/>
                      <a:pt x="2" y="10"/>
                    </a:cubicBezTo>
                    <a:cubicBezTo>
                      <a:pt x="2" y="10"/>
                      <a:pt x="2" y="10"/>
                      <a:pt x="1" y="10"/>
                    </a:cubicBezTo>
                    <a:cubicBezTo>
                      <a:pt x="2" y="10"/>
                      <a:pt x="2" y="11"/>
                      <a:pt x="2" y="10"/>
                    </a:cubicBezTo>
                    <a:cubicBezTo>
                      <a:pt x="4" y="11"/>
                      <a:pt x="3" y="11"/>
                      <a:pt x="5" y="11"/>
                    </a:cubicBezTo>
                    <a:cubicBezTo>
                      <a:pt x="4" y="11"/>
                      <a:pt x="4" y="11"/>
                      <a:pt x="2" y="10"/>
                    </a:cubicBezTo>
                    <a:cubicBezTo>
                      <a:pt x="3" y="10"/>
                      <a:pt x="3" y="10"/>
                      <a:pt x="4" y="11"/>
                    </a:cubicBezTo>
                    <a:cubicBezTo>
                      <a:pt x="2" y="10"/>
                      <a:pt x="3" y="10"/>
                      <a:pt x="2" y="10"/>
                    </a:cubicBezTo>
                    <a:cubicBezTo>
                      <a:pt x="4" y="10"/>
                      <a:pt x="2" y="9"/>
                      <a:pt x="3" y="9"/>
                    </a:cubicBezTo>
                    <a:cubicBezTo>
                      <a:pt x="3" y="9"/>
                      <a:pt x="3" y="9"/>
                      <a:pt x="4" y="10"/>
                    </a:cubicBezTo>
                    <a:cubicBezTo>
                      <a:pt x="4" y="10"/>
                      <a:pt x="2" y="9"/>
                      <a:pt x="2" y="9"/>
                    </a:cubicBezTo>
                    <a:cubicBezTo>
                      <a:pt x="4" y="10"/>
                      <a:pt x="1" y="8"/>
                      <a:pt x="3" y="9"/>
                    </a:cubicBezTo>
                    <a:cubicBezTo>
                      <a:pt x="2" y="9"/>
                      <a:pt x="2" y="9"/>
                      <a:pt x="2" y="9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1" y="8"/>
                      <a:pt x="3" y="9"/>
                      <a:pt x="1" y="8"/>
                    </a:cubicBezTo>
                    <a:cubicBezTo>
                      <a:pt x="2" y="8"/>
                      <a:pt x="2" y="8"/>
                      <a:pt x="3" y="8"/>
                    </a:cubicBezTo>
                    <a:cubicBezTo>
                      <a:pt x="2" y="8"/>
                      <a:pt x="2" y="7"/>
                      <a:pt x="3" y="8"/>
                    </a:cubicBezTo>
                    <a:cubicBezTo>
                      <a:pt x="3" y="8"/>
                      <a:pt x="2" y="8"/>
                      <a:pt x="2" y="7"/>
                    </a:cubicBezTo>
                    <a:cubicBezTo>
                      <a:pt x="2" y="7"/>
                      <a:pt x="4" y="8"/>
                      <a:pt x="2" y="7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2" y="7"/>
                      <a:pt x="2" y="7"/>
                      <a:pt x="3" y="8"/>
                    </a:cubicBezTo>
                    <a:cubicBezTo>
                      <a:pt x="3" y="8"/>
                      <a:pt x="2" y="7"/>
                      <a:pt x="2" y="7"/>
                    </a:cubicBezTo>
                    <a:cubicBezTo>
                      <a:pt x="2" y="7"/>
                      <a:pt x="3" y="7"/>
                      <a:pt x="3" y="8"/>
                    </a:cubicBezTo>
                    <a:cubicBezTo>
                      <a:pt x="1" y="7"/>
                      <a:pt x="3" y="8"/>
                      <a:pt x="2" y="7"/>
                    </a:cubicBezTo>
                    <a:cubicBezTo>
                      <a:pt x="3" y="8"/>
                      <a:pt x="2" y="7"/>
                      <a:pt x="3" y="7"/>
                    </a:cubicBezTo>
                    <a:cubicBezTo>
                      <a:pt x="2" y="7"/>
                      <a:pt x="3" y="7"/>
                      <a:pt x="3" y="7"/>
                    </a:cubicBezTo>
                    <a:cubicBezTo>
                      <a:pt x="3" y="7"/>
                      <a:pt x="3" y="7"/>
                      <a:pt x="4" y="7"/>
                    </a:cubicBezTo>
                    <a:cubicBezTo>
                      <a:pt x="4" y="7"/>
                      <a:pt x="2" y="7"/>
                      <a:pt x="2" y="7"/>
                    </a:cubicBezTo>
                    <a:cubicBezTo>
                      <a:pt x="3" y="7"/>
                      <a:pt x="2" y="7"/>
                      <a:pt x="4" y="7"/>
                    </a:cubicBezTo>
                    <a:cubicBezTo>
                      <a:pt x="4" y="7"/>
                      <a:pt x="3" y="7"/>
                      <a:pt x="3" y="7"/>
                    </a:cubicBezTo>
                    <a:cubicBezTo>
                      <a:pt x="3" y="7"/>
                      <a:pt x="4" y="7"/>
                      <a:pt x="5" y="7"/>
                    </a:cubicBezTo>
                    <a:cubicBezTo>
                      <a:pt x="5" y="8"/>
                      <a:pt x="5" y="8"/>
                      <a:pt x="6" y="8"/>
                    </a:cubicBezTo>
                    <a:cubicBezTo>
                      <a:pt x="5" y="8"/>
                      <a:pt x="4" y="7"/>
                      <a:pt x="3" y="7"/>
                    </a:cubicBezTo>
                    <a:cubicBezTo>
                      <a:pt x="4" y="7"/>
                      <a:pt x="3" y="7"/>
                      <a:pt x="3" y="7"/>
                    </a:cubicBezTo>
                    <a:cubicBezTo>
                      <a:pt x="5" y="7"/>
                      <a:pt x="2" y="6"/>
                      <a:pt x="3" y="6"/>
                    </a:cubicBezTo>
                    <a:cubicBezTo>
                      <a:pt x="3" y="7"/>
                      <a:pt x="3" y="7"/>
                      <a:pt x="4" y="7"/>
                    </a:cubicBezTo>
                    <a:cubicBezTo>
                      <a:pt x="4" y="7"/>
                      <a:pt x="3" y="6"/>
                      <a:pt x="4" y="7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2" y="6"/>
                      <a:pt x="4" y="7"/>
                      <a:pt x="3" y="6"/>
                    </a:cubicBezTo>
                    <a:cubicBezTo>
                      <a:pt x="3" y="6"/>
                      <a:pt x="4" y="7"/>
                      <a:pt x="5" y="7"/>
                    </a:cubicBezTo>
                    <a:cubicBezTo>
                      <a:pt x="3" y="6"/>
                      <a:pt x="3" y="6"/>
                      <a:pt x="5" y="6"/>
                    </a:cubicBezTo>
                    <a:cubicBezTo>
                      <a:pt x="3" y="6"/>
                      <a:pt x="5" y="6"/>
                      <a:pt x="5" y="6"/>
                    </a:cubicBezTo>
                    <a:cubicBezTo>
                      <a:pt x="5" y="6"/>
                      <a:pt x="4" y="6"/>
                      <a:pt x="4" y="6"/>
                    </a:cubicBezTo>
                    <a:cubicBezTo>
                      <a:pt x="5" y="6"/>
                      <a:pt x="3" y="5"/>
                      <a:pt x="5" y="6"/>
                    </a:cubicBezTo>
                    <a:cubicBezTo>
                      <a:pt x="5" y="6"/>
                      <a:pt x="4" y="6"/>
                      <a:pt x="4" y="6"/>
                    </a:cubicBezTo>
                    <a:cubicBezTo>
                      <a:pt x="4" y="6"/>
                      <a:pt x="3" y="5"/>
                      <a:pt x="3" y="5"/>
                    </a:cubicBezTo>
                    <a:cubicBezTo>
                      <a:pt x="3" y="5"/>
                      <a:pt x="4" y="6"/>
                      <a:pt x="5" y="6"/>
                    </a:cubicBezTo>
                    <a:cubicBezTo>
                      <a:pt x="3" y="5"/>
                      <a:pt x="5" y="6"/>
                      <a:pt x="5" y="6"/>
                    </a:cubicBezTo>
                    <a:cubicBezTo>
                      <a:pt x="3" y="5"/>
                      <a:pt x="6" y="6"/>
                      <a:pt x="4" y="5"/>
                    </a:cubicBezTo>
                    <a:cubicBezTo>
                      <a:pt x="7" y="6"/>
                      <a:pt x="3" y="4"/>
                      <a:pt x="5" y="5"/>
                    </a:cubicBezTo>
                    <a:cubicBezTo>
                      <a:pt x="3" y="4"/>
                      <a:pt x="6" y="5"/>
                      <a:pt x="5" y="4"/>
                    </a:cubicBezTo>
                    <a:cubicBezTo>
                      <a:pt x="5" y="4"/>
                      <a:pt x="6" y="4"/>
                      <a:pt x="6" y="4"/>
                    </a:cubicBezTo>
                    <a:cubicBezTo>
                      <a:pt x="6" y="4"/>
                      <a:pt x="5" y="4"/>
                      <a:pt x="5" y="3"/>
                    </a:cubicBezTo>
                    <a:cubicBezTo>
                      <a:pt x="6" y="4"/>
                      <a:pt x="5" y="3"/>
                      <a:pt x="6" y="4"/>
                    </a:cubicBezTo>
                    <a:cubicBezTo>
                      <a:pt x="6" y="4"/>
                      <a:pt x="5" y="3"/>
                      <a:pt x="5" y="3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6" y="3"/>
                      <a:pt x="6" y="3"/>
                      <a:pt x="7" y="3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8" y="5"/>
                      <a:pt x="9" y="7"/>
                      <a:pt x="11" y="8"/>
                    </a:cubicBezTo>
                    <a:cubicBezTo>
                      <a:pt x="11" y="8"/>
                      <a:pt x="11" y="8"/>
                      <a:pt x="11" y="8"/>
                    </a:cubicBezTo>
                    <a:cubicBezTo>
                      <a:pt x="10" y="8"/>
                      <a:pt x="11" y="8"/>
                      <a:pt x="11" y="8"/>
                    </a:cubicBezTo>
                    <a:cubicBezTo>
                      <a:pt x="10" y="7"/>
                      <a:pt x="11" y="8"/>
                      <a:pt x="10" y="7"/>
                    </a:cubicBezTo>
                    <a:cubicBezTo>
                      <a:pt x="10" y="7"/>
                      <a:pt x="10" y="7"/>
                      <a:pt x="10" y="7"/>
                    </a:cubicBezTo>
                    <a:cubicBezTo>
                      <a:pt x="10" y="7"/>
                      <a:pt x="10" y="8"/>
                      <a:pt x="9" y="7"/>
                    </a:cubicBezTo>
                    <a:cubicBezTo>
                      <a:pt x="9" y="8"/>
                      <a:pt x="9" y="9"/>
                      <a:pt x="9" y="8"/>
                    </a:cubicBezTo>
                    <a:cubicBezTo>
                      <a:pt x="9" y="10"/>
                      <a:pt x="8" y="9"/>
                      <a:pt x="8" y="9"/>
                    </a:cubicBezTo>
                    <a:cubicBezTo>
                      <a:pt x="7" y="7"/>
                      <a:pt x="7" y="7"/>
                      <a:pt x="7" y="7"/>
                    </a:cubicBezTo>
                    <a:cubicBezTo>
                      <a:pt x="8" y="8"/>
                      <a:pt x="7" y="7"/>
                      <a:pt x="7" y="7"/>
                    </a:cubicBezTo>
                    <a:cubicBezTo>
                      <a:pt x="8" y="9"/>
                      <a:pt x="8" y="10"/>
                      <a:pt x="7" y="7"/>
                    </a:cubicBezTo>
                    <a:cubicBezTo>
                      <a:pt x="7" y="8"/>
                      <a:pt x="7" y="9"/>
                      <a:pt x="7" y="9"/>
                    </a:cubicBezTo>
                    <a:cubicBezTo>
                      <a:pt x="7" y="9"/>
                      <a:pt x="7" y="8"/>
                      <a:pt x="7" y="8"/>
                    </a:cubicBezTo>
                    <a:cubicBezTo>
                      <a:pt x="7" y="8"/>
                      <a:pt x="7" y="9"/>
                      <a:pt x="7" y="9"/>
                    </a:cubicBezTo>
                    <a:cubicBezTo>
                      <a:pt x="7" y="9"/>
                      <a:pt x="7" y="9"/>
                      <a:pt x="7" y="9"/>
                    </a:cubicBezTo>
                    <a:cubicBezTo>
                      <a:pt x="7" y="10"/>
                      <a:pt x="7" y="7"/>
                      <a:pt x="7" y="8"/>
                    </a:cubicBezTo>
                    <a:cubicBezTo>
                      <a:pt x="7" y="8"/>
                      <a:pt x="7" y="8"/>
                      <a:pt x="6" y="7"/>
                    </a:cubicBezTo>
                    <a:cubicBezTo>
                      <a:pt x="7" y="7"/>
                      <a:pt x="7" y="8"/>
                      <a:pt x="7" y="8"/>
                    </a:cubicBezTo>
                    <a:cubicBezTo>
                      <a:pt x="7" y="7"/>
                      <a:pt x="6" y="7"/>
                      <a:pt x="6" y="6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6" y="5"/>
                      <a:pt x="6" y="6"/>
                      <a:pt x="6" y="6"/>
                    </a:cubicBezTo>
                    <a:cubicBezTo>
                      <a:pt x="5" y="3"/>
                      <a:pt x="7" y="6"/>
                      <a:pt x="6" y="4"/>
                    </a:cubicBezTo>
                    <a:cubicBezTo>
                      <a:pt x="6" y="3"/>
                      <a:pt x="6" y="4"/>
                      <a:pt x="7" y="5"/>
                    </a:cubicBezTo>
                    <a:cubicBezTo>
                      <a:pt x="6" y="4"/>
                      <a:pt x="7" y="4"/>
                      <a:pt x="7" y="4"/>
                    </a:cubicBezTo>
                    <a:cubicBezTo>
                      <a:pt x="7" y="5"/>
                      <a:pt x="7" y="4"/>
                      <a:pt x="7" y="6"/>
                    </a:cubicBezTo>
                    <a:cubicBezTo>
                      <a:pt x="7" y="5"/>
                      <a:pt x="7" y="5"/>
                      <a:pt x="7" y="3"/>
                    </a:cubicBezTo>
                    <a:cubicBezTo>
                      <a:pt x="7" y="5"/>
                      <a:pt x="7" y="2"/>
                      <a:pt x="7" y="4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7" y="3"/>
                      <a:pt x="7" y="3"/>
                      <a:pt x="7" y="2"/>
                    </a:cubicBezTo>
                    <a:cubicBezTo>
                      <a:pt x="7" y="2"/>
                      <a:pt x="7" y="2"/>
                      <a:pt x="8" y="3"/>
                    </a:cubicBezTo>
                    <a:cubicBezTo>
                      <a:pt x="8" y="3"/>
                      <a:pt x="7" y="2"/>
                      <a:pt x="7" y="2"/>
                    </a:cubicBezTo>
                    <a:cubicBezTo>
                      <a:pt x="7" y="2"/>
                      <a:pt x="8" y="3"/>
                      <a:pt x="7" y="2"/>
                    </a:cubicBezTo>
                    <a:cubicBezTo>
                      <a:pt x="8" y="3"/>
                      <a:pt x="7" y="1"/>
                      <a:pt x="7" y="0"/>
                    </a:cubicBezTo>
                    <a:cubicBezTo>
                      <a:pt x="8" y="4"/>
                      <a:pt x="8" y="3"/>
                      <a:pt x="9" y="4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9" y="3"/>
                      <a:pt x="9" y="4"/>
                      <a:pt x="9" y="3"/>
                    </a:cubicBezTo>
                    <a:cubicBezTo>
                      <a:pt x="9" y="3"/>
                      <a:pt x="9" y="4"/>
                      <a:pt x="9" y="5"/>
                    </a:cubicBezTo>
                    <a:cubicBezTo>
                      <a:pt x="9" y="4"/>
                      <a:pt x="9" y="4"/>
                      <a:pt x="9" y="3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8" y="1"/>
                      <a:pt x="9" y="2"/>
                      <a:pt x="9" y="2"/>
                    </a:cubicBezTo>
                    <a:cubicBezTo>
                      <a:pt x="13" y="6"/>
                      <a:pt x="13" y="6"/>
                      <a:pt x="13" y="6"/>
                    </a:cubicBezTo>
                    <a:cubicBezTo>
                      <a:pt x="13" y="6"/>
                      <a:pt x="13" y="7"/>
                      <a:pt x="13" y="7"/>
                    </a:cubicBezTo>
                    <a:cubicBezTo>
                      <a:pt x="12" y="6"/>
                      <a:pt x="13" y="7"/>
                      <a:pt x="13" y="7"/>
                    </a:cubicBezTo>
                    <a:cubicBezTo>
                      <a:pt x="13" y="7"/>
                      <a:pt x="12" y="6"/>
                      <a:pt x="12" y="6"/>
                    </a:cubicBezTo>
                    <a:cubicBezTo>
                      <a:pt x="12" y="6"/>
                      <a:pt x="13" y="7"/>
                      <a:pt x="13" y="7"/>
                    </a:cubicBezTo>
                    <a:cubicBezTo>
                      <a:pt x="12" y="7"/>
                      <a:pt x="12" y="6"/>
                      <a:pt x="13" y="7"/>
                    </a:cubicBezTo>
                    <a:cubicBezTo>
                      <a:pt x="12" y="6"/>
                      <a:pt x="12" y="6"/>
                      <a:pt x="12" y="6"/>
                    </a:cubicBezTo>
                    <a:cubicBezTo>
                      <a:pt x="11" y="6"/>
                      <a:pt x="12" y="7"/>
                      <a:pt x="11" y="6"/>
                    </a:cubicBezTo>
                    <a:cubicBezTo>
                      <a:pt x="11" y="6"/>
                      <a:pt x="11" y="6"/>
                      <a:pt x="11" y="6"/>
                    </a:cubicBezTo>
                    <a:cubicBezTo>
                      <a:pt x="11" y="6"/>
                      <a:pt x="13" y="7"/>
                      <a:pt x="13" y="7"/>
                    </a:cubicBezTo>
                    <a:cubicBezTo>
                      <a:pt x="12" y="7"/>
                      <a:pt x="13" y="7"/>
                      <a:pt x="14" y="7"/>
                    </a:cubicBezTo>
                    <a:cubicBezTo>
                      <a:pt x="13" y="7"/>
                      <a:pt x="13" y="7"/>
                      <a:pt x="13" y="7"/>
                    </a:cubicBezTo>
                    <a:cubicBezTo>
                      <a:pt x="12" y="7"/>
                      <a:pt x="12" y="7"/>
                      <a:pt x="12" y="7"/>
                    </a:cubicBezTo>
                    <a:cubicBezTo>
                      <a:pt x="11" y="7"/>
                      <a:pt x="13" y="7"/>
                      <a:pt x="14" y="7"/>
                    </a:cubicBezTo>
                    <a:cubicBezTo>
                      <a:pt x="15" y="8"/>
                      <a:pt x="13" y="7"/>
                      <a:pt x="12" y="7"/>
                    </a:cubicBezTo>
                    <a:cubicBezTo>
                      <a:pt x="12" y="7"/>
                      <a:pt x="12" y="7"/>
                      <a:pt x="12" y="7"/>
                    </a:cubicBezTo>
                    <a:cubicBezTo>
                      <a:pt x="13" y="7"/>
                      <a:pt x="12" y="7"/>
                      <a:pt x="13" y="7"/>
                    </a:cubicBezTo>
                    <a:cubicBezTo>
                      <a:pt x="14" y="8"/>
                      <a:pt x="14" y="8"/>
                      <a:pt x="14" y="8"/>
                    </a:cubicBezTo>
                    <a:cubicBezTo>
                      <a:pt x="13" y="7"/>
                      <a:pt x="13" y="7"/>
                      <a:pt x="12" y="7"/>
                    </a:cubicBezTo>
                    <a:cubicBezTo>
                      <a:pt x="12" y="7"/>
                      <a:pt x="14" y="8"/>
                      <a:pt x="12" y="7"/>
                    </a:cubicBezTo>
                    <a:cubicBezTo>
                      <a:pt x="14" y="8"/>
                      <a:pt x="12" y="7"/>
                      <a:pt x="14" y="8"/>
                    </a:cubicBezTo>
                    <a:cubicBezTo>
                      <a:pt x="14" y="8"/>
                      <a:pt x="14" y="8"/>
                      <a:pt x="14" y="8"/>
                    </a:cubicBezTo>
                    <a:cubicBezTo>
                      <a:pt x="13" y="8"/>
                      <a:pt x="12" y="7"/>
                      <a:pt x="12" y="7"/>
                    </a:cubicBezTo>
                    <a:cubicBezTo>
                      <a:pt x="13" y="8"/>
                      <a:pt x="12" y="8"/>
                      <a:pt x="13" y="8"/>
                    </a:cubicBezTo>
                    <a:cubicBezTo>
                      <a:pt x="14" y="8"/>
                      <a:pt x="13" y="8"/>
                      <a:pt x="14" y="8"/>
                    </a:cubicBezTo>
                    <a:cubicBezTo>
                      <a:pt x="12" y="8"/>
                      <a:pt x="13" y="8"/>
                      <a:pt x="11" y="7"/>
                    </a:cubicBezTo>
                    <a:cubicBezTo>
                      <a:pt x="11" y="7"/>
                      <a:pt x="11" y="7"/>
                      <a:pt x="9" y="6"/>
                    </a:cubicBezTo>
                    <a:cubicBezTo>
                      <a:pt x="10" y="7"/>
                      <a:pt x="11" y="7"/>
                      <a:pt x="11" y="7"/>
                    </a:cubicBezTo>
                    <a:cubicBezTo>
                      <a:pt x="12" y="8"/>
                      <a:pt x="10" y="7"/>
                      <a:pt x="12" y="8"/>
                    </a:cubicBezTo>
                    <a:cubicBezTo>
                      <a:pt x="11" y="7"/>
                      <a:pt x="11" y="7"/>
                      <a:pt x="11" y="7"/>
                    </a:cubicBezTo>
                    <a:cubicBezTo>
                      <a:pt x="10" y="7"/>
                      <a:pt x="10" y="7"/>
                      <a:pt x="9" y="6"/>
                    </a:cubicBezTo>
                    <a:cubicBezTo>
                      <a:pt x="10" y="7"/>
                      <a:pt x="11" y="7"/>
                      <a:pt x="12" y="8"/>
                    </a:cubicBezTo>
                    <a:cubicBezTo>
                      <a:pt x="12" y="8"/>
                      <a:pt x="11" y="7"/>
                      <a:pt x="11" y="7"/>
                    </a:cubicBezTo>
                    <a:cubicBezTo>
                      <a:pt x="11" y="7"/>
                      <a:pt x="9" y="7"/>
                      <a:pt x="10" y="7"/>
                    </a:cubicBezTo>
                    <a:cubicBezTo>
                      <a:pt x="9" y="6"/>
                      <a:pt x="10" y="7"/>
                      <a:pt x="9" y="6"/>
                    </a:cubicBezTo>
                    <a:cubicBezTo>
                      <a:pt x="8" y="6"/>
                      <a:pt x="10" y="7"/>
                      <a:pt x="9" y="7"/>
                    </a:cubicBezTo>
                    <a:cubicBezTo>
                      <a:pt x="9" y="6"/>
                      <a:pt x="9" y="6"/>
                      <a:pt x="8" y="6"/>
                    </a:cubicBezTo>
                    <a:cubicBezTo>
                      <a:pt x="9" y="6"/>
                      <a:pt x="9" y="7"/>
                      <a:pt x="10" y="7"/>
                    </a:cubicBezTo>
                    <a:cubicBezTo>
                      <a:pt x="10" y="7"/>
                      <a:pt x="9" y="7"/>
                      <a:pt x="11" y="8"/>
                    </a:cubicBezTo>
                    <a:cubicBezTo>
                      <a:pt x="11" y="8"/>
                      <a:pt x="11" y="7"/>
                      <a:pt x="10" y="7"/>
                    </a:cubicBezTo>
                    <a:cubicBezTo>
                      <a:pt x="10" y="7"/>
                      <a:pt x="11" y="8"/>
                      <a:pt x="10" y="7"/>
                    </a:cubicBezTo>
                    <a:cubicBezTo>
                      <a:pt x="10" y="7"/>
                      <a:pt x="10" y="7"/>
                      <a:pt x="10" y="7"/>
                    </a:cubicBezTo>
                    <a:cubicBezTo>
                      <a:pt x="11" y="8"/>
                      <a:pt x="11" y="8"/>
                      <a:pt x="11" y="8"/>
                    </a:cubicBezTo>
                    <a:cubicBezTo>
                      <a:pt x="12" y="8"/>
                      <a:pt x="10" y="7"/>
                      <a:pt x="11" y="8"/>
                    </a:cubicBezTo>
                    <a:cubicBezTo>
                      <a:pt x="11" y="8"/>
                      <a:pt x="11" y="8"/>
                      <a:pt x="11" y="8"/>
                    </a:cubicBezTo>
                    <a:cubicBezTo>
                      <a:pt x="11" y="8"/>
                      <a:pt x="11" y="8"/>
                      <a:pt x="10" y="8"/>
                    </a:cubicBezTo>
                    <a:cubicBezTo>
                      <a:pt x="12" y="8"/>
                      <a:pt x="11" y="8"/>
                      <a:pt x="12" y="9"/>
                    </a:cubicBezTo>
                    <a:cubicBezTo>
                      <a:pt x="11" y="9"/>
                      <a:pt x="10" y="8"/>
                      <a:pt x="8" y="8"/>
                    </a:cubicBezTo>
                    <a:cubicBezTo>
                      <a:pt x="8" y="8"/>
                      <a:pt x="7" y="8"/>
                      <a:pt x="7" y="8"/>
                    </a:cubicBezTo>
                    <a:cubicBezTo>
                      <a:pt x="7" y="8"/>
                      <a:pt x="9" y="9"/>
                      <a:pt x="8" y="9"/>
                    </a:cubicBezTo>
                    <a:cubicBezTo>
                      <a:pt x="8" y="9"/>
                      <a:pt x="9" y="9"/>
                      <a:pt x="9" y="9"/>
                    </a:cubicBezTo>
                    <a:cubicBezTo>
                      <a:pt x="9" y="9"/>
                      <a:pt x="11" y="10"/>
                      <a:pt x="9" y="9"/>
                    </a:cubicBezTo>
                    <a:cubicBezTo>
                      <a:pt x="9" y="10"/>
                      <a:pt x="10" y="10"/>
                      <a:pt x="10" y="10"/>
                    </a:cubicBezTo>
                    <a:cubicBezTo>
                      <a:pt x="10" y="10"/>
                      <a:pt x="10" y="10"/>
                      <a:pt x="10" y="10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9" y="9"/>
                      <a:pt x="9" y="10"/>
                      <a:pt x="8" y="9"/>
                    </a:cubicBezTo>
                    <a:cubicBezTo>
                      <a:pt x="10" y="10"/>
                      <a:pt x="8" y="9"/>
                      <a:pt x="9" y="9"/>
                    </a:cubicBezTo>
                    <a:cubicBezTo>
                      <a:pt x="8" y="9"/>
                      <a:pt x="8" y="9"/>
                      <a:pt x="7" y="8"/>
                    </a:cubicBezTo>
                    <a:cubicBezTo>
                      <a:pt x="7" y="8"/>
                      <a:pt x="7" y="8"/>
                      <a:pt x="7" y="8"/>
                    </a:cubicBezTo>
                    <a:cubicBezTo>
                      <a:pt x="7" y="9"/>
                      <a:pt x="7" y="9"/>
                      <a:pt x="7" y="9"/>
                    </a:cubicBezTo>
                    <a:cubicBezTo>
                      <a:pt x="7" y="9"/>
                      <a:pt x="9" y="9"/>
                      <a:pt x="9" y="10"/>
                    </a:cubicBezTo>
                    <a:cubicBezTo>
                      <a:pt x="9" y="10"/>
                      <a:pt x="7" y="9"/>
                      <a:pt x="8" y="9"/>
                    </a:cubicBezTo>
                    <a:cubicBezTo>
                      <a:pt x="9" y="10"/>
                      <a:pt x="8" y="9"/>
                      <a:pt x="9" y="10"/>
                    </a:cubicBezTo>
                    <a:cubicBezTo>
                      <a:pt x="8" y="10"/>
                      <a:pt x="8" y="9"/>
                      <a:pt x="8" y="9"/>
                    </a:cubicBezTo>
                    <a:cubicBezTo>
                      <a:pt x="7" y="9"/>
                      <a:pt x="7" y="9"/>
                      <a:pt x="8" y="9"/>
                    </a:cubicBezTo>
                    <a:cubicBezTo>
                      <a:pt x="7" y="9"/>
                      <a:pt x="7" y="9"/>
                      <a:pt x="7" y="9"/>
                    </a:cubicBezTo>
                    <a:cubicBezTo>
                      <a:pt x="6" y="9"/>
                      <a:pt x="7" y="9"/>
                      <a:pt x="7" y="9"/>
                    </a:cubicBezTo>
                    <a:cubicBezTo>
                      <a:pt x="7" y="9"/>
                      <a:pt x="7" y="9"/>
                      <a:pt x="6" y="9"/>
                    </a:cubicBezTo>
                    <a:cubicBezTo>
                      <a:pt x="7" y="9"/>
                      <a:pt x="7" y="9"/>
                      <a:pt x="9" y="10"/>
                    </a:cubicBezTo>
                    <a:cubicBezTo>
                      <a:pt x="9" y="10"/>
                      <a:pt x="8" y="10"/>
                      <a:pt x="9" y="10"/>
                    </a:cubicBezTo>
                    <a:cubicBezTo>
                      <a:pt x="9" y="10"/>
                      <a:pt x="8" y="10"/>
                      <a:pt x="8" y="9"/>
                    </a:cubicBezTo>
                    <a:cubicBezTo>
                      <a:pt x="8" y="10"/>
                      <a:pt x="7" y="9"/>
                      <a:pt x="8" y="10"/>
                    </a:cubicBezTo>
                    <a:cubicBezTo>
                      <a:pt x="7" y="9"/>
                      <a:pt x="7" y="9"/>
                      <a:pt x="6" y="9"/>
                    </a:cubicBezTo>
                    <a:cubicBezTo>
                      <a:pt x="6" y="9"/>
                      <a:pt x="8" y="10"/>
                      <a:pt x="6" y="9"/>
                    </a:cubicBezTo>
                    <a:cubicBezTo>
                      <a:pt x="6" y="9"/>
                      <a:pt x="8" y="10"/>
                      <a:pt x="8" y="10"/>
                    </a:cubicBezTo>
                    <a:cubicBezTo>
                      <a:pt x="9" y="10"/>
                      <a:pt x="7" y="9"/>
                      <a:pt x="8" y="10"/>
                    </a:cubicBezTo>
                    <a:cubicBezTo>
                      <a:pt x="8" y="10"/>
                      <a:pt x="7" y="9"/>
                      <a:pt x="6" y="9"/>
                    </a:cubicBezTo>
                    <a:cubicBezTo>
                      <a:pt x="7" y="9"/>
                      <a:pt x="6" y="9"/>
                      <a:pt x="6" y="9"/>
                    </a:cubicBezTo>
                    <a:cubicBezTo>
                      <a:pt x="8" y="10"/>
                      <a:pt x="7" y="9"/>
                      <a:pt x="9" y="10"/>
                    </a:cubicBezTo>
                    <a:cubicBezTo>
                      <a:pt x="7" y="9"/>
                      <a:pt x="9" y="11"/>
                      <a:pt x="8" y="10"/>
                    </a:cubicBezTo>
                    <a:cubicBezTo>
                      <a:pt x="8" y="10"/>
                      <a:pt x="8" y="10"/>
                      <a:pt x="9" y="10"/>
                    </a:cubicBezTo>
                    <a:cubicBezTo>
                      <a:pt x="9" y="10"/>
                      <a:pt x="7" y="10"/>
                      <a:pt x="7" y="10"/>
                    </a:cubicBezTo>
                    <a:cubicBezTo>
                      <a:pt x="10" y="11"/>
                      <a:pt x="6" y="10"/>
                      <a:pt x="8" y="11"/>
                    </a:cubicBezTo>
                    <a:cubicBezTo>
                      <a:pt x="8" y="11"/>
                      <a:pt x="8" y="11"/>
                      <a:pt x="7" y="10"/>
                    </a:cubicBezTo>
                    <a:cubicBezTo>
                      <a:pt x="8" y="11"/>
                      <a:pt x="8" y="11"/>
                      <a:pt x="8" y="11"/>
                    </a:cubicBezTo>
                    <a:cubicBezTo>
                      <a:pt x="8" y="11"/>
                      <a:pt x="7" y="11"/>
                      <a:pt x="7" y="11"/>
                    </a:cubicBezTo>
                    <a:cubicBezTo>
                      <a:pt x="7" y="11"/>
                      <a:pt x="7" y="11"/>
                      <a:pt x="7" y="11"/>
                    </a:cubicBezTo>
                    <a:cubicBezTo>
                      <a:pt x="7" y="11"/>
                      <a:pt x="5" y="10"/>
                      <a:pt x="4" y="10"/>
                    </a:cubicBezTo>
                    <a:cubicBezTo>
                      <a:pt x="4" y="10"/>
                      <a:pt x="5" y="10"/>
                      <a:pt x="5" y="10"/>
                    </a:cubicBezTo>
                    <a:cubicBezTo>
                      <a:pt x="6" y="11"/>
                      <a:pt x="5" y="10"/>
                      <a:pt x="6" y="11"/>
                    </a:cubicBezTo>
                    <a:cubicBezTo>
                      <a:pt x="6" y="11"/>
                      <a:pt x="5" y="10"/>
                      <a:pt x="6" y="11"/>
                    </a:cubicBezTo>
                    <a:cubicBezTo>
                      <a:pt x="6" y="11"/>
                      <a:pt x="5" y="11"/>
                      <a:pt x="5" y="10"/>
                    </a:cubicBezTo>
                    <a:cubicBezTo>
                      <a:pt x="5" y="10"/>
                      <a:pt x="7" y="11"/>
                      <a:pt x="5" y="10"/>
                    </a:cubicBezTo>
                    <a:cubicBezTo>
                      <a:pt x="5" y="11"/>
                      <a:pt x="6" y="11"/>
                      <a:pt x="7" y="11"/>
                    </a:cubicBezTo>
                    <a:cubicBezTo>
                      <a:pt x="6" y="11"/>
                      <a:pt x="6" y="11"/>
                      <a:pt x="7" y="11"/>
                    </a:cubicBezTo>
                    <a:cubicBezTo>
                      <a:pt x="8" y="11"/>
                      <a:pt x="5" y="11"/>
                      <a:pt x="6" y="11"/>
                    </a:cubicBezTo>
                    <a:cubicBezTo>
                      <a:pt x="5" y="11"/>
                      <a:pt x="5" y="11"/>
                      <a:pt x="5" y="11"/>
                    </a:cubicBezTo>
                    <a:cubicBezTo>
                      <a:pt x="5" y="11"/>
                      <a:pt x="5" y="11"/>
                      <a:pt x="5" y="10"/>
                    </a:cubicBezTo>
                    <a:cubicBezTo>
                      <a:pt x="5" y="11"/>
                      <a:pt x="6" y="11"/>
                      <a:pt x="7" y="11"/>
                    </a:cubicBezTo>
                    <a:cubicBezTo>
                      <a:pt x="6" y="11"/>
                      <a:pt x="6" y="11"/>
                      <a:pt x="7" y="12"/>
                    </a:cubicBezTo>
                    <a:cubicBezTo>
                      <a:pt x="7" y="12"/>
                      <a:pt x="6" y="11"/>
                      <a:pt x="6" y="11"/>
                    </a:cubicBezTo>
                    <a:cubicBezTo>
                      <a:pt x="7" y="12"/>
                      <a:pt x="8" y="12"/>
                      <a:pt x="7" y="12"/>
                    </a:cubicBezTo>
                    <a:cubicBezTo>
                      <a:pt x="6" y="12"/>
                      <a:pt x="6" y="11"/>
                      <a:pt x="6" y="12"/>
                    </a:cubicBezTo>
                    <a:cubicBezTo>
                      <a:pt x="5" y="11"/>
                      <a:pt x="7" y="12"/>
                      <a:pt x="5" y="11"/>
                    </a:cubicBezTo>
                    <a:cubicBezTo>
                      <a:pt x="6" y="12"/>
                      <a:pt x="7" y="12"/>
                      <a:pt x="6" y="12"/>
                    </a:cubicBezTo>
                    <a:cubicBezTo>
                      <a:pt x="7" y="12"/>
                      <a:pt x="8" y="12"/>
                      <a:pt x="8" y="12"/>
                    </a:cubicBezTo>
                    <a:cubicBezTo>
                      <a:pt x="9" y="13"/>
                      <a:pt x="9" y="13"/>
                      <a:pt x="9" y="13"/>
                    </a:cubicBezTo>
                    <a:cubicBezTo>
                      <a:pt x="8" y="12"/>
                      <a:pt x="8" y="12"/>
                      <a:pt x="8" y="12"/>
                    </a:cubicBezTo>
                    <a:cubicBezTo>
                      <a:pt x="8" y="12"/>
                      <a:pt x="7" y="12"/>
                      <a:pt x="7" y="12"/>
                    </a:cubicBezTo>
                    <a:cubicBezTo>
                      <a:pt x="6" y="12"/>
                      <a:pt x="8" y="12"/>
                      <a:pt x="5" y="12"/>
                    </a:cubicBezTo>
                    <a:cubicBezTo>
                      <a:pt x="5" y="12"/>
                      <a:pt x="5" y="12"/>
                      <a:pt x="6" y="12"/>
                    </a:cubicBezTo>
                    <a:cubicBezTo>
                      <a:pt x="6" y="12"/>
                      <a:pt x="7" y="12"/>
                      <a:pt x="7" y="13"/>
                    </a:cubicBezTo>
                    <a:cubicBezTo>
                      <a:pt x="7" y="12"/>
                      <a:pt x="7" y="12"/>
                      <a:pt x="7" y="12"/>
                    </a:cubicBezTo>
                    <a:cubicBezTo>
                      <a:pt x="5" y="12"/>
                      <a:pt x="8" y="13"/>
                      <a:pt x="6" y="12"/>
                    </a:cubicBezTo>
                    <a:cubicBezTo>
                      <a:pt x="6" y="12"/>
                      <a:pt x="7" y="12"/>
                      <a:pt x="8" y="13"/>
                    </a:cubicBezTo>
                    <a:cubicBezTo>
                      <a:pt x="6" y="12"/>
                      <a:pt x="8" y="13"/>
                      <a:pt x="7" y="13"/>
                    </a:cubicBezTo>
                    <a:cubicBezTo>
                      <a:pt x="7" y="13"/>
                      <a:pt x="8" y="13"/>
                      <a:pt x="9" y="13"/>
                    </a:cubicBezTo>
                    <a:cubicBezTo>
                      <a:pt x="8" y="13"/>
                      <a:pt x="8" y="13"/>
                      <a:pt x="8" y="13"/>
                    </a:cubicBezTo>
                    <a:cubicBezTo>
                      <a:pt x="8" y="13"/>
                      <a:pt x="8" y="13"/>
                      <a:pt x="8" y="13"/>
                    </a:cubicBezTo>
                    <a:cubicBezTo>
                      <a:pt x="9" y="13"/>
                      <a:pt x="9" y="13"/>
                      <a:pt x="9" y="13"/>
                    </a:cubicBezTo>
                    <a:cubicBezTo>
                      <a:pt x="10" y="13"/>
                      <a:pt x="9" y="13"/>
                      <a:pt x="9" y="13"/>
                    </a:cubicBezTo>
                    <a:cubicBezTo>
                      <a:pt x="8" y="13"/>
                      <a:pt x="8" y="13"/>
                      <a:pt x="7" y="13"/>
                    </a:cubicBezTo>
                    <a:cubicBezTo>
                      <a:pt x="7" y="13"/>
                      <a:pt x="8" y="13"/>
                      <a:pt x="8" y="13"/>
                    </a:cubicBezTo>
                    <a:cubicBezTo>
                      <a:pt x="9" y="13"/>
                      <a:pt x="8" y="13"/>
                      <a:pt x="8" y="13"/>
                    </a:cubicBezTo>
                    <a:cubicBezTo>
                      <a:pt x="10" y="14"/>
                      <a:pt x="8" y="13"/>
                      <a:pt x="9" y="14"/>
                    </a:cubicBezTo>
                    <a:cubicBezTo>
                      <a:pt x="9" y="14"/>
                      <a:pt x="9" y="13"/>
                      <a:pt x="8" y="13"/>
                    </a:cubicBezTo>
                    <a:cubicBezTo>
                      <a:pt x="9" y="14"/>
                      <a:pt x="9" y="14"/>
                      <a:pt x="9" y="14"/>
                    </a:cubicBezTo>
                    <a:cubicBezTo>
                      <a:pt x="7" y="13"/>
                      <a:pt x="9" y="14"/>
                      <a:pt x="8" y="13"/>
                    </a:cubicBezTo>
                    <a:cubicBezTo>
                      <a:pt x="7" y="13"/>
                      <a:pt x="12" y="14"/>
                      <a:pt x="9" y="14"/>
                    </a:cubicBezTo>
                    <a:cubicBezTo>
                      <a:pt x="11" y="14"/>
                      <a:pt x="9" y="14"/>
                      <a:pt x="10" y="14"/>
                    </a:cubicBezTo>
                    <a:cubicBezTo>
                      <a:pt x="9" y="14"/>
                      <a:pt x="8" y="14"/>
                      <a:pt x="7" y="14"/>
                    </a:cubicBezTo>
                    <a:cubicBezTo>
                      <a:pt x="7" y="14"/>
                      <a:pt x="8" y="14"/>
                      <a:pt x="9" y="14"/>
                    </a:cubicBezTo>
                    <a:cubicBezTo>
                      <a:pt x="9" y="14"/>
                      <a:pt x="7" y="14"/>
                      <a:pt x="7" y="14"/>
                    </a:cubicBezTo>
                    <a:cubicBezTo>
                      <a:pt x="7" y="14"/>
                      <a:pt x="9" y="14"/>
                      <a:pt x="9" y="14"/>
                    </a:cubicBezTo>
                    <a:cubicBezTo>
                      <a:pt x="8" y="14"/>
                      <a:pt x="8" y="14"/>
                      <a:pt x="8" y="14"/>
                    </a:cubicBezTo>
                    <a:cubicBezTo>
                      <a:pt x="8" y="14"/>
                      <a:pt x="8" y="14"/>
                      <a:pt x="7" y="14"/>
                    </a:cubicBezTo>
                    <a:cubicBezTo>
                      <a:pt x="9" y="14"/>
                      <a:pt x="9" y="14"/>
                      <a:pt x="8" y="14"/>
                    </a:cubicBezTo>
                    <a:cubicBezTo>
                      <a:pt x="8" y="14"/>
                      <a:pt x="9" y="14"/>
                      <a:pt x="9" y="14"/>
                    </a:cubicBezTo>
                    <a:cubicBezTo>
                      <a:pt x="9" y="14"/>
                      <a:pt x="9" y="14"/>
                      <a:pt x="10" y="14"/>
                    </a:cubicBezTo>
                    <a:cubicBezTo>
                      <a:pt x="9" y="14"/>
                      <a:pt x="8" y="14"/>
                      <a:pt x="8" y="14"/>
                    </a:cubicBezTo>
                    <a:cubicBezTo>
                      <a:pt x="7" y="14"/>
                      <a:pt x="8" y="14"/>
                      <a:pt x="8" y="14"/>
                    </a:cubicBezTo>
                    <a:cubicBezTo>
                      <a:pt x="7" y="14"/>
                      <a:pt x="7" y="14"/>
                      <a:pt x="6" y="14"/>
                    </a:cubicBezTo>
                    <a:cubicBezTo>
                      <a:pt x="8" y="14"/>
                      <a:pt x="6" y="14"/>
                      <a:pt x="8" y="14"/>
                    </a:cubicBezTo>
                    <a:cubicBezTo>
                      <a:pt x="6" y="14"/>
                      <a:pt x="6" y="15"/>
                      <a:pt x="6" y="15"/>
                    </a:cubicBezTo>
                    <a:cubicBezTo>
                      <a:pt x="7" y="15"/>
                      <a:pt x="7" y="15"/>
                      <a:pt x="7" y="15"/>
                    </a:cubicBezTo>
                    <a:cubicBezTo>
                      <a:pt x="8" y="15"/>
                      <a:pt x="7" y="15"/>
                      <a:pt x="9" y="15"/>
                    </a:cubicBezTo>
                    <a:cubicBezTo>
                      <a:pt x="8" y="15"/>
                      <a:pt x="7" y="15"/>
                      <a:pt x="9" y="15"/>
                    </a:cubicBezTo>
                    <a:cubicBezTo>
                      <a:pt x="7" y="15"/>
                      <a:pt x="9" y="15"/>
                      <a:pt x="8" y="15"/>
                    </a:cubicBezTo>
                    <a:cubicBezTo>
                      <a:pt x="9" y="15"/>
                      <a:pt x="10" y="15"/>
                      <a:pt x="10" y="15"/>
                    </a:cubicBezTo>
                    <a:cubicBezTo>
                      <a:pt x="8" y="15"/>
                      <a:pt x="10" y="15"/>
                      <a:pt x="9" y="15"/>
                    </a:cubicBezTo>
                    <a:cubicBezTo>
                      <a:pt x="8" y="15"/>
                      <a:pt x="9" y="15"/>
                      <a:pt x="10" y="15"/>
                    </a:cubicBezTo>
                    <a:cubicBezTo>
                      <a:pt x="10" y="15"/>
                      <a:pt x="9" y="15"/>
                      <a:pt x="10" y="15"/>
                    </a:cubicBezTo>
                    <a:cubicBezTo>
                      <a:pt x="9" y="15"/>
                      <a:pt x="9" y="15"/>
                      <a:pt x="7" y="15"/>
                    </a:cubicBezTo>
                    <a:cubicBezTo>
                      <a:pt x="7" y="15"/>
                      <a:pt x="10" y="15"/>
                      <a:pt x="9" y="15"/>
                    </a:cubicBezTo>
                    <a:cubicBezTo>
                      <a:pt x="10" y="15"/>
                      <a:pt x="9" y="15"/>
                      <a:pt x="10" y="15"/>
                    </a:cubicBezTo>
                    <a:cubicBezTo>
                      <a:pt x="9" y="15"/>
                      <a:pt x="9" y="15"/>
                      <a:pt x="8" y="15"/>
                    </a:cubicBezTo>
                    <a:cubicBezTo>
                      <a:pt x="8" y="15"/>
                      <a:pt x="7" y="15"/>
                      <a:pt x="7" y="15"/>
                    </a:cubicBezTo>
                    <a:cubicBezTo>
                      <a:pt x="7" y="16"/>
                      <a:pt x="8" y="15"/>
                      <a:pt x="9" y="15"/>
                    </a:cubicBezTo>
                    <a:cubicBezTo>
                      <a:pt x="8" y="15"/>
                      <a:pt x="11" y="15"/>
                      <a:pt x="8" y="16"/>
                    </a:cubicBezTo>
                    <a:cubicBezTo>
                      <a:pt x="9" y="15"/>
                      <a:pt x="7" y="16"/>
                      <a:pt x="9" y="16"/>
                    </a:cubicBezTo>
                    <a:cubicBezTo>
                      <a:pt x="9" y="16"/>
                      <a:pt x="7" y="16"/>
                      <a:pt x="6" y="16"/>
                    </a:cubicBezTo>
                    <a:close/>
                    <a:moveTo>
                      <a:pt x="8" y="5"/>
                    </a:moveTo>
                    <a:cubicBezTo>
                      <a:pt x="8" y="5"/>
                      <a:pt x="9" y="6"/>
                      <a:pt x="10" y="6"/>
                    </a:cubicBezTo>
                    <a:cubicBezTo>
                      <a:pt x="10" y="6"/>
                      <a:pt x="9" y="6"/>
                      <a:pt x="8" y="5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8" y="5"/>
                      <a:pt x="9" y="5"/>
                      <a:pt x="9" y="6"/>
                    </a:cubicBezTo>
                    <a:cubicBezTo>
                      <a:pt x="9" y="5"/>
                      <a:pt x="7" y="5"/>
                      <a:pt x="8" y="5"/>
                    </a:cubicBezTo>
                    <a:close/>
                    <a:moveTo>
                      <a:pt x="10" y="6"/>
                    </a:moveTo>
                    <a:cubicBezTo>
                      <a:pt x="10" y="6"/>
                      <a:pt x="10" y="6"/>
                      <a:pt x="10" y="6"/>
                    </a:cubicBezTo>
                    <a:cubicBezTo>
                      <a:pt x="9" y="6"/>
                      <a:pt x="8" y="5"/>
                      <a:pt x="8" y="5"/>
                    </a:cubicBezTo>
                    <a:cubicBezTo>
                      <a:pt x="9" y="6"/>
                      <a:pt x="9" y="6"/>
                      <a:pt x="9" y="6"/>
                    </a:cubicBezTo>
                    <a:cubicBezTo>
                      <a:pt x="9" y="6"/>
                      <a:pt x="9" y="6"/>
                      <a:pt x="10" y="6"/>
                    </a:cubicBezTo>
                    <a:close/>
                    <a:moveTo>
                      <a:pt x="8" y="6"/>
                    </a:moveTo>
                    <a:cubicBezTo>
                      <a:pt x="9" y="6"/>
                      <a:pt x="8" y="5"/>
                      <a:pt x="8" y="6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7" y="5"/>
                      <a:pt x="8" y="5"/>
                      <a:pt x="8" y="6"/>
                    </a:cubicBezTo>
                    <a:close/>
                    <a:moveTo>
                      <a:pt x="6" y="11"/>
                    </a:moveTo>
                    <a:cubicBezTo>
                      <a:pt x="5" y="11"/>
                      <a:pt x="4" y="11"/>
                      <a:pt x="3" y="11"/>
                    </a:cubicBezTo>
                    <a:cubicBezTo>
                      <a:pt x="4" y="11"/>
                      <a:pt x="7" y="12"/>
                      <a:pt x="6" y="11"/>
                    </a:cubicBezTo>
                    <a:close/>
                    <a:moveTo>
                      <a:pt x="4" y="12"/>
                    </a:moveTo>
                    <a:cubicBezTo>
                      <a:pt x="5" y="12"/>
                      <a:pt x="6" y="13"/>
                      <a:pt x="7" y="13"/>
                    </a:cubicBezTo>
                    <a:cubicBezTo>
                      <a:pt x="5" y="12"/>
                      <a:pt x="5" y="12"/>
                      <a:pt x="4" y="12"/>
                    </a:cubicBezTo>
                    <a:cubicBezTo>
                      <a:pt x="4" y="12"/>
                      <a:pt x="4" y="12"/>
                      <a:pt x="4" y="12"/>
                    </a:cubicBezTo>
                    <a:cubicBezTo>
                      <a:pt x="4" y="12"/>
                      <a:pt x="5" y="12"/>
                      <a:pt x="4" y="12"/>
                    </a:cubicBezTo>
                    <a:close/>
                  </a:path>
                </a:pathLst>
              </a:custGeom>
              <a:solidFill>
                <a:srgbClr val="FFAE4C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" name="Freeform 77"/>
              <p:cNvSpPr/>
              <p:nvPr/>
            </p:nvSpPr>
            <p:spPr bwMode="auto">
              <a:xfrm rot="976095">
                <a:off x="6362394" y="1756155"/>
                <a:ext cx="0" cy="12618"/>
              </a:xfrm>
              <a:custGeom>
                <a:avLst/>
                <a:gdLst>
                  <a:gd name="T0" fmla="*/ 0 h 1"/>
                  <a:gd name="T1" fmla="*/ 1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FAE4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" name="Freeform 78"/>
              <p:cNvSpPr/>
              <p:nvPr/>
            </p:nvSpPr>
            <p:spPr bwMode="auto">
              <a:xfrm rot="976095">
                <a:off x="6296131" y="1879172"/>
                <a:ext cx="31547" cy="0"/>
              </a:xfrm>
              <a:custGeom>
                <a:avLst/>
                <a:gdLst>
                  <a:gd name="T0" fmla="*/ 2 w 2"/>
                  <a:gd name="T1" fmla="*/ 2 w 2"/>
                  <a:gd name="T2" fmla="*/ 2 w 2"/>
                  <a:gd name="T3" fmla="*/ 1 w 2"/>
                  <a:gd name="T4" fmla="*/ 1 w 2"/>
                  <a:gd name="T5" fmla="*/ 2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cubicBezTo>
                      <a:pt x="2" y="0"/>
                      <a:pt x="1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1" y="0"/>
                    </a:cubicBezTo>
                    <a:cubicBezTo>
                      <a:pt x="1" y="0"/>
                      <a:pt x="0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lose/>
                  </a:path>
                </a:pathLst>
              </a:custGeom>
              <a:solidFill>
                <a:srgbClr val="FFAE4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7" name="Freeform 79"/>
              <p:cNvSpPr/>
              <p:nvPr/>
            </p:nvSpPr>
            <p:spPr bwMode="auto">
              <a:xfrm rot="976095">
                <a:off x="6328056" y="1876527"/>
                <a:ext cx="37854" cy="12618"/>
              </a:xfrm>
              <a:custGeom>
                <a:avLst/>
                <a:gdLst>
                  <a:gd name="T0" fmla="*/ 2 w 2"/>
                  <a:gd name="T1" fmla="*/ 1 h 1"/>
                  <a:gd name="T2" fmla="*/ 0 w 2"/>
                  <a:gd name="T3" fmla="*/ 0 h 1"/>
                  <a:gd name="T4" fmla="*/ 2 w 2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2" y="1"/>
                    </a:moveTo>
                    <a:cubicBezTo>
                      <a:pt x="0" y="1"/>
                      <a:pt x="1" y="1"/>
                      <a:pt x="0" y="0"/>
                    </a:cubicBezTo>
                    <a:cubicBezTo>
                      <a:pt x="0" y="0"/>
                      <a:pt x="0" y="1"/>
                      <a:pt x="2" y="1"/>
                    </a:cubicBezTo>
                    <a:close/>
                  </a:path>
                </a:pathLst>
              </a:custGeom>
              <a:solidFill>
                <a:srgbClr val="FFAE4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37" name="组合 36"/>
            <p:cNvGrpSpPr/>
            <p:nvPr/>
          </p:nvGrpSpPr>
          <p:grpSpPr>
            <a:xfrm>
              <a:off x="6987952" y="1887998"/>
              <a:ext cx="321762" cy="372234"/>
              <a:chOff x="6987952" y="1887998"/>
              <a:chExt cx="321762" cy="372234"/>
            </a:xfrm>
          </p:grpSpPr>
          <p:sp>
            <p:nvSpPr>
              <p:cNvPr id="38" name="Freeform 80"/>
              <p:cNvSpPr/>
              <p:nvPr/>
            </p:nvSpPr>
            <p:spPr bwMode="auto">
              <a:xfrm rot="976095">
                <a:off x="7215077" y="2045734"/>
                <a:ext cx="50472" cy="37854"/>
              </a:xfrm>
              <a:custGeom>
                <a:avLst/>
                <a:gdLst>
                  <a:gd name="T0" fmla="*/ 0 w 3"/>
                  <a:gd name="T1" fmla="*/ 0 h 2"/>
                  <a:gd name="T2" fmla="*/ 2 w 3"/>
                  <a:gd name="T3" fmla="*/ 1 h 2"/>
                  <a:gd name="T4" fmla="*/ 2 w 3"/>
                  <a:gd name="T5" fmla="*/ 1 h 2"/>
                  <a:gd name="T6" fmla="*/ 0 w 3"/>
                  <a:gd name="T7" fmla="*/ 0 h 2"/>
                  <a:gd name="T8" fmla="*/ 0 w 3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0" y="0"/>
                    </a:moveTo>
                    <a:cubicBezTo>
                      <a:pt x="1" y="0"/>
                      <a:pt x="2" y="1"/>
                      <a:pt x="2" y="1"/>
                    </a:cubicBezTo>
                    <a:cubicBezTo>
                      <a:pt x="0" y="0"/>
                      <a:pt x="3" y="2"/>
                      <a:pt x="2" y="1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FFAE4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9" name="Freeform 81"/>
              <p:cNvSpPr>
                <a:spLocks noEditPoints="1"/>
              </p:cNvSpPr>
              <p:nvPr/>
            </p:nvSpPr>
            <p:spPr bwMode="auto">
              <a:xfrm rot="976095">
                <a:off x="6987952" y="1887998"/>
                <a:ext cx="321762" cy="372234"/>
              </a:xfrm>
              <a:custGeom>
                <a:avLst/>
                <a:gdLst>
                  <a:gd name="T0" fmla="*/ 2 w 19"/>
                  <a:gd name="T1" fmla="*/ 18 h 22"/>
                  <a:gd name="T2" fmla="*/ 2 w 19"/>
                  <a:gd name="T3" fmla="*/ 16 h 22"/>
                  <a:gd name="T4" fmla="*/ 3 w 19"/>
                  <a:gd name="T5" fmla="*/ 15 h 22"/>
                  <a:gd name="T6" fmla="*/ 2 w 19"/>
                  <a:gd name="T7" fmla="*/ 13 h 22"/>
                  <a:gd name="T8" fmla="*/ 3 w 19"/>
                  <a:gd name="T9" fmla="*/ 13 h 22"/>
                  <a:gd name="T10" fmla="*/ 3 w 19"/>
                  <a:gd name="T11" fmla="*/ 12 h 22"/>
                  <a:gd name="T12" fmla="*/ 6 w 19"/>
                  <a:gd name="T13" fmla="*/ 13 h 22"/>
                  <a:gd name="T14" fmla="*/ 4 w 19"/>
                  <a:gd name="T15" fmla="*/ 10 h 22"/>
                  <a:gd name="T16" fmla="*/ 5 w 19"/>
                  <a:gd name="T17" fmla="*/ 9 h 22"/>
                  <a:gd name="T18" fmla="*/ 6 w 19"/>
                  <a:gd name="T19" fmla="*/ 9 h 22"/>
                  <a:gd name="T20" fmla="*/ 7 w 19"/>
                  <a:gd name="T21" fmla="*/ 8 h 22"/>
                  <a:gd name="T22" fmla="*/ 5 w 19"/>
                  <a:gd name="T23" fmla="*/ 7 h 22"/>
                  <a:gd name="T24" fmla="*/ 8 w 19"/>
                  <a:gd name="T25" fmla="*/ 7 h 22"/>
                  <a:gd name="T26" fmla="*/ 8 w 19"/>
                  <a:gd name="T27" fmla="*/ 7 h 22"/>
                  <a:gd name="T28" fmla="*/ 9 w 19"/>
                  <a:gd name="T29" fmla="*/ 4 h 22"/>
                  <a:gd name="T30" fmla="*/ 11 w 19"/>
                  <a:gd name="T31" fmla="*/ 3 h 22"/>
                  <a:gd name="T32" fmla="*/ 14 w 19"/>
                  <a:gd name="T33" fmla="*/ 1 h 22"/>
                  <a:gd name="T34" fmla="*/ 12 w 19"/>
                  <a:gd name="T35" fmla="*/ 1 h 22"/>
                  <a:gd name="T36" fmla="*/ 15 w 19"/>
                  <a:gd name="T37" fmla="*/ 4 h 22"/>
                  <a:gd name="T38" fmla="*/ 16 w 19"/>
                  <a:gd name="T39" fmla="*/ 0 h 22"/>
                  <a:gd name="T40" fmla="*/ 17 w 19"/>
                  <a:gd name="T41" fmla="*/ 1 h 22"/>
                  <a:gd name="T42" fmla="*/ 17 w 19"/>
                  <a:gd name="T43" fmla="*/ 4 h 22"/>
                  <a:gd name="T44" fmla="*/ 19 w 19"/>
                  <a:gd name="T45" fmla="*/ 6 h 22"/>
                  <a:gd name="T46" fmla="*/ 16 w 19"/>
                  <a:gd name="T47" fmla="*/ 6 h 22"/>
                  <a:gd name="T48" fmla="*/ 15 w 19"/>
                  <a:gd name="T49" fmla="*/ 7 h 22"/>
                  <a:gd name="T50" fmla="*/ 15 w 19"/>
                  <a:gd name="T51" fmla="*/ 7 h 22"/>
                  <a:gd name="T52" fmla="*/ 16 w 19"/>
                  <a:gd name="T53" fmla="*/ 8 h 22"/>
                  <a:gd name="T54" fmla="*/ 17 w 19"/>
                  <a:gd name="T55" fmla="*/ 9 h 22"/>
                  <a:gd name="T56" fmla="*/ 12 w 19"/>
                  <a:gd name="T57" fmla="*/ 7 h 22"/>
                  <a:gd name="T58" fmla="*/ 11 w 19"/>
                  <a:gd name="T59" fmla="*/ 7 h 22"/>
                  <a:gd name="T60" fmla="*/ 14 w 19"/>
                  <a:gd name="T61" fmla="*/ 9 h 22"/>
                  <a:gd name="T62" fmla="*/ 10 w 19"/>
                  <a:gd name="T63" fmla="*/ 10 h 22"/>
                  <a:gd name="T64" fmla="*/ 11 w 19"/>
                  <a:gd name="T65" fmla="*/ 12 h 22"/>
                  <a:gd name="T66" fmla="*/ 11 w 19"/>
                  <a:gd name="T67" fmla="*/ 12 h 22"/>
                  <a:gd name="T68" fmla="*/ 9 w 19"/>
                  <a:gd name="T69" fmla="*/ 11 h 22"/>
                  <a:gd name="T70" fmla="*/ 8 w 19"/>
                  <a:gd name="T71" fmla="*/ 10 h 22"/>
                  <a:gd name="T72" fmla="*/ 11 w 19"/>
                  <a:gd name="T73" fmla="*/ 12 h 22"/>
                  <a:gd name="T74" fmla="*/ 9 w 19"/>
                  <a:gd name="T75" fmla="*/ 13 h 22"/>
                  <a:gd name="T76" fmla="*/ 8 w 19"/>
                  <a:gd name="T77" fmla="*/ 13 h 22"/>
                  <a:gd name="T78" fmla="*/ 7 w 19"/>
                  <a:gd name="T79" fmla="*/ 13 h 22"/>
                  <a:gd name="T80" fmla="*/ 7 w 19"/>
                  <a:gd name="T81" fmla="*/ 14 h 22"/>
                  <a:gd name="T82" fmla="*/ 8 w 19"/>
                  <a:gd name="T83" fmla="*/ 15 h 22"/>
                  <a:gd name="T84" fmla="*/ 9 w 19"/>
                  <a:gd name="T85" fmla="*/ 16 h 22"/>
                  <a:gd name="T86" fmla="*/ 9 w 19"/>
                  <a:gd name="T87" fmla="*/ 17 h 22"/>
                  <a:gd name="T88" fmla="*/ 8 w 19"/>
                  <a:gd name="T89" fmla="*/ 17 h 22"/>
                  <a:gd name="T90" fmla="*/ 7 w 19"/>
                  <a:gd name="T91" fmla="*/ 17 h 22"/>
                  <a:gd name="T92" fmla="*/ 9 w 19"/>
                  <a:gd name="T93" fmla="*/ 19 h 22"/>
                  <a:gd name="T94" fmla="*/ 6 w 19"/>
                  <a:gd name="T95" fmla="*/ 21 h 22"/>
                  <a:gd name="T96" fmla="*/ 8 w 19"/>
                  <a:gd name="T97" fmla="*/ 21 h 22"/>
                  <a:gd name="T98" fmla="*/ 7 w 19"/>
                  <a:gd name="T99" fmla="*/ 21 h 22"/>
                  <a:gd name="T100" fmla="*/ 12 w 19"/>
                  <a:gd name="T101" fmla="*/ 5 h 22"/>
                  <a:gd name="T102" fmla="*/ 12 w 19"/>
                  <a:gd name="T103" fmla="*/ 6 h 22"/>
                  <a:gd name="T104" fmla="*/ 12 w 19"/>
                  <a:gd name="T105" fmla="*/ 6 h 22"/>
                  <a:gd name="T106" fmla="*/ 5 w 19"/>
                  <a:gd name="T107" fmla="*/ 15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9" h="22">
                    <a:moveTo>
                      <a:pt x="3" y="21"/>
                    </a:moveTo>
                    <a:cubicBezTo>
                      <a:pt x="2" y="20"/>
                      <a:pt x="1" y="18"/>
                      <a:pt x="1" y="18"/>
                    </a:cubicBezTo>
                    <a:cubicBezTo>
                      <a:pt x="2" y="18"/>
                      <a:pt x="2" y="18"/>
                      <a:pt x="2" y="19"/>
                    </a:cubicBezTo>
                    <a:cubicBezTo>
                      <a:pt x="2" y="18"/>
                      <a:pt x="2" y="18"/>
                      <a:pt x="1" y="18"/>
                    </a:cubicBezTo>
                    <a:cubicBezTo>
                      <a:pt x="2" y="18"/>
                      <a:pt x="2" y="18"/>
                      <a:pt x="1" y="17"/>
                    </a:cubicBezTo>
                    <a:cubicBezTo>
                      <a:pt x="2" y="18"/>
                      <a:pt x="0" y="16"/>
                      <a:pt x="2" y="18"/>
                    </a:cubicBezTo>
                    <a:cubicBezTo>
                      <a:pt x="0" y="17"/>
                      <a:pt x="1" y="17"/>
                      <a:pt x="1" y="17"/>
                    </a:cubicBezTo>
                    <a:cubicBezTo>
                      <a:pt x="3" y="18"/>
                      <a:pt x="2" y="17"/>
                      <a:pt x="1" y="16"/>
                    </a:cubicBezTo>
                    <a:cubicBezTo>
                      <a:pt x="1" y="16"/>
                      <a:pt x="3" y="17"/>
                      <a:pt x="1" y="16"/>
                    </a:cubicBezTo>
                    <a:cubicBezTo>
                      <a:pt x="2" y="17"/>
                      <a:pt x="1" y="16"/>
                      <a:pt x="2" y="17"/>
                    </a:cubicBezTo>
                    <a:cubicBezTo>
                      <a:pt x="2" y="16"/>
                      <a:pt x="1" y="16"/>
                      <a:pt x="2" y="17"/>
                    </a:cubicBezTo>
                    <a:cubicBezTo>
                      <a:pt x="2" y="16"/>
                      <a:pt x="1" y="15"/>
                      <a:pt x="2" y="16"/>
                    </a:cubicBezTo>
                    <a:cubicBezTo>
                      <a:pt x="2" y="16"/>
                      <a:pt x="2" y="15"/>
                      <a:pt x="1" y="15"/>
                    </a:cubicBezTo>
                    <a:cubicBezTo>
                      <a:pt x="2" y="16"/>
                      <a:pt x="2" y="15"/>
                      <a:pt x="2" y="16"/>
                    </a:cubicBezTo>
                    <a:cubicBezTo>
                      <a:pt x="2" y="15"/>
                      <a:pt x="2" y="15"/>
                      <a:pt x="1" y="15"/>
                    </a:cubicBezTo>
                    <a:cubicBezTo>
                      <a:pt x="2" y="15"/>
                      <a:pt x="2" y="15"/>
                      <a:pt x="2" y="16"/>
                    </a:cubicBezTo>
                    <a:cubicBezTo>
                      <a:pt x="2" y="15"/>
                      <a:pt x="1" y="15"/>
                      <a:pt x="3" y="15"/>
                    </a:cubicBezTo>
                    <a:cubicBezTo>
                      <a:pt x="1" y="14"/>
                      <a:pt x="3" y="15"/>
                      <a:pt x="3" y="15"/>
                    </a:cubicBezTo>
                    <a:cubicBezTo>
                      <a:pt x="2" y="14"/>
                      <a:pt x="4" y="15"/>
                      <a:pt x="2" y="14"/>
                    </a:cubicBezTo>
                    <a:cubicBezTo>
                      <a:pt x="2" y="14"/>
                      <a:pt x="2" y="14"/>
                      <a:pt x="2" y="14"/>
                    </a:cubicBezTo>
                    <a:cubicBezTo>
                      <a:pt x="2" y="14"/>
                      <a:pt x="3" y="15"/>
                      <a:pt x="3" y="15"/>
                    </a:cubicBezTo>
                    <a:cubicBezTo>
                      <a:pt x="3" y="14"/>
                      <a:pt x="3" y="14"/>
                      <a:pt x="2" y="14"/>
                    </a:cubicBezTo>
                    <a:cubicBezTo>
                      <a:pt x="3" y="14"/>
                      <a:pt x="3" y="14"/>
                      <a:pt x="4" y="14"/>
                    </a:cubicBezTo>
                    <a:cubicBezTo>
                      <a:pt x="3" y="14"/>
                      <a:pt x="3" y="14"/>
                      <a:pt x="2" y="13"/>
                    </a:cubicBezTo>
                    <a:cubicBezTo>
                      <a:pt x="3" y="14"/>
                      <a:pt x="4" y="14"/>
                      <a:pt x="5" y="15"/>
                    </a:cubicBezTo>
                    <a:cubicBezTo>
                      <a:pt x="5" y="15"/>
                      <a:pt x="4" y="14"/>
                      <a:pt x="4" y="14"/>
                    </a:cubicBezTo>
                    <a:cubicBezTo>
                      <a:pt x="4" y="14"/>
                      <a:pt x="3" y="14"/>
                      <a:pt x="3" y="14"/>
                    </a:cubicBezTo>
                    <a:cubicBezTo>
                      <a:pt x="2" y="13"/>
                      <a:pt x="4" y="14"/>
                      <a:pt x="4" y="14"/>
                    </a:cubicBezTo>
                    <a:cubicBezTo>
                      <a:pt x="2" y="13"/>
                      <a:pt x="3" y="13"/>
                      <a:pt x="4" y="13"/>
                    </a:cubicBezTo>
                    <a:cubicBezTo>
                      <a:pt x="4" y="13"/>
                      <a:pt x="3" y="13"/>
                      <a:pt x="3" y="13"/>
                    </a:cubicBezTo>
                    <a:cubicBezTo>
                      <a:pt x="4" y="14"/>
                      <a:pt x="2" y="12"/>
                      <a:pt x="3" y="12"/>
                    </a:cubicBezTo>
                    <a:cubicBezTo>
                      <a:pt x="3" y="13"/>
                      <a:pt x="4" y="13"/>
                      <a:pt x="4" y="13"/>
                    </a:cubicBezTo>
                    <a:cubicBezTo>
                      <a:pt x="3" y="13"/>
                      <a:pt x="3" y="12"/>
                      <a:pt x="3" y="12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4" y="13"/>
                      <a:pt x="4" y="12"/>
                      <a:pt x="3" y="12"/>
                    </a:cubicBezTo>
                    <a:cubicBezTo>
                      <a:pt x="3" y="12"/>
                      <a:pt x="4" y="12"/>
                      <a:pt x="3" y="12"/>
                    </a:cubicBezTo>
                    <a:cubicBezTo>
                      <a:pt x="3" y="12"/>
                      <a:pt x="4" y="12"/>
                      <a:pt x="4" y="12"/>
                    </a:cubicBezTo>
                    <a:cubicBezTo>
                      <a:pt x="5" y="13"/>
                      <a:pt x="3" y="12"/>
                      <a:pt x="4" y="13"/>
                    </a:cubicBezTo>
                    <a:cubicBezTo>
                      <a:pt x="4" y="12"/>
                      <a:pt x="4" y="12"/>
                      <a:pt x="3" y="12"/>
                    </a:cubicBezTo>
                    <a:cubicBezTo>
                      <a:pt x="3" y="12"/>
                      <a:pt x="3" y="12"/>
                      <a:pt x="3" y="12"/>
                    </a:cubicBezTo>
                    <a:cubicBezTo>
                      <a:pt x="4" y="12"/>
                      <a:pt x="4" y="12"/>
                      <a:pt x="4" y="12"/>
                    </a:cubicBezTo>
                    <a:cubicBezTo>
                      <a:pt x="5" y="13"/>
                      <a:pt x="5" y="13"/>
                      <a:pt x="6" y="13"/>
                    </a:cubicBezTo>
                    <a:cubicBezTo>
                      <a:pt x="6" y="13"/>
                      <a:pt x="5" y="13"/>
                      <a:pt x="4" y="12"/>
                    </a:cubicBezTo>
                    <a:cubicBezTo>
                      <a:pt x="4" y="12"/>
                      <a:pt x="4" y="12"/>
                      <a:pt x="5" y="12"/>
                    </a:cubicBezTo>
                    <a:cubicBezTo>
                      <a:pt x="4" y="12"/>
                      <a:pt x="5" y="12"/>
                      <a:pt x="4" y="11"/>
                    </a:cubicBezTo>
                    <a:cubicBezTo>
                      <a:pt x="5" y="12"/>
                      <a:pt x="4" y="11"/>
                      <a:pt x="5" y="11"/>
                    </a:cubicBezTo>
                    <a:cubicBezTo>
                      <a:pt x="5" y="11"/>
                      <a:pt x="5" y="11"/>
                      <a:pt x="6" y="11"/>
                    </a:cubicBezTo>
                    <a:cubicBezTo>
                      <a:pt x="6" y="11"/>
                      <a:pt x="4" y="10"/>
                      <a:pt x="4" y="10"/>
                    </a:cubicBezTo>
                    <a:cubicBezTo>
                      <a:pt x="6" y="12"/>
                      <a:pt x="3" y="9"/>
                      <a:pt x="5" y="11"/>
                    </a:cubicBezTo>
                    <a:cubicBezTo>
                      <a:pt x="4" y="10"/>
                      <a:pt x="4" y="10"/>
                      <a:pt x="4" y="10"/>
                    </a:cubicBezTo>
                    <a:cubicBezTo>
                      <a:pt x="5" y="10"/>
                      <a:pt x="5" y="10"/>
                      <a:pt x="5" y="10"/>
                    </a:cubicBezTo>
                    <a:cubicBezTo>
                      <a:pt x="4" y="9"/>
                      <a:pt x="5" y="10"/>
                      <a:pt x="4" y="9"/>
                    </a:cubicBezTo>
                    <a:cubicBezTo>
                      <a:pt x="5" y="9"/>
                      <a:pt x="4" y="9"/>
                      <a:pt x="5" y="9"/>
                    </a:cubicBezTo>
                    <a:cubicBezTo>
                      <a:pt x="4" y="9"/>
                      <a:pt x="4" y="8"/>
                      <a:pt x="5" y="9"/>
                    </a:cubicBezTo>
                    <a:cubicBezTo>
                      <a:pt x="5" y="9"/>
                      <a:pt x="5" y="9"/>
                      <a:pt x="4" y="8"/>
                    </a:cubicBezTo>
                    <a:cubicBezTo>
                      <a:pt x="4" y="8"/>
                      <a:pt x="7" y="10"/>
                      <a:pt x="4" y="8"/>
                    </a:cubicBezTo>
                    <a:cubicBezTo>
                      <a:pt x="4" y="8"/>
                      <a:pt x="5" y="8"/>
                      <a:pt x="4" y="8"/>
                    </a:cubicBezTo>
                    <a:cubicBezTo>
                      <a:pt x="4" y="8"/>
                      <a:pt x="5" y="8"/>
                      <a:pt x="5" y="9"/>
                    </a:cubicBezTo>
                    <a:cubicBezTo>
                      <a:pt x="5" y="9"/>
                      <a:pt x="5" y="8"/>
                      <a:pt x="5" y="8"/>
                    </a:cubicBezTo>
                    <a:cubicBezTo>
                      <a:pt x="5" y="8"/>
                      <a:pt x="5" y="9"/>
                      <a:pt x="6" y="9"/>
                    </a:cubicBezTo>
                    <a:cubicBezTo>
                      <a:pt x="4" y="8"/>
                      <a:pt x="6" y="9"/>
                      <a:pt x="5" y="8"/>
                    </a:cubicBezTo>
                    <a:cubicBezTo>
                      <a:pt x="6" y="9"/>
                      <a:pt x="5" y="8"/>
                      <a:pt x="6" y="9"/>
                    </a:cubicBezTo>
                    <a:cubicBezTo>
                      <a:pt x="5" y="8"/>
                      <a:pt x="6" y="8"/>
                      <a:pt x="5" y="8"/>
                    </a:cubicBezTo>
                    <a:cubicBezTo>
                      <a:pt x="6" y="8"/>
                      <a:pt x="6" y="8"/>
                      <a:pt x="7" y="8"/>
                    </a:cubicBezTo>
                    <a:cubicBezTo>
                      <a:pt x="6" y="8"/>
                      <a:pt x="5" y="8"/>
                      <a:pt x="5" y="7"/>
                    </a:cubicBezTo>
                    <a:cubicBezTo>
                      <a:pt x="5" y="8"/>
                      <a:pt x="5" y="7"/>
                      <a:pt x="7" y="8"/>
                    </a:cubicBezTo>
                    <a:cubicBezTo>
                      <a:pt x="7" y="8"/>
                      <a:pt x="6" y="8"/>
                      <a:pt x="6" y="8"/>
                    </a:cubicBezTo>
                    <a:cubicBezTo>
                      <a:pt x="6" y="8"/>
                      <a:pt x="6" y="8"/>
                      <a:pt x="7" y="9"/>
                    </a:cubicBezTo>
                    <a:cubicBezTo>
                      <a:pt x="8" y="9"/>
                      <a:pt x="8" y="9"/>
                      <a:pt x="8" y="9"/>
                    </a:cubicBezTo>
                    <a:cubicBezTo>
                      <a:pt x="8" y="9"/>
                      <a:pt x="7" y="8"/>
                      <a:pt x="6" y="8"/>
                    </a:cubicBezTo>
                    <a:cubicBezTo>
                      <a:pt x="6" y="8"/>
                      <a:pt x="5" y="7"/>
                      <a:pt x="6" y="7"/>
                    </a:cubicBezTo>
                    <a:cubicBezTo>
                      <a:pt x="8" y="9"/>
                      <a:pt x="5" y="7"/>
                      <a:pt x="5" y="7"/>
                    </a:cubicBezTo>
                    <a:cubicBezTo>
                      <a:pt x="6" y="8"/>
                      <a:pt x="6" y="8"/>
                      <a:pt x="7" y="8"/>
                    </a:cubicBezTo>
                    <a:cubicBezTo>
                      <a:pt x="7" y="8"/>
                      <a:pt x="6" y="7"/>
                      <a:pt x="7" y="8"/>
                    </a:cubicBezTo>
                    <a:cubicBezTo>
                      <a:pt x="6" y="7"/>
                      <a:pt x="6" y="7"/>
                      <a:pt x="5" y="7"/>
                    </a:cubicBezTo>
                    <a:cubicBezTo>
                      <a:pt x="5" y="7"/>
                      <a:pt x="7" y="8"/>
                      <a:pt x="6" y="7"/>
                    </a:cubicBezTo>
                    <a:cubicBezTo>
                      <a:pt x="6" y="7"/>
                      <a:pt x="7" y="7"/>
                      <a:pt x="7" y="8"/>
                    </a:cubicBezTo>
                    <a:cubicBezTo>
                      <a:pt x="6" y="7"/>
                      <a:pt x="6" y="7"/>
                      <a:pt x="8" y="7"/>
                    </a:cubicBezTo>
                    <a:cubicBezTo>
                      <a:pt x="6" y="7"/>
                      <a:pt x="8" y="7"/>
                      <a:pt x="8" y="7"/>
                    </a:cubicBezTo>
                    <a:cubicBezTo>
                      <a:pt x="8" y="7"/>
                      <a:pt x="7" y="7"/>
                      <a:pt x="7" y="7"/>
                    </a:cubicBezTo>
                    <a:cubicBezTo>
                      <a:pt x="8" y="7"/>
                      <a:pt x="7" y="6"/>
                      <a:pt x="8" y="7"/>
                    </a:cubicBezTo>
                    <a:cubicBezTo>
                      <a:pt x="8" y="7"/>
                      <a:pt x="7" y="6"/>
                      <a:pt x="8" y="7"/>
                    </a:cubicBezTo>
                    <a:cubicBezTo>
                      <a:pt x="8" y="7"/>
                      <a:pt x="6" y="6"/>
                      <a:pt x="7" y="6"/>
                    </a:cubicBezTo>
                    <a:cubicBezTo>
                      <a:pt x="6" y="6"/>
                      <a:pt x="7" y="7"/>
                      <a:pt x="8" y="7"/>
                    </a:cubicBezTo>
                    <a:cubicBezTo>
                      <a:pt x="7" y="6"/>
                      <a:pt x="8" y="7"/>
                      <a:pt x="9" y="7"/>
                    </a:cubicBezTo>
                    <a:cubicBezTo>
                      <a:pt x="6" y="6"/>
                      <a:pt x="9" y="7"/>
                      <a:pt x="7" y="6"/>
                    </a:cubicBezTo>
                    <a:cubicBezTo>
                      <a:pt x="10" y="7"/>
                      <a:pt x="7" y="4"/>
                      <a:pt x="9" y="5"/>
                    </a:cubicBezTo>
                    <a:cubicBezTo>
                      <a:pt x="7" y="4"/>
                      <a:pt x="10" y="5"/>
                      <a:pt x="9" y="4"/>
                    </a:cubicBezTo>
                    <a:cubicBezTo>
                      <a:pt x="9" y="4"/>
                      <a:pt x="10" y="4"/>
                      <a:pt x="10" y="4"/>
                    </a:cubicBezTo>
                    <a:cubicBezTo>
                      <a:pt x="10" y="4"/>
                      <a:pt x="9" y="4"/>
                      <a:pt x="9" y="4"/>
                    </a:cubicBezTo>
                    <a:cubicBezTo>
                      <a:pt x="9" y="4"/>
                      <a:pt x="8" y="3"/>
                      <a:pt x="10" y="4"/>
                    </a:cubicBezTo>
                    <a:cubicBezTo>
                      <a:pt x="10" y="4"/>
                      <a:pt x="9" y="3"/>
                      <a:pt x="9" y="3"/>
                    </a:cubicBezTo>
                    <a:cubicBezTo>
                      <a:pt x="10" y="4"/>
                      <a:pt x="10" y="4"/>
                      <a:pt x="10" y="4"/>
                    </a:cubicBezTo>
                    <a:cubicBezTo>
                      <a:pt x="10" y="3"/>
                      <a:pt x="10" y="3"/>
                      <a:pt x="11" y="3"/>
                    </a:cubicBezTo>
                    <a:cubicBezTo>
                      <a:pt x="9" y="3"/>
                      <a:pt x="10" y="3"/>
                      <a:pt x="10" y="3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12" y="4"/>
                      <a:pt x="11" y="3"/>
                      <a:pt x="12" y="3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12" y="4"/>
                      <a:pt x="12" y="3"/>
                      <a:pt x="13" y="3"/>
                    </a:cubicBezTo>
                    <a:cubicBezTo>
                      <a:pt x="11" y="2"/>
                      <a:pt x="11" y="1"/>
                      <a:pt x="13" y="2"/>
                    </a:cubicBezTo>
                    <a:cubicBezTo>
                      <a:pt x="10" y="0"/>
                      <a:pt x="12" y="0"/>
                      <a:pt x="13" y="0"/>
                    </a:cubicBezTo>
                    <a:cubicBezTo>
                      <a:pt x="14" y="1"/>
                      <a:pt x="14" y="1"/>
                      <a:pt x="14" y="1"/>
                    </a:cubicBezTo>
                    <a:cubicBezTo>
                      <a:pt x="14" y="1"/>
                      <a:pt x="14" y="1"/>
                      <a:pt x="14" y="1"/>
                    </a:cubicBezTo>
                    <a:cubicBezTo>
                      <a:pt x="13" y="0"/>
                      <a:pt x="12" y="0"/>
                      <a:pt x="14" y="1"/>
                    </a:cubicBezTo>
                    <a:cubicBezTo>
                      <a:pt x="13" y="0"/>
                      <a:pt x="13" y="0"/>
                      <a:pt x="12" y="0"/>
                    </a:cubicBezTo>
                    <a:cubicBezTo>
                      <a:pt x="13" y="0"/>
                      <a:pt x="13" y="0"/>
                      <a:pt x="14" y="0"/>
                    </a:cubicBezTo>
                    <a:cubicBezTo>
                      <a:pt x="13" y="1"/>
                      <a:pt x="13" y="0"/>
                      <a:pt x="12" y="0"/>
                    </a:cubicBezTo>
                    <a:cubicBezTo>
                      <a:pt x="12" y="0"/>
                      <a:pt x="12" y="1"/>
                      <a:pt x="12" y="1"/>
                    </a:cubicBezTo>
                    <a:cubicBezTo>
                      <a:pt x="12" y="1"/>
                      <a:pt x="12" y="1"/>
                      <a:pt x="12" y="1"/>
                    </a:cubicBezTo>
                    <a:cubicBezTo>
                      <a:pt x="12" y="1"/>
                      <a:pt x="12" y="1"/>
                      <a:pt x="12" y="1"/>
                    </a:cubicBezTo>
                    <a:cubicBezTo>
                      <a:pt x="12" y="1"/>
                      <a:pt x="12" y="2"/>
                      <a:pt x="13" y="2"/>
                    </a:cubicBezTo>
                    <a:cubicBezTo>
                      <a:pt x="13" y="3"/>
                      <a:pt x="13" y="3"/>
                      <a:pt x="14" y="3"/>
                    </a:cubicBezTo>
                    <a:cubicBezTo>
                      <a:pt x="14" y="4"/>
                      <a:pt x="15" y="4"/>
                      <a:pt x="15" y="4"/>
                    </a:cubicBezTo>
                    <a:cubicBezTo>
                      <a:pt x="16" y="4"/>
                      <a:pt x="15" y="4"/>
                      <a:pt x="15" y="4"/>
                    </a:cubicBezTo>
                    <a:cubicBezTo>
                      <a:pt x="15" y="4"/>
                      <a:pt x="15" y="4"/>
                      <a:pt x="15" y="4"/>
                    </a:cubicBezTo>
                    <a:cubicBezTo>
                      <a:pt x="15" y="5"/>
                      <a:pt x="16" y="2"/>
                      <a:pt x="15" y="3"/>
                    </a:cubicBezTo>
                    <a:cubicBezTo>
                      <a:pt x="15" y="3"/>
                      <a:pt x="16" y="3"/>
                      <a:pt x="16" y="2"/>
                    </a:cubicBezTo>
                    <a:cubicBezTo>
                      <a:pt x="16" y="2"/>
                      <a:pt x="16" y="2"/>
                      <a:pt x="16" y="3"/>
                    </a:cubicBezTo>
                    <a:cubicBezTo>
                      <a:pt x="16" y="2"/>
                      <a:pt x="16" y="2"/>
                      <a:pt x="16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0"/>
                      <a:pt x="17" y="0"/>
                      <a:pt x="17" y="0"/>
                    </a:cubicBezTo>
                    <a:cubicBezTo>
                      <a:pt x="17" y="0"/>
                      <a:pt x="17" y="1"/>
                      <a:pt x="17" y="1"/>
                    </a:cubicBezTo>
                    <a:cubicBezTo>
                      <a:pt x="17" y="1"/>
                      <a:pt x="17" y="1"/>
                      <a:pt x="17" y="1"/>
                    </a:cubicBezTo>
                    <a:cubicBezTo>
                      <a:pt x="16" y="1"/>
                      <a:pt x="16" y="1"/>
                      <a:pt x="16" y="1"/>
                    </a:cubicBezTo>
                    <a:cubicBezTo>
                      <a:pt x="18" y="1"/>
                      <a:pt x="17" y="1"/>
                      <a:pt x="17" y="1"/>
                    </a:cubicBezTo>
                    <a:cubicBezTo>
                      <a:pt x="17" y="2"/>
                      <a:pt x="17" y="2"/>
                      <a:pt x="18" y="2"/>
                    </a:cubicBezTo>
                    <a:cubicBezTo>
                      <a:pt x="18" y="2"/>
                      <a:pt x="17" y="2"/>
                      <a:pt x="17" y="2"/>
                    </a:cubicBezTo>
                    <a:cubicBezTo>
                      <a:pt x="17" y="2"/>
                      <a:pt x="17" y="2"/>
                      <a:pt x="17" y="3"/>
                    </a:cubicBezTo>
                    <a:cubicBezTo>
                      <a:pt x="16" y="2"/>
                      <a:pt x="17" y="3"/>
                      <a:pt x="15" y="2"/>
                    </a:cubicBezTo>
                    <a:cubicBezTo>
                      <a:pt x="16" y="2"/>
                      <a:pt x="16" y="2"/>
                      <a:pt x="18" y="3"/>
                    </a:cubicBezTo>
                    <a:cubicBezTo>
                      <a:pt x="16" y="3"/>
                      <a:pt x="18" y="4"/>
                      <a:pt x="17" y="4"/>
                    </a:cubicBezTo>
                    <a:cubicBezTo>
                      <a:pt x="17" y="4"/>
                      <a:pt x="18" y="4"/>
                      <a:pt x="18" y="4"/>
                    </a:cubicBezTo>
                    <a:cubicBezTo>
                      <a:pt x="17" y="4"/>
                      <a:pt x="17" y="4"/>
                      <a:pt x="18" y="5"/>
                    </a:cubicBezTo>
                    <a:cubicBezTo>
                      <a:pt x="18" y="5"/>
                      <a:pt x="17" y="5"/>
                      <a:pt x="17" y="4"/>
                    </a:cubicBezTo>
                    <a:cubicBezTo>
                      <a:pt x="17" y="5"/>
                      <a:pt x="17" y="5"/>
                      <a:pt x="18" y="5"/>
                    </a:cubicBezTo>
                    <a:cubicBezTo>
                      <a:pt x="18" y="5"/>
                      <a:pt x="16" y="4"/>
                      <a:pt x="18" y="5"/>
                    </a:cubicBezTo>
                    <a:cubicBezTo>
                      <a:pt x="16" y="5"/>
                      <a:pt x="19" y="6"/>
                      <a:pt x="19" y="6"/>
                    </a:cubicBezTo>
                    <a:cubicBezTo>
                      <a:pt x="15" y="5"/>
                      <a:pt x="16" y="5"/>
                      <a:pt x="15" y="5"/>
                    </a:cubicBezTo>
                    <a:cubicBezTo>
                      <a:pt x="16" y="5"/>
                      <a:pt x="15" y="5"/>
                      <a:pt x="16" y="6"/>
                    </a:cubicBezTo>
                    <a:cubicBezTo>
                      <a:pt x="16" y="6"/>
                      <a:pt x="14" y="5"/>
                      <a:pt x="16" y="6"/>
                    </a:cubicBezTo>
                    <a:cubicBezTo>
                      <a:pt x="16" y="6"/>
                      <a:pt x="14" y="5"/>
                      <a:pt x="14" y="5"/>
                    </a:cubicBezTo>
                    <a:cubicBezTo>
                      <a:pt x="14" y="5"/>
                      <a:pt x="15" y="5"/>
                      <a:pt x="15" y="6"/>
                    </a:cubicBezTo>
                    <a:cubicBezTo>
                      <a:pt x="16" y="6"/>
                      <a:pt x="15" y="6"/>
                      <a:pt x="16" y="6"/>
                    </a:cubicBezTo>
                    <a:cubicBezTo>
                      <a:pt x="18" y="7"/>
                      <a:pt x="16" y="6"/>
                      <a:pt x="17" y="7"/>
                    </a:cubicBezTo>
                    <a:cubicBezTo>
                      <a:pt x="16" y="6"/>
                      <a:pt x="17" y="7"/>
                      <a:pt x="17" y="7"/>
                    </a:cubicBezTo>
                    <a:cubicBezTo>
                      <a:pt x="16" y="7"/>
                      <a:pt x="16" y="7"/>
                      <a:pt x="16" y="7"/>
                    </a:cubicBezTo>
                    <a:cubicBezTo>
                      <a:pt x="16" y="7"/>
                      <a:pt x="16" y="7"/>
                      <a:pt x="17" y="7"/>
                    </a:cubicBezTo>
                    <a:cubicBezTo>
                      <a:pt x="16" y="7"/>
                      <a:pt x="16" y="7"/>
                      <a:pt x="16" y="7"/>
                    </a:cubicBezTo>
                    <a:cubicBezTo>
                      <a:pt x="16" y="7"/>
                      <a:pt x="16" y="7"/>
                      <a:pt x="15" y="7"/>
                    </a:cubicBezTo>
                    <a:cubicBezTo>
                      <a:pt x="14" y="6"/>
                      <a:pt x="16" y="7"/>
                      <a:pt x="15" y="6"/>
                    </a:cubicBezTo>
                    <a:cubicBezTo>
                      <a:pt x="15" y="6"/>
                      <a:pt x="14" y="6"/>
                      <a:pt x="14" y="6"/>
                    </a:cubicBezTo>
                    <a:cubicBezTo>
                      <a:pt x="14" y="6"/>
                      <a:pt x="17" y="7"/>
                      <a:pt x="17" y="8"/>
                    </a:cubicBezTo>
                    <a:cubicBezTo>
                      <a:pt x="16" y="7"/>
                      <a:pt x="17" y="8"/>
                      <a:pt x="17" y="8"/>
                    </a:cubicBezTo>
                    <a:cubicBezTo>
                      <a:pt x="16" y="8"/>
                      <a:pt x="16" y="8"/>
                      <a:pt x="16" y="8"/>
                    </a:cubicBezTo>
                    <a:cubicBezTo>
                      <a:pt x="16" y="7"/>
                      <a:pt x="16" y="7"/>
                      <a:pt x="15" y="7"/>
                    </a:cubicBezTo>
                    <a:cubicBezTo>
                      <a:pt x="15" y="7"/>
                      <a:pt x="17" y="8"/>
                      <a:pt x="17" y="8"/>
                    </a:cubicBezTo>
                    <a:cubicBezTo>
                      <a:pt x="18" y="9"/>
                      <a:pt x="16" y="8"/>
                      <a:pt x="16" y="7"/>
                    </a:cubicBezTo>
                    <a:cubicBezTo>
                      <a:pt x="16" y="7"/>
                      <a:pt x="15" y="7"/>
                      <a:pt x="16" y="8"/>
                    </a:cubicBezTo>
                    <a:cubicBezTo>
                      <a:pt x="17" y="8"/>
                      <a:pt x="15" y="7"/>
                      <a:pt x="16" y="8"/>
                    </a:cubicBezTo>
                    <a:cubicBezTo>
                      <a:pt x="17" y="8"/>
                      <a:pt x="17" y="8"/>
                      <a:pt x="17" y="9"/>
                    </a:cubicBezTo>
                    <a:cubicBezTo>
                      <a:pt x="17" y="8"/>
                      <a:pt x="16" y="8"/>
                      <a:pt x="16" y="8"/>
                    </a:cubicBezTo>
                    <a:cubicBezTo>
                      <a:pt x="16" y="8"/>
                      <a:pt x="17" y="9"/>
                      <a:pt x="16" y="8"/>
                    </a:cubicBezTo>
                    <a:cubicBezTo>
                      <a:pt x="17" y="9"/>
                      <a:pt x="15" y="8"/>
                      <a:pt x="17" y="9"/>
                    </a:cubicBezTo>
                    <a:cubicBezTo>
                      <a:pt x="17" y="9"/>
                      <a:pt x="17" y="9"/>
                      <a:pt x="17" y="9"/>
                    </a:cubicBezTo>
                    <a:cubicBezTo>
                      <a:pt x="16" y="8"/>
                      <a:pt x="15" y="8"/>
                      <a:pt x="16" y="8"/>
                    </a:cubicBezTo>
                    <a:cubicBezTo>
                      <a:pt x="16" y="9"/>
                      <a:pt x="16" y="8"/>
                      <a:pt x="16" y="8"/>
                    </a:cubicBezTo>
                    <a:cubicBezTo>
                      <a:pt x="17" y="9"/>
                      <a:pt x="17" y="9"/>
                      <a:pt x="17" y="9"/>
                    </a:cubicBezTo>
                    <a:cubicBezTo>
                      <a:pt x="16" y="8"/>
                      <a:pt x="16" y="9"/>
                      <a:pt x="15" y="8"/>
                    </a:cubicBezTo>
                    <a:cubicBezTo>
                      <a:pt x="15" y="8"/>
                      <a:pt x="14" y="8"/>
                      <a:pt x="13" y="7"/>
                    </a:cubicBezTo>
                    <a:cubicBezTo>
                      <a:pt x="13" y="7"/>
                      <a:pt x="14" y="8"/>
                      <a:pt x="14" y="8"/>
                    </a:cubicBezTo>
                    <a:cubicBezTo>
                      <a:pt x="15" y="8"/>
                      <a:pt x="14" y="8"/>
                      <a:pt x="15" y="8"/>
                    </a:cubicBezTo>
                    <a:cubicBezTo>
                      <a:pt x="15" y="8"/>
                      <a:pt x="15" y="8"/>
                      <a:pt x="14" y="8"/>
                    </a:cubicBezTo>
                    <a:cubicBezTo>
                      <a:pt x="13" y="7"/>
                      <a:pt x="13" y="7"/>
                      <a:pt x="12" y="7"/>
                    </a:cubicBezTo>
                    <a:cubicBezTo>
                      <a:pt x="13" y="8"/>
                      <a:pt x="14" y="8"/>
                      <a:pt x="15" y="8"/>
                    </a:cubicBezTo>
                    <a:cubicBezTo>
                      <a:pt x="16" y="9"/>
                      <a:pt x="15" y="8"/>
                      <a:pt x="14" y="8"/>
                    </a:cubicBezTo>
                    <a:cubicBezTo>
                      <a:pt x="14" y="8"/>
                      <a:pt x="13" y="7"/>
                      <a:pt x="13" y="7"/>
                    </a:cubicBezTo>
                    <a:cubicBezTo>
                      <a:pt x="13" y="7"/>
                      <a:pt x="13" y="8"/>
                      <a:pt x="12" y="7"/>
                    </a:cubicBezTo>
                    <a:cubicBezTo>
                      <a:pt x="12" y="7"/>
                      <a:pt x="13" y="8"/>
                      <a:pt x="13" y="7"/>
                    </a:cubicBezTo>
                    <a:cubicBezTo>
                      <a:pt x="12" y="7"/>
                      <a:pt x="12" y="7"/>
                      <a:pt x="11" y="7"/>
                    </a:cubicBezTo>
                    <a:cubicBezTo>
                      <a:pt x="12" y="7"/>
                      <a:pt x="13" y="8"/>
                      <a:pt x="13" y="8"/>
                    </a:cubicBezTo>
                    <a:cubicBezTo>
                      <a:pt x="13" y="8"/>
                      <a:pt x="13" y="8"/>
                      <a:pt x="14" y="9"/>
                    </a:cubicBezTo>
                    <a:cubicBezTo>
                      <a:pt x="14" y="9"/>
                      <a:pt x="14" y="8"/>
                      <a:pt x="14" y="8"/>
                    </a:cubicBezTo>
                    <a:cubicBezTo>
                      <a:pt x="14" y="8"/>
                      <a:pt x="14" y="9"/>
                      <a:pt x="13" y="8"/>
                    </a:cubicBezTo>
                    <a:cubicBezTo>
                      <a:pt x="13" y="8"/>
                      <a:pt x="13" y="8"/>
                      <a:pt x="13" y="8"/>
                    </a:cubicBezTo>
                    <a:cubicBezTo>
                      <a:pt x="14" y="9"/>
                      <a:pt x="14" y="9"/>
                      <a:pt x="14" y="9"/>
                    </a:cubicBezTo>
                    <a:cubicBezTo>
                      <a:pt x="15" y="9"/>
                      <a:pt x="13" y="8"/>
                      <a:pt x="14" y="9"/>
                    </a:cubicBezTo>
                    <a:cubicBezTo>
                      <a:pt x="15" y="9"/>
                      <a:pt x="14" y="9"/>
                      <a:pt x="14" y="9"/>
                    </a:cubicBezTo>
                    <a:cubicBezTo>
                      <a:pt x="14" y="9"/>
                      <a:pt x="14" y="9"/>
                      <a:pt x="13" y="9"/>
                    </a:cubicBezTo>
                    <a:cubicBezTo>
                      <a:pt x="15" y="10"/>
                      <a:pt x="14" y="9"/>
                      <a:pt x="15" y="11"/>
                    </a:cubicBezTo>
                    <a:cubicBezTo>
                      <a:pt x="14" y="10"/>
                      <a:pt x="12" y="9"/>
                      <a:pt x="11" y="9"/>
                    </a:cubicBezTo>
                    <a:cubicBezTo>
                      <a:pt x="11" y="9"/>
                      <a:pt x="9" y="9"/>
                      <a:pt x="10" y="10"/>
                    </a:cubicBezTo>
                    <a:cubicBezTo>
                      <a:pt x="10" y="10"/>
                      <a:pt x="11" y="11"/>
                      <a:pt x="10" y="10"/>
                    </a:cubicBezTo>
                    <a:cubicBezTo>
                      <a:pt x="11" y="10"/>
                      <a:pt x="11" y="11"/>
                      <a:pt x="12" y="11"/>
                    </a:cubicBezTo>
                    <a:cubicBezTo>
                      <a:pt x="12" y="11"/>
                      <a:pt x="13" y="12"/>
                      <a:pt x="11" y="11"/>
                    </a:cubicBezTo>
                    <a:cubicBezTo>
                      <a:pt x="11" y="11"/>
                      <a:pt x="12" y="12"/>
                      <a:pt x="12" y="12"/>
                    </a:cubicBezTo>
                    <a:cubicBezTo>
                      <a:pt x="12" y="12"/>
                      <a:pt x="12" y="12"/>
                      <a:pt x="12" y="12"/>
                    </a:cubicBezTo>
                    <a:cubicBezTo>
                      <a:pt x="11" y="12"/>
                      <a:pt x="12" y="12"/>
                      <a:pt x="11" y="12"/>
                    </a:cubicBezTo>
                    <a:cubicBezTo>
                      <a:pt x="11" y="11"/>
                      <a:pt x="11" y="11"/>
                      <a:pt x="10" y="11"/>
                    </a:cubicBezTo>
                    <a:cubicBezTo>
                      <a:pt x="12" y="12"/>
                      <a:pt x="10" y="11"/>
                      <a:pt x="11" y="11"/>
                    </a:cubicBezTo>
                    <a:cubicBezTo>
                      <a:pt x="10" y="10"/>
                      <a:pt x="10" y="11"/>
                      <a:pt x="9" y="10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10" y="10"/>
                      <a:pt x="10" y="11"/>
                      <a:pt x="9" y="10"/>
                    </a:cubicBezTo>
                    <a:cubicBezTo>
                      <a:pt x="9" y="10"/>
                      <a:pt x="11" y="11"/>
                      <a:pt x="11" y="12"/>
                    </a:cubicBezTo>
                    <a:cubicBezTo>
                      <a:pt x="12" y="12"/>
                      <a:pt x="10" y="11"/>
                      <a:pt x="10" y="11"/>
                    </a:cubicBezTo>
                    <a:cubicBezTo>
                      <a:pt x="11" y="12"/>
                      <a:pt x="10" y="11"/>
                      <a:pt x="11" y="12"/>
                    </a:cubicBezTo>
                    <a:cubicBezTo>
                      <a:pt x="10" y="11"/>
                      <a:pt x="10" y="11"/>
                      <a:pt x="10" y="11"/>
                    </a:cubicBezTo>
                    <a:cubicBezTo>
                      <a:pt x="10" y="11"/>
                      <a:pt x="9" y="11"/>
                      <a:pt x="10" y="11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9" y="10"/>
                      <a:pt x="9" y="10"/>
                      <a:pt x="9" y="11"/>
                    </a:cubicBezTo>
                    <a:cubicBezTo>
                      <a:pt x="9" y="10"/>
                      <a:pt x="9" y="10"/>
                      <a:pt x="8" y="10"/>
                    </a:cubicBezTo>
                    <a:cubicBezTo>
                      <a:pt x="9" y="11"/>
                      <a:pt x="9" y="11"/>
                      <a:pt x="11" y="12"/>
                    </a:cubicBezTo>
                    <a:cubicBezTo>
                      <a:pt x="11" y="12"/>
                      <a:pt x="10" y="12"/>
                      <a:pt x="11" y="12"/>
                    </a:cubicBezTo>
                    <a:cubicBezTo>
                      <a:pt x="11" y="12"/>
                      <a:pt x="10" y="12"/>
                      <a:pt x="10" y="11"/>
                    </a:cubicBezTo>
                    <a:cubicBezTo>
                      <a:pt x="10" y="11"/>
                      <a:pt x="10" y="11"/>
                      <a:pt x="10" y="11"/>
                    </a:cubicBezTo>
                    <a:cubicBezTo>
                      <a:pt x="9" y="11"/>
                      <a:pt x="9" y="11"/>
                      <a:pt x="8" y="10"/>
                    </a:cubicBezTo>
                    <a:cubicBezTo>
                      <a:pt x="8" y="11"/>
                      <a:pt x="10" y="12"/>
                      <a:pt x="8" y="11"/>
                    </a:cubicBezTo>
                    <a:cubicBezTo>
                      <a:pt x="8" y="10"/>
                      <a:pt x="10" y="12"/>
                      <a:pt x="10" y="11"/>
                    </a:cubicBezTo>
                    <a:cubicBezTo>
                      <a:pt x="11" y="12"/>
                      <a:pt x="9" y="11"/>
                      <a:pt x="10" y="12"/>
                    </a:cubicBezTo>
                    <a:cubicBezTo>
                      <a:pt x="10" y="12"/>
                      <a:pt x="9" y="11"/>
                      <a:pt x="8" y="11"/>
                    </a:cubicBezTo>
                    <a:cubicBezTo>
                      <a:pt x="9" y="11"/>
                      <a:pt x="9" y="11"/>
                      <a:pt x="8" y="11"/>
                    </a:cubicBezTo>
                    <a:cubicBezTo>
                      <a:pt x="10" y="12"/>
                      <a:pt x="9" y="11"/>
                      <a:pt x="11" y="12"/>
                    </a:cubicBezTo>
                    <a:cubicBezTo>
                      <a:pt x="9" y="11"/>
                      <a:pt x="11" y="13"/>
                      <a:pt x="10" y="12"/>
                    </a:cubicBezTo>
                    <a:cubicBezTo>
                      <a:pt x="10" y="12"/>
                      <a:pt x="10" y="12"/>
                      <a:pt x="11" y="13"/>
                    </a:cubicBezTo>
                    <a:cubicBezTo>
                      <a:pt x="10" y="12"/>
                      <a:pt x="9" y="12"/>
                      <a:pt x="9" y="12"/>
                    </a:cubicBezTo>
                    <a:cubicBezTo>
                      <a:pt x="11" y="13"/>
                      <a:pt x="8" y="12"/>
                      <a:pt x="10" y="13"/>
                    </a:cubicBezTo>
                    <a:cubicBezTo>
                      <a:pt x="10" y="13"/>
                      <a:pt x="9" y="13"/>
                      <a:pt x="8" y="12"/>
                    </a:cubicBezTo>
                    <a:cubicBezTo>
                      <a:pt x="9" y="13"/>
                      <a:pt x="9" y="13"/>
                      <a:pt x="9" y="13"/>
                    </a:cubicBezTo>
                    <a:cubicBezTo>
                      <a:pt x="9" y="13"/>
                      <a:pt x="9" y="13"/>
                      <a:pt x="8" y="13"/>
                    </a:cubicBezTo>
                    <a:cubicBezTo>
                      <a:pt x="8" y="13"/>
                      <a:pt x="8" y="13"/>
                      <a:pt x="9" y="13"/>
                    </a:cubicBezTo>
                    <a:cubicBezTo>
                      <a:pt x="8" y="13"/>
                      <a:pt x="7" y="12"/>
                      <a:pt x="6" y="12"/>
                    </a:cubicBezTo>
                    <a:cubicBezTo>
                      <a:pt x="6" y="12"/>
                      <a:pt x="7" y="12"/>
                      <a:pt x="7" y="12"/>
                    </a:cubicBezTo>
                    <a:cubicBezTo>
                      <a:pt x="8" y="13"/>
                      <a:pt x="6" y="12"/>
                      <a:pt x="8" y="13"/>
                    </a:cubicBezTo>
                    <a:cubicBezTo>
                      <a:pt x="8" y="13"/>
                      <a:pt x="7" y="12"/>
                      <a:pt x="8" y="13"/>
                    </a:cubicBezTo>
                    <a:cubicBezTo>
                      <a:pt x="7" y="13"/>
                      <a:pt x="7" y="13"/>
                      <a:pt x="7" y="12"/>
                    </a:cubicBezTo>
                    <a:cubicBezTo>
                      <a:pt x="7" y="12"/>
                      <a:pt x="8" y="13"/>
                      <a:pt x="7" y="12"/>
                    </a:cubicBezTo>
                    <a:cubicBezTo>
                      <a:pt x="7" y="13"/>
                      <a:pt x="7" y="13"/>
                      <a:pt x="8" y="13"/>
                    </a:cubicBezTo>
                    <a:cubicBezTo>
                      <a:pt x="8" y="13"/>
                      <a:pt x="7" y="13"/>
                      <a:pt x="8" y="14"/>
                    </a:cubicBezTo>
                    <a:cubicBezTo>
                      <a:pt x="9" y="14"/>
                      <a:pt x="7" y="13"/>
                      <a:pt x="7" y="13"/>
                    </a:cubicBezTo>
                    <a:cubicBezTo>
                      <a:pt x="6" y="13"/>
                      <a:pt x="7" y="13"/>
                      <a:pt x="7" y="13"/>
                    </a:cubicBezTo>
                    <a:cubicBezTo>
                      <a:pt x="6" y="13"/>
                      <a:pt x="6" y="13"/>
                      <a:pt x="6" y="12"/>
                    </a:cubicBezTo>
                    <a:cubicBezTo>
                      <a:pt x="6" y="13"/>
                      <a:pt x="7" y="13"/>
                      <a:pt x="8" y="14"/>
                    </a:cubicBezTo>
                    <a:cubicBezTo>
                      <a:pt x="7" y="14"/>
                      <a:pt x="7" y="14"/>
                      <a:pt x="8" y="14"/>
                    </a:cubicBezTo>
                    <a:cubicBezTo>
                      <a:pt x="8" y="14"/>
                      <a:pt x="7" y="14"/>
                      <a:pt x="7" y="14"/>
                    </a:cubicBezTo>
                    <a:cubicBezTo>
                      <a:pt x="8" y="14"/>
                      <a:pt x="9" y="15"/>
                      <a:pt x="8" y="15"/>
                    </a:cubicBezTo>
                    <a:cubicBezTo>
                      <a:pt x="7" y="14"/>
                      <a:pt x="7" y="14"/>
                      <a:pt x="7" y="14"/>
                    </a:cubicBezTo>
                    <a:cubicBezTo>
                      <a:pt x="6" y="13"/>
                      <a:pt x="8" y="15"/>
                      <a:pt x="6" y="14"/>
                    </a:cubicBezTo>
                    <a:cubicBezTo>
                      <a:pt x="7" y="14"/>
                      <a:pt x="8" y="15"/>
                      <a:pt x="7" y="14"/>
                    </a:cubicBezTo>
                    <a:cubicBezTo>
                      <a:pt x="8" y="15"/>
                      <a:pt x="8" y="16"/>
                      <a:pt x="9" y="16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9" y="16"/>
                      <a:pt x="9" y="16"/>
                      <a:pt x="9" y="15"/>
                    </a:cubicBezTo>
                    <a:cubicBezTo>
                      <a:pt x="8" y="15"/>
                      <a:pt x="8" y="15"/>
                      <a:pt x="8" y="15"/>
                    </a:cubicBezTo>
                    <a:cubicBezTo>
                      <a:pt x="7" y="14"/>
                      <a:pt x="8" y="15"/>
                      <a:pt x="6" y="14"/>
                    </a:cubicBezTo>
                    <a:cubicBezTo>
                      <a:pt x="6" y="14"/>
                      <a:pt x="6" y="14"/>
                      <a:pt x="6" y="15"/>
                    </a:cubicBezTo>
                    <a:cubicBezTo>
                      <a:pt x="7" y="15"/>
                      <a:pt x="7" y="15"/>
                      <a:pt x="8" y="16"/>
                    </a:cubicBezTo>
                    <a:cubicBezTo>
                      <a:pt x="7" y="15"/>
                      <a:pt x="7" y="15"/>
                      <a:pt x="7" y="15"/>
                    </a:cubicBezTo>
                    <a:cubicBezTo>
                      <a:pt x="6" y="15"/>
                      <a:pt x="8" y="16"/>
                      <a:pt x="6" y="15"/>
                    </a:cubicBezTo>
                    <a:cubicBezTo>
                      <a:pt x="7" y="15"/>
                      <a:pt x="7" y="15"/>
                      <a:pt x="9" y="16"/>
                    </a:cubicBezTo>
                    <a:cubicBezTo>
                      <a:pt x="6" y="15"/>
                      <a:pt x="9" y="16"/>
                      <a:pt x="8" y="16"/>
                    </a:cubicBezTo>
                    <a:cubicBezTo>
                      <a:pt x="8" y="16"/>
                      <a:pt x="8" y="16"/>
                      <a:pt x="9" y="17"/>
                    </a:cubicBezTo>
                    <a:cubicBezTo>
                      <a:pt x="9" y="16"/>
                      <a:pt x="8" y="16"/>
                      <a:pt x="8" y="16"/>
                    </a:cubicBezTo>
                    <a:cubicBezTo>
                      <a:pt x="8" y="16"/>
                      <a:pt x="8" y="16"/>
                      <a:pt x="9" y="16"/>
                    </a:cubicBezTo>
                    <a:cubicBezTo>
                      <a:pt x="9" y="17"/>
                      <a:pt x="9" y="17"/>
                      <a:pt x="9" y="17"/>
                    </a:cubicBezTo>
                    <a:cubicBezTo>
                      <a:pt x="10" y="17"/>
                      <a:pt x="9" y="17"/>
                      <a:pt x="9" y="17"/>
                    </a:cubicBezTo>
                    <a:cubicBezTo>
                      <a:pt x="8" y="16"/>
                      <a:pt x="8" y="16"/>
                      <a:pt x="8" y="16"/>
                    </a:cubicBezTo>
                    <a:cubicBezTo>
                      <a:pt x="8" y="16"/>
                      <a:pt x="8" y="16"/>
                      <a:pt x="8" y="16"/>
                    </a:cubicBezTo>
                    <a:cubicBezTo>
                      <a:pt x="9" y="17"/>
                      <a:pt x="8" y="16"/>
                      <a:pt x="8" y="16"/>
                    </a:cubicBezTo>
                    <a:cubicBezTo>
                      <a:pt x="10" y="18"/>
                      <a:pt x="8" y="17"/>
                      <a:pt x="9" y="18"/>
                    </a:cubicBezTo>
                    <a:cubicBezTo>
                      <a:pt x="9" y="17"/>
                      <a:pt x="9" y="17"/>
                      <a:pt x="8" y="17"/>
                    </a:cubicBezTo>
                    <a:cubicBezTo>
                      <a:pt x="9" y="17"/>
                      <a:pt x="9" y="18"/>
                      <a:pt x="8" y="17"/>
                    </a:cubicBezTo>
                    <a:cubicBezTo>
                      <a:pt x="7" y="17"/>
                      <a:pt x="9" y="18"/>
                      <a:pt x="8" y="17"/>
                    </a:cubicBezTo>
                    <a:cubicBezTo>
                      <a:pt x="7" y="16"/>
                      <a:pt x="11" y="19"/>
                      <a:pt x="9" y="18"/>
                    </a:cubicBezTo>
                    <a:cubicBezTo>
                      <a:pt x="10" y="19"/>
                      <a:pt x="8" y="18"/>
                      <a:pt x="9" y="18"/>
                    </a:cubicBezTo>
                    <a:cubicBezTo>
                      <a:pt x="8" y="18"/>
                      <a:pt x="8" y="18"/>
                      <a:pt x="7" y="17"/>
                    </a:cubicBezTo>
                    <a:cubicBezTo>
                      <a:pt x="7" y="17"/>
                      <a:pt x="8" y="18"/>
                      <a:pt x="8" y="18"/>
                    </a:cubicBezTo>
                    <a:cubicBezTo>
                      <a:pt x="8" y="18"/>
                      <a:pt x="7" y="17"/>
                      <a:pt x="7" y="17"/>
                    </a:cubicBezTo>
                    <a:cubicBezTo>
                      <a:pt x="7" y="17"/>
                      <a:pt x="8" y="18"/>
                      <a:pt x="8" y="18"/>
                    </a:cubicBezTo>
                    <a:cubicBezTo>
                      <a:pt x="8" y="18"/>
                      <a:pt x="8" y="18"/>
                      <a:pt x="8" y="18"/>
                    </a:cubicBezTo>
                    <a:cubicBezTo>
                      <a:pt x="7" y="18"/>
                      <a:pt x="7" y="18"/>
                      <a:pt x="7" y="17"/>
                    </a:cubicBezTo>
                    <a:cubicBezTo>
                      <a:pt x="8" y="18"/>
                      <a:pt x="8" y="19"/>
                      <a:pt x="7" y="18"/>
                    </a:cubicBezTo>
                    <a:cubicBezTo>
                      <a:pt x="7" y="18"/>
                      <a:pt x="8" y="18"/>
                      <a:pt x="8" y="18"/>
                    </a:cubicBezTo>
                    <a:cubicBezTo>
                      <a:pt x="8" y="19"/>
                      <a:pt x="8" y="19"/>
                      <a:pt x="9" y="19"/>
                    </a:cubicBezTo>
                    <a:cubicBezTo>
                      <a:pt x="8" y="19"/>
                      <a:pt x="8" y="18"/>
                      <a:pt x="7" y="18"/>
                    </a:cubicBezTo>
                    <a:cubicBezTo>
                      <a:pt x="7" y="18"/>
                      <a:pt x="7" y="18"/>
                      <a:pt x="7" y="18"/>
                    </a:cubicBezTo>
                    <a:cubicBezTo>
                      <a:pt x="7" y="18"/>
                      <a:pt x="6" y="18"/>
                      <a:pt x="6" y="18"/>
                    </a:cubicBezTo>
                    <a:cubicBezTo>
                      <a:pt x="7" y="18"/>
                      <a:pt x="5" y="18"/>
                      <a:pt x="7" y="18"/>
                    </a:cubicBezTo>
                    <a:cubicBezTo>
                      <a:pt x="4" y="18"/>
                      <a:pt x="5" y="20"/>
                      <a:pt x="5" y="20"/>
                    </a:cubicBezTo>
                    <a:cubicBezTo>
                      <a:pt x="6" y="21"/>
                      <a:pt x="5" y="20"/>
                      <a:pt x="6" y="21"/>
                    </a:cubicBezTo>
                    <a:cubicBezTo>
                      <a:pt x="6" y="20"/>
                      <a:pt x="5" y="20"/>
                      <a:pt x="6" y="20"/>
                    </a:cubicBezTo>
                    <a:cubicBezTo>
                      <a:pt x="5" y="20"/>
                      <a:pt x="7" y="21"/>
                      <a:pt x="6" y="20"/>
                    </a:cubicBezTo>
                    <a:cubicBezTo>
                      <a:pt x="7" y="20"/>
                      <a:pt x="8" y="21"/>
                      <a:pt x="8" y="21"/>
                    </a:cubicBezTo>
                    <a:cubicBezTo>
                      <a:pt x="6" y="20"/>
                      <a:pt x="8" y="21"/>
                      <a:pt x="7" y="21"/>
                    </a:cubicBezTo>
                    <a:cubicBezTo>
                      <a:pt x="6" y="20"/>
                      <a:pt x="6" y="20"/>
                      <a:pt x="8" y="21"/>
                    </a:cubicBezTo>
                    <a:cubicBezTo>
                      <a:pt x="8" y="21"/>
                      <a:pt x="7" y="21"/>
                      <a:pt x="8" y="21"/>
                    </a:cubicBezTo>
                    <a:cubicBezTo>
                      <a:pt x="7" y="21"/>
                      <a:pt x="6" y="21"/>
                      <a:pt x="5" y="20"/>
                    </a:cubicBezTo>
                    <a:cubicBezTo>
                      <a:pt x="5" y="20"/>
                      <a:pt x="7" y="21"/>
                      <a:pt x="7" y="21"/>
                    </a:cubicBezTo>
                    <a:cubicBezTo>
                      <a:pt x="7" y="21"/>
                      <a:pt x="7" y="21"/>
                      <a:pt x="7" y="21"/>
                    </a:cubicBezTo>
                    <a:cubicBezTo>
                      <a:pt x="7" y="21"/>
                      <a:pt x="6" y="21"/>
                      <a:pt x="6" y="21"/>
                    </a:cubicBezTo>
                    <a:cubicBezTo>
                      <a:pt x="6" y="21"/>
                      <a:pt x="5" y="20"/>
                      <a:pt x="5" y="20"/>
                    </a:cubicBezTo>
                    <a:cubicBezTo>
                      <a:pt x="5" y="20"/>
                      <a:pt x="6" y="21"/>
                      <a:pt x="7" y="21"/>
                    </a:cubicBezTo>
                    <a:cubicBezTo>
                      <a:pt x="6" y="21"/>
                      <a:pt x="8" y="22"/>
                      <a:pt x="5" y="21"/>
                    </a:cubicBezTo>
                    <a:cubicBezTo>
                      <a:pt x="6" y="22"/>
                      <a:pt x="4" y="21"/>
                      <a:pt x="6" y="22"/>
                    </a:cubicBezTo>
                    <a:cubicBezTo>
                      <a:pt x="6" y="22"/>
                      <a:pt x="5" y="21"/>
                      <a:pt x="3" y="21"/>
                    </a:cubicBezTo>
                    <a:close/>
                    <a:moveTo>
                      <a:pt x="12" y="6"/>
                    </a:moveTo>
                    <a:cubicBezTo>
                      <a:pt x="12" y="6"/>
                      <a:pt x="13" y="6"/>
                      <a:pt x="13" y="6"/>
                    </a:cubicBezTo>
                    <a:cubicBezTo>
                      <a:pt x="13" y="6"/>
                      <a:pt x="13" y="6"/>
                      <a:pt x="12" y="5"/>
                    </a:cubicBezTo>
                    <a:cubicBezTo>
                      <a:pt x="12" y="6"/>
                      <a:pt x="12" y="5"/>
                      <a:pt x="11" y="5"/>
                    </a:cubicBezTo>
                    <a:cubicBezTo>
                      <a:pt x="12" y="6"/>
                      <a:pt x="12" y="6"/>
                      <a:pt x="12" y="6"/>
                    </a:cubicBezTo>
                    <a:cubicBezTo>
                      <a:pt x="12" y="6"/>
                      <a:pt x="11" y="5"/>
                      <a:pt x="12" y="6"/>
                    </a:cubicBezTo>
                    <a:close/>
                    <a:moveTo>
                      <a:pt x="13" y="7"/>
                    </a:moveTo>
                    <a:cubicBezTo>
                      <a:pt x="13" y="7"/>
                      <a:pt x="13" y="7"/>
                      <a:pt x="13" y="7"/>
                    </a:cubicBezTo>
                    <a:cubicBezTo>
                      <a:pt x="12" y="6"/>
                      <a:pt x="11" y="6"/>
                      <a:pt x="12" y="6"/>
                    </a:cubicBezTo>
                    <a:cubicBezTo>
                      <a:pt x="12" y="6"/>
                      <a:pt x="12" y="6"/>
                      <a:pt x="13" y="7"/>
                    </a:cubicBezTo>
                    <a:cubicBezTo>
                      <a:pt x="13" y="7"/>
                      <a:pt x="13" y="7"/>
                      <a:pt x="13" y="7"/>
                    </a:cubicBezTo>
                    <a:close/>
                    <a:moveTo>
                      <a:pt x="12" y="6"/>
                    </a:moveTo>
                    <a:cubicBezTo>
                      <a:pt x="12" y="6"/>
                      <a:pt x="11" y="6"/>
                      <a:pt x="12" y="6"/>
                    </a:cubicBezTo>
                    <a:cubicBezTo>
                      <a:pt x="11" y="6"/>
                      <a:pt x="10" y="5"/>
                      <a:pt x="10" y="6"/>
                    </a:cubicBezTo>
                    <a:cubicBezTo>
                      <a:pt x="11" y="6"/>
                      <a:pt x="11" y="6"/>
                      <a:pt x="12" y="6"/>
                    </a:cubicBezTo>
                    <a:close/>
                    <a:moveTo>
                      <a:pt x="7" y="14"/>
                    </a:moveTo>
                    <a:cubicBezTo>
                      <a:pt x="6" y="13"/>
                      <a:pt x="5" y="13"/>
                      <a:pt x="5" y="12"/>
                    </a:cubicBezTo>
                    <a:cubicBezTo>
                      <a:pt x="5" y="13"/>
                      <a:pt x="8" y="15"/>
                      <a:pt x="7" y="14"/>
                    </a:cubicBezTo>
                    <a:close/>
                    <a:moveTo>
                      <a:pt x="5" y="15"/>
                    </a:moveTo>
                    <a:cubicBezTo>
                      <a:pt x="6" y="15"/>
                      <a:pt x="7" y="16"/>
                      <a:pt x="7" y="16"/>
                    </a:cubicBezTo>
                    <a:cubicBezTo>
                      <a:pt x="6" y="15"/>
                      <a:pt x="6" y="15"/>
                      <a:pt x="5" y="15"/>
                    </a:cubicBezTo>
                    <a:cubicBezTo>
                      <a:pt x="5" y="15"/>
                      <a:pt x="5" y="15"/>
                      <a:pt x="5" y="14"/>
                    </a:cubicBezTo>
                    <a:cubicBezTo>
                      <a:pt x="5" y="14"/>
                      <a:pt x="5" y="15"/>
                      <a:pt x="5" y="15"/>
                    </a:cubicBezTo>
                    <a:close/>
                  </a:path>
                </a:pathLst>
              </a:custGeom>
              <a:solidFill>
                <a:srgbClr val="AEBD7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0" name="Freeform 82"/>
              <p:cNvSpPr/>
              <p:nvPr/>
            </p:nvSpPr>
            <p:spPr bwMode="auto">
              <a:xfrm rot="976095">
                <a:off x="7208026" y="1950086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FAE4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1" name="Freeform 83"/>
              <p:cNvSpPr/>
              <p:nvPr/>
            </p:nvSpPr>
            <p:spPr bwMode="auto">
              <a:xfrm rot="976095">
                <a:off x="7069066" y="2197002"/>
                <a:ext cx="31547" cy="12618"/>
              </a:xfrm>
              <a:custGeom>
                <a:avLst/>
                <a:gdLst>
                  <a:gd name="T0" fmla="*/ 1 w 2"/>
                  <a:gd name="T1" fmla="*/ 1 h 1"/>
                  <a:gd name="T2" fmla="*/ 1 w 2"/>
                  <a:gd name="T3" fmla="*/ 1 h 1"/>
                  <a:gd name="T4" fmla="*/ 2 w 2"/>
                  <a:gd name="T5" fmla="*/ 1 h 1"/>
                  <a:gd name="T6" fmla="*/ 1 w 2"/>
                  <a:gd name="T7" fmla="*/ 1 h 1"/>
                  <a:gd name="T8" fmla="*/ 0 w 2"/>
                  <a:gd name="T9" fmla="*/ 1 h 1"/>
                  <a:gd name="T10" fmla="*/ 1 w 2"/>
                  <a:gd name="T11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1"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2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0" y="0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solidFill>
                <a:srgbClr val="FFAE4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" name="Freeform 84"/>
              <p:cNvSpPr/>
              <p:nvPr/>
            </p:nvSpPr>
            <p:spPr bwMode="auto">
              <a:xfrm rot="976095">
                <a:off x="7081053" y="2201420"/>
                <a:ext cx="37854" cy="12618"/>
              </a:xfrm>
              <a:custGeom>
                <a:avLst/>
                <a:gdLst>
                  <a:gd name="T0" fmla="*/ 2 w 2"/>
                  <a:gd name="T1" fmla="*/ 1 h 1"/>
                  <a:gd name="T2" fmla="*/ 1 w 2"/>
                  <a:gd name="T3" fmla="*/ 0 h 1"/>
                  <a:gd name="T4" fmla="*/ 2 w 2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2" y="1"/>
                    </a:moveTo>
                    <a:cubicBezTo>
                      <a:pt x="0" y="1"/>
                      <a:pt x="2" y="1"/>
                      <a:pt x="1" y="0"/>
                    </a:cubicBezTo>
                    <a:cubicBezTo>
                      <a:pt x="1" y="1"/>
                      <a:pt x="1" y="1"/>
                      <a:pt x="2" y="1"/>
                    </a:cubicBezTo>
                    <a:close/>
                  </a:path>
                </a:pathLst>
              </a:custGeom>
              <a:solidFill>
                <a:srgbClr val="FFAE4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58" name="组合 57"/>
          <p:cNvGrpSpPr/>
          <p:nvPr/>
        </p:nvGrpSpPr>
        <p:grpSpPr>
          <a:xfrm>
            <a:off x="1029683" y="4448933"/>
            <a:ext cx="3329945" cy="1431935"/>
            <a:chOff x="1029683" y="4448933"/>
            <a:chExt cx="3329945" cy="1431935"/>
          </a:xfrm>
        </p:grpSpPr>
        <p:sp>
          <p:nvSpPr>
            <p:cNvPr id="59" name="文本框 131"/>
            <p:cNvSpPr txBox="1"/>
            <p:nvPr/>
          </p:nvSpPr>
          <p:spPr>
            <a:xfrm>
              <a:off x="1029683" y="4448933"/>
              <a:ext cx="294170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spc="600" dirty="0">
                  <a:solidFill>
                    <a:srgbClr val="73ADC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</a:p>
          </p:txBody>
        </p:sp>
        <p:sp>
          <p:nvSpPr>
            <p:cNvPr id="60" name="文本框 132"/>
            <p:cNvSpPr txBox="1"/>
            <p:nvPr/>
          </p:nvSpPr>
          <p:spPr>
            <a:xfrm>
              <a:off x="1029684" y="4857383"/>
              <a:ext cx="3329944" cy="10234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您的内容打在这里，或者通过复制您的文本后，在此框中选择粘贴，并选择只保留文字；</a:t>
              </a:r>
              <a:endParaRPr lang="zh-CN" altLang="en-US" sz="1400" dirty="0">
                <a:solidFill>
                  <a:srgbClr val="FFFFFF"/>
                </a:solidFill>
                <a:latin typeface="华文细黑" panose="02010600040101010101" pitchFamily="2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1030133" y="2275561"/>
            <a:ext cx="3257649" cy="1439418"/>
            <a:chOff x="1030133" y="2275561"/>
            <a:chExt cx="3257649" cy="1439418"/>
          </a:xfrm>
        </p:grpSpPr>
        <p:sp>
          <p:nvSpPr>
            <p:cNvPr id="62" name="文本框 134"/>
            <p:cNvSpPr txBox="1"/>
            <p:nvPr/>
          </p:nvSpPr>
          <p:spPr>
            <a:xfrm>
              <a:off x="1030134" y="2275561"/>
              <a:ext cx="286714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spc="600" dirty="0">
                  <a:solidFill>
                    <a:srgbClr val="FF5E7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</a:p>
          </p:txBody>
        </p:sp>
        <p:sp>
          <p:nvSpPr>
            <p:cNvPr id="63" name="文本框 135"/>
            <p:cNvSpPr txBox="1"/>
            <p:nvPr/>
          </p:nvSpPr>
          <p:spPr>
            <a:xfrm>
              <a:off x="1030133" y="2691494"/>
              <a:ext cx="3257649" cy="10234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您的内容打在这里，或者通过复制您的文本后，在此框中选择粘贴，并选择只保留文字；</a:t>
              </a:r>
              <a:endParaRPr lang="zh-CN" altLang="en-US" sz="1400" dirty="0">
                <a:solidFill>
                  <a:srgbClr val="FFFFFF"/>
                </a:solidFill>
                <a:latin typeface="华文细黑" panose="02010600040101010101" pitchFamily="2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8062196" y="2246038"/>
            <a:ext cx="3373140" cy="1498464"/>
            <a:chOff x="8062196" y="2246038"/>
            <a:chExt cx="3373140" cy="1498464"/>
          </a:xfrm>
        </p:grpSpPr>
        <p:sp>
          <p:nvSpPr>
            <p:cNvPr id="65" name="文本框 137"/>
            <p:cNvSpPr txBox="1"/>
            <p:nvPr/>
          </p:nvSpPr>
          <p:spPr>
            <a:xfrm>
              <a:off x="8062196" y="2246038"/>
              <a:ext cx="286759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spc="600" dirty="0">
                  <a:solidFill>
                    <a:srgbClr val="FFAE4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</a:p>
          </p:txBody>
        </p:sp>
        <p:sp>
          <p:nvSpPr>
            <p:cNvPr id="66" name="文本框 138"/>
            <p:cNvSpPr txBox="1"/>
            <p:nvPr/>
          </p:nvSpPr>
          <p:spPr>
            <a:xfrm>
              <a:off x="8062196" y="2721017"/>
              <a:ext cx="3373140" cy="10234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您的内容打在这里，或者通过复制您的文本后，在此框中选择粘贴，并选择只保留文字；</a:t>
              </a:r>
              <a:endParaRPr lang="zh-CN" altLang="en-US" sz="1400" dirty="0">
                <a:solidFill>
                  <a:srgbClr val="FFFFFF"/>
                </a:solidFill>
                <a:latin typeface="华文细黑" panose="02010600040101010101" pitchFamily="2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8062196" y="4448933"/>
            <a:ext cx="3242242" cy="1431935"/>
            <a:chOff x="8062196" y="4448933"/>
            <a:chExt cx="3242242" cy="1431935"/>
          </a:xfrm>
        </p:grpSpPr>
        <p:sp>
          <p:nvSpPr>
            <p:cNvPr id="68" name="文本框 140"/>
            <p:cNvSpPr txBox="1"/>
            <p:nvPr/>
          </p:nvSpPr>
          <p:spPr>
            <a:xfrm>
              <a:off x="8062196" y="4448933"/>
              <a:ext cx="286759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spc="600" dirty="0">
                  <a:solidFill>
                    <a:srgbClr val="AEBD7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</a:p>
          </p:txBody>
        </p:sp>
        <p:sp>
          <p:nvSpPr>
            <p:cNvPr id="69" name="文本框 141"/>
            <p:cNvSpPr txBox="1"/>
            <p:nvPr/>
          </p:nvSpPr>
          <p:spPr>
            <a:xfrm>
              <a:off x="8062196" y="4857383"/>
              <a:ext cx="3242242" cy="10234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您的内容打在这里，或者通过复制您的文本后，在此框中选择粘贴，并选择只保留文字；</a:t>
              </a:r>
              <a:endParaRPr lang="zh-CN" altLang="en-US" sz="1400" dirty="0">
                <a:solidFill>
                  <a:srgbClr val="FFFFFF"/>
                </a:solidFill>
                <a:latin typeface="华文细黑" panose="02010600040101010101" pitchFamily="2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70" name="文本框 25"/>
          <p:cNvSpPr txBox="1"/>
          <p:nvPr/>
        </p:nvSpPr>
        <p:spPr>
          <a:xfrm>
            <a:off x="1024368" y="585106"/>
            <a:ext cx="29299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blipFill dpi="0" rotWithShape="1">
                  <a:blip r:embed="rId2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rPr>
              <a:t>单击编辑标题</a:t>
            </a:r>
          </a:p>
        </p:txBody>
      </p:sp>
      <p:sp>
        <p:nvSpPr>
          <p:cNvPr id="71" name="文本框 26"/>
          <p:cNvSpPr txBox="1"/>
          <p:nvPr/>
        </p:nvSpPr>
        <p:spPr>
          <a:xfrm>
            <a:off x="460976" y="523551"/>
            <a:ext cx="6318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85800"/>
            <a:r>
              <a:rPr lang="en-US" altLang="zh-CN" sz="3200" b="1" dirty="0">
                <a:blipFill dpi="0" rotWithShape="1">
                  <a:blip r:embed="rId2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02</a:t>
            </a:r>
            <a:endParaRPr lang="zh-CN" altLang="en-US" sz="3200" b="1" dirty="0">
              <a:blipFill dpi="0" rotWithShape="1"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图表 1"/>
          <p:cNvGraphicFramePr/>
          <p:nvPr/>
        </p:nvGraphicFramePr>
        <p:xfrm>
          <a:off x="531207" y="1741186"/>
          <a:ext cx="6088719" cy="41722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文本框 22"/>
          <p:cNvSpPr txBox="1"/>
          <p:nvPr/>
        </p:nvSpPr>
        <p:spPr>
          <a:xfrm>
            <a:off x="6905395" y="2757912"/>
            <a:ext cx="279581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spc="600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</a:p>
        </p:txBody>
      </p:sp>
      <p:sp>
        <p:nvSpPr>
          <p:cNvPr id="4" name="文本框 23"/>
          <p:cNvSpPr txBox="1"/>
          <p:nvPr/>
        </p:nvSpPr>
        <p:spPr>
          <a:xfrm>
            <a:off x="6905396" y="3281132"/>
            <a:ext cx="4401234" cy="16688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您的内容打在这里，或者通过复制您的文本后，在此框中选择粘贴，并选择只保留文字；您的内容打在这里，或者通过复制您的文本后，在此框中选择粘贴，并选择只保留文字；</a:t>
            </a:r>
            <a:endParaRPr lang="zh-CN" altLang="en-US" sz="1400" dirty="0">
              <a:solidFill>
                <a:srgbClr val="FFFFFF"/>
              </a:solidFill>
              <a:latin typeface="华文细黑" panose="02010600040101010101" pitchFamily="2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zh-CN" altLang="en-US" sz="1400" dirty="0">
              <a:solidFill>
                <a:srgbClr val="FFFFFF"/>
              </a:solidFill>
              <a:latin typeface="华文细黑" panose="02010600040101010101" pitchFamily="2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25"/>
          <p:cNvSpPr txBox="1"/>
          <p:nvPr/>
        </p:nvSpPr>
        <p:spPr>
          <a:xfrm>
            <a:off x="1024368" y="585106"/>
            <a:ext cx="29299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rPr>
              <a:t>单击编辑标题</a:t>
            </a:r>
          </a:p>
        </p:txBody>
      </p:sp>
      <p:sp>
        <p:nvSpPr>
          <p:cNvPr id="6" name="文本框 26"/>
          <p:cNvSpPr txBox="1"/>
          <p:nvPr/>
        </p:nvSpPr>
        <p:spPr>
          <a:xfrm>
            <a:off x="460976" y="523551"/>
            <a:ext cx="6318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85800"/>
            <a:r>
              <a:rPr lang="en-US" altLang="zh-CN" sz="3200" b="1" dirty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02</a:t>
            </a:r>
            <a:endParaRPr lang="zh-CN" altLang="en-US" sz="3200" b="1" dirty="0">
              <a:blipFill dpi="0" rotWithShape="1"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/>
        </p:nvCxnSpPr>
        <p:spPr>
          <a:xfrm>
            <a:off x="4348196" y="3278402"/>
            <a:ext cx="6298116" cy="0"/>
          </a:xfrm>
          <a:prstGeom prst="line">
            <a:avLst/>
          </a:prstGeom>
          <a:noFill/>
          <a:ln w="12700" cap="flat" cmpd="sng" algn="ctr">
            <a:solidFill>
              <a:schemeClr val="bg1"/>
            </a:solidFill>
            <a:prstDash val="solid"/>
            <a:miter lim="800000"/>
          </a:ln>
          <a:effectLst/>
        </p:spPr>
      </p:cxnSp>
      <p:sp>
        <p:nvSpPr>
          <p:cNvPr id="4" name="文本框 32"/>
          <p:cNvSpPr txBox="1"/>
          <p:nvPr/>
        </p:nvSpPr>
        <p:spPr>
          <a:xfrm>
            <a:off x="4173267" y="2078073"/>
            <a:ext cx="6647974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dist"/>
            <a:r>
              <a:rPr lang="zh-CN" altLang="en-US" sz="7200" b="1" dirty="0">
                <a:blipFill dpi="0" rotWithShape="1">
                  <a:blip r:embed="rId2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rPr>
              <a:t>论文框架与内容</a:t>
            </a:r>
          </a:p>
        </p:txBody>
      </p:sp>
      <p:sp>
        <p:nvSpPr>
          <p:cNvPr id="2" name="流程图: 离页连接符 1"/>
          <p:cNvSpPr/>
          <p:nvPr/>
        </p:nvSpPr>
        <p:spPr>
          <a:xfrm>
            <a:off x="2249120" y="2078073"/>
            <a:ext cx="1692234" cy="1773054"/>
          </a:xfrm>
          <a:prstGeom prst="flowChartOffpageConnector">
            <a:avLst/>
          </a:prstGeom>
          <a:blipFill dpi="0" rotWithShape="1">
            <a:blip r:embed="rId3">
              <a:duotone>
                <a:prstClr val="black"/>
                <a:srgbClr val="E59C60">
                  <a:tint val="45000"/>
                  <a:satMod val="400000"/>
                </a:srgb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96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Impact" panose="020B0806030902050204" pitchFamily="34" charset="0"/>
                <a:ea typeface="微软雅黑" panose="020B0503020204020204" pitchFamily="34" charset="-122"/>
              </a:rPr>
              <a:t>03</a:t>
            </a:r>
            <a:endParaRPr kumimoji="0" lang="zh-CN" altLang="en-US" sz="96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0" name="Freeform 5"/>
          <p:cNvSpPr>
            <a:spLocks noEditPoints="1"/>
          </p:cNvSpPr>
          <p:nvPr/>
        </p:nvSpPr>
        <p:spPr bwMode="auto">
          <a:xfrm rot="20865242">
            <a:off x="1370759" y="1002291"/>
            <a:ext cx="1771649" cy="1304924"/>
          </a:xfrm>
          <a:custGeom>
            <a:avLst/>
            <a:gdLst>
              <a:gd name="T0" fmla="*/ 456 w 469"/>
              <a:gd name="T1" fmla="*/ 95 h 345"/>
              <a:gd name="T2" fmla="*/ 274 w 469"/>
              <a:gd name="T3" fmla="*/ 18 h 345"/>
              <a:gd name="T4" fmla="*/ 131 w 469"/>
              <a:gd name="T5" fmla="*/ 55 h 345"/>
              <a:gd name="T6" fmla="*/ 145 w 469"/>
              <a:gd name="T7" fmla="*/ 67 h 345"/>
              <a:gd name="T8" fmla="*/ 447 w 469"/>
              <a:gd name="T9" fmla="*/ 98 h 345"/>
              <a:gd name="T10" fmla="*/ 225 w 469"/>
              <a:gd name="T11" fmla="*/ 220 h 345"/>
              <a:gd name="T12" fmla="*/ 99 w 469"/>
              <a:gd name="T13" fmla="*/ 166 h 345"/>
              <a:gd name="T14" fmla="*/ 211 w 469"/>
              <a:gd name="T15" fmla="*/ 105 h 345"/>
              <a:gd name="T16" fmla="*/ 79 w 469"/>
              <a:gd name="T17" fmla="*/ 156 h 345"/>
              <a:gd name="T18" fmla="*/ 11 w 469"/>
              <a:gd name="T19" fmla="*/ 116 h 345"/>
              <a:gd name="T20" fmla="*/ 1 w 469"/>
              <a:gd name="T21" fmla="*/ 148 h 345"/>
              <a:gd name="T22" fmla="*/ 53 w 469"/>
              <a:gd name="T23" fmla="*/ 253 h 345"/>
              <a:gd name="T24" fmla="*/ 59 w 469"/>
              <a:gd name="T25" fmla="*/ 290 h 345"/>
              <a:gd name="T26" fmla="*/ 53 w 469"/>
              <a:gd name="T27" fmla="*/ 329 h 345"/>
              <a:gd name="T28" fmla="*/ 69 w 469"/>
              <a:gd name="T29" fmla="*/ 326 h 345"/>
              <a:gd name="T30" fmla="*/ 89 w 469"/>
              <a:gd name="T31" fmla="*/ 331 h 345"/>
              <a:gd name="T32" fmla="*/ 89 w 469"/>
              <a:gd name="T33" fmla="*/ 276 h 345"/>
              <a:gd name="T34" fmla="*/ 81 w 469"/>
              <a:gd name="T35" fmla="*/ 204 h 345"/>
              <a:gd name="T36" fmla="*/ 107 w 469"/>
              <a:gd name="T37" fmla="*/ 259 h 345"/>
              <a:gd name="T38" fmla="*/ 381 w 469"/>
              <a:gd name="T39" fmla="*/ 264 h 345"/>
              <a:gd name="T40" fmla="*/ 467 w 469"/>
              <a:gd name="T41" fmla="*/ 97 h 345"/>
              <a:gd name="T42" fmla="*/ 72 w 469"/>
              <a:gd name="T43" fmla="*/ 165 h 345"/>
              <a:gd name="T44" fmla="*/ 78 w 469"/>
              <a:gd name="T45" fmla="*/ 271 h 345"/>
              <a:gd name="T46" fmla="*/ 69 w 469"/>
              <a:gd name="T47" fmla="*/ 261 h 345"/>
              <a:gd name="T48" fmla="*/ 78 w 469"/>
              <a:gd name="T49" fmla="*/ 271 h 345"/>
              <a:gd name="T50" fmla="*/ 91 w 469"/>
              <a:gd name="T51" fmla="*/ 174 h 345"/>
              <a:gd name="T52" fmla="*/ 120 w 469"/>
              <a:gd name="T53" fmla="*/ 214 h 345"/>
              <a:gd name="T54" fmla="*/ 119 w 469"/>
              <a:gd name="T55" fmla="*/ 229 h 345"/>
              <a:gd name="T56" fmla="*/ 219 w 469"/>
              <a:gd name="T57" fmla="*/ 256 h 345"/>
              <a:gd name="T58" fmla="*/ 282 w 469"/>
              <a:gd name="T59" fmla="*/ 265 h 345"/>
              <a:gd name="T60" fmla="*/ 300 w 469"/>
              <a:gd name="T61" fmla="*/ 263 h 345"/>
              <a:gd name="T62" fmla="*/ 312 w 469"/>
              <a:gd name="T63" fmla="*/ 256 h 345"/>
              <a:gd name="T64" fmla="*/ 326 w 469"/>
              <a:gd name="T65" fmla="*/ 259 h 345"/>
              <a:gd name="T66" fmla="*/ 349 w 469"/>
              <a:gd name="T67" fmla="*/ 259 h 345"/>
              <a:gd name="T68" fmla="*/ 378 w 469"/>
              <a:gd name="T69" fmla="*/ 205 h 345"/>
              <a:gd name="T70" fmla="*/ 378 w 469"/>
              <a:gd name="T71" fmla="*/ 205 h 345"/>
              <a:gd name="T72" fmla="*/ 356 w 469"/>
              <a:gd name="T73" fmla="*/ 219 h 345"/>
              <a:gd name="T74" fmla="*/ 335 w 469"/>
              <a:gd name="T75" fmla="*/ 227 h 345"/>
              <a:gd name="T76" fmla="*/ 322 w 469"/>
              <a:gd name="T77" fmla="*/ 239 h 345"/>
              <a:gd name="T78" fmla="*/ 305 w 469"/>
              <a:gd name="T79" fmla="*/ 242 h 345"/>
              <a:gd name="T80" fmla="*/ 331 w 469"/>
              <a:gd name="T81" fmla="*/ 220 h 345"/>
              <a:gd name="T82" fmla="*/ 360 w 469"/>
              <a:gd name="T83" fmla="*/ 259 h 345"/>
              <a:gd name="T84" fmla="*/ 372 w 469"/>
              <a:gd name="T85" fmla="*/ 245 h 345"/>
              <a:gd name="T86" fmla="*/ 374 w 469"/>
              <a:gd name="T87" fmla="*/ 236 h 345"/>
              <a:gd name="T88" fmla="*/ 331 w 469"/>
              <a:gd name="T89" fmla="*/ 206 h 345"/>
              <a:gd name="T90" fmla="*/ 226 w 469"/>
              <a:gd name="T91" fmla="*/ 233 h 345"/>
              <a:gd name="T92" fmla="*/ 226 w 469"/>
              <a:gd name="T93" fmla="*/ 231 h 345"/>
              <a:gd name="T94" fmla="*/ 232 w 469"/>
              <a:gd name="T95" fmla="*/ 230 h 345"/>
              <a:gd name="T96" fmla="*/ 331 w 469"/>
              <a:gd name="T97" fmla="*/ 206 h 3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469" h="345">
                <a:moveTo>
                  <a:pt x="467" y="97"/>
                </a:moveTo>
                <a:cubicBezTo>
                  <a:pt x="466" y="91"/>
                  <a:pt x="459" y="91"/>
                  <a:pt x="456" y="95"/>
                </a:cubicBezTo>
                <a:cubicBezTo>
                  <a:pt x="456" y="95"/>
                  <a:pt x="456" y="95"/>
                  <a:pt x="456" y="95"/>
                </a:cubicBezTo>
                <a:cubicBezTo>
                  <a:pt x="459" y="91"/>
                  <a:pt x="458" y="84"/>
                  <a:pt x="451" y="82"/>
                </a:cubicBezTo>
                <a:cubicBezTo>
                  <a:pt x="413" y="68"/>
                  <a:pt x="372" y="59"/>
                  <a:pt x="334" y="46"/>
                </a:cubicBezTo>
                <a:cubicBezTo>
                  <a:pt x="313" y="38"/>
                  <a:pt x="293" y="29"/>
                  <a:pt x="274" y="18"/>
                </a:cubicBezTo>
                <a:cubicBezTo>
                  <a:pt x="265" y="12"/>
                  <a:pt x="256" y="0"/>
                  <a:pt x="245" y="0"/>
                </a:cubicBezTo>
                <a:cubicBezTo>
                  <a:pt x="234" y="0"/>
                  <a:pt x="215" y="17"/>
                  <a:pt x="205" y="23"/>
                </a:cubicBezTo>
                <a:cubicBezTo>
                  <a:pt x="182" y="36"/>
                  <a:pt x="157" y="46"/>
                  <a:pt x="131" y="55"/>
                </a:cubicBezTo>
                <a:cubicBezTo>
                  <a:pt x="92" y="70"/>
                  <a:pt x="52" y="84"/>
                  <a:pt x="16" y="106"/>
                </a:cubicBezTo>
                <a:cubicBezTo>
                  <a:pt x="11" y="109"/>
                  <a:pt x="16" y="116"/>
                  <a:pt x="21" y="114"/>
                </a:cubicBezTo>
                <a:cubicBezTo>
                  <a:pt x="62" y="96"/>
                  <a:pt x="104" y="83"/>
                  <a:pt x="145" y="67"/>
                </a:cubicBezTo>
                <a:cubicBezTo>
                  <a:pt x="162" y="61"/>
                  <a:pt x="179" y="54"/>
                  <a:pt x="195" y="47"/>
                </a:cubicBezTo>
                <a:cubicBezTo>
                  <a:pt x="202" y="43"/>
                  <a:pt x="244" y="14"/>
                  <a:pt x="249" y="19"/>
                </a:cubicBezTo>
                <a:cubicBezTo>
                  <a:pt x="305" y="62"/>
                  <a:pt x="381" y="77"/>
                  <a:pt x="447" y="98"/>
                </a:cubicBezTo>
                <a:cubicBezTo>
                  <a:pt x="448" y="99"/>
                  <a:pt x="448" y="99"/>
                  <a:pt x="449" y="99"/>
                </a:cubicBezTo>
                <a:cubicBezTo>
                  <a:pt x="403" y="124"/>
                  <a:pt x="361" y="156"/>
                  <a:pt x="313" y="179"/>
                </a:cubicBezTo>
                <a:cubicBezTo>
                  <a:pt x="285" y="192"/>
                  <a:pt x="248" y="199"/>
                  <a:pt x="225" y="220"/>
                </a:cubicBezTo>
                <a:cubicBezTo>
                  <a:pt x="225" y="221"/>
                  <a:pt x="224" y="221"/>
                  <a:pt x="224" y="222"/>
                </a:cubicBezTo>
                <a:cubicBezTo>
                  <a:pt x="224" y="222"/>
                  <a:pt x="224" y="222"/>
                  <a:pt x="223" y="221"/>
                </a:cubicBezTo>
                <a:cubicBezTo>
                  <a:pt x="182" y="201"/>
                  <a:pt x="140" y="185"/>
                  <a:pt x="99" y="166"/>
                </a:cubicBezTo>
                <a:cubicBezTo>
                  <a:pt x="102" y="163"/>
                  <a:pt x="105" y="161"/>
                  <a:pt x="109" y="158"/>
                </a:cubicBezTo>
                <a:cubicBezTo>
                  <a:pt x="131" y="142"/>
                  <a:pt x="156" y="128"/>
                  <a:pt x="181" y="117"/>
                </a:cubicBezTo>
                <a:cubicBezTo>
                  <a:pt x="192" y="112"/>
                  <a:pt x="202" y="109"/>
                  <a:pt x="211" y="105"/>
                </a:cubicBezTo>
                <a:cubicBezTo>
                  <a:pt x="220" y="101"/>
                  <a:pt x="217" y="86"/>
                  <a:pt x="206" y="89"/>
                </a:cubicBezTo>
                <a:cubicBezTo>
                  <a:pt x="165" y="101"/>
                  <a:pt x="124" y="120"/>
                  <a:pt x="90" y="147"/>
                </a:cubicBezTo>
                <a:cubicBezTo>
                  <a:pt x="86" y="150"/>
                  <a:pt x="82" y="153"/>
                  <a:pt x="79" y="156"/>
                </a:cubicBezTo>
                <a:cubicBezTo>
                  <a:pt x="57" y="146"/>
                  <a:pt x="36" y="134"/>
                  <a:pt x="16" y="120"/>
                </a:cubicBezTo>
                <a:cubicBezTo>
                  <a:pt x="16" y="119"/>
                  <a:pt x="15" y="118"/>
                  <a:pt x="14" y="117"/>
                </a:cubicBezTo>
                <a:cubicBezTo>
                  <a:pt x="13" y="116"/>
                  <a:pt x="12" y="116"/>
                  <a:pt x="11" y="116"/>
                </a:cubicBezTo>
                <a:cubicBezTo>
                  <a:pt x="10" y="116"/>
                  <a:pt x="9" y="116"/>
                  <a:pt x="9" y="116"/>
                </a:cubicBezTo>
                <a:cubicBezTo>
                  <a:pt x="7" y="116"/>
                  <a:pt x="6" y="118"/>
                  <a:pt x="6" y="120"/>
                </a:cubicBezTo>
                <a:cubicBezTo>
                  <a:pt x="3" y="129"/>
                  <a:pt x="2" y="138"/>
                  <a:pt x="1" y="148"/>
                </a:cubicBezTo>
                <a:cubicBezTo>
                  <a:pt x="0" y="151"/>
                  <a:pt x="3" y="153"/>
                  <a:pt x="5" y="152"/>
                </a:cubicBezTo>
                <a:cubicBezTo>
                  <a:pt x="23" y="163"/>
                  <a:pt x="41" y="176"/>
                  <a:pt x="59" y="189"/>
                </a:cubicBezTo>
                <a:cubicBezTo>
                  <a:pt x="53" y="208"/>
                  <a:pt x="52" y="229"/>
                  <a:pt x="53" y="253"/>
                </a:cubicBezTo>
                <a:cubicBezTo>
                  <a:pt x="53" y="256"/>
                  <a:pt x="54" y="258"/>
                  <a:pt x="55" y="259"/>
                </a:cubicBezTo>
                <a:cubicBezTo>
                  <a:pt x="51" y="262"/>
                  <a:pt x="48" y="266"/>
                  <a:pt x="48" y="273"/>
                </a:cubicBezTo>
                <a:cubicBezTo>
                  <a:pt x="48" y="280"/>
                  <a:pt x="52" y="287"/>
                  <a:pt x="59" y="290"/>
                </a:cubicBezTo>
                <a:cubicBezTo>
                  <a:pt x="53" y="303"/>
                  <a:pt x="48" y="316"/>
                  <a:pt x="40" y="328"/>
                </a:cubicBezTo>
                <a:cubicBezTo>
                  <a:pt x="37" y="334"/>
                  <a:pt x="46" y="340"/>
                  <a:pt x="50" y="334"/>
                </a:cubicBezTo>
                <a:cubicBezTo>
                  <a:pt x="51" y="332"/>
                  <a:pt x="52" y="331"/>
                  <a:pt x="53" y="329"/>
                </a:cubicBezTo>
                <a:cubicBezTo>
                  <a:pt x="53" y="331"/>
                  <a:pt x="52" y="333"/>
                  <a:pt x="52" y="334"/>
                </a:cubicBezTo>
                <a:cubicBezTo>
                  <a:pt x="51" y="340"/>
                  <a:pt x="59" y="345"/>
                  <a:pt x="62" y="339"/>
                </a:cubicBezTo>
                <a:cubicBezTo>
                  <a:pt x="65" y="334"/>
                  <a:pt x="67" y="330"/>
                  <a:pt x="69" y="326"/>
                </a:cubicBezTo>
                <a:cubicBezTo>
                  <a:pt x="70" y="329"/>
                  <a:pt x="71" y="332"/>
                  <a:pt x="72" y="335"/>
                </a:cubicBezTo>
                <a:cubicBezTo>
                  <a:pt x="74" y="340"/>
                  <a:pt x="81" y="340"/>
                  <a:pt x="82" y="335"/>
                </a:cubicBezTo>
                <a:cubicBezTo>
                  <a:pt x="85" y="337"/>
                  <a:pt x="90" y="335"/>
                  <a:pt x="89" y="331"/>
                </a:cubicBezTo>
                <a:cubicBezTo>
                  <a:pt x="88" y="318"/>
                  <a:pt x="84" y="306"/>
                  <a:pt x="82" y="293"/>
                </a:cubicBezTo>
                <a:cubicBezTo>
                  <a:pt x="82" y="291"/>
                  <a:pt x="80" y="289"/>
                  <a:pt x="78" y="289"/>
                </a:cubicBezTo>
                <a:cubicBezTo>
                  <a:pt x="83" y="286"/>
                  <a:pt x="87" y="281"/>
                  <a:pt x="89" y="276"/>
                </a:cubicBezTo>
                <a:cubicBezTo>
                  <a:pt x="92" y="265"/>
                  <a:pt x="83" y="252"/>
                  <a:pt x="72" y="251"/>
                </a:cubicBezTo>
                <a:cubicBezTo>
                  <a:pt x="72" y="250"/>
                  <a:pt x="72" y="250"/>
                  <a:pt x="72" y="249"/>
                </a:cubicBezTo>
                <a:cubicBezTo>
                  <a:pt x="80" y="236"/>
                  <a:pt x="80" y="220"/>
                  <a:pt x="81" y="204"/>
                </a:cubicBezTo>
                <a:cubicBezTo>
                  <a:pt x="92" y="212"/>
                  <a:pt x="103" y="219"/>
                  <a:pt x="115" y="226"/>
                </a:cubicBezTo>
                <a:cubicBezTo>
                  <a:pt x="114" y="226"/>
                  <a:pt x="113" y="227"/>
                  <a:pt x="113" y="228"/>
                </a:cubicBezTo>
                <a:cubicBezTo>
                  <a:pt x="111" y="236"/>
                  <a:pt x="109" y="253"/>
                  <a:pt x="107" y="259"/>
                </a:cubicBezTo>
                <a:cubicBezTo>
                  <a:pt x="106" y="261"/>
                  <a:pt x="107" y="264"/>
                  <a:pt x="108" y="265"/>
                </a:cubicBezTo>
                <a:cubicBezTo>
                  <a:pt x="161" y="309"/>
                  <a:pt x="236" y="307"/>
                  <a:pt x="299" y="294"/>
                </a:cubicBezTo>
                <a:cubicBezTo>
                  <a:pt x="327" y="288"/>
                  <a:pt x="357" y="282"/>
                  <a:pt x="381" y="264"/>
                </a:cubicBezTo>
                <a:cubicBezTo>
                  <a:pt x="396" y="252"/>
                  <a:pt x="398" y="214"/>
                  <a:pt x="395" y="197"/>
                </a:cubicBezTo>
                <a:cubicBezTo>
                  <a:pt x="395" y="195"/>
                  <a:pt x="394" y="193"/>
                  <a:pt x="393" y="192"/>
                </a:cubicBezTo>
                <a:cubicBezTo>
                  <a:pt x="433" y="172"/>
                  <a:pt x="469" y="143"/>
                  <a:pt x="467" y="97"/>
                </a:cubicBezTo>
                <a:close/>
                <a:moveTo>
                  <a:pt x="8" y="148"/>
                </a:moveTo>
                <a:cubicBezTo>
                  <a:pt x="10" y="141"/>
                  <a:pt x="12" y="134"/>
                  <a:pt x="14" y="127"/>
                </a:cubicBezTo>
                <a:cubicBezTo>
                  <a:pt x="32" y="142"/>
                  <a:pt x="51" y="154"/>
                  <a:pt x="72" y="165"/>
                </a:cubicBezTo>
                <a:cubicBezTo>
                  <a:pt x="68" y="169"/>
                  <a:pt x="66" y="173"/>
                  <a:pt x="64" y="178"/>
                </a:cubicBezTo>
                <a:cubicBezTo>
                  <a:pt x="46" y="166"/>
                  <a:pt x="28" y="156"/>
                  <a:pt x="8" y="148"/>
                </a:cubicBezTo>
                <a:close/>
                <a:moveTo>
                  <a:pt x="78" y="271"/>
                </a:moveTo>
                <a:cubicBezTo>
                  <a:pt x="77" y="276"/>
                  <a:pt x="71" y="281"/>
                  <a:pt x="66" y="279"/>
                </a:cubicBezTo>
                <a:cubicBezTo>
                  <a:pt x="63" y="278"/>
                  <a:pt x="61" y="275"/>
                  <a:pt x="60" y="272"/>
                </a:cubicBezTo>
                <a:cubicBezTo>
                  <a:pt x="59" y="267"/>
                  <a:pt x="66" y="263"/>
                  <a:pt x="69" y="261"/>
                </a:cubicBezTo>
                <a:cubicBezTo>
                  <a:pt x="70" y="260"/>
                  <a:pt x="71" y="259"/>
                  <a:pt x="71" y="258"/>
                </a:cubicBezTo>
                <a:cubicBezTo>
                  <a:pt x="71" y="258"/>
                  <a:pt x="71" y="258"/>
                  <a:pt x="71" y="257"/>
                </a:cubicBezTo>
                <a:cubicBezTo>
                  <a:pt x="75" y="261"/>
                  <a:pt x="80" y="265"/>
                  <a:pt x="78" y="271"/>
                </a:cubicBezTo>
                <a:close/>
                <a:moveTo>
                  <a:pt x="83" y="191"/>
                </a:moveTo>
                <a:cubicBezTo>
                  <a:pt x="84" y="187"/>
                  <a:pt x="85" y="183"/>
                  <a:pt x="87" y="180"/>
                </a:cubicBezTo>
                <a:cubicBezTo>
                  <a:pt x="88" y="178"/>
                  <a:pt x="89" y="176"/>
                  <a:pt x="91" y="174"/>
                </a:cubicBezTo>
                <a:cubicBezTo>
                  <a:pt x="131" y="194"/>
                  <a:pt x="174" y="210"/>
                  <a:pt x="214" y="230"/>
                </a:cubicBezTo>
                <a:cubicBezTo>
                  <a:pt x="205" y="246"/>
                  <a:pt x="215" y="249"/>
                  <a:pt x="187" y="243"/>
                </a:cubicBezTo>
                <a:cubicBezTo>
                  <a:pt x="163" y="239"/>
                  <a:pt x="141" y="226"/>
                  <a:pt x="120" y="214"/>
                </a:cubicBezTo>
                <a:cubicBezTo>
                  <a:pt x="107" y="207"/>
                  <a:pt x="95" y="199"/>
                  <a:pt x="83" y="191"/>
                </a:cubicBezTo>
                <a:close/>
                <a:moveTo>
                  <a:pt x="294" y="278"/>
                </a:moveTo>
                <a:cubicBezTo>
                  <a:pt x="249" y="288"/>
                  <a:pt x="114" y="304"/>
                  <a:pt x="119" y="229"/>
                </a:cubicBezTo>
                <a:cubicBezTo>
                  <a:pt x="119" y="229"/>
                  <a:pt x="119" y="228"/>
                  <a:pt x="119" y="228"/>
                </a:cubicBezTo>
                <a:cubicBezTo>
                  <a:pt x="148" y="245"/>
                  <a:pt x="179" y="257"/>
                  <a:pt x="213" y="259"/>
                </a:cubicBezTo>
                <a:cubicBezTo>
                  <a:pt x="216" y="260"/>
                  <a:pt x="218" y="258"/>
                  <a:pt x="219" y="256"/>
                </a:cubicBezTo>
                <a:cubicBezTo>
                  <a:pt x="233" y="261"/>
                  <a:pt x="262" y="252"/>
                  <a:pt x="287" y="241"/>
                </a:cubicBezTo>
                <a:cubicBezTo>
                  <a:pt x="286" y="241"/>
                  <a:pt x="286" y="242"/>
                  <a:pt x="286" y="242"/>
                </a:cubicBezTo>
                <a:cubicBezTo>
                  <a:pt x="284" y="250"/>
                  <a:pt x="283" y="257"/>
                  <a:pt x="282" y="265"/>
                </a:cubicBezTo>
                <a:cubicBezTo>
                  <a:pt x="282" y="269"/>
                  <a:pt x="288" y="270"/>
                  <a:pt x="289" y="267"/>
                </a:cubicBezTo>
                <a:cubicBezTo>
                  <a:pt x="292" y="270"/>
                  <a:pt x="297" y="269"/>
                  <a:pt x="299" y="264"/>
                </a:cubicBezTo>
                <a:cubicBezTo>
                  <a:pt x="299" y="264"/>
                  <a:pt x="300" y="263"/>
                  <a:pt x="300" y="263"/>
                </a:cubicBezTo>
                <a:cubicBezTo>
                  <a:pt x="303" y="265"/>
                  <a:pt x="307" y="264"/>
                  <a:pt x="308" y="261"/>
                </a:cubicBezTo>
                <a:cubicBezTo>
                  <a:pt x="309" y="259"/>
                  <a:pt x="310" y="257"/>
                  <a:pt x="312" y="255"/>
                </a:cubicBezTo>
                <a:cubicBezTo>
                  <a:pt x="312" y="255"/>
                  <a:pt x="312" y="255"/>
                  <a:pt x="312" y="256"/>
                </a:cubicBezTo>
                <a:cubicBezTo>
                  <a:pt x="312" y="261"/>
                  <a:pt x="320" y="265"/>
                  <a:pt x="323" y="259"/>
                </a:cubicBezTo>
                <a:cubicBezTo>
                  <a:pt x="324" y="257"/>
                  <a:pt x="325" y="255"/>
                  <a:pt x="326" y="254"/>
                </a:cubicBezTo>
                <a:cubicBezTo>
                  <a:pt x="326" y="255"/>
                  <a:pt x="326" y="257"/>
                  <a:pt x="326" y="259"/>
                </a:cubicBezTo>
                <a:cubicBezTo>
                  <a:pt x="324" y="267"/>
                  <a:pt x="337" y="271"/>
                  <a:pt x="339" y="262"/>
                </a:cubicBezTo>
                <a:cubicBezTo>
                  <a:pt x="339" y="261"/>
                  <a:pt x="340" y="260"/>
                  <a:pt x="340" y="259"/>
                </a:cubicBezTo>
                <a:cubicBezTo>
                  <a:pt x="343" y="261"/>
                  <a:pt x="347" y="261"/>
                  <a:pt x="349" y="259"/>
                </a:cubicBezTo>
                <a:cubicBezTo>
                  <a:pt x="351" y="260"/>
                  <a:pt x="354" y="261"/>
                  <a:pt x="357" y="260"/>
                </a:cubicBezTo>
                <a:cubicBezTo>
                  <a:pt x="338" y="271"/>
                  <a:pt x="308" y="275"/>
                  <a:pt x="294" y="278"/>
                </a:cubicBezTo>
                <a:close/>
                <a:moveTo>
                  <a:pt x="378" y="205"/>
                </a:moveTo>
                <a:cubicBezTo>
                  <a:pt x="376" y="203"/>
                  <a:pt x="375" y="202"/>
                  <a:pt x="373" y="202"/>
                </a:cubicBezTo>
                <a:cubicBezTo>
                  <a:pt x="375" y="201"/>
                  <a:pt x="377" y="200"/>
                  <a:pt x="379" y="199"/>
                </a:cubicBezTo>
                <a:cubicBezTo>
                  <a:pt x="379" y="201"/>
                  <a:pt x="378" y="203"/>
                  <a:pt x="378" y="205"/>
                </a:cubicBezTo>
                <a:close/>
                <a:moveTo>
                  <a:pt x="364" y="207"/>
                </a:moveTo>
                <a:cubicBezTo>
                  <a:pt x="363" y="209"/>
                  <a:pt x="363" y="211"/>
                  <a:pt x="362" y="214"/>
                </a:cubicBezTo>
                <a:cubicBezTo>
                  <a:pt x="360" y="214"/>
                  <a:pt x="357" y="216"/>
                  <a:pt x="356" y="219"/>
                </a:cubicBezTo>
                <a:cubicBezTo>
                  <a:pt x="354" y="218"/>
                  <a:pt x="352" y="220"/>
                  <a:pt x="350" y="222"/>
                </a:cubicBezTo>
                <a:cubicBezTo>
                  <a:pt x="349" y="223"/>
                  <a:pt x="349" y="224"/>
                  <a:pt x="348" y="225"/>
                </a:cubicBezTo>
                <a:cubicBezTo>
                  <a:pt x="345" y="220"/>
                  <a:pt x="337" y="220"/>
                  <a:pt x="335" y="227"/>
                </a:cubicBezTo>
                <a:cubicBezTo>
                  <a:pt x="335" y="228"/>
                  <a:pt x="335" y="229"/>
                  <a:pt x="334" y="230"/>
                </a:cubicBezTo>
                <a:cubicBezTo>
                  <a:pt x="332" y="229"/>
                  <a:pt x="329" y="230"/>
                  <a:pt x="327" y="233"/>
                </a:cubicBezTo>
                <a:cubicBezTo>
                  <a:pt x="325" y="235"/>
                  <a:pt x="323" y="237"/>
                  <a:pt x="322" y="239"/>
                </a:cubicBezTo>
                <a:cubicBezTo>
                  <a:pt x="322" y="238"/>
                  <a:pt x="321" y="237"/>
                  <a:pt x="321" y="236"/>
                </a:cubicBezTo>
                <a:cubicBezTo>
                  <a:pt x="321" y="231"/>
                  <a:pt x="313" y="227"/>
                  <a:pt x="310" y="233"/>
                </a:cubicBezTo>
                <a:cubicBezTo>
                  <a:pt x="309" y="236"/>
                  <a:pt x="307" y="239"/>
                  <a:pt x="305" y="242"/>
                </a:cubicBezTo>
                <a:cubicBezTo>
                  <a:pt x="303" y="239"/>
                  <a:pt x="298" y="238"/>
                  <a:pt x="296" y="242"/>
                </a:cubicBezTo>
                <a:cubicBezTo>
                  <a:pt x="295" y="240"/>
                  <a:pt x="293" y="239"/>
                  <a:pt x="292" y="239"/>
                </a:cubicBezTo>
                <a:cubicBezTo>
                  <a:pt x="309" y="231"/>
                  <a:pt x="324" y="223"/>
                  <a:pt x="331" y="220"/>
                </a:cubicBezTo>
                <a:cubicBezTo>
                  <a:pt x="341" y="216"/>
                  <a:pt x="352" y="211"/>
                  <a:pt x="364" y="206"/>
                </a:cubicBezTo>
                <a:cubicBezTo>
                  <a:pt x="364" y="206"/>
                  <a:pt x="364" y="207"/>
                  <a:pt x="364" y="207"/>
                </a:cubicBezTo>
                <a:close/>
                <a:moveTo>
                  <a:pt x="360" y="259"/>
                </a:moveTo>
                <a:cubicBezTo>
                  <a:pt x="361" y="258"/>
                  <a:pt x="361" y="257"/>
                  <a:pt x="362" y="255"/>
                </a:cubicBezTo>
                <a:cubicBezTo>
                  <a:pt x="362" y="254"/>
                  <a:pt x="363" y="252"/>
                  <a:pt x="363" y="251"/>
                </a:cubicBezTo>
                <a:cubicBezTo>
                  <a:pt x="367" y="252"/>
                  <a:pt x="371" y="250"/>
                  <a:pt x="372" y="245"/>
                </a:cubicBezTo>
                <a:cubicBezTo>
                  <a:pt x="372" y="243"/>
                  <a:pt x="373" y="240"/>
                  <a:pt x="373" y="237"/>
                </a:cubicBezTo>
                <a:cubicBezTo>
                  <a:pt x="374" y="237"/>
                  <a:pt x="374" y="237"/>
                  <a:pt x="374" y="237"/>
                </a:cubicBezTo>
                <a:cubicBezTo>
                  <a:pt x="374" y="236"/>
                  <a:pt x="374" y="236"/>
                  <a:pt x="374" y="236"/>
                </a:cubicBezTo>
                <a:cubicBezTo>
                  <a:pt x="374" y="238"/>
                  <a:pt x="374" y="240"/>
                  <a:pt x="374" y="242"/>
                </a:cubicBezTo>
                <a:cubicBezTo>
                  <a:pt x="372" y="249"/>
                  <a:pt x="367" y="254"/>
                  <a:pt x="360" y="259"/>
                </a:cubicBezTo>
                <a:close/>
                <a:moveTo>
                  <a:pt x="331" y="206"/>
                </a:moveTo>
                <a:cubicBezTo>
                  <a:pt x="312" y="213"/>
                  <a:pt x="294" y="221"/>
                  <a:pt x="276" y="228"/>
                </a:cubicBezTo>
                <a:cubicBezTo>
                  <a:pt x="263" y="233"/>
                  <a:pt x="239" y="245"/>
                  <a:pt x="222" y="246"/>
                </a:cubicBezTo>
                <a:cubicBezTo>
                  <a:pt x="224" y="242"/>
                  <a:pt x="225" y="237"/>
                  <a:pt x="226" y="233"/>
                </a:cubicBezTo>
                <a:cubicBezTo>
                  <a:pt x="226" y="232"/>
                  <a:pt x="226" y="232"/>
                  <a:pt x="226" y="231"/>
                </a:cubicBezTo>
                <a:cubicBezTo>
                  <a:pt x="226" y="231"/>
                  <a:pt x="226" y="231"/>
                  <a:pt x="226" y="231"/>
                </a:cubicBezTo>
                <a:cubicBezTo>
                  <a:pt x="226" y="231"/>
                  <a:pt x="226" y="231"/>
                  <a:pt x="226" y="231"/>
                </a:cubicBezTo>
                <a:cubicBezTo>
                  <a:pt x="226" y="230"/>
                  <a:pt x="226" y="229"/>
                  <a:pt x="225" y="229"/>
                </a:cubicBezTo>
                <a:cubicBezTo>
                  <a:pt x="225" y="229"/>
                  <a:pt x="225" y="229"/>
                  <a:pt x="225" y="229"/>
                </a:cubicBezTo>
                <a:cubicBezTo>
                  <a:pt x="227" y="230"/>
                  <a:pt x="230" y="231"/>
                  <a:pt x="232" y="230"/>
                </a:cubicBezTo>
                <a:cubicBezTo>
                  <a:pt x="260" y="211"/>
                  <a:pt x="294" y="203"/>
                  <a:pt x="324" y="188"/>
                </a:cubicBezTo>
                <a:cubicBezTo>
                  <a:pt x="366" y="168"/>
                  <a:pt x="420" y="143"/>
                  <a:pt x="454" y="109"/>
                </a:cubicBezTo>
                <a:cubicBezTo>
                  <a:pt x="442" y="165"/>
                  <a:pt x="379" y="185"/>
                  <a:pt x="331" y="206"/>
                </a:cubicBezTo>
                <a:close/>
              </a:path>
            </a:pathLst>
          </a:custGeom>
          <a:solidFill>
            <a:srgbClr val="FFB66E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7" name="组合 6"/>
          <p:cNvGrpSpPr/>
          <p:nvPr/>
        </p:nvGrpSpPr>
        <p:grpSpPr>
          <a:xfrm>
            <a:off x="4406693" y="3486960"/>
            <a:ext cx="204811" cy="2255728"/>
            <a:chOff x="6962660" y="2067973"/>
            <a:chExt cx="200967" cy="2213398"/>
          </a:xfrm>
          <a:solidFill>
            <a:srgbClr val="F2F2F2"/>
          </a:solidFill>
        </p:grpSpPr>
        <p:cxnSp>
          <p:nvCxnSpPr>
            <p:cNvPr id="8" name="直接连接符 7"/>
            <p:cNvCxnSpPr/>
            <p:nvPr/>
          </p:nvCxnSpPr>
          <p:spPr>
            <a:xfrm>
              <a:off x="7063143" y="2219103"/>
              <a:ext cx="1" cy="1927185"/>
            </a:xfrm>
            <a:prstGeom prst="line">
              <a:avLst/>
            </a:prstGeom>
            <a:grpFill/>
            <a:ln w="15875" cap="flat" cmpd="sng" algn="ctr">
              <a:solidFill>
                <a:srgbClr val="FCAB68"/>
              </a:solidFill>
              <a:prstDash val="solid"/>
              <a:miter lim="800000"/>
            </a:ln>
            <a:effectLst/>
          </p:spPr>
        </p:cxnSp>
        <p:sp>
          <p:nvSpPr>
            <p:cNvPr id="9" name="椭圆 8"/>
            <p:cNvSpPr/>
            <p:nvPr/>
          </p:nvSpPr>
          <p:spPr>
            <a:xfrm>
              <a:off x="6962660" y="2067973"/>
              <a:ext cx="200967" cy="200967"/>
            </a:xfrm>
            <a:prstGeom prst="ellipse">
              <a:avLst/>
            </a:prstGeom>
            <a:blipFill dpi="0" rotWithShape="1">
              <a:blip r:embed="rId4" cstate="print">
                <a:duotone>
                  <a:prstClr val="black"/>
                  <a:srgbClr val="DD985F">
                    <a:tint val="45000"/>
                    <a:satMod val="400000"/>
                  </a:srgbClr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15875" cap="flat" cmpd="sng" algn="ctr">
              <a:solidFill>
                <a:srgbClr val="FCAB68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85" b="0" i="0" u="none" strike="noStrike" kern="0" cap="none" spc="0" normalizeH="0" baseline="0" noProof="0">
                <a:ln>
                  <a:noFill/>
                </a:ln>
                <a:solidFill>
                  <a:srgbClr val="FBAA67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1" name="椭圆 10"/>
            <p:cNvSpPr/>
            <p:nvPr/>
          </p:nvSpPr>
          <p:spPr>
            <a:xfrm>
              <a:off x="6962660" y="2561033"/>
              <a:ext cx="200967" cy="200967"/>
            </a:xfrm>
            <a:prstGeom prst="ellipse">
              <a:avLst/>
            </a:prstGeom>
            <a:blipFill dpi="0" rotWithShape="1">
              <a:blip r:embed="rId4" cstate="print">
                <a:duotone>
                  <a:prstClr val="black"/>
                  <a:srgbClr val="DD985F">
                    <a:tint val="45000"/>
                    <a:satMod val="400000"/>
                  </a:srgbClr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15875" cap="flat" cmpd="sng" algn="ctr">
              <a:solidFill>
                <a:srgbClr val="FCAB68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85" b="0" i="0" u="none" strike="noStrike" kern="0" cap="none" spc="0" normalizeH="0" baseline="0" noProof="0">
                <a:ln>
                  <a:noFill/>
                </a:ln>
                <a:solidFill>
                  <a:srgbClr val="FBAA67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2" name="椭圆 11"/>
            <p:cNvSpPr/>
            <p:nvPr/>
          </p:nvSpPr>
          <p:spPr>
            <a:xfrm>
              <a:off x="6962660" y="3066910"/>
              <a:ext cx="200967" cy="200967"/>
            </a:xfrm>
            <a:prstGeom prst="ellipse">
              <a:avLst/>
            </a:prstGeom>
            <a:blipFill dpi="0" rotWithShape="1">
              <a:blip r:embed="rId4" cstate="print">
                <a:duotone>
                  <a:prstClr val="black"/>
                  <a:srgbClr val="DD985F">
                    <a:tint val="45000"/>
                    <a:satMod val="400000"/>
                  </a:srgbClr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15875" cap="flat" cmpd="sng" algn="ctr">
              <a:solidFill>
                <a:srgbClr val="FCAB68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85" b="0" i="0" u="none" strike="noStrike" kern="0" cap="none" spc="0" normalizeH="0" baseline="0" noProof="0">
                <a:ln>
                  <a:noFill/>
                </a:ln>
                <a:solidFill>
                  <a:srgbClr val="FBAA67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3" name="椭圆 12"/>
            <p:cNvSpPr/>
            <p:nvPr/>
          </p:nvSpPr>
          <p:spPr>
            <a:xfrm>
              <a:off x="6962660" y="3572872"/>
              <a:ext cx="200967" cy="200967"/>
            </a:xfrm>
            <a:prstGeom prst="ellipse">
              <a:avLst/>
            </a:prstGeom>
            <a:blipFill dpi="0" rotWithShape="1">
              <a:blip r:embed="rId4" cstate="print">
                <a:duotone>
                  <a:prstClr val="black"/>
                  <a:srgbClr val="DD985F">
                    <a:tint val="45000"/>
                    <a:satMod val="400000"/>
                  </a:srgbClr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15875" cap="flat" cmpd="sng" algn="ctr">
              <a:solidFill>
                <a:srgbClr val="FCAB68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85" b="0" i="0" u="none" strike="noStrike" kern="0" cap="none" spc="0" normalizeH="0" baseline="0" noProof="0">
                <a:ln>
                  <a:noFill/>
                </a:ln>
                <a:solidFill>
                  <a:srgbClr val="FBAA67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4" name="椭圆 13"/>
            <p:cNvSpPr/>
            <p:nvPr/>
          </p:nvSpPr>
          <p:spPr>
            <a:xfrm>
              <a:off x="6962660" y="4080404"/>
              <a:ext cx="200967" cy="200967"/>
            </a:xfrm>
            <a:prstGeom prst="ellipse">
              <a:avLst/>
            </a:prstGeom>
            <a:blipFill dpi="0" rotWithShape="1">
              <a:blip r:embed="rId4" cstate="print">
                <a:duotone>
                  <a:prstClr val="black"/>
                  <a:srgbClr val="DD985F">
                    <a:tint val="45000"/>
                    <a:satMod val="400000"/>
                  </a:srgbClr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15875" cap="flat" cmpd="sng" algn="ctr">
              <a:solidFill>
                <a:srgbClr val="FCAB68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85" b="0" i="0" u="none" strike="noStrike" kern="0" cap="none" spc="0" normalizeH="0" baseline="0" noProof="0">
                <a:ln>
                  <a:noFill/>
                </a:ln>
                <a:solidFill>
                  <a:srgbClr val="FBAA67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sp>
        <p:nvSpPr>
          <p:cNvPr id="15" name="矩形 122"/>
          <p:cNvSpPr>
            <a:spLocks noChangeArrowheads="1"/>
          </p:cNvSpPr>
          <p:nvPr/>
        </p:nvSpPr>
        <p:spPr bwMode="auto">
          <a:xfrm>
            <a:off x="4611504" y="3402381"/>
            <a:ext cx="3202386" cy="430853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121886" tIns="60943" rIns="121886" bIns="60943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000" dirty="0">
                <a:solidFill>
                  <a:srgbClr val="FBAA67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单击编辑标题</a:t>
            </a:r>
          </a:p>
        </p:txBody>
      </p:sp>
      <p:sp>
        <p:nvSpPr>
          <p:cNvPr id="16" name="矩形 122"/>
          <p:cNvSpPr>
            <a:spLocks noChangeArrowheads="1"/>
          </p:cNvSpPr>
          <p:nvPr/>
        </p:nvSpPr>
        <p:spPr bwMode="auto">
          <a:xfrm>
            <a:off x="4611504" y="3908000"/>
            <a:ext cx="3202386" cy="430853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121886" tIns="60943" rIns="121886" bIns="60943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000" dirty="0">
                <a:solidFill>
                  <a:srgbClr val="FBAA67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单击编辑标题</a:t>
            </a:r>
          </a:p>
        </p:txBody>
      </p:sp>
      <p:sp>
        <p:nvSpPr>
          <p:cNvPr id="17" name="矩形 122"/>
          <p:cNvSpPr>
            <a:spLocks noChangeArrowheads="1"/>
          </p:cNvSpPr>
          <p:nvPr/>
        </p:nvSpPr>
        <p:spPr bwMode="auto">
          <a:xfrm>
            <a:off x="4611504" y="4413619"/>
            <a:ext cx="3202386" cy="430853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121886" tIns="60943" rIns="121886" bIns="60943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000" dirty="0">
                <a:solidFill>
                  <a:srgbClr val="FBAA67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单击编辑标题</a:t>
            </a:r>
          </a:p>
        </p:txBody>
      </p:sp>
      <p:sp>
        <p:nvSpPr>
          <p:cNvPr id="18" name="矩形 122"/>
          <p:cNvSpPr>
            <a:spLocks noChangeArrowheads="1"/>
          </p:cNvSpPr>
          <p:nvPr/>
        </p:nvSpPr>
        <p:spPr bwMode="auto">
          <a:xfrm>
            <a:off x="4611504" y="4919238"/>
            <a:ext cx="3202386" cy="430853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121886" tIns="60943" rIns="121886" bIns="60943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000" dirty="0">
                <a:solidFill>
                  <a:srgbClr val="FBAA67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单击编辑标题</a:t>
            </a:r>
          </a:p>
        </p:txBody>
      </p:sp>
      <p:sp>
        <p:nvSpPr>
          <p:cNvPr id="19" name="矩形 122"/>
          <p:cNvSpPr>
            <a:spLocks noChangeArrowheads="1"/>
          </p:cNvSpPr>
          <p:nvPr/>
        </p:nvSpPr>
        <p:spPr bwMode="auto">
          <a:xfrm>
            <a:off x="4611504" y="5424856"/>
            <a:ext cx="3202386" cy="430853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121886" tIns="60943" rIns="121886" bIns="60943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000" dirty="0">
                <a:solidFill>
                  <a:srgbClr val="FBAA67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单击编辑标题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2018805" y="2134890"/>
            <a:ext cx="4602712" cy="6524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您的内容打在这里，或者通过复制您的文本后，在此框中选择粘贴，并选择只保留文字，您的内容打在这里</a:t>
            </a:r>
            <a:endParaRPr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6439351" y="1618136"/>
            <a:ext cx="2947767" cy="4146328"/>
            <a:chOff x="4936601" y="971844"/>
            <a:chExt cx="2947767" cy="4146328"/>
          </a:xfrm>
          <a:solidFill>
            <a:schemeClr val="accent1"/>
          </a:solidFill>
        </p:grpSpPr>
        <p:sp>
          <p:nvSpPr>
            <p:cNvPr id="4" name="Freeform 5"/>
            <p:cNvSpPr/>
            <p:nvPr/>
          </p:nvSpPr>
          <p:spPr bwMode="auto">
            <a:xfrm>
              <a:off x="5184992" y="971844"/>
              <a:ext cx="2590145" cy="1192575"/>
            </a:xfrm>
            <a:custGeom>
              <a:avLst/>
              <a:gdLst>
                <a:gd name="T0" fmla="*/ 1118 w 1175"/>
                <a:gd name="T1" fmla="*/ 389 h 541"/>
                <a:gd name="T2" fmla="*/ 456 w 1175"/>
                <a:gd name="T3" fmla="*/ 104 h 541"/>
                <a:gd name="T4" fmla="*/ 0 w 1175"/>
                <a:gd name="T5" fmla="*/ 541 h 541"/>
                <a:gd name="T6" fmla="*/ 1175 w 1175"/>
                <a:gd name="T7" fmla="*/ 541 h 541"/>
                <a:gd name="T8" fmla="*/ 1118 w 1175"/>
                <a:gd name="T9" fmla="*/ 389 h 5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75" h="541">
                  <a:moveTo>
                    <a:pt x="1118" y="389"/>
                  </a:moveTo>
                  <a:cubicBezTo>
                    <a:pt x="895" y="0"/>
                    <a:pt x="456" y="104"/>
                    <a:pt x="456" y="104"/>
                  </a:cubicBezTo>
                  <a:cubicBezTo>
                    <a:pt x="126" y="200"/>
                    <a:pt x="25" y="389"/>
                    <a:pt x="0" y="541"/>
                  </a:cubicBezTo>
                  <a:cubicBezTo>
                    <a:pt x="1175" y="541"/>
                    <a:pt x="1175" y="541"/>
                    <a:pt x="1175" y="541"/>
                  </a:cubicBezTo>
                  <a:cubicBezTo>
                    <a:pt x="1150" y="449"/>
                    <a:pt x="1118" y="389"/>
                    <a:pt x="1118" y="389"/>
                  </a:cubicBezTo>
                  <a:close/>
                </a:path>
              </a:pathLst>
            </a:custGeom>
            <a:blipFill dpi="0"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txBody>
            <a:bodyPr/>
            <a:lstStyle/>
            <a:p>
              <a:endParaRPr lang="zh-CN" altLang="en-US" sz="1600"/>
            </a:p>
          </p:txBody>
        </p:sp>
        <p:sp>
          <p:nvSpPr>
            <p:cNvPr id="5" name="Freeform 6"/>
            <p:cNvSpPr/>
            <p:nvPr/>
          </p:nvSpPr>
          <p:spPr bwMode="auto">
            <a:xfrm>
              <a:off x="4954557" y="2164419"/>
              <a:ext cx="2929811" cy="984584"/>
            </a:xfrm>
            <a:custGeom>
              <a:avLst/>
              <a:gdLst>
                <a:gd name="T0" fmla="*/ 118 w 1330"/>
                <a:gd name="T1" fmla="*/ 225 h 447"/>
                <a:gd name="T2" fmla="*/ 102 w 1330"/>
                <a:gd name="T3" fmla="*/ 281 h 447"/>
                <a:gd name="T4" fmla="*/ 8 w 1330"/>
                <a:gd name="T5" fmla="*/ 434 h 447"/>
                <a:gd name="T6" fmla="*/ 0 w 1330"/>
                <a:gd name="T7" fmla="*/ 447 h 447"/>
                <a:gd name="T8" fmla="*/ 1250 w 1330"/>
                <a:gd name="T9" fmla="*/ 447 h 447"/>
                <a:gd name="T10" fmla="*/ 1280 w 1330"/>
                <a:gd name="T11" fmla="*/ 0 h 447"/>
                <a:gd name="T12" fmla="*/ 105 w 1330"/>
                <a:gd name="T13" fmla="*/ 0 h 447"/>
                <a:gd name="T14" fmla="*/ 118 w 1330"/>
                <a:gd name="T15" fmla="*/ 225 h 4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30" h="447">
                  <a:moveTo>
                    <a:pt x="118" y="225"/>
                  </a:moveTo>
                  <a:cubicBezTo>
                    <a:pt x="121" y="237"/>
                    <a:pt x="116" y="242"/>
                    <a:pt x="102" y="281"/>
                  </a:cubicBezTo>
                  <a:cubicBezTo>
                    <a:pt x="89" y="321"/>
                    <a:pt x="18" y="422"/>
                    <a:pt x="8" y="434"/>
                  </a:cubicBezTo>
                  <a:cubicBezTo>
                    <a:pt x="5" y="438"/>
                    <a:pt x="2" y="442"/>
                    <a:pt x="0" y="447"/>
                  </a:cubicBezTo>
                  <a:cubicBezTo>
                    <a:pt x="1250" y="447"/>
                    <a:pt x="1250" y="447"/>
                    <a:pt x="1250" y="447"/>
                  </a:cubicBezTo>
                  <a:cubicBezTo>
                    <a:pt x="1330" y="289"/>
                    <a:pt x="1311" y="119"/>
                    <a:pt x="1280" y="0"/>
                  </a:cubicBezTo>
                  <a:cubicBezTo>
                    <a:pt x="105" y="0"/>
                    <a:pt x="105" y="0"/>
                    <a:pt x="105" y="0"/>
                  </a:cubicBezTo>
                  <a:cubicBezTo>
                    <a:pt x="85" y="125"/>
                    <a:pt x="118" y="225"/>
                    <a:pt x="118" y="225"/>
                  </a:cubicBezTo>
                </a:path>
              </a:pathLst>
            </a:custGeom>
            <a:blipFill dpi="0"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txBody>
            <a:bodyPr/>
            <a:lstStyle/>
            <a:p>
              <a:endParaRPr lang="zh-CN" altLang="en-US" sz="1600"/>
            </a:p>
          </p:txBody>
        </p:sp>
        <p:sp>
          <p:nvSpPr>
            <p:cNvPr id="6" name="Freeform 7"/>
            <p:cNvSpPr/>
            <p:nvPr/>
          </p:nvSpPr>
          <p:spPr bwMode="auto">
            <a:xfrm>
              <a:off x="4936601" y="3149003"/>
              <a:ext cx="2772697" cy="984584"/>
            </a:xfrm>
            <a:custGeom>
              <a:avLst/>
              <a:gdLst>
                <a:gd name="T0" fmla="*/ 1 w 1258"/>
                <a:gd name="T1" fmla="*/ 25 h 447"/>
                <a:gd name="T2" fmla="*/ 20 w 1258"/>
                <a:gd name="T3" fmla="*/ 65 h 447"/>
                <a:gd name="T4" fmla="*/ 117 w 1258"/>
                <a:gd name="T5" fmla="*/ 80 h 447"/>
                <a:gd name="T6" fmla="*/ 131 w 1258"/>
                <a:gd name="T7" fmla="*/ 109 h 447"/>
                <a:gd name="T8" fmla="*/ 110 w 1258"/>
                <a:gd name="T9" fmla="*/ 130 h 447"/>
                <a:gd name="T10" fmla="*/ 100 w 1258"/>
                <a:gd name="T11" fmla="*/ 151 h 447"/>
                <a:gd name="T12" fmla="*/ 110 w 1258"/>
                <a:gd name="T13" fmla="*/ 175 h 447"/>
                <a:gd name="T14" fmla="*/ 138 w 1258"/>
                <a:gd name="T15" fmla="*/ 216 h 447"/>
                <a:gd name="T16" fmla="*/ 130 w 1258"/>
                <a:gd name="T17" fmla="*/ 228 h 447"/>
                <a:gd name="T18" fmla="*/ 122 w 1258"/>
                <a:gd name="T19" fmla="*/ 246 h 447"/>
                <a:gd name="T20" fmla="*/ 124 w 1258"/>
                <a:gd name="T21" fmla="*/ 273 h 447"/>
                <a:gd name="T22" fmla="*/ 170 w 1258"/>
                <a:gd name="T23" fmla="*/ 315 h 447"/>
                <a:gd name="T24" fmla="*/ 171 w 1258"/>
                <a:gd name="T25" fmla="*/ 329 h 447"/>
                <a:gd name="T26" fmla="*/ 179 w 1258"/>
                <a:gd name="T27" fmla="*/ 447 h 447"/>
                <a:gd name="T28" fmla="*/ 1116 w 1258"/>
                <a:gd name="T29" fmla="*/ 447 h 447"/>
                <a:gd name="T30" fmla="*/ 1083 w 1258"/>
                <a:gd name="T31" fmla="*/ 331 h 447"/>
                <a:gd name="T32" fmla="*/ 1190 w 1258"/>
                <a:gd name="T33" fmla="*/ 101 h 447"/>
                <a:gd name="T34" fmla="*/ 1258 w 1258"/>
                <a:gd name="T35" fmla="*/ 0 h 447"/>
                <a:gd name="T36" fmla="*/ 8 w 1258"/>
                <a:gd name="T37" fmla="*/ 0 h 447"/>
                <a:gd name="T38" fmla="*/ 1 w 1258"/>
                <a:gd name="T39" fmla="*/ 25 h 4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258" h="447">
                  <a:moveTo>
                    <a:pt x="1" y="25"/>
                  </a:moveTo>
                  <a:cubicBezTo>
                    <a:pt x="0" y="43"/>
                    <a:pt x="7" y="58"/>
                    <a:pt x="20" y="65"/>
                  </a:cubicBezTo>
                  <a:cubicBezTo>
                    <a:pt x="33" y="73"/>
                    <a:pt x="117" y="80"/>
                    <a:pt x="117" y="80"/>
                  </a:cubicBezTo>
                  <a:cubicBezTo>
                    <a:pt x="131" y="109"/>
                    <a:pt x="131" y="109"/>
                    <a:pt x="131" y="109"/>
                  </a:cubicBezTo>
                  <a:cubicBezTo>
                    <a:pt x="131" y="109"/>
                    <a:pt x="117" y="122"/>
                    <a:pt x="110" y="130"/>
                  </a:cubicBezTo>
                  <a:cubicBezTo>
                    <a:pt x="104" y="139"/>
                    <a:pt x="102" y="143"/>
                    <a:pt x="100" y="151"/>
                  </a:cubicBezTo>
                  <a:cubicBezTo>
                    <a:pt x="99" y="160"/>
                    <a:pt x="105" y="169"/>
                    <a:pt x="110" y="175"/>
                  </a:cubicBezTo>
                  <a:cubicBezTo>
                    <a:pt x="114" y="182"/>
                    <a:pt x="138" y="216"/>
                    <a:pt x="138" y="216"/>
                  </a:cubicBezTo>
                  <a:cubicBezTo>
                    <a:pt x="138" y="216"/>
                    <a:pt x="134" y="222"/>
                    <a:pt x="130" y="228"/>
                  </a:cubicBezTo>
                  <a:cubicBezTo>
                    <a:pt x="125" y="235"/>
                    <a:pt x="122" y="246"/>
                    <a:pt x="122" y="246"/>
                  </a:cubicBezTo>
                  <a:cubicBezTo>
                    <a:pt x="119" y="254"/>
                    <a:pt x="119" y="263"/>
                    <a:pt x="124" y="273"/>
                  </a:cubicBezTo>
                  <a:cubicBezTo>
                    <a:pt x="130" y="282"/>
                    <a:pt x="165" y="309"/>
                    <a:pt x="170" y="315"/>
                  </a:cubicBezTo>
                  <a:cubicBezTo>
                    <a:pt x="174" y="322"/>
                    <a:pt x="171" y="329"/>
                    <a:pt x="171" y="329"/>
                  </a:cubicBezTo>
                  <a:cubicBezTo>
                    <a:pt x="154" y="381"/>
                    <a:pt x="165" y="422"/>
                    <a:pt x="179" y="447"/>
                  </a:cubicBezTo>
                  <a:cubicBezTo>
                    <a:pt x="1116" y="447"/>
                    <a:pt x="1116" y="447"/>
                    <a:pt x="1116" y="447"/>
                  </a:cubicBezTo>
                  <a:cubicBezTo>
                    <a:pt x="1100" y="402"/>
                    <a:pt x="1088" y="361"/>
                    <a:pt x="1083" y="331"/>
                  </a:cubicBezTo>
                  <a:cubicBezTo>
                    <a:pt x="1068" y="232"/>
                    <a:pt x="1190" y="101"/>
                    <a:pt x="1190" y="101"/>
                  </a:cubicBezTo>
                  <a:cubicBezTo>
                    <a:pt x="1218" y="68"/>
                    <a:pt x="1240" y="34"/>
                    <a:pt x="125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4" y="7"/>
                    <a:pt x="2" y="14"/>
                    <a:pt x="1" y="25"/>
                  </a:cubicBezTo>
                </a:path>
              </a:pathLst>
            </a:custGeom>
            <a:blipFill dpi="0"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txBody>
            <a:bodyPr/>
            <a:lstStyle/>
            <a:p>
              <a:endParaRPr lang="zh-CN" altLang="en-US" sz="1600"/>
            </a:p>
          </p:txBody>
        </p:sp>
        <p:sp>
          <p:nvSpPr>
            <p:cNvPr id="7" name="Freeform 8"/>
            <p:cNvSpPr/>
            <p:nvPr/>
          </p:nvSpPr>
          <p:spPr bwMode="auto">
            <a:xfrm>
              <a:off x="5331632" y="4133588"/>
              <a:ext cx="2471934" cy="984584"/>
            </a:xfrm>
            <a:custGeom>
              <a:avLst/>
              <a:gdLst>
                <a:gd name="T0" fmla="*/ 22 w 1122"/>
                <a:gd name="T1" fmla="*/ 29 h 447"/>
                <a:gd name="T2" fmla="*/ 291 w 1122"/>
                <a:gd name="T3" fmla="*/ 13 h 447"/>
                <a:gd name="T4" fmla="*/ 357 w 1122"/>
                <a:gd name="T5" fmla="*/ 227 h 447"/>
                <a:gd name="T6" fmla="*/ 353 w 1122"/>
                <a:gd name="T7" fmla="*/ 227 h 447"/>
                <a:gd name="T8" fmla="*/ 140 w 1122"/>
                <a:gd name="T9" fmla="*/ 447 h 447"/>
                <a:gd name="T10" fmla="*/ 1055 w 1122"/>
                <a:gd name="T11" fmla="*/ 447 h 447"/>
                <a:gd name="T12" fmla="*/ 1122 w 1122"/>
                <a:gd name="T13" fmla="*/ 447 h 447"/>
                <a:gd name="T14" fmla="*/ 1038 w 1122"/>
                <a:gd name="T15" fmla="*/ 224 h 447"/>
                <a:gd name="T16" fmla="*/ 937 w 1122"/>
                <a:gd name="T17" fmla="*/ 0 h 447"/>
                <a:gd name="T18" fmla="*/ 0 w 1122"/>
                <a:gd name="T19" fmla="*/ 0 h 447"/>
                <a:gd name="T20" fmla="*/ 22 w 1122"/>
                <a:gd name="T21" fmla="*/ 29 h 4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22" h="447">
                  <a:moveTo>
                    <a:pt x="22" y="29"/>
                  </a:moveTo>
                  <a:cubicBezTo>
                    <a:pt x="73" y="71"/>
                    <a:pt x="257" y="9"/>
                    <a:pt x="291" y="13"/>
                  </a:cubicBezTo>
                  <a:cubicBezTo>
                    <a:pt x="316" y="17"/>
                    <a:pt x="345" y="158"/>
                    <a:pt x="357" y="227"/>
                  </a:cubicBezTo>
                  <a:cubicBezTo>
                    <a:pt x="353" y="227"/>
                    <a:pt x="353" y="227"/>
                    <a:pt x="353" y="227"/>
                  </a:cubicBezTo>
                  <a:cubicBezTo>
                    <a:pt x="353" y="227"/>
                    <a:pt x="194" y="418"/>
                    <a:pt x="140" y="447"/>
                  </a:cubicBezTo>
                  <a:cubicBezTo>
                    <a:pt x="1055" y="447"/>
                    <a:pt x="1055" y="447"/>
                    <a:pt x="1055" y="447"/>
                  </a:cubicBezTo>
                  <a:cubicBezTo>
                    <a:pt x="1122" y="447"/>
                    <a:pt x="1122" y="447"/>
                    <a:pt x="1122" y="447"/>
                  </a:cubicBezTo>
                  <a:cubicBezTo>
                    <a:pt x="1038" y="224"/>
                    <a:pt x="1038" y="224"/>
                    <a:pt x="1038" y="224"/>
                  </a:cubicBezTo>
                  <a:cubicBezTo>
                    <a:pt x="1004" y="162"/>
                    <a:pt x="965" y="76"/>
                    <a:pt x="93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8" y="15"/>
                    <a:pt x="18" y="25"/>
                    <a:pt x="22" y="29"/>
                  </a:cubicBezTo>
                  <a:close/>
                </a:path>
              </a:pathLst>
            </a:custGeom>
            <a:blipFill dpi="0" rotWithShape="1"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txBody>
            <a:bodyPr/>
            <a:lstStyle/>
            <a:p>
              <a:endParaRPr lang="zh-CN" altLang="en-US" sz="1600"/>
            </a:p>
          </p:txBody>
        </p:sp>
      </p:grpSp>
      <p:sp>
        <p:nvSpPr>
          <p:cNvPr id="8" name="TextBox 46"/>
          <p:cNvSpPr txBox="1"/>
          <p:nvPr/>
        </p:nvSpPr>
        <p:spPr bwMode="auto">
          <a:xfrm>
            <a:off x="7742136" y="3130556"/>
            <a:ext cx="1107997" cy="353943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 algn="ctr" fontAlgn="auto">
              <a:spcBef>
                <a:spcPts val="0"/>
              </a:spcBef>
              <a:spcAft>
                <a:spcPts val="0"/>
              </a:spcAft>
              <a:defRPr sz="1600" spc="300">
                <a:solidFill>
                  <a:srgbClr val="F8300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defRPr>
            </a:lvl1pPr>
          </a:lstStyle>
          <a:p>
            <a:r>
              <a:rPr lang="zh-CN" altLang="en-US" sz="1700" spc="100" dirty="0">
                <a:solidFill>
                  <a:schemeClr val="bg1"/>
                </a:solidFill>
              </a:rPr>
              <a:t>添加标题</a:t>
            </a:r>
          </a:p>
        </p:txBody>
      </p:sp>
      <p:sp>
        <p:nvSpPr>
          <p:cNvPr id="9" name="TextBox 47"/>
          <p:cNvSpPr txBox="1"/>
          <p:nvPr/>
        </p:nvSpPr>
        <p:spPr bwMode="auto">
          <a:xfrm>
            <a:off x="7368214" y="4139921"/>
            <a:ext cx="1107997" cy="353943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 algn="ctr" fontAlgn="auto">
              <a:spcBef>
                <a:spcPts val="0"/>
              </a:spcBef>
              <a:spcAft>
                <a:spcPts val="0"/>
              </a:spcAft>
              <a:defRPr sz="1600" spc="300">
                <a:solidFill>
                  <a:srgbClr val="F8300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defRPr>
            </a:lvl1pPr>
          </a:lstStyle>
          <a:p>
            <a:r>
              <a:rPr lang="zh-CN" altLang="en-US" sz="1700" spc="100" dirty="0">
                <a:solidFill>
                  <a:schemeClr val="bg1"/>
                </a:solidFill>
              </a:rPr>
              <a:t>添加标题</a:t>
            </a:r>
          </a:p>
        </p:txBody>
      </p:sp>
      <p:sp>
        <p:nvSpPr>
          <p:cNvPr id="10" name="TextBox 48"/>
          <p:cNvSpPr txBox="1"/>
          <p:nvPr/>
        </p:nvSpPr>
        <p:spPr bwMode="auto">
          <a:xfrm>
            <a:off x="7804656" y="5173130"/>
            <a:ext cx="1107997" cy="353943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 algn="ctr" fontAlgn="auto">
              <a:spcBef>
                <a:spcPts val="0"/>
              </a:spcBef>
              <a:spcAft>
                <a:spcPts val="0"/>
              </a:spcAft>
              <a:defRPr sz="1600" spc="300">
                <a:solidFill>
                  <a:srgbClr val="F8300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defRPr>
            </a:lvl1pPr>
          </a:lstStyle>
          <a:p>
            <a:r>
              <a:rPr lang="zh-CN" altLang="en-US" sz="1700" spc="100" dirty="0">
                <a:solidFill>
                  <a:schemeClr val="bg1"/>
                </a:solidFill>
              </a:rPr>
              <a:t>添加标题</a:t>
            </a:r>
          </a:p>
        </p:txBody>
      </p:sp>
      <p:sp>
        <p:nvSpPr>
          <p:cNvPr id="11" name="任意多边形 10"/>
          <p:cNvSpPr/>
          <p:nvPr/>
        </p:nvSpPr>
        <p:spPr>
          <a:xfrm>
            <a:off x="2025371" y="2800034"/>
            <a:ext cx="7252515" cy="51259"/>
          </a:xfrm>
          <a:custGeom>
            <a:avLst/>
            <a:gdLst>
              <a:gd name="connsiteX0" fmla="*/ 4397828 w 4397828"/>
              <a:gd name="connsiteY0" fmla="*/ 0 h 0"/>
              <a:gd name="connsiteX1" fmla="*/ 4397828 w 4397828"/>
              <a:gd name="connsiteY1" fmla="*/ 0 h 0"/>
              <a:gd name="connsiteX2" fmla="*/ 0 w 4397828"/>
              <a:gd name="connsiteY2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397828">
                <a:moveTo>
                  <a:pt x="4397828" y="0"/>
                </a:moveTo>
                <a:lnTo>
                  <a:pt x="4397828" y="0"/>
                </a:lnTo>
                <a:lnTo>
                  <a:pt x="0" y="0"/>
                </a:lnTo>
              </a:path>
            </a:pathLst>
          </a:custGeom>
          <a:noFill/>
          <a:ln w="12700">
            <a:solidFill>
              <a:schemeClr val="bg1">
                <a:lumMod val="85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"/>
          <p:cNvSpPr>
            <a:spLocks noChangeArrowheads="1"/>
          </p:cNvSpPr>
          <p:nvPr/>
        </p:nvSpPr>
        <p:spPr bwMode="auto">
          <a:xfrm>
            <a:off x="1828800" y="3134843"/>
            <a:ext cx="4537064" cy="6524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您的内容打在这里，或者通过复制您的文本后，在此框中选择粘贴，并选择只保留文字，您的内容打在这里</a:t>
            </a:r>
            <a:endParaRPr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任意多边形 12"/>
          <p:cNvSpPr/>
          <p:nvPr/>
        </p:nvSpPr>
        <p:spPr>
          <a:xfrm>
            <a:off x="2018805" y="3788031"/>
            <a:ext cx="7193243" cy="50840"/>
          </a:xfrm>
          <a:custGeom>
            <a:avLst/>
            <a:gdLst>
              <a:gd name="connsiteX0" fmla="*/ 4397828 w 4397828"/>
              <a:gd name="connsiteY0" fmla="*/ 0 h 0"/>
              <a:gd name="connsiteX1" fmla="*/ 4397828 w 4397828"/>
              <a:gd name="connsiteY1" fmla="*/ 0 h 0"/>
              <a:gd name="connsiteX2" fmla="*/ 0 w 4397828"/>
              <a:gd name="connsiteY2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397828">
                <a:moveTo>
                  <a:pt x="4397828" y="0"/>
                </a:moveTo>
                <a:lnTo>
                  <a:pt x="4397828" y="0"/>
                </a:lnTo>
                <a:lnTo>
                  <a:pt x="0" y="0"/>
                </a:lnTo>
              </a:path>
            </a:pathLst>
          </a:custGeom>
          <a:noFill/>
          <a:ln w="12700">
            <a:solidFill>
              <a:schemeClr val="bg1">
                <a:lumMod val="85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"/>
          <p:cNvSpPr>
            <a:spLocks noChangeArrowheads="1"/>
          </p:cNvSpPr>
          <p:nvPr/>
        </p:nvSpPr>
        <p:spPr bwMode="auto">
          <a:xfrm>
            <a:off x="2025371" y="4107330"/>
            <a:ext cx="4538485" cy="6524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您的内容打在这里，或者通过复制您的文本后，在此框中选择粘贴，并选择只保留文字，您的内容打在这里</a:t>
            </a:r>
            <a:endParaRPr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任意多边形 14"/>
          <p:cNvSpPr/>
          <p:nvPr/>
        </p:nvSpPr>
        <p:spPr>
          <a:xfrm>
            <a:off x="2213984" y="4777076"/>
            <a:ext cx="6686829" cy="45719"/>
          </a:xfrm>
          <a:custGeom>
            <a:avLst/>
            <a:gdLst>
              <a:gd name="connsiteX0" fmla="*/ 4397828 w 4397828"/>
              <a:gd name="connsiteY0" fmla="*/ 0 h 0"/>
              <a:gd name="connsiteX1" fmla="*/ 4397828 w 4397828"/>
              <a:gd name="connsiteY1" fmla="*/ 0 h 0"/>
              <a:gd name="connsiteX2" fmla="*/ 0 w 4397828"/>
              <a:gd name="connsiteY2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397828">
                <a:moveTo>
                  <a:pt x="4397828" y="0"/>
                </a:moveTo>
                <a:lnTo>
                  <a:pt x="4397828" y="0"/>
                </a:lnTo>
                <a:lnTo>
                  <a:pt x="0" y="0"/>
                </a:lnTo>
              </a:path>
            </a:pathLst>
          </a:custGeom>
          <a:noFill/>
          <a:ln w="12700">
            <a:solidFill>
              <a:schemeClr val="bg1">
                <a:lumMod val="85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"/>
          <p:cNvSpPr>
            <a:spLocks noChangeArrowheads="1"/>
          </p:cNvSpPr>
          <p:nvPr/>
        </p:nvSpPr>
        <p:spPr bwMode="auto">
          <a:xfrm>
            <a:off x="1940229" y="5079817"/>
            <a:ext cx="5371315" cy="6524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您的内容打在这里，或者通过复制您的文本后，在此框中选择粘贴，并选择只保留文字，您的内容打在这里</a:t>
            </a:r>
            <a:endParaRPr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任意多边形 16"/>
          <p:cNvSpPr/>
          <p:nvPr/>
        </p:nvSpPr>
        <p:spPr>
          <a:xfrm>
            <a:off x="2018805" y="5760503"/>
            <a:ext cx="7287511" cy="49828"/>
          </a:xfrm>
          <a:custGeom>
            <a:avLst/>
            <a:gdLst>
              <a:gd name="connsiteX0" fmla="*/ 4397828 w 4397828"/>
              <a:gd name="connsiteY0" fmla="*/ 0 h 0"/>
              <a:gd name="connsiteX1" fmla="*/ 4397828 w 4397828"/>
              <a:gd name="connsiteY1" fmla="*/ 0 h 0"/>
              <a:gd name="connsiteX2" fmla="*/ 0 w 4397828"/>
              <a:gd name="connsiteY2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397828">
                <a:moveTo>
                  <a:pt x="4397828" y="0"/>
                </a:moveTo>
                <a:lnTo>
                  <a:pt x="4397828" y="0"/>
                </a:lnTo>
                <a:lnTo>
                  <a:pt x="0" y="0"/>
                </a:lnTo>
              </a:path>
            </a:pathLst>
          </a:custGeom>
          <a:noFill/>
          <a:ln w="12700">
            <a:solidFill>
              <a:schemeClr val="bg1">
                <a:lumMod val="85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TextBox 40"/>
          <p:cNvSpPr txBox="1"/>
          <p:nvPr/>
        </p:nvSpPr>
        <p:spPr bwMode="auto">
          <a:xfrm>
            <a:off x="7323453" y="2214423"/>
            <a:ext cx="1107997" cy="353943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 algn="ctr" fontAlgn="auto">
              <a:spcBef>
                <a:spcPts val="0"/>
              </a:spcBef>
              <a:spcAft>
                <a:spcPts val="0"/>
              </a:spcAft>
              <a:defRPr sz="1600" spc="300">
                <a:solidFill>
                  <a:srgbClr val="F8300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defRPr>
            </a:lvl1pPr>
          </a:lstStyle>
          <a:p>
            <a:r>
              <a:rPr lang="zh-CN" altLang="en-US" sz="1700" spc="100" dirty="0">
                <a:solidFill>
                  <a:schemeClr val="bg1">
                    <a:lumMod val="50000"/>
                  </a:schemeClr>
                </a:solidFill>
              </a:rPr>
              <a:t>添加标题</a:t>
            </a:r>
          </a:p>
        </p:txBody>
      </p:sp>
      <p:sp>
        <p:nvSpPr>
          <p:cNvPr id="19" name="文本框 25"/>
          <p:cNvSpPr txBox="1"/>
          <p:nvPr/>
        </p:nvSpPr>
        <p:spPr>
          <a:xfrm>
            <a:off x="1024368" y="585106"/>
            <a:ext cx="29299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blipFill dpi="0" rotWithShape="1">
                  <a:blip r:embed="rId6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rPr>
              <a:t>单击编辑标题</a:t>
            </a:r>
          </a:p>
        </p:txBody>
      </p:sp>
      <p:sp>
        <p:nvSpPr>
          <p:cNvPr id="20" name="文本框 26"/>
          <p:cNvSpPr txBox="1"/>
          <p:nvPr/>
        </p:nvSpPr>
        <p:spPr>
          <a:xfrm>
            <a:off x="460976" y="523551"/>
            <a:ext cx="6318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400" b="1">
                <a:blipFill dpi="0" rotWithShape="1">
                  <a:blip r:embed="rId6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sz="3200" dirty="0">
                <a:latin typeface="Impact" panose="020B0806030902050204" pitchFamily="34" charset="0"/>
              </a:rPr>
              <a:t>03</a:t>
            </a:r>
            <a:endParaRPr lang="zh-CN" altLang="en-US" sz="3200" dirty="0">
              <a:latin typeface="Impact" panose="020B0806030902050204" pitchFamily="34" charset="0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0"/>
          <p:cNvSpPr txBox="1">
            <a:spLocks noChangeArrowheads="1"/>
          </p:cNvSpPr>
          <p:nvPr/>
        </p:nvSpPr>
        <p:spPr bwMode="auto">
          <a:xfrm>
            <a:off x="1142475" y="1934642"/>
            <a:ext cx="2696077" cy="15033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17240" tIns="58620" rIns="117240" bIns="5862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  <a:cs typeface="MS PGothic" panose="020B060007020508020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ts val="600"/>
              </a:spcBef>
            </a:pPr>
            <a:r>
              <a:rPr lang="zh-CN" altLang="en-US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添加标题内容</a:t>
            </a:r>
            <a:endParaRPr 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您的内容打在这里，或者通过复制您的文本后，在此框中选择粘贴，并选择只保留文字；</a:t>
            </a:r>
            <a:endParaRPr lang="zh-CN" altLang="en-US" sz="1400" dirty="0">
              <a:solidFill>
                <a:srgbClr val="FFFFFF"/>
              </a:solidFill>
              <a:latin typeface="华文细黑" panose="02010600040101010101" pitchFamily="2" charset="-122"/>
              <a:ea typeface="微软雅黑" panose="020B0503020204020204" pitchFamily="34" charset="-122"/>
            </a:endParaRPr>
          </a:p>
        </p:txBody>
      </p:sp>
      <p:sp>
        <p:nvSpPr>
          <p:cNvPr id="3" name="TextBox 10"/>
          <p:cNvSpPr txBox="1">
            <a:spLocks noChangeArrowheads="1"/>
          </p:cNvSpPr>
          <p:nvPr/>
        </p:nvSpPr>
        <p:spPr bwMode="auto">
          <a:xfrm>
            <a:off x="1664975" y="4434041"/>
            <a:ext cx="2696077" cy="15033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17240" tIns="58620" rIns="117240" bIns="5862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  <a:cs typeface="MS PGothic" panose="020B060007020508020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添加标题内容</a:t>
            </a:r>
            <a:endParaRPr 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您的内容打在这里，或者通过复制您的文本后，在此框中选择粘贴，并选择只保留文字；</a:t>
            </a:r>
            <a:endParaRPr lang="zh-CN" altLang="en-US" sz="1400" dirty="0">
              <a:solidFill>
                <a:srgbClr val="FFFFFF"/>
              </a:solidFill>
              <a:latin typeface="华文细黑" panose="02010600040101010101" pitchFamily="2" charset="-122"/>
              <a:ea typeface="微软雅黑" panose="020B0503020204020204" pitchFamily="34" charset="-122"/>
            </a:endParaRPr>
          </a:p>
        </p:txBody>
      </p:sp>
      <p:sp>
        <p:nvSpPr>
          <p:cNvPr id="4" name="TextBox 10"/>
          <p:cNvSpPr txBox="1">
            <a:spLocks noChangeArrowheads="1"/>
          </p:cNvSpPr>
          <p:nvPr/>
        </p:nvSpPr>
        <p:spPr bwMode="auto">
          <a:xfrm>
            <a:off x="8028505" y="1755899"/>
            <a:ext cx="2696077" cy="15033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17240" tIns="58620" rIns="117240" bIns="5862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  <a:cs typeface="MS PGothic" panose="020B060007020508020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添加标题内容</a:t>
            </a:r>
            <a:endParaRPr 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您的内容打在这里，或者通过复制您的文本后，在此框中选择粘贴，并选择只保留文字；</a:t>
            </a:r>
            <a:endParaRPr lang="zh-CN" altLang="en-US" sz="1400" dirty="0">
              <a:solidFill>
                <a:srgbClr val="FFFFFF"/>
              </a:solidFill>
              <a:latin typeface="华文细黑" panose="02010600040101010101" pitchFamily="2" charset="-122"/>
              <a:ea typeface="微软雅黑" panose="020B0503020204020204" pitchFamily="34" charset="-122"/>
            </a:endParaRPr>
          </a:p>
        </p:txBody>
      </p:sp>
      <p:sp>
        <p:nvSpPr>
          <p:cNvPr id="5" name="TextBox 10"/>
          <p:cNvSpPr txBox="1">
            <a:spLocks noChangeArrowheads="1"/>
          </p:cNvSpPr>
          <p:nvPr/>
        </p:nvSpPr>
        <p:spPr bwMode="auto">
          <a:xfrm>
            <a:off x="8028505" y="4457124"/>
            <a:ext cx="2696077" cy="15033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17240" tIns="58620" rIns="117240" bIns="5862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  <a:cs typeface="MS PGothic" panose="020B060007020508020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添加标题内容</a:t>
            </a:r>
            <a:endParaRPr 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您的内容打在这里，或者通过复制您的文本后，在此框中选择粘贴，并选择只保留文字；</a:t>
            </a:r>
            <a:endParaRPr lang="zh-CN" altLang="en-US" sz="1400" dirty="0">
              <a:solidFill>
                <a:srgbClr val="FFFFFF"/>
              </a:solidFill>
              <a:latin typeface="华文细黑" panose="02010600040101010101" pitchFamily="2" charset="-122"/>
              <a:ea typeface="微软雅黑" panose="020B0503020204020204" pitchFamily="34" charset="-122"/>
            </a:endParaRPr>
          </a:p>
        </p:txBody>
      </p:sp>
      <p:sp>
        <p:nvSpPr>
          <p:cNvPr id="6" name="Circular Arrow 364"/>
          <p:cNvSpPr/>
          <p:nvPr/>
        </p:nvSpPr>
        <p:spPr>
          <a:xfrm>
            <a:off x="4421474" y="2077564"/>
            <a:ext cx="3449297" cy="3450195"/>
          </a:xfrm>
          <a:prstGeom prst="circularArrow">
            <a:avLst>
              <a:gd name="adj1" fmla="val 4668"/>
              <a:gd name="adj2" fmla="val 272909"/>
              <a:gd name="adj3" fmla="val 12840990"/>
              <a:gd name="adj4" fmla="val 18024320"/>
              <a:gd name="adj5" fmla="val 4847"/>
            </a:avLst>
          </a:prstGeom>
          <a:solidFill>
            <a:sysClr val="window" lastClr="FFFFFF">
              <a:lumMod val="75000"/>
            </a:sysClr>
          </a:solidFill>
          <a:ln>
            <a:noFill/>
          </a:ln>
          <a:effectLst/>
        </p:spPr>
      </p:sp>
      <p:grpSp>
        <p:nvGrpSpPr>
          <p:cNvPr id="7" name="组合 6"/>
          <p:cNvGrpSpPr/>
          <p:nvPr/>
        </p:nvGrpSpPr>
        <p:grpSpPr>
          <a:xfrm>
            <a:off x="5049376" y="2009524"/>
            <a:ext cx="2108836" cy="1054692"/>
            <a:chOff x="5011275" y="2146963"/>
            <a:chExt cx="2291111" cy="1145853"/>
          </a:xfrm>
        </p:grpSpPr>
        <p:sp>
          <p:nvSpPr>
            <p:cNvPr id="8" name="Rounded Rectangle 368"/>
            <p:cNvSpPr/>
            <p:nvPr/>
          </p:nvSpPr>
          <p:spPr>
            <a:xfrm>
              <a:off x="5011275" y="2146963"/>
              <a:ext cx="2291111" cy="1145853"/>
            </a:xfrm>
            <a:prstGeom prst="roundRect">
              <a:avLst/>
            </a:prstGeom>
            <a:blipFill dpi="0"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12700" cap="flat" cmpd="sng" algn="ctr">
              <a:solidFill>
                <a:sysClr val="window" lastClr="FFFFFF">
                  <a:hueOff val="0"/>
                  <a:satOff val="0"/>
                  <a:lumOff val="0"/>
                  <a:alphaOff val="0"/>
                </a:sysClr>
              </a:solidFill>
              <a:prstDash val="solid"/>
              <a:miter lim="800000"/>
            </a:ln>
            <a:effectLst/>
          </p:spPr>
        </p:sp>
        <p:sp>
          <p:nvSpPr>
            <p:cNvPr id="9" name="Rounded Rectangle 4"/>
            <p:cNvSpPr/>
            <p:nvPr/>
          </p:nvSpPr>
          <p:spPr>
            <a:xfrm>
              <a:off x="5334330" y="2725655"/>
              <a:ext cx="1472732" cy="348830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spcFirstLastPara="0" vert="horz" wrap="square" lIns="45723" tIns="45723" rIns="45723" bIns="45723" numCol="1" spcCol="2540" anchor="ctr" anchorCtr="0">
              <a:noAutofit/>
            </a:bodyPr>
            <a:lstStyle/>
            <a:p>
              <a:pPr marL="0" marR="0" lvl="0" indent="0" algn="ctr" defTabSz="53340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添加关键字</a:t>
              </a:r>
              <a:endParaRPr kumimoji="0" lang="en-US" sz="18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10" name="Freeform 6"/>
            <p:cNvSpPr>
              <a:spLocks noChangeArrowheads="1"/>
            </p:cNvSpPr>
            <p:nvPr/>
          </p:nvSpPr>
          <p:spPr bwMode="auto">
            <a:xfrm>
              <a:off x="5902358" y="2352227"/>
              <a:ext cx="354395" cy="347513"/>
            </a:xfrm>
            <a:custGeom>
              <a:avLst/>
              <a:gdLst>
                <a:gd name="T0" fmla="*/ 425 w 444"/>
                <a:gd name="T1" fmla="*/ 17 h 435"/>
                <a:gd name="T2" fmla="*/ 425 w 444"/>
                <a:gd name="T3" fmla="*/ 17 h 435"/>
                <a:gd name="T4" fmla="*/ 345 w 444"/>
                <a:gd name="T5" fmla="*/ 35 h 435"/>
                <a:gd name="T6" fmla="*/ 0 w 444"/>
                <a:gd name="T7" fmla="*/ 222 h 435"/>
                <a:gd name="T8" fmla="*/ 195 w 444"/>
                <a:gd name="T9" fmla="*/ 248 h 435"/>
                <a:gd name="T10" fmla="*/ 221 w 444"/>
                <a:gd name="T11" fmla="*/ 434 h 435"/>
                <a:gd name="T12" fmla="*/ 399 w 444"/>
                <a:gd name="T13" fmla="*/ 89 h 435"/>
                <a:gd name="T14" fmla="*/ 425 w 444"/>
                <a:gd name="T15" fmla="*/ 17 h 435"/>
                <a:gd name="T16" fmla="*/ 381 w 444"/>
                <a:gd name="T17" fmla="*/ 62 h 435"/>
                <a:gd name="T18" fmla="*/ 381 w 444"/>
                <a:gd name="T19" fmla="*/ 62 h 435"/>
                <a:gd name="T20" fmla="*/ 239 w 444"/>
                <a:gd name="T21" fmla="*/ 319 h 435"/>
                <a:gd name="T22" fmla="*/ 230 w 444"/>
                <a:gd name="T23" fmla="*/ 204 h 435"/>
                <a:gd name="T24" fmla="*/ 381 w 444"/>
                <a:gd name="T25" fmla="*/ 62 h 4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44" h="435">
                  <a:moveTo>
                    <a:pt x="425" y="17"/>
                  </a:moveTo>
                  <a:lnTo>
                    <a:pt x="425" y="17"/>
                  </a:lnTo>
                  <a:cubicBezTo>
                    <a:pt x="408" y="0"/>
                    <a:pt x="399" y="17"/>
                    <a:pt x="345" y="35"/>
                  </a:cubicBezTo>
                  <a:cubicBezTo>
                    <a:pt x="221" y="97"/>
                    <a:pt x="0" y="222"/>
                    <a:pt x="0" y="222"/>
                  </a:cubicBezTo>
                  <a:cubicBezTo>
                    <a:pt x="195" y="248"/>
                    <a:pt x="195" y="248"/>
                    <a:pt x="195" y="248"/>
                  </a:cubicBezTo>
                  <a:cubicBezTo>
                    <a:pt x="221" y="434"/>
                    <a:pt x="221" y="434"/>
                    <a:pt x="221" y="434"/>
                  </a:cubicBezTo>
                  <a:cubicBezTo>
                    <a:pt x="221" y="434"/>
                    <a:pt x="345" y="222"/>
                    <a:pt x="399" y="89"/>
                  </a:cubicBezTo>
                  <a:cubicBezTo>
                    <a:pt x="425" y="44"/>
                    <a:pt x="443" y="26"/>
                    <a:pt x="425" y="17"/>
                  </a:cubicBezTo>
                  <a:close/>
                  <a:moveTo>
                    <a:pt x="381" y="62"/>
                  </a:moveTo>
                  <a:lnTo>
                    <a:pt x="381" y="62"/>
                  </a:lnTo>
                  <a:cubicBezTo>
                    <a:pt x="239" y="319"/>
                    <a:pt x="239" y="319"/>
                    <a:pt x="239" y="319"/>
                  </a:cubicBezTo>
                  <a:cubicBezTo>
                    <a:pt x="230" y="204"/>
                    <a:pt x="230" y="204"/>
                    <a:pt x="230" y="204"/>
                  </a:cubicBezTo>
                  <a:lnTo>
                    <a:pt x="381" y="62"/>
                  </a:ln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0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3582355" y="3316662"/>
            <a:ext cx="2108836" cy="1054692"/>
            <a:chOff x="3729367" y="3416001"/>
            <a:chExt cx="2291111" cy="1145853"/>
          </a:xfrm>
        </p:grpSpPr>
        <p:sp>
          <p:nvSpPr>
            <p:cNvPr id="12" name="Rounded Rectangle 366"/>
            <p:cNvSpPr/>
            <p:nvPr/>
          </p:nvSpPr>
          <p:spPr>
            <a:xfrm>
              <a:off x="3729367" y="3416001"/>
              <a:ext cx="2291111" cy="1145853"/>
            </a:xfrm>
            <a:prstGeom prst="roundRect">
              <a:avLst/>
            </a:prstGeom>
            <a:blipFill dpi="0"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12700" cap="flat" cmpd="sng" algn="ctr">
              <a:solidFill>
                <a:sysClr val="window" lastClr="FFFFFF">
                  <a:hueOff val="0"/>
                  <a:satOff val="0"/>
                  <a:lumOff val="0"/>
                  <a:alphaOff val="0"/>
                </a:sysClr>
              </a:solidFill>
              <a:prstDash val="solid"/>
              <a:miter lim="800000"/>
            </a:ln>
            <a:effectLst/>
          </p:spPr>
        </p:sp>
        <p:sp>
          <p:nvSpPr>
            <p:cNvPr id="13" name="Rounded Rectangle 4"/>
            <p:cNvSpPr/>
            <p:nvPr/>
          </p:nvSpPr>
          <p:spPr>
            <a:xfrm>
              <a:off x="4064761" y="3982577"/>
              <a:ext cx="1472732" cy="348830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spcFirstLastPara="0" vert="horz" wrap="square" lIns="45723" tIns="45723" rIns="45723" bIns="45723" numCol="1" spcCol="2540" anchor="ctr" anchorCtr="0">
              <a:noAutofit/>
            </a:bodyPr>
            <a:lstStyle/>
            <a:p>
              <a:pPr marL="0" marR="0" lvl="0" indent="0" algn="ctr" defTabSz="53340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添加关键字</a:t>
              </a:r>
              <a:endParaRPr kumimoji="0" lang="en-US" altLang="zh-CN" sz="18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14" name="Freeform 28"/>
            <p:cNvSpPr>
              <a:spLocks noChangeArrowheads="1"/>
            </p:cNvSpPr>
            <p:nvPr/>
          </p:nvSpPr>
          <p:spPr bwMode="auto">
            <a:xfrm>
              <a:off x="4707344" y="3627589"/>
              <a:ext cx="327687" cy="303156"/>
            </a:xfrm>
            <a:custGeom>
              <a:avLst/>
              <a:gdLst>
                <a:gd name="T0" fmla="*/ 124 w 498"/>
                <a:gd name="T1" fmla="*/ 81 h 418"/>
                <a:gd name="T2" fmla="*/ 124 w 498"/>
                <a:gd name="T3" fmla="*/ 81 h 418"/>
                <a:gd name="T4" fmla="*/ 36 w 498"/>
                <a:gd name="T5" fmla="*/ 258 h 418"/>
                <a:gd name="T6" fmla="*/ 346 w 498"/>
                <a:gd name="T7" fmla="*/ 116 h 418"/>
                <a:gd name="T8" fmla="*/ 9 w 498"/>
                <a:gd name="T9" fmla="*/ 382 h 418"/>
                <a:gd name="T10" fmla="*/ 44 w 498"/>
                <a:gd name="T11" fmla="*/ 400 h 418"/>
                <a:gd name="T12" fmla="*/ 97 w 498"/>
                <a:gd name="T13" fmla="*/ 311 h 418"/>
                <a:gd name="T14" fmla="*/ 293 w 498"/>
                <a:gd name="T15" fmla="*/ 311 h 418"/>
                <a:gd name="T16" fmla="*/ 469 w 498"/>
                <a:gd name="T17" fmla="*/ 72 h 418"/>
                <a:gd name="T18" fmla="*/ 124 w 498"/>
                <a:gd name="T19" fmla="*/ 81 h 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98" h="418">
                  <a:moveTo>
                    <a:pt x="124" y="81"/>
                  </a:moveTo>
                  <a:lnTo>
                    <a:pt x="124" y="81"/>
                  </a:lnTo>
                  <a:cubicBezTo>
                    <a:pt x="27" y="134"/>
                    <a:pt x="36" y="222"/>
                    <a:pt x="36" y="258"/>
                  </a:cubicBezTo>
                  <a:cubicBezTo>
                    <a:pt x="159" y="107"/>
                    <a:pt x="346" y="116"/>
                    <a:pt x="346" y="116"/>
                  </a:cubicBezTo>
                  <a:cubicBezTo>
                    <a:pt x="346" y="116"/>
                    <a:pt x="80" y="204"/>
                    <a:pt x="9" y="382"/>
                  </a:cubicBezTo>
                  <a:cubicBezTo>
                    <a:pt x="0" y="400"/>
                    <a:pt x="36" y="417"/>
                    <a:pt x="44" y="400"/>
                  </a:cubicBezTo>
                  <a:cubicBezTo>
                    <a:pt x="62" y="355"/>
                    <a:pt x="97" y="311"/>
                    <a:pt x="97" y="311"/>
                  </a:cubicBezTo>
                  <a:cubicBezTo>
                    <a:pt x="151" y="329"/>
                    <a:pt x="230" y="355"/>
                    <a:pt x="293" y="311"/>
                  </a:cubicBezTo>
                  <a:cubicBezTo>
                    <a:pt x="363" y="258"/>
                    <a:pt x="363" y="134"/>
                    <a:pt x="469" y="72"/>
                  </a:cubicBezTo>
                  <a:cubicBezTo>
                    <a:pt x="497" y="63"/>
                    <a:pt x="249" y="0"/>
                    <a:pt x="124" y="81"/>
                  </a:cubicBezTo>
                </a:path>
              </a:pathLst>
            </a:custGeom>
            <a:solidFill>
              <a:sysClr val="window" lastClr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0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6487145" y="3314700"/>
            <a:ext cx="2108836" cy="1054692"/>
            <a:chOff x="6206156" y="3414039"/>
            <a:chExt cx="2291111" cy="1145853"/>
          </a:xfrm>
        </p:grpSpPr>
        <p:sp>
          <p:nvSpPr>
            <p:cNvPr id="16" name="Rounded Rectangle 367"/>
            <p:cNvSpPr/>
            <p:nvPr/>
          </p:nvSpPr>
          <p:spPr>
            <a:xfrm>
              <a:off x="6206156" y="3414039"/>
              <a:ext cx="2291111" cy="1145853"/>
            </a:xfrm>
            <a:prstGeom prst="roundRect">
              <a:avLst/>
            </a:prstGeom>
            <a:blipFill dpi="0"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12700" cap="flat" cmpd="sng" algn="ctr">
              <a:solidFill>
                <a:sysClr val="window" lastClr="FFFFFF">
                  <a:hueOff val="0"/>
                  <a:satOff val="0"/>
                  <a:lumOff val="0"/>
                  <a:alphaOff val="0"/>
                </a:sysClr>
              </a:solidFill>
              <a:prstDash val="solid"/>
              <a:miter lim="800000"/>
            </a:ln>
            <a:effectLst/>
          </p:spPr>
        </p:sp>
        <p:sp>
          <p:nvSpPr>
            <p:cNvPr id="17" name="Rounded Rectangle 4"/>
            <p:cNvSpPr/>
            <p:nvPr/>
          </p:nvSpPr>
          <p:spPr>
            <a:xfrm>
              <a:off x="6603897" y="3952177"/>
              <a:ext cx="1472732" cy="383713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spcFirstLastPara="0" vert="horz" wrap="square" lIns="45723" tIns="45723" rIns="45723" bIns="45723" numCol="1" spcCol="2540" anchor="ctr" anchorCtr="0">
              <a:noAutofit/>
            </a:bodyPr>
            <a:lstStyle/>
            <a:p>
              <a:pPr marL="0" marR="0" lvl="0" indent="0" algn="ctr" defTabSz="53340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添加关键字</a:t>
              </a:r>
              <a:endParaRPr kumimoji="0" lang="en-US" altLang="zh-CN" sz="18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18" name="Freeform 24"/>
            <p:cNvSpPr>
              <a:spLocks noChangeArrowheads="1"/>
            </p:cNvSpPr>
            <p:nvPr/>
          </p:nvSpPr>
          <p:spPr bwMode="auto">
            <a:xfrm>
              <a:off x="7151283" y="3693387"/>
              <a:ext cx="297897" cy="237357"/>
            </a:xfrm>
            <a:custGeom>
              <a:avLst/>
              <a:gdLst>
                <a:gd name="T0" fmla="*/ 248 w 497"/>
                <a:gd name="T1" fmla="*/ 150 h 399"/>
                <a:gd name="T2" fmla="*/ 248 w 497"/>
                <a:gd name="T3" fmla="*/ 150 h 399"/>
                <a:gd name="T4" fmla="*/ 177 w 497"/>
                <a:gd name="T5" fmla="*/ 221 h 399"/>
                <a:gd name="T6" fmla="*/ 248 w 497"/>
                <a:gd name="T7" fmla="*/ 292 h 399"/>
                <a:gd name="T8" fmla="*/ 319 w 497"/>
                <a:gd name="T9" fmla="*/ 221 h 399"/>
                <a:gd name="T10" fmla="*/ 248 w 497"/>
                <a:gd name="T11" fmla="*/ 150 h 399"/>
                <a:gd name="T12" fmla="*/ 442 w 497"/>
                <a:gd name="T13" fmla="*/ 70 h 399"/>
                <a:gd name="T14" fmla="*/ 442 w 497"/>
                <a:gd name="T15" fmla="*/ 70 h 399"/>
                <a:gd name="T16" fmla="*/ 389 w 497"/>
                <a:gd name="T17" fmla="*/ 70 h 399"/>
                <a:gd name="T18" fmla="*/ 363 w 497"/>
                <a:gd name="T19" fmla="*/ 61 h 399"/>
                <a:gd name="T20" fmla="*/ 354 w 497"/>
                <a:gd name="T21" fmla="*/ 8 h 399"/>
                <a:gd name="T22" fmla="*/ 327 w 497"/>
                <a:gd name="T23" fmla="*/ 0 h 399"/>
                <a:gd name="T24" fmla="*/ 159 w 497"/>
                <a:gd name="T25" fmla="*/ 0 h 399"/>
                <a:gd name="T26" fmla="*/ 142 w 497"/>
                <a:gd name="T27" fmla="*/ 8 h 399"/>
                <a:gd name="T28" fmla="*/ 123 w 497"/>
                <a:gd name="T29" fmla="*/ 61 h 399"/>
                <a:gd name="T30" fmla="*/ 106 w 497"/>
                <a:gd name="T31" fmla="*/ 70 h 399"/>
                <a:gd name="T32" fmla="*/ 53 w 497"/>
                <a:gd name="T33" fmla="*/ 70 h 399"/>
                <a:gd name="T34" fmla="*/ 0 w 497"/>
                <a:gd name="T35" fmla="*/ 123 h 399"/>
                <a:gd name="T36" fmla="*/ 0 w 497"/>
                <a:gd name="T37" fmla="*/ 345 h 399"/>
                <a:gd name="T38" fmla="*/ 53 w 497"/>
                <a:gd name="T39" fmla="*/ 398 h 399"/>
                <a:gd name="T40" fmla="*/ 442 w 497"/>
                <a:gd name="T41" fmla="*/ 398 h 399"/>
                <a:gd name="T42" fmla="*/ 496 w 497"/>
                <a:gd name="T43" fmla="*/ 345 h 399"/>
                <a:gd name="T44" fmla="*/ 496 w 497"/>
                <a:gd name="T45" fmla="*/ 123 h 399"/>
                <a:gd name="T46" fmla="*/ 442 w 497"/>
                <a:gd name="T47" fmla="*/ 70 h 399"/>
                <a:gd name="T48" fmla="*/ 248 w 497"/>
                <a:gd name="T49" fmla="*/ 345 h 399"/>
                <a:gd name="T50" fmla="*/ 248 w 497"/>
                <a:gd name="T51" fmla="*/ 345 h 399"/>
                <a:gd name="T52" fmla="*/ 123 w 497"/>
                <a:gd name="T53" fmla="*/ 221 h 399"/>
                <a:gd name="T54" fmla="*/ 248 w 497"/>
                <a:gd name="T55" fmla="*/ 97 h 399"/>
                <a:gd name="T56" fmla="*/ 372 w 497"/>
                <a:gd name="T57" fmla="*/ 221 h 399"/>
                <a:gd name="T58" fmla="*/ 248 w 497"/>
                <a:gd name="T59" fmla="*/ 345 h 399"/>
                <a:gd name="T60" fmla="*/ 425 w 497"/>
                <a:gd name="T61" fmla="*/ 159 h 399"/>
                <a:gd name="T62" fmla="*/ 425 w 497"/>
                <a:gd name="T63" fmla="*/ 159 h 399"/>
                <a:gd name="T64" fmla="*/ 407 w 497"/>
                <a:gd name="T65" fmla="*/ 141 h 399"/>
                <a:gd name="T66" fmla="*/ 425 w 497"/>
                <a:gd name="T67" fmla="*/ 123 h 399"/>
                <a:gd name="T68" fmla="*/ 442 w 497"/>
                <a:gd name="T69" fmla="*/ 141 h 399"/>
                <a:gd name="T70" fmla="*/ 425 w 497"/>
                <a:gd name="T71" fmla="*/ 159 h 3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97" h="399">
                  <a:moveTo>
                    <a:pt x="248" y="150"/>
                  </a:moveTo>
                  <a:lnTo>
                    <a:pt x="248" y="150"/>
                  </a:lnTo>
                  <a:cubicBezTo>
                    <a:pt x="203" y="150"/>
                    <a:pt x="177" y="176"/>
                    <a:pt x="177" y="221"/>
                  </a:cubicBezTo>
                  <a:cubicBezTo>
                    <a:pt x="177" y="266"/>
                    <a:pt x="203" y="292"/>
                    <a:pt x="248" y="292"/>
                  </a:cubicBezTo>
                  <a:cubicBezTo>
                    <a:pt x="292" y="292"/>
                    <a:pt x="319" y="266"/>
                    <a:pt x="319" y="221"/>
                  </a:cubicBezTo>
                  <a:cubicBezTo>
                    <a:pt x="319" y="176"/>
                    <a:pt x="292" y="150"/>
                    <a:pt x="248" y="150"/>
                  </a:cubicBezTo>
                  <a:close/>
                  <a:moveTo>
                    <a:pt x="442" y="70"/>
                  </a:moveTo>
                  <a:lnTo>
                    <a:pt x="442" y="70"/>
                  </a:lnTo>
                  <a:cubicBezTo>
                    <a:pt x="389" y="70"/>
                    <a:pt x="389" y="70"/>
                    <a:pt x="389" y="70"/>
                  </a:cubicBezTo>
                  <a:cubicBezTo>
                    <a:pt x="380" y="70"/>
                    <a:pt x="372" y="70"/>
                    <a:pt x="363" y="61"/>
                  </a:cubicBezTo>
                  <a:cubicBezTo>
                    <a:pt x="354" y="8"/>
                    <a:pt x="354" y="8"/>
                    <a:pt x="354" y="8"/>
                  </a:cubicBezTo>
                  <a:cubicBezTo>
                    <a:pt x="345" y="8"/>
                    <a:pt x="336" y="0"/>
                    <a:pt x="327" y="0"/>
                  </a:cubicBezTo>
                  <a:cubicBezTo>
                    <a:pt x="159" y="0"/>
                    <a:pt x="159" y="0"/>
                    <a:pt x="159" y="0"/>
                  </a:cubicBezTo>
                  <a:cubicBezTo>
                    <a:pt x="159" y="0"/>
                    <a:pt x="150" y="8"/>
                    <a:pt x="142" y="8"/>
                  </a:cubicBezTo>
                  <a:cubicBezTo>
                    <a:pt x="123" y="61"/>
                    <a:pt x="123" y="61"/>
                    <a:pt x="123" y="61"/>
                  </a:cubicBezTo>
                  <a:cubicBezTo>
                    <a:pt x="123" y="70"/>
                    <a:pt x="115" y="70"/>
                    <a:pt x="106" y="70"/>
                  </a:cubicBezTo>
                  <a:cubicBezTo>
                    <a:pt x="53" y="70"/>
                    <a:pt x="53" y="70"/>
                    <a:pt x="53" y="70"/>
                  </a:cubicBezTo>
                  <a:cubicBezTo>
                    <a:pt x="17" y="70"/>
                    <a:pt x="0" y="97"/>
                    <a:pt x="0" y="123"/>
                  </a:cubicBezTo>
                  <a:cubicBezTo>
                    <a:pt x="0" y="345"/>
                    <a:pt x="0" y="345"/>
                    <a:pt x="0" y="345"/>
                  </a:cubicBezTo>
                  <a:cubicBezTo>
                    <a:pt x="0" y="372"/>
                    <a:pt x="17" y="398"/>
                    <a:pt x="53" y="398"/>
                  </a:cubicBezTo>
                  <a:cubicBezTo>
                    <a:pt x="442" y="398"/>
                    <a:pt x="442" y="398"/>
                    <a:pt x="442" y="398"/>
                  </a:cubicBezTo>
                  <a:cubicBezTo>
                    <a:pt x="470" y="398"/>
                    <a:pt x="496" y="372"/>
                    <a:pt x="496" y="345"/>
                  </a:cubicBezTo>
                  <a:cubicBezTo>
                    <a:pt x="496" y="123"/>
                    <a:pt x="496" y="123"/>
                    <a:pt x="496" y="123"/>
                  </a:cubicBezTo>
                  <a:cubicBezTo>
                    <a:pt x="496" y="97"/>
                    <a:pt x="470" y="70"/>
                    <a:pt x="442" y="70"/>
                  </a:cubicBezTo>
                  <a:close/>
                  <a:moveTo>
                    <a:pt x="248" y="345"/>
                  </a:moveTo>
                  <a:lnTo>
                    <a:pt x="248" y="345"/>
                  </a:lnTo>
                  <a:cubicBezTo>
                    <a:pt x="177" y="345"/>
                    <a:pt x="123" y="292"/>
                    <a:pt x="123" y="221"/>
                  </a:cubicBezTo>
                  <a:cubicBezTo>
                    <a:pt x="123" y="150"/>
                    <a:pt x="177" y="97"/>
                    <a:pt x="248" y="97"/>
                  </a:cubicBezTo>
                  <a:cubicBezTo>
                    <a:pt x="319" y="97"/>
                    <a:pt x="372" y="150"/>
                    <a:pt x="372" y="221"/>
                  </a:cubicBezTo>
                  <a:cubicBezTo>
                    <a:pt x="372" y="292"/>
                    <a:pt x="319" y="345"/>
                    <a:pt x="248" y="345"/>
                  </a:cubicBezTo>
                  <a:close/>
                  <a:moveTo>
                    <a:pt x="425" y="159"/>
                  </a:moveTo>
                  <a:lnTo>
                    <a:pt x="425" y="159"/>
                  </a:lnTo>
                  <a:cubicBezTo>
                    <a:pt x="416" y="159"/>
                    <a:pt x="407" y="150"/>
                    <a:pt x="407" y="141"/>
                  </a:cubicBezTo>
                  <a:cubicBezTo>
                    <a:pt x="407" y="132"/>
                    <a:pt x="416" y="123"/>
                    <a:pt x="425" y="123"/>
                  </a:cubicBezTo>
                  <a:cubicBezTo>
                    <a:pt x="433" y="123"/>
                    <a:pt x="442" y="132"/>
                    <a:pt x="442" y="141"/>
                  </a:cubicBezTo>
                  <a:cubicBezTo>
                    <a:pt x="442" y="150"/>
                    <a:pt x="433" y="159"/>
                    <a:pt x="425" y="159"/>
                  </a:cubicBez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0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5034267" y="4572156"/>
            <a:ext cx="2108836" cy="1054692"/>
            <a:chOff x="4996166" y="4633395"/>
            <a:chExt cx="2291111" cy="1145853"/>
          </a:xfrm>
        </p:grpSpPr>
        <p:sp>
          <p:nvSpPr>
            <p:cNvPr id="20" name="Rounded Rectangle 365"/>
            <p:cNvSpPr/>
            <p:nvPr/>
          </p:nvSpPr>
          <p:spPr>
            <a:xfrm>
              <a:off x="4996166" y="4633395"/>
              <a:ext cx="2291111" cy="1145853"/>
            </a:xfrm>
            <a:prstGeom prst="roundRect">
              <a:avLst/>
            </a:prstGeom>
            <a:blipFill dpi="0" rotWithShape="1"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12700" cap="flat" cmpd="sng" algn="ctr">
              <a:solidFill>
                <a:sysClr val="window" lastClr="FFFFFF">
                  <a:hueOff val="0"/>
                  <a:satOff val="0"/>
                  <a:lumOff val="0"/>
                  <a:alphaOff val="0"/>
                </a:sysClr>
              </a:solidFill>
              <a:prstDash val="solid"/>
              <a:miter lim="800000"/>
            </a:ln>
            <a:effectLst/>
          </p:spPr>
        </p:sp>
        <p:sp>
          <p:nvSpPr>
            <p:cNvPr id="21" name="Rounded Rectangle 4"/>
            <p:cNvSpPr/>
            <p:nvPr/>
          </p:nvSpPr>
          <p:spPr>
            <a:xfrm>
              <a:off x="5334330" y="5278724"/>
              <a:ext cx="1472732" cy="348830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spcFirstLastPara="0" vert="horz" wrap="square" lIns="45723" tIns="45723" rIns="45723" bIns="45723" numCol="1" spcCol="2540" anchor="ctr" anchorCtr="0">
              <a:noAutofit/>
            </a:bodyPr>
            <a:lstStyle/>
            <a:p>
              <a:pPr marL="0" marR="0" lvl="0" indent="0" algn="ctr" defTabSz="53340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添加关键字</a:t>
              </a:r>
              <a:endParaRPr kumimoji="0" lang="en-US" altLang="zh-CN" sz="18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22" name="Freeform 97"/>
            <p:cNvSpPr>
              <a:spLocks noChangeArrowheads="1"/>
            </p:cNvSpPr>
            <p:nvPr/>
          </p:nvSpPr>
          <p:spPr bwMode="auto">
            <a:xfrm>
              <a:off x="5921798" y="4927404"/>
              <a:ext cx="297899" cy="281401"/>
            </a:xfrm>
            <a:custGeom>
              <a:avLst/>
              <a:gdLst>
                <a:gd name="T0" fmla="*/ 230 w 497"/>
                <a:gd name="T1" fmla="*/ 231 h 426"/>
                <a:gd name="T2" fmla="*/ 230 w 497"/>
                <a:gd name="T3" fmla="*/ 231 h 426"/>
                <a:gd name="T4" fmla="*/ 274 w 497"/>
                <a:gd name="T5" fmla="*/ 231 h 426"/>
                <a:gd name="T6" fmla="*/ 274 w 497"/>
                <a:gd name="T7" fmla="*/ 275 h 426"/>
                <a:gd name="T8" fmla="*/ 496 w 497"/>
                <a:gd name="T9" fmla="*/ 275 h 426"/>
                <a:gd name="T10" fmla="*/ 487 w 497"/>
                <a:gd name="T11" fmla="*/ 133 h 426"/>
                <a:gd name="T12" fmla="*/ 443 w 497"/>
                <a:gd name="T13" fmla="*/ 80 h 426"/>
                <a:gd name="T14" fmla="*/ 363 w 497"/>
                <a:gd name="T15" fmla="*/ 80 h 426"/>
                <a:gd name="T16" fmla="*/ 337 w 497"/>
                <a:gd name="T17" fmla="*/ 27 h 426"/>
                <a:gd name="T18" fmla="*/ 300 w 497"/>
                <a:gd name="T19" fmla="*/ 0 h 426"/>
                <a:gd name="T20" fmla="*/ 194 w 497"/>
                <a:gd name="T21" fmla="*/ 0 h 426"/>
                <a:gd name="T22" fmla="*/ 168 w 497"/>
                <a:gd name="T23" fmla="*/ 27 h 426"/>
                <a:gd name="T24" fmla="*/ 133 w 497"/>
                <a:gd name="T25" fmla="*/ 80 h 426"/>
                <a:gd name="T26" fmla="*/ 53 w 497"/>
                <a:gd name="T27" fmla="*/ 80 h 426"/>
                <a:gd name="T28" fmla="*/ 9 w 497"/>
                <a:gd name="T29" fmla="*/ 133 h 426"/>
                <a:gd name="T30" fmla="*/ 0 w 497"/>
                <a:gd name="T31" fmla="*/ 275 h 426"/>
                <a:gd name="T32" fmla="*/ 230 w 497"/>
                <a:gd name="T33" fmla="*/ 275 h 426"/>
                <a:gd name="T34" fmla="*/ 230 w 497"/>
                <a:gd name="T35" fmla="*/ 231 h 426"/>
                <a:gd name="T36" fmla="*/ 186 w 497"/>
                <a:gd name="T37" fmla="*/ 53 h 426"/>
                <a:gd name="T38" fmla="*/ 186 w 497"/>
                <a:gd name="T39" fmla="*/ 53 h 426"/>
                <a:gd name="T40" fmla="*/ 212 w 497"/>
                <a:gd name="T41" fmla="*/ 36 h 426"/>
                <a:gd name="T42" fmla="*/ 284 w 497"/>
                <a:gd name="T43" fmla="*/ 36 h 426"/>
                <a:gd name="T44" fmla="*/ 309 w 497"/>
                <a:gd name="T45" fmla="*/ 53 h 426"/>
                <a:gd name="T46" fmla="*/ 319 w 497"/>
                <a:gd name="T47" fmla="*/ 80 h 426"/>
                <a:gd name="T48" fmla="*/ 177 w 497"/>
                <a:gd name="T49" fmla="*/ 80 h 426"/>
                <a:gd name="T50" fmla="*/ 186 w 497"/>
                <a:gd name="T51" fmla="*/ 53 h 426"/>
                <a:gd name="T52" fmla="*/ 274 w 497"/>
                <a:gd name="T53" fmla="*/ 355 h 426"/>
                <a:gd name="T54" fmla="*/ 274 w 497"/>
                <a:gd name="T55" fmla="*/ 355 h 426"/>
                <a:gd name="T56" fmla="*/ 230 w 497"/>
                <a:gd name="T57" fmla="*/ 355 h 426"/>
                <a:gd name="T58" fmla="*/ 230 w 497"/>
                <a:gd name="T59" fmla="*/ 302 h 426"/>
                <a:gd name="T60" fmla="*/ 9 w 497"/>
                <a:gd name="T61" fmla="*/ 302 h 426"/>
                <a:gd name="T62" fmla="*/ 17 w 497"/>
                <a:gd name="T63" fmla="*/ 381 h 426"/>
                <a:gd name="T64" fmla="*/ 62 w 497"/>
                <a:gd name="T65" fmla="*/ 425 h 426"/>
                <a:gd name="T66" fmla="*/ 434 w 497"/>
                <a:gd name="T67" fmla="*/ 425 h 426"/>
                <a:gd name="T68" fmla="*/ 478 w 497"/>
                <a:gd name="T69" fmla="*/ 381 h 426"/>
                <a:gd name="T70" fmla="*/ 487 w 497"/>
                <a:gd name="T71" fmla="*/ 302 h 426"/>
                <a:gd name="T72" fmla="*/ 274 w 497"/>
                <a:gd name="T73" fmla="*/ 302 h 426"/>
                <a:gd name="T74" fmla="*/ 274 w 497"/>
                <a:gd name="T75" fmla="*/ 355 h 4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97" h="426">
                  <a:moveTo>
                    <a:pt x="230" y="231"/>
                  </a:moveTo>
                  <a:lnTo>
                    <a:pt x="230" y="231"/>
                  </a:lnTo>
                  <a:cubicBezTo>
                    <a:pt x="274" y="231"/>
                    <a:pt x="274" y="231"/>
                    <a:pt x="274" y="231"/>
                  </a:cubicBezTo>
                  <a:cubicBezTo>
                    <a:pt x="274" y="275"/>
                    <a:pt x="274" y="275"/>
                    <a:pt x="274" y="275"/>
                  </a:cubicBezTo>
                  <a:cubicBezTo>
                    <a:pt x="496" y="275"/>
                    <a:pt x="496" y="275"/>
                    <a:pt x="496" y="275"/>
                  </a:cubicBezTo>
                  <a:cubicBezTo>
                    <a:pt x="496" y="275"/>
                    <a:pt x="496" y="168"/>
                    <a:pt x="487" y="133"/>
                  </a:cubicBezTo>
                  <a:cubicBezTo>
                    <a:pt x="487" y="97"/>
                    <a:pt x="478" y="80"/>
                    <a:pt x="443" y="80"/>
                  </a:cubicBezTo>
                  <a:cubicBezTo>
                    <a:pt x="363" y="80"/>
                    <a:pt x="363" y="80"/>
                    <a:pt x="363" y="80"/>
                  </a:cubicBezTo>
                  <a:cubicBezTo>
                    <a:pt x="345" y="53"/>
                    <a:pt x="337" y="27"/>
                    <a:pt x="337" y="27"/>
                  </a:cubicBezTo>
                  <a:cubicBezTo>
                    <a:pt x="328" y="9"/>
                    <a:pt x="319" y="0"/>
                    <a:pt x="300" y="0"/>
                  </a:cubicBezTo>
                  <a:cubicBezTo>
                    <a:pt x="194" y="0"/>
                    <a:pt x="194" y="0"/>
                    <a:pt x="194" y="0"/>
                  </a:cubicBezTo>
                  <a:cubicBezTo>
                    <a:pt x="177" y="0"/>
                    <a:pt x="168" y="9"/>
                    <a:pt x="168" y="27"/>
                  </a:cubicBezTo>
                  <a:cubicBezTo>
                    <a:pt x="159" y="27"/>
                    <a:pt x="150" y="53"/>
                    <a:pt x="133" y="80"/>
                  </a:cubicBezTo>
                  <a:cubicBezTo>
                    <a:pt x="53" y="80"/>
                    <a:pt x="53" y="80"/>
                    <a:pt x="53" y="80"/>
                  </a:cubicBezTo>
                  <a:cubicBezTo>
                    <a:pt x="17" y="80"/>
                    <a:pt x="9" y="97"/>
                    <a:pt x="9" y="133"/>
                  </a:cubicBezTo>
                  <a:cubicBezTo>
                    <a:pt x="0" y="168"/>
                    <a:pt x="0" y="275"/>
                    <a:pt x="0" y="275"/>
                  </a:cubicBezTo>
                  <a:cubicBezTo>
                    <a:pt x="230" y="275"/>
                    <a:pt x="230" y="275"/>
                    <a:pt x="230" y="275"/>
                  </a:cubicBezTo>
                  <a:lnTo>
                    <a:pt x="230" y="231"/>
                  </a:lnTo>
                  <a:close/>
                  <a:moveTo>
                    <a:pt x="186" y="53"/>
                  </a:moveTo>
                  <a:lnTo>
                    <a:pt x="186" y="53"/>
                  </a:lnTo>
                  <a:cubicBezTo>
                    <a:pt x="194" y="44"/>
                    <a:pt x="194" y="36"/>
                    <a:pt x="212" y="36"/>
                  </a:cubicBezTo>
                  <a:cubicBezTo>
                    <a:pt x="284" y="36"/>
                    <a:pt x="284" y="36"/>
                    <a:pt x="284" y="36"/>
                  </a:cubicBezTo>
                  <a:cubicBezTo>
                    <a:pt x="300" y="36"/>
                    <a:pt x="300" y="44"/>
                    <a:pt x="309" y="53"/>
                  </a:cubicBezTo>
                  <a:cubicBezTo>
                    <a:pt x="309" y="53"/>
                    <a:pt x="319" y="71"/>
                    <a:pt x="319" y="80"/>
                  </a:cubicBezTo>
                  <a:cubicBezTo>
                    <a:pt x="177" y="80"/>
                    <a:pt x="177" y="80"/>
                    <a:pt x="177" y="80"/>
                  </a:cubicBezTo>
                  <a:cubicBezTo>
                    <a:pt x="186" y="71"/>
                    <a:pt x="186" y="53"/>
                    <a:pt x="186" y="53"/>
                  </a:cubicBezTo>
                  <a:close/>
                  <a:moveTo>
                    <a:pt x="274" y="355"/>
                  </a:moveTo>
                  <a:lnTo>
                    <a:pt x="274" y="355"/>
                  </a:lnTo>
                  <a:cubicBezTo>
                    <a:pt x="230" y="355"/>
                    <a:pt x="230" y="355"/>
                    <a:pt x="230" y="355"/>
                  </a:cubicBezTo>
                  <a:cubicBezTo>
                    <a:pt x="230" y="302"/>
                    <a:pt x="230" y="302"/>
                    <a:pt x="230" y="302"/>
                  </a:cubicBezTo>
                  <a:cubicBezTo>
                    <a:pt x="9" y="302"/>
                    <a:pt x="9" y="302"/>
                    <a:pt x="9" y="302"/>
                  </a:cubicBezTo>
                  <a:cubicBezTo>
                    <a:pt x="9" y="302"/>
                    <a:pt x="17" y="346"/>
                    <a:pt x="17" y="381"/>
                  </a:cubicBezTo>
                  <a:cubicBezTo>
                    <a:pt x="17" y="399"/>
                    <a:pt x="26" y="425"/>
                    <a:pt x="62" y="425"/>
                  </a:cubicBezTo>
                  <a:cubicBezTo>
                    <a:pt x="434" y="425"/>
                    <a:pt x="434" y="425"/>
                    <a:pt x="434" y="425"/>
                  </a:cubicBezTo>
                  <a:cubicBezTo>
                    <a:pt x="469" y="425"/>
                    <a:pt x="478" y="399"/>
                    <a:pt x="478" y="381"/>
                  </a:cubicBezTo>
                  <a:cubicBezTo>
                    <a:pt x="478" y="346"/>
                    <a:pt x="487" y="302"/>
                    <a:pt x="487" y="302"/>
                  </a:cubicBezTo>
                  <a:cubicBezTo>
                    <a:pt x="274" y="302"/>
                    <a:pt x="274" y="302"/>
                    <a:pt x="274" y="302"/>
                  </a:cubicBezTo>
                  <a:lnTo>
                    <a:pt x="274" y="355"/>
                  </a:ln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0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sp>
        <p:nvSpPr>
          <p:cNvPr id="23" name="文本框 25"/>
          <p:cNvSpPr txBox="1"/>
          <p:nvPr/>
        </p:nvSpPr>
        <p:spPr>
          <a:xfrm>
            <a:off x="1024368" y="585106"/>
            <a:ext cx="29299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blipFill dpi="0" rotWithShape="1">
                  <a:blip r:embed="rId6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rPr>
              <a:t>单击编辑标题</a:t>
            </a:r>
          </a:p>
        </p:txBody>
      </p:sp>
      <p:sp>
        <p:nvSpPr>
          <p:cNvPr id="24" name="文本框 26"/>
          <p:cNvSpPr txBox="1"/>
          <p:nvPr/>
        </p:nvSpPr>
        <p:spPr>
          <a:xfrm>
            <a:off x="460976" y="523551"/>
            <a:ext cx="6318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400" b="1">
                <a:blipFill dpi="0" rotWithShape="1">
                  <a:blip r:embed="rId6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sz="3200" dirty="0">
                <a:latin typeface="Impact" panose="020B0806030902050204" pitchFamily="34" charset="0"/>
              </a:rPr>
              <a:t>03</a:t>
            </a:r>
            <a:endParaRPr lang="zh-CN" altLang="en-US" sz="3200" dirty="0">
              <a:latin typeface="Impact" panose="020B0806030902050204" pitchFamily="34" charset="0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7"/>
          <p:cNvSpPr txBox="1"/>
          <p:nvPr/>
        </p:nvSpPr>
        <p:spPr>
          <a:xfrm>
            <a:off x="5470505" y="3122975"/>
            <a:ext cx="1247814" cy="1312924"/>
          </a:xfrm>
          <a:prstGeom prst="rect">
            <a:avLst/>
          </a:prstGeom>
          <a:blipFill>
            <a:blip r:embed="rId2">
              <a:duotone>
                <a:prstClr val="black"/>
                <a:schemeClr val="accent4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2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ctr"/>
            <a:r>
              <a:rPr lang="zh-CN" altLang="en-US" sz="4265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单击编辑</a:t>
            </a:r>
          </a:p>
        </p:txBody>
      </p:sp>
      <p:sp>
        <p:nvSpPr>
          <p:cNvPr id="3" name="TextBox 18"/>
          <p:cNvSpPr txBox="1"/>
          <p:nvPr/>
        </p:nvSpPr>
        <p:spPr>
          <a:xfrm>
            <a:off x="1676129" y="1850786"/>
            <a:ext cx="2743147" cy="13849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添加标题内容</a:t>
            </a:r>
          </a:p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rgbClr val="FFFFFF"/>
                </a:solidFill>
                <a:ea typeface="微软雅黑" panose="020B0503020204020204" pitchFamily="34" charset="-122"/>
              </a:rPr>
              <a:t>您的内容打在这里，或者通过复制您的文本后，在此框中选择粘贴，并选择只保留文字；</a:t>
            </a:r>
            <a:endParaRPr lang="zh-CN" altLang="en-US" sz="1400" dirty="0">
              <a:solidFill>
                <a:srgbClr val="FFFFFF"/>
              </a:solidFill>
              <a:latin typeface="华文细黑" panose="02010600040101010101" pitchFamily="2" charset="-122"/>
              <a:ea typeface="微软雅黑" panose="020B0503020204020204" pitchFamily="34" charset="-122"/>
            </a:endParaRPr>
          </a:p>
        </p:txBody>
      </p:sp>
      <p:sp>
        <p:nvSpPr>
          <p:cNvPr id="4" name="TextBox 19"/>
          <p:cNvSpPr txBox="1"/>
          <p:nvPr/>
        </p:nvSpPr>
        <p:spPr>
          <a:xfrm>
            <a:off x="7805311" y="1850786"/>
            <a:ext cx="2743147" cy="13849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添加标题内容</a:t>
            </a:r>
          </a:p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rgbClr val="FFFFFF"/>
                </a:solidFill>
                <a:ea typeface="微软雅黑" panose="020B0503020204020204" pitchFamily="34" charset="-122"/>
              </a:rPr>
              <a:t>您的内容打在这里，或者通过复制您的文本后，在此框中选择粘贴，并选择只保留文字；</a:t>
            </a:r>
            <a:endParaRPr lang="zh-CN" altLang="en-US" sz="1400" dirty="0">
              <a:solidFill>
                <a:srgbClr val="FFFFFF"/>
              </a:solidFill>
              <a:latin typeface="华文细黑" panose="02010600040101010101" pitchFamily="2" charset="-122"/>
              <a:ea typeface="微软雅黑" panose="020B0503020204020204" pitchFamily="34" charset="-122"/>
            </a:endParaRPr>
          </a:p>
        </p:txBody>
      </p:sp>
      <p:sp>
        <p:nvSpPr>
          <p:cNvPr id="5" name="TextBox 20"/>
          <p:cNvSpPr txBox="1"/>
          <p:nvPr/>
        </p:nvSpPr>
        <p:spPr>
          <a:xfrm>
            <a:off x="1676129" y="4435813"/>
            <a:ext cx="2743147" cy="13849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添加标题内容</a:t>
            </a:r>
          </a:p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rgbClr val="FFFFFF"/>
                </a:solidFill>
                <a:ea typeface="微软雅黑" panose="020B0503020204020204" pitchFamily="34" charset="-122"/>
              </a:rPr>
              <a:t>您的内容打在这里，或者通过复制您的文本后，在此框中选择粘贴，并选择只保留文字；</a:t>
            </a:r>
            <a:endParaRPr lang="zh-CN" altLang="en-US" sz="1400" dirty="0">
              <a:solidFill>
                <a:srgbClr val="FFFFFF"/>
              </a:solidFill>
              <a:latin typeface="华文细黑" panose="02010600040101010101" pitchFamily="2" charset="-122"/>
              <a:ea typeface="微软雅黑" panose="020B0503020204020204" pitchFamily="34" charset="-122"/>
            </a:endParaRPr>
          </a:p>
        </p:txBody>
      </p:sp>
      <p:sp>
        <p:nvSpPr>
          <p:cNvPr id="6" name="TextBox 21"/>
          <p:cNvSpPr txBox="1"/>
          <p:nvPr/>
        </p:nvSpPr>
        <p:spPr>
          <a:xfrm>
            <a:off x="7805311" y="4435813"/>
            <a:ext cx="2743147" cy="13849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添加标题内容</a:t>
            </a:r>
          </a:p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rgbClr val="FFFFFF"/>
                </a:solidFill>
                <a:ea typeface="微软雅黑" panose="020B0503020204020204" pitchFamily="34" charset="-122"/>
              </a:rPr>
              <a:t>您的内容打在这里，或者通过复制您的文本后，在此框中选择粘贴，并选择只保留文字；</a:t>
            </a:r>
            <a:endParaRPr lang="zh-CN" altLang="en-US" sz="1400" dirty="0">
              <a:solidFill>
                <a:srgbClr val="FFFFFF"/>
              </a:solidFill>
              <a:latin typeface="华文细黑" panose="02010600040101010101" pitchFamily="2" charset="-122"/>
              <a:ea typeface="微软雅黑" panose="020B0503020204020204" pitchFamily="34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4433263" y="2111895"/>
            <a:ext cx="3322301" cy="3334999"/>
            <a:chOff x="3325813" y="1973262"/>
            <a:chExt cx="2492375" cy="2501901"/>
          </a:xfrm>
        </p:grpSpPr>
        <p:sp>
          <p:nvSpPr>
            <p:cNvPr id="8" name="Freeform 5"/>
            <p:cNvSpPr/>
            <p:nvPr/>
          </p:nvSpPr>
          <p:spPr bwMode="auto">
            <a:xfrm>
              <a:off x="3325813" y="3276600"/>
              <a:ext cx="1193800" cy="1198563"/>
            </a:xfrm>
            <a:custGeom>
              <a:avLst/>
              <a:gdLst>
                <a:gd name="T0" fmla="*/ 1809 w 4497"/>
                <a:gd name="T1" fmla="*/ 3511 h 4497"/>
                <a:gd name="T2" fmla="*/ 986 w 4497"/>
                <a:gd name="T3" fmla="*/ 3511 h 4497"/>
                <a:gd name="T4" fmla="*/ 986 w 4497"/>
                <a:gd name="T5" fmla="*/ 2687 h 4497"/>
                <a:gd name="T6" fmla="*/ 0 w 4497"/>
                <a:gd name="T7" fmla="*/ 0 h 4497"/>
                <a:gd name="T8" fmla="*/ 1873 w 4497"/>
                <a:gd name="T9" fmla="*/ 0 h 4497"/>
                <a:gd name="T10" fmla="*/ 2721 w 4497"/>
                <a:gd name="T11" fmla="*/ 1776 h 4497"/>
                <a:gd name="T12" fmla="*/ 4497 w 4497"/>
                <a:gd name="T13" fmla="*/ 2624 h 4497"/>
                <a:gd name="T14" fmla="*/ 4497 w 4497"/>
                <a:gd name="T15" fmla="*/ 4497 h 4497"/>
                <a:gd name="T16" fmla="*/ 1809 w 4497"/>
                <a:gd name="T17" fmla="*/ 3511 h 44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97" h="4497">
                  <a:moveTo>
                    <a:pt x="1809" y="3511"/>
                  </a:moveTo>
                  <a:lnTo>
                    <a:pt x="986" y="3511"/>
                  </a:lnTo>
                  <a:lnTo>
                    <a:pt x="986" y="2687"/>
                  </a:lnTo>
                  <a:cubicBezTo>
                    <a:pt x="369" y="1896"/>
                    <a:pt x="40" y="953"/>
                    <a:pt x="0" y="0"/>
                  </a:cubicBezTo>
                  <a:lnTo>
                    <a:pt x="1873" y="0"/>
                  </a:lnTo>
                  <a:cubicBezTo>
                    <a:pt x="1938" y="644"/>
                    <a:pt x="2222" y="1276"/>
                    <a:pt x="2721" y="1776"/>
                  </a:cubicBezTo>
                  <a:cubicBezTo>
                    <a:pt x="3221" y="2275"/>
                    <a:pt x="3853" y="2558"/>
                    <a:pt x="4497" y="2624"/>
                  </a:cubicBezTo>
                  <a:lnTo>
                    <a:pt x="4497" y="4497"/>
                  </a:lnTo>
                  <a:cubicBezTo>
                    <a:pt x="3544" y="4457"/>
                    <a:pt x="2601" y="4128"/>
                    <a:pt x="1809" y="3511"/>
                  </a:cubicBezTo>
                  <a:close/>
                </a:path>
              </a:pathLst>
            </a:custGeom>
            <a:blipFill dpi="0"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txBody>
            <a:bodyPr vert="horz" wrap="square" lIns="121888" tIns="60944" rIns="121888" bIns="60944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85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Freeform 6"/>
            <p:cNvSpPr/>
            <p:nvPr/>
          </p:nvSpPr>
          <p:spPr bwMode="auto">
            <a:xfrm>
              <a:off x="3325813" y="1973262"/>
              <a:ext cx="1193800" cy="1196975"/>
            </a:xfrm>
            <a:custGeom>
              <a:avLst/>
              <a:gdLst>
                <a:gd name="T0" fmla="*/ 986 w 4497"/>
                <a:gd name="T1" fmla="*/ 1809 h 4497"/>
                <a:gd name="T2" fmla="*/ 986 w 4497"/>
                <a:gd name="T3" fmla="*/ 986 h 4497"/>
                <a:gd name="T4" fmla="*/ 1809 w 4497"/>
                <a:gd name="T5" fmla="*/ 986 h 4497"/>
                <a:gd name="T6" fmla="*/ 4497 w 4497"/>
                <a:gd name="T7" fmla="*/ 0 h 4497"/>
                <a:gd name="T8" fmla="*/ 4497 w 4497"/>
                <a:gd name="T9" fmla="*/ 1861 h 4497"/>
                <a:gd name="T10" fmla="*/ 2659 w 4497"/>
                <a:gd name="T11" fmla="*/ 2659 h 4497"/>
                <a:gd name="T12" fmla="*/ 1861 w 4497"/>
                <a:gd name="T13" fmla="*/ 4497 h 4497"/>
                <a:gd name="T14" fmla="*/ 0 w 4497"/>
                <a:gd name="T15" fmla="*/ 4497 h 4497"/>
                <a:gd name="T16" fmla="*/ 986 w 4497"/>
                <a:gd name="T17" fmla="*/ 1809 h 44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97" h="4497">
                  <a:moveTo>
                    <a:pt x="986" y="1809"/>
                  </a:moveTo>
                  <a:lnTo>
                    <a:pt x="986" y="986"/>
                  </a:lnTo>
                  <a:lnTo>
                    <a:pt x="1809" y="986"/>
                  </a:lnTo>
                  <a:cubicBezTo>
                    <a:pt x="2601" y="369"/>
                    <a:pt x="3544" y="40"/>
                    <a:pt x="4497" y="0"/>
                  </a:cubicBezTo>
                  <a:lnTo>
                    <a:pt x="4497" y="1861"/>
                  </a:lnTo>
                  <a:cubicBezTo>
                    <a:pt x="3824" y="1887"/>
                    <a:pt x="3165" y="2152"/>
                    <a:pt x="2659" y="2659"/>
                  </a:cubicBezTo>
                  <a:cubicBezTo>
                    <a:pt x="2152" y="3165"/>
                    <a:pt x="1887" y="3824"/>
                    <a:pt x="1861" y="4497"/>
                  </a:cubicBezTo>
                  <a:lnTo>
                    <a:pt x="0" y="4497"/>
                  </a:lnTo>
                  <a:cubicBezTo>
                    <a:pt x="40" y="3544"/>
                    <a:pt x="369" y="2601"/>
                    <a:pt x="986" y="1809"/>
                  </a:cubicBezTo>
                  <a:close/>
                </a:path>
              </a:pathLst>
            </a:custGeom>
            <a:blipFill dpi="0"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txBody>
            <a:bodyPr vert="horz" wrap="square" lIns="121888" tIns="60944" rIns="121888" bIns="60944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85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Freeform 7"/>
            <p:cNvSpPr/>
            <p:nvPr/>
          </p:nvSpPr>
          <p:spPr bwMode="auto">
            <a:xfrm>
              <a:off x="4624388" y="3276600"/>
              <a:ext cx="1193800" cy="1198563"/>
            </a:xfrm>
            <a:custGeom>
              <a:avLst/>
              <a:gdLst>
                <a:gd name="T0" fmla="*/ 3511 w 4497"/>
                <a:gd name="T1" fmla="*/ 3511 h 4497"/>
                <a:gd name="T2" fmla="*/ 2687 w 4497"/>
                <a:gd name="T3" fmla="*/ 3511 h 4497"/>
                <a:gd name="T4" fmla="*/ 0 w 4497"/>
                <a:gd name="T5" fmla="*/ 4497 h 4497"/>
                <a:gd name="T6" fmla="*/ 0 w 4497"/>
                <a:gd name="T7" fmla="*/ 2636 h 4497"/>
                <a:gd name="T8" fmla="*/ 1838 w 4497"/>
                <a:gd name="T9" fmla="*/ 1838 h 4497"/>
                <a:gd name="T10" fmla="*/ 2636 w 4497"/>
                <a:gd name="T11" fmla="*/ 0 h 4497"/>
                <a:gd name="T12" fmla="*/ 4497 w 4497"/>
                <a:gd name="T13" fmla="*/ 0 h 4497"/>
                <a:gd name="T14" fmla="*/ 3511 w 4497"/>
                <a:gd name="T15" fmla="*/ 2687 h 4497"/>
                <a:gd name="T16" fmla="*/ 3511 w 4497"/>
                <a:gd name="T17" fmla="*/ 3511 h 44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97" h="4497">
                  <a:moveTo>
                    <a:pt x="3511" y="3511"/>
                  </a:moveTo>
                  <a:lnTo>
                    <a:pt x="2687" y="3511"/>
                  </a:lnTo>
                  <a:cubicBezTo>
                    <a:pt x="1896" y="4128"/>
                    <a:pt x="953" y="4457"/>
                    <a:pt x="0" y="4497"/>
                  </a:cubicBezTo>
                  <a:lnTo>
                    <a:pt x="0" y="2636"/>
                  </a:lnTo>
                  <a:cubicBezTo>
                    <a:pt x="673" y="2610"/>
                    <a:pt x="1332" y="2345"/>
                    <a:pt x="1838" y="1838"/>
                  </a:cubicBezTo>
                  <a:cubicBezTo>
                    <a:pt x="2345" y="1332"/>
                    <a:pt x="2610" y="673"/>
                    <a:pt x="2636" y="0"/>
                  </a:cubicBezTo>
                  <a:lnTo>
                    <a:pt x="4497" y="0"/>
                  </a:lnTo>
                  <a:cubicBezTo>
                    <a:pt x="4457" y="953"/>
                    <a:pt x="4128" y="1896"/>
                    <a:pt x="3511" y="2687"/>
                  </a:cubicBezTo>
                  <a:lnTo>
                    <a:pt x="3511" y="3511"/>
                  </a:lnTo>
                  <a:close/>
                </a:path>
              </a:pathLst>
            </a:custGeom>
            <a:blipFill dpi="0"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txBody>
            <a:bodyPr vert="horz" wrap="square" lIns="121888" tIns="60944" rIns="121888" bIns="60944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85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Freeform 8"/>
            <p:cNvSpPr/>
            <p:nvPr/>
          </p:nvSpPr>
          <p:spPr bwMode="auto">
            <a:xfrm>
              <a:off x="4624388" y="1973262"/>
              <a:ext cx="1193800" cy="1196975"/>
            </a:xfrm>
            <a:custGeom>
              <a:avLst/>
              <a:gdLst>
                <a:gd name="T0" fmla="*/ 3511 w 4497"/>
                <a:gd name="T1" fmla="*/ 1809 h 4497"/>
                <a:gd name="T2" fmla="*/ 4497 w 4497"/>
                <a:gd name="T3" fmla="*/ 4497 h 4497"/>
                <a:gd name="T4" fmla="*/ 2624 w 4497"/>
                <a:gd name="T5" fmla="*/ 4497 h 4497"/>
                <a:gd name="T6" fmla="*/ 1776 w 4497"/>
                <a:gd name="T7" fmla="*/ 2721 h 4497"/>
                <a:gd name="T8" fmla="*/ 0 w 4497"/>
                <a:gd name="T9" fmla="*/ 1873 h 4497"/>
                <a:gd name="T10" fmla="*/ 0 w 4497"/>
                <a:gd name="T11" fmla="*/ 0 h 4497"/>
                <a:gd name="T12" fmla="*/ 2687 w 4497"/>
                <a:gd name="T13" fmla="*/ 986 h 4497"/>
                <a:gd name="T14" fmla="*/ 3511 w 4497"/>
                <a:gd name="T15" fmla="*/ 986 h 4497"/>
                <a:gd name="T16" fmla="*/ 3511 w 4497"/>
                <a:gd name="T17" fmla="*/ 1809 h 44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97" h="4497">
                  <a:moveTo>
                    <a:pt x="3511" y="1809"/>
                  </a:moveTo>
                  <a:cubicBezTo>
                    <a:pt x="4128" y="2601"/>
                    <a:pt x="4457" y="3544"/>
                    <a:pt x="4497" y="4497"/>
                  </a:cubicBezTo>
                  <a:lnTo>
                    <a:pt x="2624" y="4497"/>
                  </a:lnTo>
                  <a:cubicBezTo>
                    <a:pt x="2558" y="3853"/>
                    <a:pt x="2275" y="3221"/>
                    <a:pt x="1776" y="2721"/>
                  </a:cubicBezTo>
                  <a:cubicBezTo>
                    <a:pt x="1276" y="2222"/>
                    <a:pt x="644" y="1938"/>
                    <a:pt x="0" y="1873"/>
                  </a:cubicBezTo>
                  <a:lnTo>
                    <a:pt x="0" y="0"/>
                  </a:lnTo>
                  <a:cubicBezTo>
                    <a:pt x="953" y="40"/>
                    <a:pt x="1896" y="369"/>
                    <a:pt x="2687" y="986"/>
                  </a:cubicBezTo>
                  <a:lnTo>
                    <a:pt x="3511" y="986"/>
                  </a:lnTo>
                  <a:lnTo>
                    <a:pt x="3511" y="1809"/>
                  </a:lnTo>
                  <a:close/>
                </a:path>
              </a:pathLst>
            </a:custGeom>
            <a:blipFill dpi="0" rotWithShape="1"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txBody>
            <a:bodyPr vert="horz" wrap="square" lIns="121888" tIns="60944" rIns="121888" bIns="60944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85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TextBox 50"/>
            <p:cNvSpPr txBox="1"/>
            <p:nvPr/>
          </p:nvSpPr>
          <p:spPr>
            <a:xfrm>
              <a:off x="3786883" y="2348629"/>
              <a:ext cx="144016" cy="33859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935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endParaRPr kumimoji="0" lang="zh-CN" altLang="en-US" sz="2935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TextBox 36"/>
            <p:cNvSpPr txBox="1"/>
            <p:nvPr/>
          </p:nvSpPr>
          <p:spPr>
            <a:xfrm>
              <a:off x="5251579" y="2348629"/>
              <a:ext cx="144016" cy="33859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935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endParaRPr kumimoji="0" lang="zh-CN" altLang="en-US" sz="2935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TextBox 34"/>
            <p:cNvSpPr txBox="1"/>
            <p:nvPr/>
          </p:nvSpPr>
          <p:spPr>
            <a:xfrm>
              <a:off x="3786883" y="3767794"/>
              <a:ext cx="144016" cy="33859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935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4</a:t>
              </a:r>
              <a:endParaRPr kumimoji="0" lang="zh-CN" altLang="en-US" sz="2935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" name="TextBox 32"/>
            <p:cNvSpPr txBox="1"/>
            <p:nvPr/>
          </p:nvSpPr>
          <p:spPr>
            <a:xfrm>
              <a:off x="5251579" y="3767794"/>
              <a:ext cx="144016" cy="33859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935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endParaRPr kumimoji="0" lang="zh-CN" altLang="en-US" sz="2935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6" name="文本框 25"/>
          <p:cNvSpPr txBox="1"/>
          <p:nvPr/>
        </p:nvSpPr>
        <p:spPr>
          <a:xfrm>
            <a:off x="1024368" y="585106"/>
            <a:ext cx="29299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blipFill dpi="0" rotWithShape="1">
                  <a:blip r:embed="rId6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rPr>
              <a:t>单击编辑标题</a:t>
            </a:r>
          </a:p>
        </p:txBody>
      </p:sp>
      <p:sp>
        <p:nvSpPr>
          <p:cNvPr id="17" name="文本框 26"/>
          <p:cNvSpPr txBox="1"/>
          <p:nvPr/>
        </p:nvSpPr>
        <p:spPr>
          <a:xfrm>
            <a:off x="460976" y="523551"/>
            <a:ext cx="6318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400" b="1">
                <a:blipFill dpi="0" rotWithShape="1">
                  <a:blip r:embed="rId6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sz="3200" dirty="0">
                <a:latin typeface="Impact" panose="020B0806030902050204" pitchFamily="34" charset="0"/>
              </a:rPr>
              <a:t>03</a:t>
            </a:r>
            <a:endParaRPr lang="zh-CN" altLang="en-US" sz="3200" dirty="0">
              <a:latin typeface="Impact" panose="020B0806030902050204" pitchFamily="34" charset="0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724894" y="2032295"/>
            <a:ext cx="3044330" cy="1366914"/>
            <a:chOff x="1266208" y="1994660"/>
            <a:chExt cx="3124218" cy="1798407"/>
          </a:xfrm>
        </p:grpSpPr>
        <p:sp>
          <p:nvSpPr>
            <p:cNvPr id="3" name="矩形 7"/>
            <p:cNvSpPr>
              <a:spLocks noChangeArrowheads="1"/>
            </p:cNvSpPr>
            <p:nvPr/>
          </p:nvSpPr>
          <p:spPr bwMode="auto">
            <a:xfrm>
              <a:off x="1301802" y="1994660"/>
              <a:ext cx="2900513" cy="4995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defTabSz="1218565"/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添加标题文字内容</a:t>
              </a:r>
              <a:endPara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" name="矩形 6"/>
            <p:cNvSpPr>
              <a:spLocks noChangeArrowheads="1"/>
            </p:cNvSpPr>
            <p:nvPr/>
          </p:nvSpPr>
          <p:spPr bwMode="auto">
            <a:xfrm>
              <a:off x="1266208" y="2446499"/>
              <a:ext cx="3124218" cy="13465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您的内容打在这里，或者通过复制您的文本后，在此框中选择粘贴，并选择只保留文字；</a:t>
              </a:r>
              <a:endParaRPr lang="zh-CN" altLang="en-US" sz="1400" dirty="0">
                <a:solidFill>
                  <a:srgbClr val="FFFFFF"/>
                </a:solidFill>
                <a:latin typeface="华文细黑" panose="02010600040101010101" pitchFamily="2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7559930" y="1932468"/>
            <a:ext cx="2833201" cy="1373771"/>
            <a:chOff x="8019915" y="1957064"/>
            <a:chExt cx="2907549" cy="1807433"/>
          </a:xfrm>
        </p:grpSpPr>
        <p:sp>
          <p:nvSpPr>
            <p:cNvPr id="6" name="矩形 7"/>
            <p:cNvSpPr>
              <a:spLocks noChangeArrowheads="1"/>
            </p:cNvSpPr>
            <p:nvPr/>
          </p:nvSpPr>
          <p:spPr bwMode="auto">
            <a:xfrm>
              <a:off x="8036860" y="1957064"/>
              <a:ext cx="2150433" cy="4995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defTabSz="1218565"/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添加标题文字内容</a:t>
              </a:r>
              <a:endPara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" name="矩形 6"/>
            <p:cNvSpPr>
              <a:spLocks noChangeArrowheads="1"/>
            </p:cNvSpPr>
            <p:nvPr/>
          </p:nvSpPr>
          <p:spPr bwMode="auto">
            <a:xfrm>
              <a:off x="8019915" y="2417926"/>
              <a:ext cx="2907549" cy="13465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您的内容打在这里，或者通过复制您的文本后，在此框中选择粘贴，并选择只保留文字；</a:t>
              </a:r>
              <a:endParaRPr lang="zh-CN" altLang="en-US" sz="1400" dirty="0">
                <a:solidFill>
                  <a:srgbClr val="FFFFFF"/>
                </a:solidFill>
                <a:latin typeface="华文细黑" panose="02010600040101010101" pitchFamily="2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1724894" y="4332815"/>
            <a:ext cx="3371372" cy="1383296"/>
            <a:chOff x="1085832" y="4292038"/>
            <a:chExt cx="3459842" cy="1819963"/>
          </a:xfrm>
        </p:grpSpPr>
        <p:sp>
          <p:nvSpPr>
            <p:cNvPr id="9" name="矩形 7"/>
            <p:cNvSpPr>
              <a:spLocks noChangeArrowheads="1"/>
            </p:cNvSpPr>
            <p:nvPr/>
          </p:nvSpPr>
          <p:spPr bwMode="auto">
            <a:xfrm>
              <a:off x="1102779" y="4292038"/>
              <a:ext cx="2150433" cy="4995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defTabSz="1218565"/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添加标题文字内容</a:t>
              </a:r>
              <a:endPara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矩形 6"/>
            <p:cNvSpPr>
              <a:spLocks noChangeArrowheads="1"/>
            </p:cNvSpPr>
            <p:nvPr/>
          </p:nvSpPr>
          <p:spPr bwMode="auto">
            <a:xfrm>
              <a:off x="1085832" y="4765431"/>
              <a:ext cx="3459842" cy="13465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您的内容打在这里，或者通过复制您的文本后，在此框中选择粘贴，并选择只保留文字；</a:t>
              </a:r>
              <a:endParaRPr lang="zh-CN" altLang="en-US" sz="1400" dirty="0">
                <a:solidFill>
                  <a:srgbClr val="FFFFFF"/>
                </a:solidFill>
                <a:latin typeface="华文细黑" panose="02010600040101010101" pitchFamily="2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7559930" y="4323287"/>
            <a:ext cx="2790960" cy="1392821"/>
            <a:chOff x="8174723" y="4113050"/>
            <a:chExt cx="2864199" cy="1832496"/>
          </a:xfrm>
        </p:grpSpPr>
        <p:sp>
          <p:nvSpPr>
            <p:cNvPr id="12" name="矩形 7"/>
            <p:cNvSpPr>
              <a:spLocks noChangeArrowheads="1"/>
            </p:cNvSpPr>
            <p:nvPr/>
          </p:nvSpPr>
          <p:spPr bwMode="auto">
            <a:xfrm>
              <a:off x="8191019" y="4113050"/>
              <a:ext cx="2084630" cy="4859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defTabSz="1218565"/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添加标题文字内容</a:t>
              </a:r>
              <a:endPara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矩形 6"/>
            <p:cNvSpPr>
              <a:spLocks noChangeArrowheads="1"/>
            </p:cNvSpPr>
            <p:nvPr/>
          </p:nvSpPr>
          <p:spPr bwMode="auto">
            <a:xfrm>
              <a:off x="8174723" y="4598975"/>
              <a:ext cx="2864199" cy="13465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您的内容打在这里，或者通过复制您的文本后，在此框中选择粘贴，并选择只保留文字；</a:t>
              </a:r>
              <a:endParaRPr lang="zh-CN" altLang="en-US" sz="1400" dirty="0">
                <a:solidFill>
                  <a:srgbClr val="FFFFFF"/>
                </a:solidFill>
                <a:latin typeface="华文细黑" panose="02010600040101010101" pitchFamily="2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4348683" y="1956093"/>
            <a:ext cx="3462132" cy="3462132"/>
            <a:chOff x="4064428" y="1919751"/>
            <a:chExt cx="3936437" cy="3936437"/>
          </a:xfrm>
        </p:grpSpPr>
        <p:sp>
          <p:nvSpPr>
            <p:cNvPr id="15" name="椭圆 14"/>
            <p:cNvSpPr/>
            <p:nvPr/>
          </p:nvSpPr>
          <p:spPr>
            <a:xfrm>
              <a:off x="4064428" y="2996440"/>
              <a:ext cx="3936437" cy="1783060"/>
            </a:xfrm>
            <a:prstGeom prst="ellipse">
              <a:avLst/>
            </a:prstGeom>
            <a:noFill/>
            <a:ln w="19050" cap="rnd" cmpd="sng" algn="ctr">
              <a:solidFill>
                <a:srgbClr val="181715"/>
              </a:solidFill>
              <a:prstDash val="sysDot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1218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6" name="椭圆 15"/>
            <p:cNvSpPr/>
            <p:nvPr/>
          </p:nvSpPr>
          <p:spPr>
            <a:xfrm rot="5400000">
              <a:off x="4059862" y="2996440"/>
              <a:ext cx="3936437" cy="1783060"/>
            </a:xfrm>
            <a:prstGeom prst="ellipse">
              <a:avLst/>
            </a:prstGeom>
            <a:noFill/>
            <a:ln w="19050" cap="rnd" cmpd="sng" algn="ctr">
              <a:solidFill>
                <a:srgbClr val="181715"/>
              </a:solidFill>
              <a:prstDash val="sysDot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1218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grpSp>
          <p:nvGrpSpPr>
            <p:cNvPr id="17" name="组合 16"/>
            <p:cNvGrpSpPr/>
            <p:nvPr/>
          </p:nvGrpSpPr>
          <p:grpSpPr>
            <a:xfrm>
              <a:off x="4545674" y="2411912"/>
              <a:ext cx="1359557" cy="1359557"/>
              <a:chOff x="4545674" y="2411912"/>
              <a:chExt cx="1359557" cy="1359557"/>
            </a:xfrm>
          </p:grpSpPr>
          <p:sp>
            <p:nvSpPr>
              <p:cNvPr id="27" name="椭圆 26"/>
              <p:cNvSpPr/>
              <p:nvPr/>
            </p:nvSpPr>
            <p:spPr>
              <a:xfrm>
                <a:off x="4545674" y="2411912"/>
                <a:ext cx="1359557" cy="1359557"/>
              </a:xfrm>
              <a:prstGeom prst="ellipse">
                <a:avLst/>
              </a:prstGeom>
              <a:blipFill dpi="0" rotWithShape="1"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anchor="ctr"/>
              <a:lstStyle/>
              <a:p>
                <a:pPr marL="0" marR="0" lvl="0" indent="0" algn="ctr" defTabSz="1218565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32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28" name="矩形 27"/>
              <p:cNvSpPr/>
              <p:nvPr/>
            </p:nvSpPr>
            <p:spPr>
              <a:xfrm>
                <a:off x="4932283" y="2595946"/>
                <a:ext cx="548139" cy="87485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pPr marL="0" marR="0" lvl="0" indent="0" algn="ctr" defTabSz="1218565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4400" b="1" i="0" u="none" strike="noStrike" kern="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S</a:t>
                </a:r>
                <a:endParaRPr kumimoji="0" lang="zh-CN" altLang="en-US" sz="4400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8" name="组合 17"/>
            <p:cNvGrpSpPr/>
            <p:nvPr/>
          </p:nvGrpSpPr>
          <p:grpSpPr>
            <a:xfrm>
              <a:off x="6223066" y="2411912"/>
              <a:ext cx="1359557" cy="1359557"/>
              <a:chOff x="6223066" y="2411912"/>
              <a:chExt cx="1359557" cy="1359557"/>
            </a:xfrm>
          </p:grpSpPr>
          <p:sp>
            <p:nvSpPr>
              <p:cNvPr id="25" name="椭圆 24"/>
              <p:cNvSpPr/>
              <p:nvPr/>
            </p:nvSpPr>
            <p:spPr>
              <a:xfrm>
                <a:off x="6223066" y="2411912"/>
                <a:ext cx="1359557" cy="1359557"/>
              </a:xfrm>
              <a:prstGeom prst="ellipse">
                <a:avLst/>
              </a:prstGeom>
              <a:blipFill dpi="0" rotWithShape="1"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anchor="ctr"/>
              <a:lstStyle/>
              <a:p>
                <a:pPr marL="0" marR="0" lvl="0" indent="0" algn="ctr" defTabSz="1218565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32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26" name="矩形 25"/>
              <p:cNvSpPr/>
              <p:nvPr/>
            </p:nvSpPr>
            <p:spPr>
              <a:xfrm>
                <a:off x="6527732" y="2630119"/>
                <a:ext cx="765829" cy="87485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pPr marL="0" marR="0" lvl="0" indent="0" algn="ctr" defTabSz="1218565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4400" b="1" i="0" u="none" strike="noStrike" kern="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W</a:t>
                </a:r>
                <a:endParaRPr kumimoji="0" lang="zh-CN" altLang="en-US" sz="4400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>
              <a:off x="4545674" y="4033842"/>
              <a:ext cx="1359557" cy="1359557"/>
              <a:chOff x="4545674" y="4033842"/>
              <a:chExt cx="1359557" cy="1359557"/>
            </a:xfrm>
          </p:grpSpPr>
          <p:sp>
            <p:nvSpPr>
              <p:cNvPr id="23" name="椭圆 22"/>
              <p:cNvSpPr/>
              <p:nvPr/>
            </p:nvSpPr>
            <p:spPr>
              <a:xfrm>
                <a:off x="4545674" y="4033842"/>
                <a:ext cx="1359557" cy="1359557"/>
              </a:xfrm>
              <a:prstGeom prst="ellipse">
                <a:avLst/>
              </a:prstGeom>
              <a:blipFill dpi="0" rotWithShape="1"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anchor="ctr"/>
              <a:lstStyle/>
              <a:p>
                <a:pPr marL="0" marR="0" lvl="0" indent="0" algn="ctr" defTabSz="1218565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32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24" name="矩形 23"/>
              <p:cNvSpPr/>
              <p:nvPr/>
            </p:nvSpPr>
            <p:spPr>
              <a:xfrm>
                <a:off x="4857718" y="4205515"/>
                <a:ext cx="702461" cy="87485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pPr marL="0" marR="0" lvl="0" indent="0" algn="ctr" defTabSz="1218565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4400" b="1" i="0" u="none" strike="noStrike" kern="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O</a:t>
                </a:r>
                <a:endParaRPr kumimoji="0" lang="zh-CN" altLang="en-US" sz="4400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>
              <a:off x="6223066" y="4032418"/>
              <a:ext cx="1359557" cy="1359557"/>
              <a:chOff x="6223066" y="4032418"/>
              <a:chExt cx="1359557" cy="1359557"/>
            </a:xfrm>
          </p:grpSpPr>
          <p:sp>
            <p:nvSpPr>
              <p:cNvPr id="21" name="椭圆 20"/>
              <p:cNvSpPr/>
              <p:nvPr/>
            </p:nvSpPr>
            <p:spPr>
              <a:xfrm>
                <a:off x="6223066" y="4032418"/>
                <a:ext cx="1359557" cy="1359557"/>
              </a:xfrm>
              <a:prstGeom prst="ellipse">
                <a:avLst/>
              </a:prstGeom>
              <a:blipFill dpi="0" rotWithShape="1"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anchor="ctr"/>
              <a:lstStyle/>
              <a:p>
                <a:pPr marL="0" marR="0" lvl="0" indent="0" algn="ctr" defTabSz="1218565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32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22" name="矩形 21"/>
              <p:cNvSpPr/>
              <p:nvPr/>
            </p:nvSpPr>
            <p:spPr>
              <a:xfrm>
                <a:off x="6662416" y="4230579"/>
                <a:ext cx="506480" cy="87485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pPr marL="0" marR="0" lvl="0" indent="0" algn="ctr" defTabSz="1218565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4400" b="1" i="0" u="none" strike="noStrike" kern="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T</a:t>
                </a:r>
                <a:endParaRPr kumimoji="0" lang="zh-CN" altLang="en-US" sz="4400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29" name="文本框 25"/>
          <p:cNvSpPr txBox="1"/>
          <p:nvPr/>
        </p:nvSpPr>
        <p:spPr>
          <a:xfrm>
            <a:off x="1024368" y="585106"/>
            <a:ext cx="29299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blipFill dpi="0" rotWithShape="1">
                  <a:blip r:embed="rId6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rPr>
              <a:t>单击编辑标题</a:t>
            </a:r>
          </a:p>
        </p:txBody>
      </p:sp>
      <p:sp>
        <p:nvSpPr>
          <p:cNvPr id="30" name="文本框 26"/>
          <p:cNvSpPr txBox="1"/>
          <p:nvPr/>
        </p:nvSpPr>
        <p:spPr>
          <a:xfrm>
            <a:off x="460976" y="523551"/>
            <a:ext cx="6318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400" b="1">
                <a:blipFill dpi="0" rotWithShape="1">
                  <a:blip r:embed="rId6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sz="3200" dirty="0">
                <a:latin typeface="Impact" panose="020B0806030902050204" pitchFamily="34" charset="0"/>
              </a:rPr>
              <a:t>03</a:t>
            </a:r>
            <a:endParaRPr lang="zh-CN" altLang="en-US" sz="3200" dirty="0">
              <a:latin typeface="Impact" panose="020B0806030902050204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MH_Others_1"/>
          <p:cNvSpPr/>
          <p:nvPr>
            <p:custDataLst>
              <p:tags r:id="rId1"/>
            </p:custDataLst>
          </p:nvPr>
        </p:nvSpPr>
        <p:spPr>
          <a:xfrm>
            <a:off x="1552488" y="1697546"/>
            <a:ext cx="1618180" cy="493358"/>
          </a:xfrm>
          <a:prstGeom prst="rect">
            <a:avLst/>
          </a:prstGeom>
        </p:spPr>
        <p:txBody>
          <a:bodyPr wrap="none" anchor="ctr" anchorCtr="0">
            <a:noAutofit/>
          </a:bodyPr>
          <a:lstStyle/>
          <a:p>
            <a:pPr algn="ctr">
              <a:defRPr/>
            </a:pPr>
            <a:r>
              <a:rPr lang="en-US" altLang="zh-CN" sz="2000" b="1" spc="500" dirty="0">
                <a:solidFill>
                  <a:srgbClr val="F9F9F9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CONTENTS</a:t>
            </a:r>
            <a:endParaRPr lang="zh-CN" altLang="en-US" sz="2000" b="1" spc="500" dirty="0">
              <a:solidFill>
                <a:srgbClr val="F9F9F9"/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243787" y="2291958"/>
            <a:ext cx="80177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</a:rPr>
              <a:t>01 </a:t>
            </a:r>
            <a:endParaRPr lang="zh-CN" altLang="en-US" sz="4000" dirty="0">
              <a:blipFill dpi="0" rotWithShape="1"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atin typeface="Impact" panose="020B0806030902050204" pitchFamily="34" charset="0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6200270" y="2384279"/>
            <a:ext cx="0" cy="43200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3"/>
          <p:cNvSpPr txBox="1"/>
          <p:nvPr/>
        </p:nvSpPr>
        <p:spPr>
          <a:xfrm>
            <a:off x="6494699" y="2323580"/>
            <a:ext cx="401896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200" b="1" dirty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rPr>
              <a:t>研究成果与运用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5233330" y="3020582"/>
            <a:ext cx="82268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>
                <a:blipFill dpi="0" rotWithShape="1">
                  <a:blip r:embed="rId4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</a:rPr>
              <a:t>02 </a:t>
            </a:r>
            <a:endParaRPr lang="zh-CN" altLang="en-US" sz="4000" dirty="0">
              <a:blipFill dpi="0" rotWithShape="1"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atin typeface="Impact" panose="020B0806030902050204" pitchFamily="34" charset="0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6200270" y="3117125"/>
            <a:ext cx="0" cy="43200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本框 6"/>
          <p:cNvSpPr txBox="1"/>
          <p:nvPr/>
        </p:nvSpPr>
        <p:spPr>
          <a:xfrm>
            <a:off x="6494699" y="3056426"/>
            <a:ext cx="401896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200" b="1" dirty="0">
                <a:blipFill dpi="0" rotWithShape="1">
                  <a:blip r:embed="rId4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rPr>
              <a:t>选题目的与意义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5233330" y="3749206"/>
            <a:ext cx="82268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>
                <a:blipFill dpi="0" rotWithShape="1">
                  <a:blip r:embed="rId5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</a:rPr>
              <a:t>03 </a:t>
            </a:r>
            <a:endParaRPr lang="zh-CN" altLang="en-US" sz="4000" dirty="0">
              <a:blipFill dpi="0" rotWithShape="1"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atin typeface="Impact" panose="020B0806030902050204" pitchFamily="34" charset="0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6200270" y="3859341"/>
            <a:ext cx="0" cy="432000"/>
          </a:xfrm>
          <a:prstGeom prst="line">
            <a:avLst/>
          </a:prstGeom>
          <a:ln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/>
        </p:nvSpPr>
        <p:spPr>
          <a:xfrm>
            <a:off x="6494699" y="3798642"/>
            <a:ext cx="401896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200" b="1" dirty="0">
                <a:blipFill dpi="0" rotWithShape="1">
                  <a:blip r:embed="rId5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rPr>
              <a:t>论文框架与内容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5279882" y="4477830"/>
            <a:ext cx="72958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>
                <a:blipFill dpi="0" rotWithShape="1">
                  <a:blip r:embed="rId6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</a:rPr>
              <a:t>04</a:t>
            </a:r>
            <a:endParaRPr lang="zh-CN" altLang="en-US" sz="4000" dirty="0">
              <a:blipFill dpi="0" rotWithShape="1">
                <a:blip r:embed="rId6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atin typeface="Impact" panose="020B0806030902050204" pitchFamily="34" charset="0"/>
            </a:endParaRPr>
          </a:p>
        </p:txBody>
      </p:sp>
      <p:cxnSp>
        <p:nvCxnSpPr>
          <p:cNvPr id="12" name="直接连接符 11"/>
          <p:cNvCxnSpPr/>
          <p:nvPr/>
        </p:nvCxnSpPr>
        <p:spPr>
          <a:xfrm>
            <a:off x="6200270" y="4601557"/>
            <a:ext cx="0" cy="432000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文本框 12"/>
          <p:cNvSpPr txBox="1"/>
          <p:nvPr/>
        </p:nvSpPr>
        <p:spPr>
          <a:xfrm>
            <a:off x="6494699" y="4540858"/>
            <a:ext cx="401896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200" b="1" dirty="0">
                <a:blipFill dpi="0" rotWithShape="1">
                  <a:blip r:embed="rId6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rPr>
              <a:t>研究思路与方法</a:t>
            </a:r>
          </a:p>
        </p:txBody>
      </p:sp>
      <p:sp>
        <p:nvSpPr>
          <p:cNvPr id="22" name="文本框 10"/>
          <p:cNvSpPr txBox="1"/>
          <p:nvPr/>
        </p:nvSpPr>
        <p:spPr>
          <a:xfrm>
            <a:off x="5279882" y="5206455"/>
            <a:ext cx="72958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>
                <a:blipFill dpi="0" rotWithShape="1">
                  <a:blip r:embed="rId7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</a:rPr>
              <a:t>05</a:t>
            </a:r>
            <a:endParaRPr lang="zh-CN" altLang="en-US" sz="4000" dirty="0">
              <a:blipFill dpi="0" rotWithShape="1">
                <a:blip r:embed="rId7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atin typeface="Impact" panose="020B0806030902050204" pitchFamily="34" charset="0"/>
            </a:endParaRPr>
          </a:p>
        </p:txBody>
      </p:sp>
      <p:cxnSp>
        <p:nvCxnSpPr>
          <p:cNvPr id="23" name="直接连接符 22"/>
          <p:cNvCxnSpPr/>
          <p:nvPr/>
        </p:nvCxnSpPr>
        <p:spPr>
          <a:xfrm>
            <a:off x="6201272" y="5333406"/>
            <a:ext cx="0" cy="432000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文本框 12"/>
          <p:cNvSpPr txBox="1"/>
          <p:nvPr/>
        </p:nvSpPr>
        <p:spPr>
          <a:xfrm>
            <a:off x="6495701" y="5272707"/>
            <a:ext cx="401896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200" b="1" dirty="0">
                <a:blipFill dpi="0" rotWithShape="1">
                  <a:blip r:embed="rId7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rPr>
              <a:t>离别感恩与致谢</a:t>
            </a:r>
          </a:p>
        </p:txBody>
      </p:sp>
      <p:grpSp>
        <p:nvGrpSpPr>
          <p:cNvPr id="15" name="Group 4"/>
          <p:cNvGrpSpPr>
            <a:grpSpLocks noChangeAspect="1"/>
          </p:cNvGrpSpPr>
          <p:nvPr/>
        </p:nvGrpSpPr>
        <p:grpSpPr bwMode="auto">
          <a:xfrm>
            <a:off x="913163" y="2475962"/>
            <a:ext cx="3375025" cy="3254375"/>
            <a:chOff x="-209" y="1719"/>
            <a:chExt cx="2126" cy="2050"/>
          </a:xfrm>
          <a:solidFill>
            <a:srgbClr val="BC8456"/>
          </a:solidFill>
        </p:grpSpPr>
        <p:sp>
          <p:nvSpPr>
            <p:cNvPr id="17" name="Freeform 5"/>
            <p:cNvSpPr/>
            <p:nvPr/>
          </p:nvSpPr>
          <p:spPr bwMode="auto">
            <a:xfrm>
              <a:off x="642" y="2025"/>
              <a:ext cx="224" cy="267"/>
            </a:xfrm>
            <a:custGeom>
              <a:avLst/>
              <a:gdLst>
                <a:gd name="T0" fmla="*/ 42 w 46"/>
                <a:gd name="T1" fmla="*/ 24 h 55"/>
                <a:gd name="T2" fmla="*/ 43 w 46"/>
                <a:gd name="T3" fmla="*/ 20 h 55"/>
                <a:gd name="T4" fmla="*/ 34 w 46"/>
                <a:gd name="T5" fmla="*/ 13 h 55"/>
                <a:gd name="T6" fmla="*/ 35 w 46"/>
                <a:gd name="T7" fmla="*/ 11 h 55"/>
                <a:gd name="T8" fmla="*/ 27 w 46"/>
                <a:gd name="T9" fmla="*/ 3 h 55"/>
                <a:gd name="T10" fmla="*/ 3 w 46"/>
                <a:gd name="T11" fmla="*/ 30 h 55"/>
                <a:gd name="T12" fmla="*/ 12 w 46"/>
                <a:gd name="T13" fmla="*/ 36 h 55"/>
                <a:gd name="T14" fmla="*/ 23 w 46"/>
                <a:gd name="T15" fmla="*/ 41 h 55"/>
                <a:gd name="T16" fmla="*/ 27 w 46"/>
                <a:gd name="T17" fmla="*/ 36 h 55"/>
                <a:gd name="T18" fmla="*/ 24 w 46"/>
                <a:gd name="T19" fmla="*/ 42 h 55"/>
                <a:gd name="T20" fmla="*/ 35 w 46"/>
                <a:gd name="T21" fmla="*/ 48 h 55"/>
                <a:gd name="T22" fmla="*/ 36 w 46"/>
                <a:gd name="T23" fmla="*/ 47 h 55"/>
                <a:gd name="T24" fmla="*/ 39 w 46"/>
                <a:gd name="T25" fmla="*/ 47 h 55"/>
                <a:gd name="T26" fmla="*/ 46 w 46"/>
                <a:gd name="T27" fmla="*/ 30 h 55"/>
                <a:gd name="T28" fmla="*/ 42 w 46"/>
                <a:gd name="T29" fmla="*/ 24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6" h="55">
                  <a:moveTo>
                    <a:pt x="42" y="24"/>
                  </a:moveTo>
                  <a:cubicBezTo>
                    <a:pt x="42" y="23"/>
                    <a:pt x="42" y="21"/>
                    <a:pt x="43" y="20"/>
                  </a:cubicBezTo>
                  <a:cubicBezTo>
                    <a:pt x="44" y="15"/>
                    <a:pt x="38" y="10"/>
                    <a:pt x="34" y="13"/>
                  </a:cubicBezTo>
                  <a:cubicBezTo>
                    <a:pt x="34" y="12"/>
                    <a:pt x="35" y="12"/>
                    <a:pt x="35" y="11"/>
                  </a:cubicBezTo>
                  <a:cubicBezTo>
                    <a:pt x="37" y="7"/>
                    <a:pt x="32" y="0"/>
                    <a:pt x="27" y="3"/>
                  </a:cubicBezTo>
                  <a:cubicBezTo>
                    <a:pt x="17" y="10"/>
                    <a:pt x="8" y="19"/>
                    <a:pt x="3" y="30"/>
                  </a:cubicBezTo>
                  <a:cubicBezTo>
                    <a:pt x="0" y="36"/>
                    <a:pt x="8" y="41"/>
                    <a:pt x="12" y="36"/>
                  </a:cubicBezTo>
                  <a:cubicBezTo>
                    <a:pt x="11" y="42"/>
                    <a:pt x="18" y="46"/>
                    <a:pt x="23" y="41"/>
                  </a:cubicBezTo>
                  <a:cubicBezTo>
                    <a:pt x="24" y="39"/>
                    <a:pt x="26" y="37"/>
                    <a:pt x="27" y="36"/>
                  </a:cubicBezTo>
                  <a:cubicBezTo>
                    <a:pt x="26" y="38"/>
                    <a:pt x="25" y="40"/>
                    <a:pt x="24" y="42"/>
                  </a:cubicBezTo>
                  <a:cubicBezTo>
                    <a:pt x="20" y="49"/>
                    <a:pt x="31" y="55"/>
                    <a:pt x="35" y="48"/>
                  </a:cubicBezTo>
                  <a:cubicBezTo>
                    <a:pt x="35" y="48"/>
                    <a:pt x="36" y="47"/>
                    <a:pt x="36" y="47"/>
                  </a:cubicBezTo>
                  <a:cubicBezTo>
                    <a:pt x="37" y="47"/>
                    <a:pt x="38" y="47"/>
                    <a:pt x="39" y="47"/>
                  </a:cubicBezTo>
                  <a:cubicBezTo>
                    <a:pt x="45" y="45"/>
                    <a:pt x="46" y="36"/>
                    <a:pt x="46" y="30"/>
                  </a:cubicBezTo>
                  <a:cubicBezTo>
                    <a:pt x="46" y="27"/>
                    <a:pt x="44" y="25"/>
                    <a:pt x="42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7D5D41"/>
                </a:solidFill>
              </a:endParaRPr>
            </a:p>
          </p:txBody>
        </p:sp>
        <p:sp>
          <p:nvSpPr>
            <p:cNvPr id="18" name="Freeform 6"/>
            <p:cNvSpPr>
              <a:spLocks noEditPoints="1"/>
            </p:cNvSpPr>
            <p:nvPr/>
          </p:nvSpPr>
          <p:spPr bwMode="auto">
            <a:xfrm>
              <a:off x="-209" y="1719"/>
              <a:ext cx="2126" cy="2050"/>
            </a:xfrm>
            <a:custGeom>
              <a:avLst/>
              <a:gdLst>
                <a:gd name="T0" fmla="*/ 418 w 437"/>
                <a:gd name="T1" fmla="*/ 253 h 422"/>
                <a:gd name="T2" fmla="*/ 420 w 437"/>
                <a:gd name="T3" fmla="*/ 226 h 422"/>
                <a:gd name="T4" fmla="*/ 430 w 437"/>
                <a:gd name="T5" fmla="*/ 177 h 422"/>
                <a:gd name="T6" fmla="*/ 415 w 437"/>
                <a:gd name="T7" fmla="*/ 161 h 422"/>
                <a:gd name="T8" fmla="*/ 409 w 437"/>
                <a:gd name="T9" fmla="*/ 129 h 422"/>
                <a:gd name="T10" fmla="*/ 243 w 437"/>
                <a:gd name="T11" fmla="*/ 25 h 422"/>
                <a:gd name="T12" fmla="*/ 224 w 437"/>
                <a:gd name="T13" fmla="*/ 8 h 422"/>
                <a:gd name="T14" fmla="*/ 161 w 437"/>
                <a:gd name="T15" fmla="*/ 102 h 422"/>
                <a:gd name="T16" fmla="*/ 118 w 437"/>
                <a:gd name="T17" fmla="*/ 149 h 422"/>
                <a:gd name="T18" fmla="*/ 150 w 437"/>
                <a:gd name="T19" fmla="*/ 198 h 422"/>
                <a:gd name="T20" fmla="*/ 136 w 437"/>
                <a:gd name="T21" fmla="*/ 213 h 422"/>
                <a:gd name="T22" fmla="*/ 91 w 437"/>
                <a:gd name="T23" fmla="*/ 246 h 422"/>
                <a:gd name="T24" fmla="*/ 251 w 437"/>
                <a:gd name="T25" fmla="*/ 384 h 422"/>
                <a:gd name="T26" fmla="*/ 270 w 437"/>
                <a:gd name="T27" fmla="*/ 421 h 422"/>
                <a:gd name="T28" fmla="*/ 403 w 437"/>
                <a:gd name="T29" fmla="*/ 370 h 422"/>
                <a:gd name="T30" fmla="*/ 393 w 437"/>
                <a:gd name="T31" fmla="*/ 324 h 422"/>
                <a:gd name="T32" fmla="*/ 412 w 437"/>
                <a:gd name="T33" fmla="*/ 312 h 422"/>
                <a:gd name="T34" fmla="*/ 425 w 437"/>
                <a:gd name="T35" fmla="*/ 268 h 422"/>
                <a:gd name="T36" fmla="*/ 412 w 437"/>
                <a:gd name="T37" fmla="*/ 173 h 422"/>
                <a:gd name="T38" fmla="*/ 372 w 437"/>
                <a:gd name="T39" fmla="*/ 156 h 422"/>
                <a:gd name="T40" fmla="*/ 225 w 437"/>
                <a:gd name="T41" fmla="*/ 42 h 422"/>
                <a:gd name="T42" fmla="*/ 216 w 437"/>
                <a:gd name="T43" fmla="*/ 57 h 422"/>
                <a:gd name="T44" fmla="*/ 265 w 437"/>
                <a:gd name="T45" fmla="*/ 74 h 422"/>
                <a:gd name="T46" fmla="*/ 242 w 437"/>
                <a:gd name="T47" fmla="*/ 51 h 422"/>
                <a:gd name="T48" fmla="*/ 301 w 437"/>
                <a:gd name="T49" fmla="*/ 83 h 422"/>
                <a:gd name="T50" fmla="*/ 254 w 437"/>
                <a:gd name="T51" fmla="*/ 128 h 422"/>
                <a:gd name="T52" fmla="*/ 193 w 437"/>
                <a:gd name="T53" fmla="*/ 136 h 422"/>
                <a:gd name="T54" fmla="*/ 172 w 437"/>
                <a:gd name="T55" fmla="*/ 85 h 422"/>
                <a:gd name="T56" fmla="*/ 129 w 437"/>
                <a:gd name="T57" fmla="*/ 151 h 422"/>
                <a:gd name="T58" fmla="*/ 247 w 437"/>
                <a:gd name="T59" fmla="*/ 135 h 422"/>
                <a:gd name="T60" fmla="*/ 385 w 437"/>
                <a:gd name="T61" fmla="*/ 136 h 422"/>
                <a:gd name="T62" fmla="*/ 146 w 437"/>
                <a:gd name="T63" fmla="*/ 149 h 422"/>
                <a:gd name="T64" fmla="*/ 335 w 437"/>
                <a:gd name="T65" fmla="*/ 185 h 422"/>
                <a:gd name="T66" fmla="*/ 130 w 437"/>
                <a:gd name="T67" fmla="*/ 156 h 422"/>
                <a:gd name="T68" fmla="*/ 360 w 437"/>
                <a:gd name="T69" fmla="*/ 221 h 422"/>
                <a:gd name="T70" fmla="*/ 396 w 437"/>
                <a:gd name="T71" fmla="*/ 201 h 422"/>
                <a:gd name="T72" fmla="*/ 149 w 437"/>
                <a:gd name="T73" fmla="*/ 209 h 422"/>
                <a:gd name="T74" fmla="*/ 275 w 437"/>
                <a:gd name="T75" fmla="*/ 253 h 422"/>
                <a:gd name="T76" fmla="*/ 143 w 437"/>
                <a:gd name="T77" fmla="*/ 219 h 422"/>
                <a:gd name="T78" fmla="*/ 308 w 437"/>
                <a:gd name="T79" fmla="*/ 372 h 422"/>
                <a:gd name="T80" fmla="*/ 350 w 437"/>
                <a:gd name="T81" fmla="*/ 359 h 422"/>
                <a:gd name="T82" fmla="*/ 346 w 437"/>
                <a:gd name="T83" fmla="*/ 338 h 422"/>
                <a:gd name="T84" fmla="*/ 290 w 437"/>
                <a:gd name="T85" fmla="*/ 350 h 422"/>
                <a:gd name="T86" fmla="*/ 285 w 437"/>
                <a:gd name="T87" fmla="*/ 364 h 422"/>
                <a:gd name="T88" fmla="*/ 264 w 437"/>
                <a:gd name="T89" fmla="*/ 362 h 422"/>
                <a:gd name="T90" fmla="*/ 308 w 437"/>
                <a:gd name="T91" fmla="*/ 332 h 422"/>
                <a:gd name="T92" fmla="*/ 291 w 437"/>
                <a:gd name="T93" fmla="*/ 380 h 422"/>
                <a:gd name="T94" fmla="*/ 224 w 437"/>
                <a:gd name="T95" fmla="*/ 335 h 422"/>
                <a:gd name="T96" fmla="*/ 91 w 437"/>
                <a:gd name="T97" fmla="*/ 257 h 422"/>
                <a:gd name="T98" fmla="*/ 225 w 437"/>
                <a:gd name="T99" fmla="*/ 340 h 422"/>
                <a:gd name="T100" fmla="*/ 146 w 437"/>
                <a:gd name="T101" fmla="*/ 254 h 422"/>
                <a:gd name="T102" fmla="*/ 322 w 437"/>
                <a:gd name="T103" fmla="*/ 297 h 422"/>
                <a:gd name="T104" fmla="*/ 297 w 437"/>
                <a:gd name="T105" fmla="*/ 319 h 422"/>
                <a:gd name="T106" fmla="*/ 410 w 437"/>
                <a:gd name="T107" fmla="*/ 272 h 4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437" h="422">
                  <a:moveTo>
                    <a:pt x="425" y="268"/>
                  </a:moveTo>
                  <a:cubicBezTo>
                    <a:pt x="423" y="268"/>
                    <a:pt x="422" y="268"/>
                    <a:pt x="420" y="269"/>
                  </a:cubicBezTo>
                  <a:cubicBezTo>
                    <a:pt x="420" y="263"/>
                    <a:pt x="419" y="258"/>
                    <a:pt x="418" y="253"/>
                  </a:cubicBezTo>
                  <a:cubicBezTo>
                    <a:pt x="417" y="245"/>
                    <a:pt x="419" y="236"/>
                    <a:pt x="416" y="228"/>
                  </a:cubicBezTo>
                  <a:cubicBezTo>
                    <a:pt x="415" y="228"/>
                    <a:pt x="415" y="228"/>
                    <a:pt x="415" y="227"/>
                  </a:cubicBezTo>
                  <a:cubicBezTo>
                    <a:pt x="417" y="227"/>
                    <a:pt x="419" y="226"/>
                    <a:pt x="420" y="226"/>
                  </a:cubicBezTo>
                  <a:cubicBezTo>
                    <a:pt x="423" y="225"/>
                    <a:pt x="426" y="221"/>
                    <a:pt x="425" y="218"/>
                  </a:cubicBezTo>
                  <a:cubicBezTo>
                    <a:pt x="420" y="208"/>
                    <a:pt x="416" y="200"/>
                    <a:pt x="407" y="193"/>
                  </a:cubicBezTo>
                  <a:cubicBezTo>
                    <a:pt x="417" y="187"/>
                    <a:pt x="425" y="181"/>
                    <a:pt x="430" y="177"/>
                  </a:cubicBezTo>
                  <a:cubicBezTo>
                    <a:pt x="437" y="172"/>
                    <a:pt x="430" y="160"/>
                    <a:pt x="423" y="165"/>
                  </a:cubicBezTo>
                  <a:cubicBezTo>
                    <a:pt x="420" y="167"/>
                    <a:pt x="418" y="168"/>
                    <a:pt x="416" y="170"/>
                  </a:cubicBezTo>
                  <a:cubicBezTo>
                    <a:pt x="417" y="167"/>
                    <a:pt x="416" y="164"/>
                    <a:pt x="415" y="161"/>
                  </a:cubicBezTo>
                  <a:cubicBezTo>
                    <a:pt x="414" y="154"/>
                    <a:pt x="414" y="147"/>
                    <a:pt x="415" y="141"/>
                  </a:cubicBezTo>
                  <a:cubicBezTo>
                    <a:pt x="416" y="138"/>
                    <a:pt x="414" y="135"/>
                    <a:pt x="412" y="134"/>
                  </a:cubicBezTo>
                  <a:cubicBezTo>
                    <a:pt x="413" y="132"/>
                    <a:pt x="411" y="129"/>
                    <a:pt x="409" y="129"/>
                  </a:cubicBezTo>
                  <a:cubicBezTo>
                    <a:pt x="408" y="126"/>
                    <a:pt x="406" y="123"/>
                    <a:pt x="402" y="123"/>
                  </a:cubicBezTo>
                  <a:cubicBezTo>
                    <a:pt x="369" y="121"/>
                    <a:pt x="341" y="109"/>
                    <a:pt x="312" y="97"/>
                  </a:cubicBezTo>
                  <a:cubicBezTo>
                    <a:pt x="328" y="52"/>
                    <a:pt x="285" y="10"/>
                    <a:pt x="243" y="25"/>
                  </a:cubicBezTo>
                  <a:cubicBezTo>
                    <a:pt x="243" y="19"/>
                    <a:pt x="244" y="13"/>
                    <a:pt x="242" y="7"/>
                  </a:cubicBezTo>
                  <a:cubicBezTo>
                    <a:pt x="241" y="3"/>
                    <a:pt x="238" y="2"/>
                    <a:pt x="235" y="2"/>
                  </a:cubicBezTo>
                  <a:cubicBezTo>
                    <a:pt x="231" y="0"/>
                    <a:pt x="224" y="2"/>
                    <a:pt x="224" y="8"/>
                  </a:cubicBezTo>
                  <a:cubicBezTo>
                    <a:pt x="224" y="16"/>
                    <a:pt x="224" y="24"/>
                    <a:pt x="225" y="32"/>
                  </a:cubicBezTo>
                  <a:cubicBezTo>
                    <a:pt x="209" y="33"/>
                    <a:pt x="192" y="37"/>
                    <a:pt x="179" y="45"/>
                  </a:cubicBezTo>
                  <a:cubicBezTo>
                    <a:pt x="161" y="57"/>
                    <a:pt x="158" y="82"/>
                    <a:pt x="161" y="102"/>
                  </a:cubicBezTo>
                  <a:cubicBezTo>
                    <a:pt x="161" y="107"/>
                    <a:pt x="163" y="111"/>
                    <a:pt x="164" y="116"/>
                  </a:cubicBezTo>
                  <a:cubicBezTo>
                    <a:pt x="159" y="120"/>
                    <a:pt x="153" y="126"/>
                    <a:pt x="148" y="131"/>
                  </a:cubicBezTo>
                  <a:cubicBezTo>
                    <a:pt x="139" y="138"/>
                    <a:pt x="129" y="144"/>
                    <a:pt x="118" y="149"/>
                  </a:cubicBezTo>
                  <a:cubicBezTo>
                    <a:pt x="115" y="151"/>
                    <a:pt x="117" y="155"/>
                    <a:pt x="120" y="154"/>
                  </a:cubicBezTo>
                  <a:cubicBezTo>
                    <a:pt x="121" y="154"/>
                    <a:pt x="122" y="154"/>
                    <a:pt x="123" y="153"/>
                  </a:cubicBezTo>
                  <a:cubicBezTo>
                    <a:pt x="109" y="173"/>
                    <a:pt x="123" y="188"/>
                    <a:pt x="150" y="198"/>
                  </a:cubicBezTo>
                  <a:cubicBezTo>
                    <a:pt x="150" y="198"/>
                    <a:pt x="150" y="198"/>
                    <a:pt x="150" y="198"/>
                  </a:cubicBezTo>
                  <a:cubicBezTo>
                    <a:pt x="145" y="202"/>
                    <a:pt x="145" y="203"/>
                    <a:pt x="139" y="208"/>
                  </a:cubicBezTo>
                  <a:cubicBezTo>
                    <a:pt x="137" y="209"/>
                    <a:pt x="136" y="211"/>
                    <a:pt x="136" y="213"/>
                  </a:cubicBezTo>
                  <a:cubicBezTo>
                    <a:pt x="127" y="225"/>
                    <a:pt x="131" y="237"/>
                    <a:pt x="144" y="248"/>
                  </a:cubicBezTo>
                  <a:cubicBezTo>
                    <a:pt x="127" y="243"/>
                    <a:pt x="111" y="243"/>
                    <a:pt x="94" y="245"/>
                  </a:cubicBezTo>
                  <a:cubicBezTo>
                    <a:pt x="93" y="245"/>
                    <a:pt x="92" y="246"/>
                    <a:pt x="91" y="246"/>
                  </a:cubicBezTo>
                  <a:cubicBezTo>
                    <a:pt x="91" y="246"/>
                    <a:pt x="91" y="246"/>
                    <a:pt x="90" y="247"/>
                  </a:cubicBezTo>
                  <a:cubicBezTo>
                    <a:pt x="0" y="321"/>
                    <a:pt x="198" y="377"/>
                    <a:pt x="245" y="388"/>
                  </a:cubicBezTo>
                  <a:cubicBezTo>
                    <a:pt x="248" y="389"/>
                    <a:pt x="251" y="387"/>
                    <a:pt x="251" y="384"/>
                  </a:cubicBezTo>
                  <a:cubicBezTo>
                    <a:pt x="256" y="386"/>
                    <a:pt x="261" y="387"/>
                    <a:pt x="267" y="388"/>
                  </a:cubicBezTo>
                  <a:cubicBezTo>
                    <a:pt x="267" y="396"/>
                    <a:pt x="266" y="404"/>
                    <a:pt x="264" y="413"/>
                  </a:cubicBezTo>
                  <a:cubicBezTo>
                    <a:pt x="263" y="417"/>
                    <a:pt x="266" y="421"/>
                    <a:pt x="270" y="421"/>
                  </a:cubicBezTo>
                  <a:cubicBezTo>
                    <a:pt x="292" y="422"/>
                    <a:pt x="296" y="407"/>
                    <a:pt x="293" y="390"/>
                  </a:cubicBezTo>
                  <a:cubicBezTo>
                    <a:pt x="337" y="392"/>
                    <a:pt x="390" y="384"/>
                    <a:pt x="406" y="381"/>
                  </a:cubicBezTo>
                  <a:cubicBezTo>
                    <a:pt x="413" y="380"/>
                    <a:pt x="410" y="368"/>
                    <a:pt x="403" y="370"/>
                  </a:cubicBezTo>
                  <a:cubicBezTo>
                    <a:pt x="401" y="370"/>
                    <a:pt x="400" y="370"/>
                    <a:pt x="399" y="371"/>
                  </a:cubicBezTo>
                  <a:cubicBezTo>
                    <a:pt x="399" y="371"/>
                    <a:pt x="399" y="371"/>
                    <a:pt x="399" y="371"/>
                  </a:cubicBezTo>
                  <a:cubicBezTo>
                    <a:pt x="390" y="355"/>
                    <a:pt x="391" y="340"/>
                    <a:pt x="393" y="324"/>
                  </a:cubicBezTo>
                  <a:cubicBezTo>
                    <a:pt x="393" y="323"/>
                    <a:pt x="393" y="323"/>
                    <a:pt x="393" y="323"/>
                  </a:cubicBezTo>
                  <a:cubicBezTo>
                    <a:pt x="398" y="322"/>
                    <a:pt x="403" y="322"/>
                    <a:pt x="408" y="321"/>
                  </a:cubicBezTo>
                  <a:cubicBezTo>
                    <a:pt x="412" y="320"/>
                    <a:pt x="414" y="315"/>
                    <a:pt x="412" y="312"/>
                  </a:cubicBezTo>
                  <a:cubicBezTo>
                    <a:pt x="408" y="304"/>
                    <a:pt x="404" y="296"/>
                    <a:pt x="399" y="289"/>
                  </a:cubicBezTo>
                  <a:cubicBezTo>
                    <a:pt x="412" y="286"/>
                    <a:pt x="423" y="282"/>
                    <a:pt x="429" y="278"/>
                  </a:cubicBezTo>
                  <a:cubicBezTo>
                    <a:pt x="435" y="275"/>
                    <a:pt x="431" y="266"/>
                    <a:pt x="425" y="268"/>
                  </a:cubicBezTo>
                  <a:close/>
                  <a:moveTo>
                    <a:pt x="403" y="162"/>
                  </a:moveTo>
                  <a:cubicBezTo>
                    <a:pt x="404" y="165"/>
                    <a:pt x="405" y="168"/>
                    <a:pt x="407" y="170"/>
                  </a:cubicBezTo>
                  <a:cubicBezTo>
                    <a:pt x="408" y="173"/>
                    <a:pt x="410" y="173"/>
                    <a:pt x="412" y="173"/>
                  </a:cubicBezTo>
                  <a:cubicBezTo>
                    <a:pt x="406" y="177"/>
                    <a:pt x="399" y="182"/>
                    <a:pt x="392" y="186"/>
                  </a:cubicBezTo>
                  <a:cubicBezTo>
                    <a:pt x="384" y="191"/>
                    <a:pt x="362" y="205"/>
                    <a:pt x="352" y="197"/>
                  </a:cubicBezTo>
                  <a:cubicBezTo>
                    <a:pt x="337" y="185"/>
                    <a:pt x="364" y="162"/>
                    <a:pt x="372" y="156"/>
                  </a:cubicBezTo>
                  <a:cubicBezTo>
                    <a:pt x="382" y="150"/>
                    <a:pt x="391" y="143"/>
                    <a:pt x="402" y="139"/>
                  </a:cubicBezTo>
                  <a:cubicBezTo>
                    <a:pt x="400" y="147"/>
                    <a:pt x="401" y="154"/>
                    <a:pt x="403" y="162"/>
                  </a:cubicBezTo>
                  <a:close/>
                  <a:moveTo>
                    <a:pt x="225" y="42"/>
                  </a:moveTo>
                  <a:cubicBezTo>
                    <a:pt x="225" y="44"/>
                    <a:pt x="226" y="47"/>
                    <a:pt x="226" y="49"/>
                  </a:cubicBezTo>
                  <a:cubicBezTo>
                    <a:pt x="222" y="49"/>
                    <a:pt x="218" y="50"/>
                    <a:pt x="216" y="52"/>
                  </a:cubicBezTo>
                  <a:cubicBezTo>
                    <a:pt x="214" y="53"/>
                    <a:pt x="215" y="55"/>
                    <a:pt x="216" y="57"/>
                  </a:cubicBezTo>
                  <a:cubicBezTo>
                    <a:pt x="221" y="61"/>
                    <a:pt x="229" y="61"/>
                    <a:pt x="236" y="62"/>
                  </a:cubicBezTo>
                  <a:cubicBezTo>
                    <a:pt x="241" y="63"/>
                    <a:pt x="247" y="64"/>
                    <a:pt x="252" y="66"/>
                  </a:cubicBezTo>
                  <a:cubicBezTo>
                    <a:pt x="257" y="68"/>
                    <a:pt x="261" y="71"/>
                    <a:pt x="265" y="74"/>
                  </a:cubicBezTo>
                  <a:cubicBezTo>
                    <a:pt x="269" y="76"/>
                    <a:pt x="275" y="72"/>
                    <a:pt x="273" y="68"/>
                  </a:cubicBezTo>
                  <a:cubicBezTo>
                    <a:pt x="269" y="57"/>
                    <a:pt x="254" y="53"/>
                    <a:pt x="244" y="51"/>
                  </a:cubicBezTo>
                  <a:cubicBezTo>
                    <a:pt x="243" y="51"/>
                    <a:pt x="242" y="51"/>
                    <a:pt x="242" y="51"/>
                  </a:cubicBezTo>
                  <a:cubicBezTo>
                    <a:pt x="242" y="46"/>
                    <a:pt x="242" y="41"/>
                    <a:pt x="242" y="36"/>
                  </a:cubicBezTo>
                  <a:cubicBezTo>
                    <a:pt x="256" y="34"/>
                    <a:pt x="268" y="32"/>
                    <a:pt x="281" y="38"/>
                  </a:cubicBezTo>
                  <a:cubicBezTo>
                    <a:pt x="299" y="46"/>
                    <a:pt x="302" y="66"/>
                    <a:pt x="301" y="83"/>
                  </a:cubicBezTo>
                  <a:cubicBezTo>
                    <a:pt x="300" y="97"/>
                    <a:pt x="292" y="110"/>
                    <a:pt x="284" y="121"/>
                  </a:cubicBezTo>
                  <a:cubicBezTo>
                    <a:pt x="279" y="126"/>
                    <a:pt x="274" y="131"/>
                    <a:pt x="269" y="135"/>
                  </a:cubicBezTo>
                  <a:cubicBezTo>
                    <a:pt x="260" y="140"/>
                    <a:pt x="258" y="135"/>
                    <a:pt x="254" y="128"/>
                  </a:cubicBezTo>
                  <a:cubicBezTo>
                    <a:pt x="253" y="127"/>
                    <a:pt x="250" y="126"/>
                    <a:pt x="249" y="128"/>
                  </a:cubicBezTo>
                  <a:cubicBezTo>
                    <a:pt x="247" y="124"/>
                    <a:pt x="242" y="123"/>
                    <a:pt x="239" y="127"/>
                  </a:cubicBezTo>
                  <a:cubicBezTo>
                    <a:pt x="226" y="145"/>
                    <a:pt x="211" y="151"/>
                    <a:pt x="193" y="136"/>
                  </a:cubicBezTo>
                  <a:cubicBezTo>
                    <a:pt x="186" y="130"/>
                    <a:pt x="181" y="122"/>
                    <a:pt x="177" y="114"/>
                  </a:cubicBezTo>
                  <a:cubicBezTo>
                    <a:pt x="177" y="114"/>
                    <a:pt x="177" y="113"/>
                    <a:pt x="177" y="113"/>
                  </a:cubicBezTo>
                  <a:cubicBezTo>
                    <a:pt x="173" y="104"/>
                    <a:pt x="172" y="94"/>
                    <a:pt x="172" y="85"/>
                  </a:cubicBezTo>
                  <a:cubicBezTo>
                    <a:pt x="173" y="53"/>
                    <a:pt x="201" y="49"/>
                    <a:pt x="225" y="42"/>
                  </a:cubicBezTo>
                  <a:close/>
                  <a:moveTo>
                    <a:pt x="130" y="156"/>
                  </a:moveTo>
                  <a:cubicBezTo>
                    <a:pt x="131" y="154"/>
                    <a:pt x="130" y="152"/>
                    <a:pt x="129" y="151"/>
                  </a:cubicBezTo>
                  <a:cubicBezTo>
                    <a:pt x="136" y="148"/>
                    <a:pt x="143" y="145"/>
                    <a:pt x="150" y="140"/>
                  </a:cubicBezTo>
                  <a:cubicBezTo>
                    <a:pt x="156" y="136"/>
                    <a:pt x="164" y="132"/>
                    <a:pt x="170" y="126"/>
                  </a:cubicBezTo>
                  <a:cubicBezTo>
                    <a:pt x="188" y="156"/>
                    <a:pt x="226" y="173"/>
                    <a:pt x="247" y="135"/>
                  </a:cubicBezTo>
                  <a:cubicBezTo>
                    <a:pt x="248" y="146"/>
                    <a:pt x="259" y="152"/>
                    <a:pt x="270" y="147"/>
                  </a:cubicBezTo>
                  <a:cubicBezTo>
                    <a:pt x="288" y="140"/>
                    <a:pt x="301" y="121"/>
                    <a:pt x="309" y="104"/>
                  </a:cubicBezTo>
                  <a:cubicBezTo>
                    <a:pt x="331" y="120"/>
                    <a:pt x="358" y="132"/>
                    <a:pt x="385" y="136"/>
                  </a:cubicBezTo>
                  <a:cubicBezTo>
                    <a:pt x="365" y="143"/>
                    <a:pt x="344" y="157"/>
                    <a:pt x="337" y="175"/>
                  </a:cubicBezTo>
                  <a:cubicBezTo>
                    <a:pt x="309" y="167"/>
                    <a:pt x="278" y="166"/>
                    <a:pt x="250" y="162"/>
                  </a:cubicBezTo>
                  <a:cubicBezTo>
                    <a:pt x="215" y="158"/>
                    <a:pt x="181" y="153"/>
                    <a:pt x="146" y="149"/>
                  </a:cubicBezTo>
                  <a:cubicBezTo>
                    <a:pt x="143" y="148"/>
                    <a:pt x="142" y="154"/>
                    <a:pt x="146" y="155"/>
                  </a:cubicBezTo>
                  <a:cubicBezTo>
                    <a:pt x="176" y="164"/>
                    <a:pt x="207" y="170"/>
                    <a:pt x="238" y="174"/>
                  </a:cubicBezTo>
                  <a:cubicBezTo>
                    <a:pt x="269" y="178"/>
                    <a:pt x="303" y="185"/>
                    <a:pt x="335" y="185"/>
                  </a:cubicBezTo>
                  <a:cubicBezTo>
                    <a:pt x="335" y="190"/>
                    <a:pt x="336" y="195"/>
                    <a:pt x="338" y="200"/>
                  </a:cubicBezTo>
                  <a:cubicBezTo>
                    <a:pt x="340" y="205"/>
                    <a:pt x="343" y="208"/>
                    <a:pt x="346" y="210"/>
                  </a:cubicBezTo>
                  <a:cubicBezTo>
                    <a:pt x="292" y="214"/>
                    <a:pt x="105" y="203"/>
                    <a:pt x="130" y="156"/>
                  </a:cubicBezTo>
                  <a:close/>
                  <a:moveTo>
                    <a:pt x="153" y="201"/>
                  </a:moveTo>
                  <a:cubicBezTo>
                    <a:pt x="153" y="201"/>
                    <a:pt x="153" y="200"/>
                    <a:pt x="153" y="199"/>
                  </a:cubicBezTo>
                  <a:cubicBezTo>
                    <a:pt x="215" y="223"/>
                    <a:pt x="337" y="227"/>
                    <a:pt x="360" y="221"/>
                  </a:cubicBezTo>
                  <a:cubicBezTo>
                    <a:pt x="363" y="220"/>
                    <a:pt x="364" y="216"/>
                    <a:pt x="363" y="213"/>
                  </a:cubicBezTo>
                  <a:cubicBezTo>
                    <a:pt x="374" y="212"/>
                    <a:pt x="385" y="207"/>
                    <a:pt x="396" y="200"/>
                  </a:cubicBezTo>
                  <a:cubicBezTo>
                    <a:pt x="396" y="200"/>
                    <a:pt x="396" y="200"/>
                    <a:pt x="396" y="201"/>
                  </a:cubicBezTo>
                  <a:cubicBezTo>
                    <a:pt x="428" y="221"/>
                    <a:pt x="375" y="227"/>
                    <a:pt x="363" y="231"/>
                  </a:cubicBezTo>
                  <a:cubicBezTo>
                    <a:pt x="338" y="239"/>
                    <a:pt x="313" y="243"/>
                    <a:pt x="286" y="242"/>
                  </a:cubicBezTo>
                  <a:cubicBezTo>
                    <a:pt x="241" y="240"/>
                    <a:pt x="193" y="223"/>
                    <a:pt x="149" y="209"/>
                  </a:cubicBezTo>
                  <a:cubicBezTo>
                    <a:pt x="151" y="207"/>
                    <a:pt x="152" y="204"/>
                    <a:pt x="153" y="201"/>
                  </a:cubicBezTo>
                  <a:close/>
                  <a:moveTo>
                    <a:pt x="143" y="219"/>
                  </a:moveTo>
                  <a:cubicBezTo>
                    <a:pt x="185" y="235"/>
                    <a:pt x="231" y="248"/>
                    <a:pt x="275" y="253"/>
                  </a:cubicBezTo>
                  <a:cubicBezTo>
                    <a:pt x="281" y="253"/>
                    <a:pt x="286" y="254"/>
                    <a:pt x="292" y="254"/>
                  </a:cubicBezTo>
                  <a:cubicBezTo>
                    <a:pt x="287" y="268"/>
                    <a:pt x="290" y="279"/>
                    <a:pt x="297" y="285"/>
                  </a:cubicBezTo>
                  <a:cubicBezTo>
                    <a:pt x="245" y="276"/>
                    <a:pt x="133" y="255"/>
                    <a:pt x="143" y="219"/>
                  </a:cubicBezTo>
                  <a:close/>
                  <a:moveTo>
                    <a:pt x="291" y="380"/>
                  </a:moveTo>
                  <a:cubicBezTo>
                    <a:pt x="290" y="377"/>
                    <a:pt x="288" y="373"/>
                    <a:pt x="287" y="370"/>
                  </a:cubicBezTo>
                  <a:cubicBezTo>
                    <a:pt x="293" y="372"/>
                    <a:pt x="303" y="371"/>
                    <a:pt x="308" y="372"/>
                  </a:cubicBezTo>
                  <a:cubicBezTo>
                    <a:pt x="326" y="373"/>
                    <a:pt x="345" y="374"/>
                    <a:pt x="363" y="374"/>
                  </a:cubicBezTo>
                  <a:cubicBezTo>
                    <a:pt x="370" y="375"/>
                    <a:pt x="371" y="364"/>
                    <a:pt x="364" y="362"/>
                  </a:cubicBezTo>
                  <a:cubicBezTo>
                    <a:pt x="360" y="361"/>
                    <a:pt x="355" y="360"/>
                    <a:pt x="350" y="359"/>
                  </a:cubicBezTo>
                  <a:cubicBezTo>
                    <a:pt x="351" y="359"/>
                    <a:pt x="352" y="358"/>
                    <a:pt x="353" y="358"/>
                  </a:cubicBezTo>
                  <a:cubicBezTo>
                    <a:pt x="360" y="356"/>
                    <a:pt x="359" y="345"/>
                    <a:pt x="351" y="344"/>
                  </a:cubicBezTo>
                  <a:cubicBezTo>
                    <a:pt x="351" y="341"/>
                    <a:pt x="349" y="338"/>
                    <a:pt x="346" y="338"/>
                  </a:cubicBezTo>
                  <a:cubicBezTo>
                    <a:pt x="338" y="339"/>
                    <a:pt x="330" y="342"/>
                    <a:pt x="321" y="342"/>
                  </a:cubicBezTo>
                  <a:cubicBezTo>
                    <a:pt x="317" y="342"/>
                    <a:pt x="315" y="346"/>
                    <a:pt x="315" y="350"/>
                  </a:cubicBezTo>
                  <a:cubicBezTo>
                    <a:pt x="307" y="350"/>
                    <a:pt x="298" y="350"/>
                    <a:pt x="290" y="350"/>
                  </a:cubicBezTo>
                  <a:cubicBezTo>
                    <a:pt x="283" y="349"/>
                    <a:pt x="281" y="361"/>
                    <a:pt x="288" y="362"/>
                  </a:cubicBezTo>
                  <a:cubicBezTo>
                    <a:pt x="289" y="362"/>
                    <a:pt x="290" y="363"/>
                    <a:pt x="291" y="363"/>
                  </a:cubicBezTo>
                  <a:cubicBezTo>
                    <a:pt x="288" y="363"/>
                    <a:pt x="286" y="364"/>
                    <a:pt x="285" y="364"/>
                  </a:cubicBezTo>
                  <a:cubicBezTo>
                    <a:pt x="283" y="362"/>
                    <a:pt x="282" y="360"/>
                    <a:pt x="281" y="359"/>
                  </a:cubicBezTo>
                  <a:cubicBezTo>
                    <a:pt x="279" y="354"/>
                    <a:pt x="273" y="355"/>
                    <a:pt x="271" y="358"/>
                  </a:cubicBezTo>
                  <a:cubicBezTo>
                    <a:pt x="268" y="356"/>
                    <a:pt x="264" y="358"/>
                    <a:pt x="264" y="362"/>
                  </a:cubicBezTo>
                  <a:cubicBezTo>
                    <a:pt x="265" y="367"/>
                    <a:pt x="266" y="372"/>
                    <a:pt x="266" y="377"/>
                  </a:cubicBezTo>
                  <a:cubicBezTo>
                    <a:pt x="244" y="372"/>
                    <a:pt x="230" y="360"/>
                    <a:pt x="239" y="338"/>
                  </a:cubicBezTo>
                  <a:cubicBezTo>
                    <a:pt x="261" y="340"/>
                    <a:pt x="288" y="333"/>
                    <a:pt x="308" y="332"/>
                  </a:cubicBezTo>
                  <a:cubicBezTo>
                    <a:pt x="332" y="330"/>
                    <a:pt x="356" y="328"/>
                    <a:pt x="380" y="325"/>
                  </a:cubicBezTo>
                  <a:cubicBezTo>
                    <a:pt x="376" y="341"/>
                    <a:pt x="380" y="359"/>
                    <a:pt x="388" y="373"/>
                  </a:cubicBezTo>
                  <a:cubicBezTo>
                    <a:pt x="365" y="377"/>
                    <a:pt x="324" y="382"/>
                    <a:pt x="291" y="380"/>
                  </a:cubicBezTo>
                  <a:close/>
                  <a:moveTo>
                    <a:pt x="297" y="319"/>
                  </a:moveTo>
                  <a:cubicBezTo>
                    <a:pt x="276" y="321"/>
                    <a:pt x="241" y="318"/>
                    <a:pt x="224" y="334"/>
                  </a:cubicBezTo>
                  <a:cubicBezTo>
                    <a:pt x="223" y="334"/>
                    <a:pt x="223" y="335"/>
                    <a:pt x="224" y="335"/>
                  </a:cubicBezTo>
                  <a:cubicBezTo>
                    <a:pt x="226" y="336"/>
                    <a:pt x="228" y="336"/>
                    <a:pt x="231" y="337"/>
                  </a:cubicBezTo>
                  <a:cubicBezTo>
                    <a:pt x="222" y="353"/>
                    <a:pt x="223" y="364"/>
                    <a:pt x="230" y="372"/>
                  </a:cubicBezTo>
                  <a:cubicBezTo>
                    <a:pt x="170" y="356"/>
                    <a:pt x="45" y="323"/>
                    <a:pt x="91" y="257"/>
                  </a:cubicBezTo>
                  <a:cubicBezTo>
                    <a:pt x="108" y="276"/>
                    <a:pt x="128" y="290"/>
                    <a:pt x="149" y="303"/>
                  </a:cubicBezTo>
                  <a:cubicBezTo>
                    <a:pt x="172" y="317"/>
                    <a:pt x="196" y="335"/>
                    <a:pt x="221" y="345"/>
                  </a:cubicBezTo>
                  <a:cubicBezTo>
                    <a:pt x="224" y="346"/>
                    <a:pt x="227" y="342"/>
                    <a:pt x="225" y="340"/>
                  </a:cubicBezTo>
                  <a:cubicBezTo>
                    <a:pt x="212" y="321"/>
                    <a:pt x="187" y="311"/>
                    <a:pt x="169" y="301"/>
                  </a:cubicBezTo>
                  <a:cubicBezTo>
                    <a:pt x="146" y="288"/>
                    <a:pt x="125" y="275"/>
                    <a:pt x="108" y="256"/>
                  </a:cubicBezTo>
                  <a:cubicBezTo>
                    <a:pt x="121" y="254"/>
                    <a:pt x="133" y="253"/>
                    <a:pt x="146" y="254"/>
                  </a:cubicBezTo>
                  <a:cubicBezTo>
                    <a:pt x="148" y="254"/>
                    <a:pt x="149" y="253"/>
                    <a:pt x="149" y="252"/>
                  </a:cubicBezTo>
                  <a:cubicBezTo>
                    <a:pt x="191" y="282"/>
                    <a:pt x="295" y="303"/>
                    <a:pt x="317" y="301"/>
                  </a:cubicBezTo>
                  <a:cubicBezTo>
                    <a:pt x="319" y="301"/>
                    <a:pt x="321" y="299"/>
                    <a:pt x="322" y="297"/>
                  </a:cubicBezTo>
                  <a:cubicBezTo>
                    <a:pt x="341" y="300"/>
                    <a:pt x="365" y="297"/>
                    <a:pt x="387" y="292"/>
                  </a:cubicBezTo>
                  <a:cubicBezTo>
                    <a:pt x="390" y="298"/>
                    <a:pt x="393" y="304"/>
                    <a:pt x="397" y="310"/>
                  </a:cubicBezTo>
                  <a:cubicBezTo>
                    <a:pt x="364" y="315"/>
                    <a:pt x="331" y="316"/>
                    <a:pt x="297" y="319"/>
                  </a:cubicBezTo>
                  <a:close/>
                  <a:moveTo>
                    <a:pt x="297" y="254"/>
                  </a:moveTo>
                  <a:cubicBezTo>
                    <a:pt x="335" y="253"/>
                    <a:pt x="370" y="242"/>
                    <a:pt x="406" y="230"/>
                  </a:cubicBezTo>
                  <a:cubicBezTo>
                    <a:pt x="401" y="242"/>
                    <a:pt x="405" y="260"/>
                    <a:pt x="410" y="272"/>
                  </a:cubicBezTo>
                  <a:cubicBezTo>
                    <a:pt x="370" y="284"/>
                    <a:pt x="301" y="306"/>
                    <a:pt x="297" y="2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7D5D41"/>
                </a:solidFill>
              </a:endParaRPr>
            </a:p>
          </p:txBody>
        </p:sp>
        <p:sp>
          <p:nvSpPr>
            <p:cNvPr id="19" name="Freeform 7"/>
            <p:cNvSpPr/>
            <p:nvPr/>
          </p:nvSpPr>
          <p:spPr bwMode="auto">
            <a:xfrm>
              <a:off x="1382" y="2938"/>
              <a:ext cx="345" cy="141"/>
            </a:xfrm>
            <a:custGeom>
              <a:avLst/>
              <a:gdLst>
                <a:gd name="T0" fmla="*/ 67 w 71"/>
                <a:gd name="T1" fmla="*/ 13 h 29"/>
                <a:gd name="T2" fmla="*/ 66 w 71"/>
                <a:gd name="T3" fmla="*/ 5 h 29"/>
                <a:gd name="T4" fmla="*/ 62 w 71"/>
                <a:gd name="T5" fmla="*/ 2 h 29"/>
                <a:gd name="T6" fmla="*/ 56 w 71"/>
                <a:gd name="T7" fmla="*/ 1 h 29"/>
                <a:gd name="T8" fmla="*/ 48 w 71"/>
                <a:gd name="T9" fmla="*/ 0 h 29"/>
                <a:gd name="T10" fmla="*/ 41 w 71"/>
                <a:gd name="T11" fmla="*/ 6 h 29"/>
                <a:gd name="T12" fmla="*/ 9 w 71"/>
                <a:gd name="T13" fmla="*/ 10 h 29"/>
                <a:gd name="T14" fmla="*/ 9 w 71"/>
                <a:gd name="T15" fmla="*/ 10 h 29"/>
                <a:gd name="T16" fmla="*/ 9 w 71"/>
                <a:gd name="T17" fmla="*/ 10 h 29"/>
                <a:gd name="T18" fmla="*/ 7 w 71"/>
                <a:gd name="T19" fmla="*/ 10 h 29"/>
                <a:gd name="T20" fmla="*/ 3 w 71"/>
                <a:gd name="T21" fmla="*/ 22 h 29"/>
                <a:gd name="T22" fmla="*/ 7 w 71"/>
                <a:gd name="T23" fmla="*/ 29 h 29"/>
                <a:gd name="T24" fmla="*/ 63 w 71"/>
                <a:gd name="T25" fmla="*/ 24 h 29"/>
                <a:gd name="T26" fmla="*/ 67 w 71"/>
                <a:gd name="T27" fmla="*/ 13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1" h="29">
                  <a:moveTo>
                    <a:pt x="67" y="13"/>
                  </a:moveTo>
                  <a:cubicBezTo>
                    <a:pt x="68" y="10"/>
                    <a:pt x="68" y="7"/>
                    <a:pt x="66" y="5"/>
                  </a:cubicBezTo>
                  <a:cubicBezTo>
                    <a:pt x="65" y="3"/>
                    <a:pt x="64" y="2"/>
                    <a:pt x="62" y="2"/>
                  </a:cubicBezTo>
                  <a:cubicBezTo>
                    <a:pt x="60" y="1"/>
                    <a:pt x="58" y="1"/>
                    <a:pt x="56" y="1"/>
                  </a:cubicBezTo>
                  <a:cubicBezTo>
                    <a:pt x="53" y="1"/>
                    <a:pt x="51" y="0"/>
                    <a:pt x="48" y="0"/>
                  </a:cubicBezTo>
                  <a:cubicBezTo>
                    <a:pt x="44" y="0"/>
                    <a:pt x="42" y="3"/>
                    <a:pt x="41" y="6"/>
                  </a:cubicBezTo>
                  <a:cubicBezTo>
                    <a:pt x="31" y="8"/>
                    <a:pt x="20" y="9"/>
                    <a:pt x="9" y="10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8" y="10"/>
                    <a:pt x="8" y="10"/>
                    <a:pt x="7" y="10"/>
                  </a:cubicBezTo>
                  <a:cubicBezTo>
                    <a:pt x="1" y="11"/>
                    <a:pt x="0" y="18"/>
                    <a:pt x="3" y="22"/>
                  </a:cubicBezTo>
                  <a:cubicBezTo>
                    <a:pt x="1" y="24"/>
                    <a:pt x="3" y="29"/>
                    <a:pt x="7" y="29"/>
                  </a:cubicBezTo>
                  <a:cubicBezTo>
                    <a:pt x="25" y="28"/>
                    <a:pt x="44" y="25"/>
                    <a:pt x="63" y="24"/>
                  </a:cubicBezTo>
                  <a:cubicBezTo>
                    <a:pt x="70" y="24"/>
                    <a:pt x="71" y="17"/>
                    <a:pt x="67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7D5D41"/>
                </a:solidFill>
              </a:endParaRPr>
            </a:p>
          </p:txBody>
        </p:sp>
        <p:sp>
          <p:nvSpPr>
            <p:cNvPr id="20" name="Freeform 8"/>
            <p:cNvSpPr/>
            <p:nvPr/>
          </p:nvSpPr>
          <p:spPr bwMode="auto">
            <a:xfrm>
              <a:off x="1489" y="2501"/>
              <a:ext cx="253" cy="136"/>
            </a:xfrm>
            <a:custGeom>
              <a:avLst/>
              <a:gdLst>
                <a:gd name="T0" fmla="*/ 41 w 52"/>
                <a:gd name="T1" fmla="*/ 2 h 28"/>
                <a:gd name="T2" fmla="*/ 40 w 52"/>
                <a:gd name="T3" fmla="*/ 2 h 28"/>
                <a:gd name="T4" fmla="*/ 36 w 52"/>
                <a:gd name="T5" fmla="*/ 0 h 28"/>
                <a:gd name="T6" fmla="*/ 6 w 52"/>
                <a:gd name="T7" fmla="*/ 15 h 28"/>
                <a:gd name="T8" fmla="*/ 11 w 52"/>
                <a:gd name="T9" fmla="*/ 26 h 28"/>
                <a:gd name="T10" fmla="*/ 21 w 52"/>
                <a:gd name="T11" fmla="*/ 23 h 28"/>
                <a:gd name="T12" fmla="*/ 22 w 52"/>
                <a:gd name="T13" fmla="*/ 24 h 28"/>
                <a:gd name="T14" fmla="*/ 33 w 52"/>
                <a:gd name="T15" fmla="*/ 21 h 28"/>
                <a:gd name="T16" fmla="*/ 45 w 52"/>
                <a:gd name="T17" fmla="*/ 13 h 28"/>
                <a:gd name="T18" fmla="*/ 46 w 52"/>
                <a:gd name="T19" fmla="*/ 13 h 28"/>
                <a:gd name="T20" fmla="*/ 46 w 52"/>
                <a:gd name="T21" fmla="*/ 13 h 28"/>
                <a:gd name="T22" fmla="*/ 47 w 52"/>
                <a:gd name="T23" fmla="*/ 12 h 28"/>
                <a:gd name="T24" fmla="*/ 41 w 52"/>
                <a:gd name="T25" fmla="*/ 2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2" h="28">
                  <a:moveTo>
                    <a:pt x="41" y="2"/>
                  </a:moveTo>
                  <a:cubicBezTo>
                    <a:pt x="41" y="2"/>
                    <a:pt x="41" y="2"/>
                    <a:pt x="40" y="2"/>
                  </a:cubicBezTo>
                  <a:cubicBezTo>
                    <a:pt x="40" y="1"/>
                    <a:pt x="38" y="0"/>
                    <a:pt x="36" y="0"/>
                  </a:cubicBezTo>
                  <a:cubicBezTo>
                    <a:pt x="25" y="0"/>
                    <a:pt x="15" y="10"/>
                    <a:pt x="6" y="15"/>
                  </a:cubicBezTo>
                  <a:cubicBezTo>
                    <a:pt x="0" y="18"/>
                    <a:pt x="4" y="28"/>
                    <a:pt x="11" y="26"/>
                  </a:cubicBezTo>
                  <a:cubicBezTo>
                    <a:pt x="14" y="25"/>
                    <a:pt x="17" y="24"/>
                    <a:pt x="21" y="23"/>
                  </a:cubicBezTo>
                  <a:cubicBezTo>
                    <a:pt x="21" y="23"/>
                    <a:pt x="22" y="24"/>
                    <a:pt x="22" y="24"/>
                  </a:cubicBezTo>
                  <a:cubicBezTo>
                    <a:pt x="26" y="24"/>
                    <a:pt x="30" y="22"/>
                    <a:pt x="33" y="21"/>
                  </a:cubicBezTo>
                  <a:cubicBezTo>
                    <a:pt x="37" y="19"/>
                    <a:pt x="41" y="16"/>
                    <a:pt x="45" y="13"/>
                  </a:cubicBezTo>
                  <a:cubicBezTo>
                    <a:pt x="45" y="13"/>
                    <a:pt x="46" y="13"/>
                    <a:pt x="46" y="13"/>
                  </a:cubicBezTo>
                  <a:cubicBezTo>
                    <a:pt x="46" y="13"/>
                    <a:pt x="46" y="13"/>
                    <a:pt x="46" y="13"/>
                  </a:cubicBezTo>
                  <a:cubicBezTo>
                    <a:pt x="46" y="13"/>
                    <a:pt x="47" y="12"/>
                    <a:pt x="47" y="12"/>
                  </a:cubicBezTo>
                  <a:cubicBezTo>
                    <a:pt x="52" y="8"/>
                    <a:pt x="47" y="0"/>
                    <a:pt x="4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7D5D41"/>
                </a:solidFill>
              </a:endParaRPr>
            </a:p>
          </p:txBody>
        </p:sp>
      </p:grpSp>
      <p:sp>
        <p:nvSpPr>
          <p:cNvPr id="26" name="文本框 10"/>
          <p:cNvSpPr txBox="1"/>
          <p:nvPr/>
        </p:nvSpPr>
        <p:spPr>
          <a:xfrm>
            <a:off x="1326554" y="602172"/>
            <a:ext cx="207004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200" dirty="0">
                <a:blipFill dpi="0" rotWithShape="1">
                  <a:blip r:embed="rId8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方正正大黑简体" panose="02000000000000000000" pitchFamily="2" charset="-122"/>
                <a:ea typeface="方正正大黑简体" panose="02000000000000000000" pitchFamily="2" charset="-122"/>
                <a:cs typeface="Mongolian Baiti" panose="03000500000000000000" pitchFamily="66" charset="0"/>
              </a:rPr>
              <a:t>目录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5"/>
          <p:cNvSpPr txBox="1"/>
          <p:nvPr/>
        </p:nvSpPr>
        <p:spPr>
          <a:xfrm>
            <a:off x="3756701" y="1846346"/>
            <a:ext cx="5311100" cy="1131055"/>
          </a:xfrm>
          <a:prstGeom prst="rect">
            <a:avLst/>
          </a:prstGeom>
          <a:noFill/>
        </p:spPr>
        <p:txBody>
          <a:bodyPr wrap="square" lIns="91416" tIns="45708" rIns="91416" bIns="45708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添加标题内容</a:t>
            </a:r>
            <a:endParaRPr lang="en-US" altLang="zh-CN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>
              <a:lnSpc>
                <a:spcPct val="125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</a:t>
            </a:r>
          </a:p>
        </p:txBody>
      </p:sp>
      <p:sp>
        <p:nvSpPr>
          <p:cNvPr id="3" name="文本框 18"/>
          <p:cNvSpPr txBox="1"/>
          <p:nvPr/>
        </p:nvSpPr>
        <p:spPr>
          <a:xfrm>
            <a:off x="2549742" y="4911784"/>
            <a:ext cx="6049965" cy="951005"/>
          </a:xfrm>
          <a:prstGeom prst="rect">
            <a:avLst/>
          </a:prstGeom>
          <a:noFill/>
        </p:spPr>
        <p:txBody>
          <a:bodyPr wrap="square" lIns="91416" tIns="45708" rIns="91416" bIns="45708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添加标题内容</a:t>
            </a:r>
            <a:endParaRPr lang="en-US" altLang="zh-CN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</a:t>
            </a:r>
          </a:p>
        </p:txBody>
      </p:sp>
      <p:sp>
        <p:nvSpPr>
          <p:cNvPr id="4" name="矩形 3"/>
          <p:cNvSpPr/>
          <p:nvPr/>
        </p:nvSpPr>
        <p:spPr>
          <a:xfrm rot="20926619">
            <a:off x="2000926" y="3476581"/>
            <a:ext cx="8241741" cy="391785"/>
          </a:xfrm>
          <a:prstGeom prst="rect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txBody>
          <a:bodyPr lIns="91416" tIns="45708" rIns="91416" bIns="45708" rtlCol="0" anchor="ctr"/>
          <a:lstStyle/>
          <a:p>
            <a:pPr algn="ctr">
              <a:defRPr/>
            </a:pPr>
            <a:endParaRPr lang="zh-CN" altLang="en-US" sz="2400" b="1" kern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1980561" y="1912982"/>
            <a:ext cx="1639687" cy="1455268"/>
            <a:chOff x="411429" y="2379138"/>
            <a:chExt cx="1640114" cy="1455646"/>
          </a:xfrm>
        </p:grpSpPr>
        <p:sp>
          <p:nvSpPr>
            <p:cNvPr id="6" name="下箭头 5"/>
            <p:cNvSpPr/>
            <p:nvPr/>
          </p:nvSpPr>
          <p:spPr>
            <a:xfrm>
              <a:off x="411429" y="2379138"/>
              <a:ext cx="1640114" cy="1455646"/>
            </a:xfrm>
            <a:prstGeom prst="downArrow">
              <a:avLst/>
            </a:prstGeom>
            <a:blipFill dpi="0"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vert="eaVert" rtlCol="0" anchor="ctr"/>
            <a:lstStyle/>
            <a:p>
              <a:pPr algn="ctr">
                <a:defRPr/>
              </a:pPr>
              <a:endParaRPr lang="zh-CN" altLang="en-US" sz="2000" b="1" kern="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7" name="文本框 4"/>
            <p:cNvSpPr txBox="1"/>
            <p:nvPr/>
          </p:nvSpPr>
          <p:spPr>
            <a:xfrm>
              <a:off x="985241" y="2392494"/>
              <a:ext cx="492571" cy="1254762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ctr">
                <a:defRPr/>
              </a:pPr>
              <a:r>
                <a:rPr lang="zh-CN" altLang="en-US" sz="2000" b="1" kern="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8623347" y="4025136"/>
            <a:ext cx="1639688" cy="1455269"/>
            <a:chOff x="7055945" y="4194060"/>
            <a:chExt cx="1640114" cy="1455648"/>
          </a:xfrm>
          <a:solidFill>
            <a:srgbClr val="4188A8"/>
          </a:solidFill>
        </p:grpSpPr>
        <p:sp>
          <p:nvSpPr>
            <p:cNvPr id="9" name="下箭头 8"/>
            <p:cNvSpPr/>
            <p:nvPr/>
          </p:nvSpPr>
          <p:spPr>
            <a:xfrm flipV="1">
              <a:off x="7055945" y="4194060"/>
              <a:ext cx="1640114" cy="1455648"/>
            </a:xfrm>
            <a:prstGeom prst="downArrow">
              <a:avLst/>
            </a:prstGeom>
            <a:blipFill dpi="0"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vert="vert" rtlCol="0" anchor="ctr"/>
            <a:lstStyle/>
            <a:p>
              <a:pPr algn="ctr">
                <a:defRPr/>
              </a:pPr>
              <a:endParaRPr lang="zh-CN" altLang="en-US" sz="2000" b="1" kern="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0" name="文本框 22"/>
            <p:cNvSpPr txBox="1"/>
            <p:nvPr/>
          </p:nvSpPr>
          <p:spPr>
            <a:xfrm>
              <a:off x="7629750" y="4371789"/>
              <a:ext cx="492571" cy="1254763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ctr">
                <a:defRPr/>
              </a:pPr>
              <a:r>
                <a:rPr lang="zh-CN" altLang="en-US" sz="2000" b="1" kern="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 </a:t>
              </a:r>
            </a:p>
          </p:txBody>
        </p:sp>
      </p:grpSp>
      <p:sp>
        <p:nvSpPr>
          <p:cNvPr id="11" name="等腰三角形 10"/>
          <p:cNvSpPr/>
          <p:nvPr/>
        </p:nvSpPr>
        <p:spPr>
          <a:xfrm>
            <a:off x="5704732" y="3854018"/>
            <a:ext cx="870632" cy="750544"/>
          </a:xfrm>
          <a:prstGeom prst="triangle">
            <a:avLst/>
          </a:prstGeom>
          <a:blipFill dpi="0"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txBody>
          <a:bodyPr lIns="91416" tIns="45708" rIns="91416" bIns="45708" rtlCol="0" anchor="ctr"/>
          <a:lstStyle/>
          <a:p>
            <a:pPr algn="ctr">
              <a:defRPr/>
            </a:pPr>
            <a:endParaRPr lang="zh-CN" altLang="en-US" sz="2400" b="1" kern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2" name="文本框 25"/>
          <p:cNvSpPr txBox="1"/>
          <p:nvPr/>
        </p:nvSpPr>
        <p:spPr>
          <a:xfrm>
            <a:off x="1024368" y="585106"/>
            <a:ext cx="29299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blipFill dpi="0" rotWithShape="1">
                  <a:blip r:embed="rId6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rPr>
              <a:t>单击编辑标题</a:t>
            </a:r>
          </a:p>
        </p:txBody>
      </p:sp>
      <p:sp>
        <p:nvSpPr>
          <p:cNvPr id="13" name="文本框 26"/>
          <p:cNvSpPr txBox="1"/>
          <p:nvPr/>
        </p:nvSpPr>
        <p:spPr>
          <a:xfrm>
            <a:off x="460976" y="523551"/>
            <a:ext cx="6318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400" b="1">
                <a:blipFill dpi="0" rotWithShape="1">
                  <a:blip r:embed="rId6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sz="3200" dirty="0">
                <a:latin typeface="Impact" panose="020B0806030902050204" pitchFamily="34" charset="0"/>
              </a:rPr>
              <a:t>03</a:t>
            </a:r>
            <a:endParaRPr lang="zh-CN" altLang="en-US" sz="3200" dirty="0">
              <a:latin typeface="Impact" panose="020B0806030902050204" pitchFamily="34" charset="0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/>
        </p:nvCxnSpPr>
        <p:spPr>
          <a:xfrm>
            <a:off x="4397891" y="3246749"/>
            <a:ext cx="6298116" cy="0"/>
          </a:xfrm>
          <a:prstGeom prst="line">
            <a:avLst/>
          </a:prstGeom>
          <a:noFill/>
          <a:ln w="12700" cap="flat" cmpd="sng" algn="ctr">
            <a:solidFill>
              <a:schemeClr val="bg1"/>
            </a:solidFill>
            <a:prstDash val="solid"/>
            <a:miter lim="800000"/>
          </a:ln>
          <a:effectLst/>
        </p:spPr>
      </p:cxnSp>
      <p:sp>
        <p:nvSpPr>
          <p:cNvPr id="4" name="文本框 32"/>
          <p:cNvSpPr txBox="1"/>
          <p:nvPr/>
        </p:nvSpPr>
        <p:spPr>
          <a:xfrm>
            <a:off x="4215011" y="2046420"/>
            <a:ext cx="6647974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dist"/>
            <a:r>
              <a:rPr lang="zh-CN" altLang="en-US" sz="7200" b="1" dirty="0">
                <a:blipFill dpi="0" rotWithShape="1">
                  <a:blip r:embed="rId2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rPr>
              <a:t>研究思路与方法</a:t>
            </a:r>
          </a:p>
        </p:txBody>
      </p:sp>
      <p:sp>
        <p:nvSpPr>
          <p:cNvPr id="2" name="流程图: 离页连接符 1"/>
          <p:cNvSpPr/>
          <p:nvPr/>
        </p:nvSpPr>
        <p:spPr>
          <a:xfrm>
            <a:off x="2355799" y="2046420"/>
            <a:ext cx="1692234" cy="1773054"/>
          </a:xfrm>
          <a:prstGeom prst="flowChartOffpageConnector">
            <a:avLst/>
          </a:prstGeom>
          <a:blipFill dpi="0" rotWithShape="1">
            <a:blip r:embed="rId3">
              <a:duotone>
                <a:prstClr val="black"/>
                <a:srgbClr val="7AC0B6">
                  <a:tint val="45000"/>
                  <a:satMod val="400000"/>
                </a:srgb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96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Impact" panose="020B0806030902050204" pitchFamily="34" charset="0"/>
                <a:ea typeface="微软雅黑" panose="020B0503020204020204" pitchFamily="34" charset="-122"/>
              </a:rPr>
              <a:t>04</a:t>
            </a:r>
            <a:endParaRPr kumimoji="0" lang="zh-CN" altLang="en-US" sz="96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0" name="Freeform 5"/>
          <p:cNvSpPr>
            <a:spLocks noEditPoints="1"/>
          </p:cNvSpPr>
          <p:nvPr/>
        </p:nvSpPr>
        <p:spPr bwMode="auto">
          <a:xfrm rot="20865242">
            <a:off x="1329015" y="1012843"/>
            <a:ext cx="1771649" cy="1304924"/>
          </a:xfrm>
          <a:custGeom>
            <a:avLst/>
            <a:gdLst>
              <a:gd name="T0" fmla="*/ 456 w 469"/>
              <a:gd name="T1" fmla="*/ 95 h 345"/>
              <a:gd name="T2" fmla="*/ 274 w 469"/>
              <a:gd name="T3" fmla="*/ 18 h 345"/>
              <a:gd name="T4" fmla="*/ 131 w 469"/>
              <a:gd name="T5" fmla="*/ 55 h 345"/>
              <a:gd name="T6" fmla="*/ 145 w 469"/>
              <a:gd name="T7" fmla="*/ 67 h 345"/>
              <a:gd name="T8" fmla="*/ 447 w 469"/>
              <a:gd name="T9" fmla="*/ 98 h 345"/>
              <a:gd name="T10" fmla="*/ 225 w 469"/>
              <a:gd name="T11" fmla="*/ 220 h 345"/>
              <a:gd name="T12" fmla="*/ 99 w 469"/>
              <a:gd name="T13" fmla="*/ 166 h 345"/>
              <a:gd name="T14" fmla="*/ 211 w 469"/>
              <a:gd name="T15" fmla="*/ 105 h 345"/>
              <a:gd name="T16" fmla="*/ 79 w 469"/>
              <a:gd name="T17" fmla="*/ 156 h 345"/>
              <a:gd name="T18" fmla="*/ 11 w 469"/>
              <a:gd name="T19" fmla="*/ 116 h 345"/>
              <a:gd name="T20" fmla="*/ 1 w 469"/>
              <a:gd name="T21" fmla="*/ 148 h 345"/>
              <a:gd name="T22" fmla="*/ 53 w 469"/>
              <a:gd name="T23" fmla="*/ 253 h 345"/>
              <a:gd name="T24" fmla="*/ 59 w 469"/>
              <a:gd name="T25" fmla="*/ 290 h 345"/>
              <a:gd name="T26" fmla="*/ 53 w 469"/>
              <a:gd name="T27" fmla="*/ 329 h 345"/>
              <a:gd name="T28" fmla="*/ 69 w 469"/>
              <a:gd name="T29" fmla="*/ 326 h 345"/>
              <a:gd name="T30" fmla="*/ 89 w 469"/>
              <a:gd name="T31" fmla="*/ 331 h 345"/>
              <a:gd name="T32" fmla="*/ 89 w 469"/>
              <a:gd name="T33" fmla="*/ 276 h 345"/>
              <a:gd name="T34" fmla="*/ 81 w 469"/>
              <a:gd name="T35" fmla="*/ 204 h 345"/>
              <a:gd name="T36" fmla="*/ 107 w 469"/>
              <a:gd name="T37" fmla="*/ 259 h 345"/>
              <a:gd name="T38" fmla="*/ 381 w 469"/>
              <a:gd name="T39" fmla="*/ 264 h 345"/>
              <a:gd name="T40" fmla="*/ 467 w 469"/>
              <a:gd name="T41" fmla="*/ 97 h 345"/>
              <a:gd name="T42" fmla="*/ 72 w 469"/>
              <a:gd name="T43" fmla="*/ 165 h 345"/>
              <a:gd name="T44" fmla="*/ 78 w 469"/>
              <a:gd name="T45" fmla="*/ 271 h 345"/>
              <a:gd name="T46" fmla="*/ 69 w 469"/>
              <a:gd name="T47" fmla="*/ 261 h 345"/>
              <a:gd name="T48" fmla="*/ 78 w 469"/>
              <a:gd name="T49" fmla="*/ 271 h 345"/>
              <a:gd name="T50" fmla="*/ 91 w 469"/>
              <a:gd name="T51" fmla="*/ 174 h 345"/>
              <a:gd name="T52" fmla="*/ 120 w 469"/>
              <a:gd name="T53" fmla="*/ 214 h 345"/>
              <a:gd name="T54" fmla="*/ 119 w 469"/>
              <a:gd name="T55" fmla="*/ 229 h 345"/>
              <a:gd name="T56" fmla="*/ 219 w 469"/>
              <a:gd name="T57" fmla="*/ 256 h 345"/>
              <a:gd name="T58" fmla="*/ 282 w 469"/>
              <a:gd name="T59" fmla="*/ 265 h 345"/>
              <a:gd name="T60" fmla="*/ 300 w 469"/>
              <a:gd name="T61" fmla="*/ 263 h 345"/>
              <a:gd name="T62" fmla="*/ 312 w 469"/>
              <a:gd name="T63" fmla="*/ 256 h 345"/>
              <a:gd name="T64" fmla="*/ 326 w 469"/>
              <a:gd name="T65" fmla="*/ 259 h 345"/>
              <a:gd name="T66" fmla="*/ 349 w 469"/>
              <a:gd name="T67" fmla="*/ 259 h 345"/>
              <a:gd name="T68" fmla="*/ 378 w 469"/>
              <a:gd name="T69" fmla="*/ 205 h 345"/>
              <a:gd name="T70" fmla="*/ 378 w 469"/>
              <a:gd name="T71" fmla="*/ 205 h 345"/>
              <a:gd name="T72" fmla="*/ 356 w 469"/>
              <a:gd name="T73" fmla="*/ 219 h 345"/>
              <a:gd name="T74" fmla="*/ 335 w 469"/>
              <a:gd name="T75" fmla="*/ 227 h 345"/>
              <a:gd name="T76" fmla="*/ 322 w 469"/>
              <a:gd name="T77" fmla="*/ 239 h 345"/>
              <a:gd name="T78" fmla="*/ 305 w 469"/>
              <a:gd name="T79" fmla="*/ 242 h 345"/>
              <a:gd name="T80" fmla="*/ 331 w 469"/>
              <a:gd name="T81" fmla="*/ 220 h 345"/>
              <a:gd name="T82" fmla="*/ 360 w 469"/>
              <a:gd name="T83" fmla="*/ 259 h 345"/>
              <a:gd name="T84" fmla="*/ 372 w 469"/>
              <a:gd name="T85" fmla="*/ 245 h 345"/>
              <a:gd name="T86" fmla="*/ 374 w 469"/>
              <a:gd name="T87" fmla="*/ 236 h 345"/>
              <a:gd name="T88" fmla="*/ 331 w 469"/>
              <a:gd name="T89" fmla="*/ 206 h 345"/>
              <a:gd name="T90" fmla="*/ 226 w 469"/>
              <a:gd name="T91" fmla="*/ 233 h 345"/>
              <a:gd name="T92" fmla="*/ 226 w 469"/>
              <a:gd name="T93" fmla="*/ 231 h 345"/>
              <a:gd name="T94" fmla="*/ 232 w 469"/>
              <a:gd name="T95" fmla="*/ 230 h 345"/>
              <a:gd name="T96" fmla="*/ 331 w 469"/>
              <a:gd name="T97" fmla="*/ 206 h 3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469" h="345">
                <a:moveTo>
                  <a:pt x="467" y="97"/>
                </a:moveTo>
                <a:cubicBezTo>
                  <a:pt x="466" y="91"/>
                  <a:pt x="459" y="91"/>
                  <a:pt x="456" y="95"/>
                </a:cubicBezTo>
                <a:cubicBezTo>
                  <a:pt x="456" y="95"/>
                  <a:pt x="456" y="95"/>
                  <a:pt x="456" y="95"/>
                </a:cubicBezTo>
                <a:cubicBezTo>
                  <a:pt x="459" y="91"/>
                  <a:pt x="458" y="84"/>
                  <a:pt x="451" y="82"/>
                </a:cubicBezTo>
                <a:cubicBezTo>
                  <a:pt x="413" y="68"/>
                  <a:pt x="372" y="59"/>
                  <a:pt x="334" y="46"/>
                </a:cubicBezTo>
                <a:cubicBezTo>
                  <a:pt x="313" y="38"/>
                  <a:pt x="293" y="29"/>
                  <a:pt x="274" y="18"/>
                </a:cubicBezTo>
                <a:cubicBezTo>
                  <a:pt x="265" y="12"/>
                  <a:pt x="256" y="0"/>
                  <a:pt x="245" y="0"/>
                </a:cubicBezTo>
                <a:cubicBezTo>
                  <a:pt x="234" y="0"/>
                  <a:pt x="215" y="17"/>
                  <a:pt x="205" y="23"/>
                </a:cubicBezTo>
                <a:cubicBezTo>
                  <a:pt x="182" y="36"/>
                  <a:pt x="157" y="46"/>
                  <a:pt x="131" y="55"/>
                </a:cubicBezTo>
                <a:cubicBezTo>
                  <a:pt x="92" y="70"/>
                  <a:pt x="52" y="84"/>
                  <a:pt x="16" y="106"/>
                </a:cubicBezTo>
                <a:cubicBezTo>
                  <a:pt x="11" y="109"/>
                  <a:pt x="16" y="116"/>
                  <a:pt x="21" y="114"/>
                </a:cubicBezTo>
                <a:cubicBezTo>
                  <a:pt x="62" y="96"/>
                  <a:pt x="104" y="83"/>
                  <a:pt x="145" y="67"/>
                </a:cubicBezTo>
                <a:cubicBezTo>
                  <a:pt x="162" y="61"/>
                  <a:pt x="179" y="54"/>
                  <a:pt x="195" y="47"/>
                </a:cubicBezTo>
                <a:cubicBezTo>
                  <a:pt x="202" y="43"/>
                  <a:pt x="244" y="14"/>
                  <a:pt x="249" y="19"/>
                </a:cubicBezTo>
                <a:cubicBezTo>
                  <a:pt x="305" y="62"/>
                  <a:pt x="381" y="77"/>
                  <a:pt x="447" y="98"/>
                </a:cubicBezTo>
                <a:cubicBezTo>
                  <a:pt x="448" y="99"/>
                  <a:pt x="448" y="99"/>
                  <a:pt x="449" y="99"/>
                </a:cubicBezTo>
                <a:cubicBezTo>
                  <a:pt x="403" y="124"/>
                  <a:pt x="361" y="156"/>
                  <a:pt x="313" y="179"/>
                </a:cubicBezTo>
                <a:cubicBezTo>
                  <a:pt x="285" y="192"/>
                  <a:pt x="248" y="199"/>
                  <a:pt x="225" y="220"/>
                </a:cubicBezTo>
                <a:cubicBezTo>
                  <a:pt x="225" y="221"/>
                  <a:pt x="224" y="221"/>
                  <a:pt x="224" y="222"/>
                </a:cubicBezTo>
                <a:cubicBezTo>
                  <a:pt x="224" y="222"/>
                  <a:pt x="224" y="222"/>
                  <a:pt x="223" y="221"/>
                </a:cubicBezTo>
                <a:cubicBezTo>
                  <a:pt x="182" y="201"/>
                  <a:pt x="140" y="185"/>
                  <a:pt x="99" y="166"/>
                </a:cubicBezTo>
                <a:cubicBezTo>
                  <a:pt x="102" y="163"/>
                  <a:pt x="105" y="161"/>
                  <a:pt x="109" y="158"/>
                </a:cubicBezTo>
                <a:cubicBezTo>
                  <a:pt x="131" y="142"/>
                  <a:pt x="156" y="128"/>
                  <a:pt x="181" y="117"/>
                </a:cubicBezTo>
                <a:cubicBezTo>
                  <a:pt x="192" y="112"/>
                  <a:pt x="202" y="109"/>
                  <a:pt x="211" y="105"/>
                </a:cubicBezTo>
                <a:cubicBezTo>
                  <a:pt x="220" y="101"/>
                  <a:pt x="217" y="86"/>
                  <a:pt x="206" y="89"/>
                </a:cubicBezTo>
                <a:cubicBezTo>
                  <a:pt x="165" y="101"/>
                  <a:pt x="124" y="120"/>
                  <a:pt x="90" y="147"/>
                </a:cubicBezTo>
                <a:cubicBezTo>
                  <a:pt x="86" y="150"/>
                  <a:pt x="82" y="153"/>
                  <a:pt x="79" y="156"/>
                </a:cubicBezTo>
                <a:cubicBezTo>
                  <a:pt x="57" y="146"/>
                  <a:pt x="36" y="134"/>
                  <a:pt x="16" y="120"/>
                </a:cubicBezTo>
                <a:cubicBezTo>
                  <a:pt x="16" y="119"/>
                  <a:pt x="15" y="118"/>
                  <a:pt x="14" y="117"/>
                </a:cubicBezTo>
                <a:cubicBezTo>
                  <a:pt x="13" y="116"/>
                  <a:pt x="12" y="116"/>
                  <a:pt x="11" y="116"/>
                </a:cubicBezTo>
                <a:cubicBezTo>
                  <a:pt x="10" y="116"/>
                  <a:pt x="9" y="116"/>
                  <a:pt x="9" y="116"/>
                </a:cubicBezTo>
                <a:cubicBezTo>
                  <a:pt x="7" y="116"/>
                  <a:pt x="6" y="118"/>
                  <a:pt x="6" y="120"/>
                </a:cubicBezTo>
                <a:cubicBezTo>
                  <a:pt x="3" y="129"/>
                  <a:pt x="2" y="138"/>
                  <a:pt x="1" y="148"/>
                </a:cubicBezTo>
                <a:cubicBezTo>
                  <a:pt x="0" y="151"/>
                  <a:pt x="3" y="153"/>
                  <a:pt x="5" y="152"/>
                </a:cubicBezTo>
                <a:cubicBezTo>
                  <a:pt x="23" y="163"/>
                  <a:pt x="41" y="176"/>
                  <a:pt x="59" y="189"/>
                </a:cubicBezTo>
                <a:cubicBezTo>
                  <a:pt x="53" y="208"/>
                  <a:pt x="52" y="229"/>
                  <a:pt x="53" y="253"/>
                </a:cubicBezTo>
                <a:cubicBezTo>
                  <a:pt x="53" y="256"/>
                  <a:pt x="54" y="258"/>
                  <a:pt x="55" y="259"/>
                </a:cubicBezTo>
                <a:cubicBezTo>
                  <a:pt x="51" y="262"/>
                  <a:pt x="48" y="266"/>
                  <a:pt x="48" y="273"/>
                </a:cubicBezTo>
                <a:cubicBezTo>
                  <a:pt x="48" y="280"/>
                  <a:pt x="52" y="287"/>
                  <a:pt x="59" y="290"/>
                </a:cubicBezTo>
                <a:cubicBezTo>
                  <a:pt x="53" y="303"/>
                  <a:pt x="48" y="316"/>
                  <a:pt x="40" y="328"/>
                </a:cubicBezTo>
                <a:cubicBezTo>
                  <a:pt x="37" y="334"/>
                  <a:pt x="46" y="340"/>
                  <a:pt x="50" y="334"/>
                </a:cubicBezTo>
                <a:cubicBezTo>
                  <a:pt x="51" y="332"/>
                  <a:pt x="52" y="331"/>
                  <a:pt x="53" y="329"/>
                </a:cubicBezTo>
                <a:cubicBezTo>
                  <a:pt x="53" y="331"/>
                  <a:pt x="52" y="333"/>
                  <a:pt x="52" y="334"/>
                </a:cubicBezTo>
                <a:cubicBezTo>
                  <a:pt x="51" y="340"/>
                  <a:pt x="59" y="345"/>
                  <a:pt x="62" y="339"/>
                </a:cubicBezTo>
                <a:cubicBezTo>
                  <a:pt x="65" y="334"/>
                  <a:pt x="67" y="330"/>
                  <a:pt x="69" y="326"/>
                </a:cubicBezTo>
                <a:cubicBezTo>
                  <a:pt x="70" y="329"/>
                  <a:pt x="71" y="332"/>
                  <a:pt x="72" y="335"/>
                </a:cubicBezTo>
                <a:cubicBezTo>
                  <a:pt x="74" y="340"/>
                  <a:pt x="81" y="340"/>
                  <a:pt x="82" y="335"/>
                </a:cubicBezTo>
                <a:cubicBezTo>
                  <a:pt x="85" y="337"/>
                  <a:pt x="90" y="335"/>
                  <a:pt x="89" y="331"/>
                </a:cubicBezTo>
                <a:cubicBezTo>
                  <a:pt x="88" y="318"/>
                  <a:pt x="84" y="306"/>
                  <a:pt x="82" y="293"/>
                </a:cubicBezTo>
                <a:cubicBezTo>
                  <a:pt x="82" y="291"/>
                  <a:pt x="80" y="289"/>
                  <a:pt x="78" y="289"/>
                </a:cubicBezTo>
                <a:cubicBezTo>
                  <a:pt x="83" y="286"/>
                  <a:pt x="87" y="281"/>
                  <a:pt x="89" y="276"/>
                </a:cubicBezTo>
                <a:cubicBezTo>
                  <a:pt x="92" y="265"/>
                  <a:pt x="83" y="252"/>
                  <a:pt x="72" y="251"/>
                </a:cubicBezTo>
                <a:cubicBezTo>
                  <a:pt x="72" y="250"/>
                  <a:pt x="72" y="250"/>
                  <a:pt x="72" y="249"/>
                </a:cubicBezTo>
                <a:cubicBezTo>
                  <a:pt x="80" y="236"/>
                  <a:pt x="80" y="220"/>
                  <a:pt x="81" y="204"/>
                </a:cubicBezTo>
                <a:cubicBezTo>
                  <a:pt x="92" y="212"/>
                  <a:pt x="103" y="219"/>
                  <a:pt x="115" y="226"/>
                </a:cubicBezTo>
                <a:cubicBezTo>
                  <a:pt x="114" y="226"/>
                  <a:pt x="113" y="227"/>
                  <a:pt x="113" y="228"/>
                </a:cubicBezTo>
                <a:cubicBezTo>
                  <a:pt x="111" y="236"/>
                  <a:pt x="109" y="253"/>
                  <a:pt x="107" y="259"/>
                </a:cubicBezTo>
                <a:cubicBezTo>
                  <a:pt x="106" y="261"/>
                  <a:pt x="107" y="264"/>
                  <a:pt x="108" y="265"/>
                </a:cubicBezTo>
                <a:cubicBezTo>
                  <a:pt x="161" y="309"/>
                  <a:pt x="236" y="307"/>
                  <a:pt x="299" y="294"/>
                </a:cubicBezTo>
                <a:cubicBezTo>
                  <a:pt x="327" y="288"/>
                  <a:pt x="357" y="282"/>
                  <a:pt x="381" y="264"/>
                </a:cubicBezTo>
                <a:cubicBezTo>
                  <a:pt x="396" y="252"/>
                  <a:pt x="398" y="214"/>
                  <a:pt x="395" y="197"/>
                </a:cubicBezTo>
                <a:cubicBezTo>
                  <a:pt x="395" y="195"/>
                  <a:pt x="394" y="193"/>
                  <a:pt x="393" y="192"/>
                </a:cubicBezTo>
                <a:cubicBezTo>
                  <a:pt x="433" y="172"/>
                  <a:pt x="469" y="143"/>
                  <a:pt x="467" y="97"/>
                </a:cubicBezTo>
                <a:close/>
                <a:moveTo>
                  <a:pt x="8" y="148"/>
                </a:moveTo>
                <a:cubicBezTo>
                  <a:pt x="10" y="141"/>
                  <a:pt x="12" y="134"/>
                  <a:pt x="14" y="127"/>
                </a:cubicBezTo>
                <a:cubicBezTo>
                  <a:pt x="32" y="142"/>
                  <a:pt x="51" y="154"/>
                  <a:pt x="72" y="165"/>
                </a:cubicBezTo>
                <a:cubicBezTo>
                  <a:pt x="68" y="169"/>
                  <a:pt x="66" y="173"/>
                  <a:pt x="64" y="178"/>
                </a:cubicBezTo>
                <a:cubicBezTo>
                  <a:pt x="46" y="166"/>
                  <a:pt x="28" y="156"/>
                  <a:pt x="8" y="148"/>
                </a:cubicBezTo>
                <a:close/>
                <a:moveTo>
                  <a:pt x="78" y="271"/>
                </a:moveTo>
                <a:cubicBezTo>
                  <a:pt x="77" y="276"/>
                  <a:pt x="71" y="281"/>
                  <a:pt x="66" y="279"/>
                </a:cubicBezTo>
                <a:cubicBezTo>
                  <a:pt x="63" y="278"/>
                  <a:pt x="61" y="275"/>
                  <a:pt x="60" y="272"/>
                </a:cubicBezTo>
                <a:cubicBezTo>
                  <a:pt x="59" y="267"/>
                  <a:pt x="66" y="263"/>
                  <a:pt x="69" y="261"/>
                </a:cubicBezTo>
                <a:cubicBezTo>
                  <a:pt x="70" y="260"/>
                  <a:pt x="71" y="259"/>
                  <a:pt x="71" y="258"/>
                </a:cubicBezTo>
                <a:cubicBezTo>
                  <a:pt x="71" y="258"/>
                  <a:pt x="71" y="258"/>
                  <a:pt x="71" y="257"/>
                </a:cubicBezTo>
                <a:cubicBezTo>
                  <a:pt x="75" y="261"/>
                  <a:pt x="80" y="265"/>
                  <a:pt x="78" y="271"/>
                </a:cubicBezTo>
                <a:close/>
                <a:moveTo>
                  <a:pt x="83" y="191"/>
                </a:moveTo>
                <a:cubicBezTo>
                  <a:pt x="84" y="187"/>
                  <a:pt x="85" y="183"/>
                  <a:pt x="87" y="180"/>
                </a:cubicBezTo>
                <a:cubicBezTo>
                  <a:pt x="88" y="178"/>
                  <a:pt x="89" y="176"/>
                  <a:pt x="91" y="174"/>
                </a:cubicBezTo>
                <a:cubicBezTo>
                  <a:pt x="131" y="194"/>
                  <a:pt x="174" y="210"/>
                  <a:pt x="214" y="230"/>
                </a:cubicBezTo>
                <a:cubicBezTo>
                  <a:pt x="205" y="246"/>
                  <a:pt x="215" y="249"/>
                  <a:pt x="187" y="243"/>
                </a:cubicBezTo>
                <a:cubicBezTo>
                  <a:pt x="163" y="239"/>
                  <a:pt x="141" y="226"/>
                  <a:pt x="120" y="214"/>
                </a:cubicBezTo>
                <a:cubicBezTo>
                  <a:pt x="107" y="207"/>
                  <a:pt x="95" y="199"/>
                  <a:pt x="83" y="191"/>
                </a:cubicBezTo>
                <a:close/>
                <a:moveTo>
                  <a:pt x="294" y="278"/>
                </a:moveTo>
                <a:cubicBezTo>
                  <a:pt x="249" y="288"/>
                  <a:pt x="114" y="304"/>
                  <a:pt x="119" y="229"/>
                </a:cubicBezTo>
                <a:cubicBezTo>
                  <a:pt x="119" y="229"/>
                  <a:pt x="119" y="228"/>
                  <a:pt x="119" y="228"/>
                </a:cubicBezTo>
                <a:cubicBezTo>
                  <a:pt x="148" y="245"/>
                  <a:pt x="179" y="257"/>
                  <a:pt x="213" y="259"/>
                </a:cubicBezTo>
                <a:cubicBezTo>
                  <a:pt x="216" y="260"/>
                  <a:pt x="218" y="258"/>
                  <a:pt x="219" y="256"/>
                </a:cubicBezTo>
                <a:cubicBezTo>
                  <a:pt x="233" y="261"/>
                  <a:pt x="262" y="252"/>
                  <a:pt x="287" y="241"/>
                </a:cubicBezTo>
                <a:cubicBezTo>
                  <a:pt x="286" y="241"/>
                  <a:pt x="286" y="242"/>
                  <a:pt x="286" y="242"/>
                </a:cubicBezTo>
                <a:cubicBezTo>
                  <a:pt x="284" y="250"/>
                  <a:pt x="283" y="257"/>
                  <a:pt x="282" y="265"/>
                </a:cubicBezTo>
                <a:cubicBezTo>
                  <a:pt x="282" y="269"/>
                  <a:pt x="288" y="270"/>
                  <a:pt x="289" y="267"/>
                </a:cubicBezTo>
                <a:cubicBezTo>
                  <a:pt x="292" y="270"/>
                  <a:pt x="297" y="269"/>
                  <a:pt x="299" y="264"/>
                </a:cubicBezTo>
                <a:cubicBezTo>
                  <a:pt x="299" y="264"/>
                  <a:pt x="300" y="263"/>
                  <a:pt x="300" y="263"/>
                </a:cubicBezTo>
                <a:cubicBezTo>
                  <a:pt x="303" y="265"/>
                  <a:pt x="307" y="264"/>
                  <a:pt x="308" y="261"/>
                </a:cubicBezTo>
                <a:cubicBezTo>
                  <a:pt x="309" y="259"/>
                  <a:pt x="310" y="257"/>
                  <a:pt x="312" y="255"/>
                </a:cubicBezTo>
                <a:cubicBezTo>
                  <a:pt x="312" y="255"/>
                  <a:pt x="312" y="255"/>
                  <a:pt x="312" y="256"/>
                </a:cubicBezTo>
                <a:cubicBezTo>
                  <a:pt x="312" y="261"/>
                  <a:pt x="320" y="265"/>
                  <a:pt x="323" y="259"/>
                </a:cubicBezTo>
                <a:cubicBezTo>
                  <a:pt x="324" y="257"/>
                  <a:pt x="325" y="255"/>
                  <a:pt x="326" y="254"/>
                </a:cubicBezTo>
                <a:cubicBezTo>
                  <a:pt x="326" y="255"/>
                  <a:pt x="326" y="257"/>
                  <a:pt x="326" y="259"/>
                </a:cubicBezTo>
                <a:cubicBezTo>
                  <a:pt x="324" y="267"/>
                  <a:pt x="337" y="271"/>
                  <a:pt x="339" y="262"/>
                </a:cubicBezTo>
                <a:cubicBezTo>
                  <a:pt x="339" y="261"/>
                  <a:pt x="340" y="260"/>
                  <a:pt x="340" y="259"/>
                </a:cubicBezTo>
                <a:cubicBezTo>
                  <a:pt x="343" y="261"/>
                  <a:pt x="347" y="261"/>
                  <a:pt x="349" y="259"/>
                </a:cubicBezTo>
                <a:cubicBezTo>
                  <a:pt x="351" y="260"/>
                  <a:pt x="354" y="261"/>
                  <a:pt x="357" y="260"/>
                </a:cubicBezTo>
                <a:cubicBezTo>
                  <a:pt x="338" y="271"/>
                  <a:pt x="308" y="275"/>
                  <a:pt x="294" y="278"/>
                </a:cubicBezTo>
                <a:close/>
                <a:moveTo>
                  <a:pt x="378" y="205"/>
                </a:moveTo>
                <a:cubicBezTo>
                  <a:pt x="376" y="203"/>
                  <a:pt x="375" y="202"/>
                  <a:pt x="373" y="202"/>
                </a:cubicBezTo>
                <a:cubicBezTo>
                  <a:pt x="375" y="201"/>
                  <a:pt x="377" y="200"/>
                  <a:pt x="379" y="199"/>
                </a:cubicBezTo>
                <a:cubicBezTo>
                  <a:pt x="379" y="201"/>
                  <a:pt x="378" y="203"/>
                  <a:pt x="378" y="205"/>
                </a:cubicBezTo>
                <a:close/>
                <a:moveTo>
                  <a:pt x="364" y="207"/>
                </a:moveTo>
                <a:cubicBezTo>
                  <a:pt x="363" y="209"/>
                  <a:pt x="363" y="211"/>
                  <a:pt x="362" y="214"/>
                </a:cubicBezTo>
                <a:cubicBezTo>
                  <a:pt x="360" y="214"/>
                  <a:pt x="357" y="216"/>
                  <a:pt x="356" y="219"/>
                </a:cubicBezTo>
                <a:cubicBezTo>
                  <a:pt x="354" y="218"/>
                  <a:pt x="352" y="220"/>
                  <a:pt x="350" y="222"/>
                </a:cubicBezTo>
                <a:cubicBezTo>
                  <a:pt x="349" y="223"/>
                  <a:pt x="349" y="224"/>
                  <a:pt x="348" y="225"/>
                </a:cubicBezTo>
                <a:cubicBezTo>
                  <a:pt x="345" y="220"/>
                  <a:pt x="337" y="220"/>
                  <a:pt x="335" y="227"/>
                </a:cubicBezTo>
                <a:cubicBezTo>
                  <a:pt x="335" y="228"/>
                  <a:pt x="335" y="229"/>
                  <a:pt x="334" y="230"/>
                </a:cubicBezTo>
                <a:cubicBezTo>
                  <a:pt x="332" y="229"/>
                  <a:pt x="329" y="230"/>
                  <a:pt x="327" y="233"/>
                </a:cubicBezTo>
                <a:cubicBezTo>
                  <a:pt x="325" y="235"/>
                  <a:pt x="323" y="237"/>
                  <a:pt x="322" y="239"/>
                </a:cubicBezTo>
                <a:cubicBezTo>
                  <a:pt x="322" y="238"/>
                  <a:pt x="321" y="237"/>
                  <a:pt x="321" y="236"/>
                </a:cubicBezTo>
                <a:cubicBezTo>
                  <a:pt x="321" y="231"/>
                  <a:pt x="313" y="227"/>
                  <a:pt x="310" y="233"/>
                </a:cubicBezTo>
                <a:cubicBezTo>
                  <a:pt x="309" y="236"/>
                  <a:pt x="307" y="239"/>
                  <a:pt x="305" y="242"/>
                </a:cubicBezTo>
                <a:cubicBezTo>
                  <a:pt x="303" y="239"/>
                  <a:pt x="298" y="238"/>
                  <a:pt x="296" y="242"/>
                </a:cubicBezTo>
                <a:cubicBezTo>
                  <a:pt x="295" y="240"/>
                  <a:pt x="293" y="239"/>
                  <a:pt x="292" y="239"/>
                </a:cubicBezTo>
                <a:cubicBezTo>
                  <a:pt x="309" y="231"/>
                  <a:pt x="324" y="223"/>
                  <a:pt x="331" y="220"/>
                </a:cubicBezTo>
                <a:cubicBezTo>
                  <a:pt x="341" y="216"/>
                  <a:pt x="352" y="211"/>
                  <a:pt x="364" y="206"/>
                </a:cubicBezTo>
                <a:cubicBezTo>
                  <a:pt x="364" y="206"/>
                  <a:pt x="364" y="207"/>
                  <a:pt x="364" y="207"/>
                </a:cubicBezTo>
                <a:close/>
                <a:moveTo>
                  <a:pt x="360" y="259"/>
                </a:moveTo>
                <a:cubicBezTo>
                  <a:pt x="361" y="258"/>
                  <a:pt x="361" y="257"/>
                  <a:pt x="362" y="255"/>
                </a:cubicBezTo>
                <a:cubicBezTo>
                  <a:pt x="362" y="254"/>
                  <a:pt x="363" y="252"/>
                  <a:pt x="363" y="251"/>
                </a:cubicBezTo>
                <a:cubicBezTo>
                  <a:pt x="367" y="252"/>
                  <a:pt x="371" y="250"/>
                  <a:pt x="372" y="245"/>
                </a:cubicBezTo>
                <a:cubicBezTo>
                  <a:pt x="372" y="243"/>
                  <a:pt x="373" y="240"/>
                  <a:pt x="373" y="237"/>
                </a:cubicBezTo>
                <a:cubicBezTo>
                  <a:pt x="374" y="237"/>
                  <a:pt x="374" y="237"/>
                  <a:pt x="374" y="237"/>
                </a:cubicBezTo>
                <a:cubicBezTo>
                  <a:pt x="374" y="236"/>
                  <a:pt x="374" y="236"/>
                  <a:pt x="374" y="236"/>
                </a:cubicBezTo>
                <a:cubicBezTo>
                  <a:pt x="374" y="238"/>
                  <a:pt x="374" y="240"/>
                  <a:pt x="374" y="242"/>
                </a:cubicBezTo>
                <a:cubicBezTo>
                  <a:pt x="372" y="249"/>
                  <a:pt x="367" y="254"/>
                  <a:pt x="360" y="259"/>
                </a:cubicBezTo>
                <a:close/>
                <a:moveTo>
                  <a:pt x="331" y="206"/>
                </a:moveTo>
                <a:cubicBezTo>
                  <a:pt x="312" y="213"/>
                  <a:pt x="294" y="221"/>
                  <a:pt x="276" y="228"/>
                </a:cubicBezTo>
                <a:cubicBezTo>
                  <a:pt x="263" y="233"/>
                  <a:pt x="239" y="245"/>
                  <a:pt x="222" y="246"/>
                </a:cubicBezTo>
                <a:cubicBezTo>
                  <a:pt x="224" y="242"/>
                  <a:pt x="225" y="237"/>
                  <a:pt x="226" y="233"/>
                </a:cubicBezTo>
                <a:cubicBezTo>
                  <a:pt x="226" y="232"/>
                  <a:pt x="226" y="232"/>
                  <a:pt x="226" y="231"/>
                </a:cubicBezTo>
                <a:cubicBezTo>
                  <a:pt x="226" y="231"/>
                  <a:pt x="226" y="231"/>
                  <a:pt x="226" y="231"/>
                </a:cubicBezTo>
                <a:cubicBezTo>
                  <a:pt x="226" y="231"/>
                  <a:pt x="226" y="231"/>
                  <a:pt x="226" y="231"/>
                </a:cubicBezTo>
                <a:cubicBezTo>
                  <a:pt x="226" y="230"/>
                  <a:pt x="226" y="229"/>
                  <a:pt x="225" y="229"/>
                </a:cubicBezTo>
                <a:cubicBezTo>
                  <a:pt x="225" y="229"/>
                  <a:pt x="225" y="229"/>
                  <a:pt x="225" y="229"/>
                </a:cubicBezTo>
                <a:cubicBezTo>
                  <a:pt x="227" y="230"/>
                  <a:pt x="230" y="231"/>
                  <a:pt x="232" y="230"/>
                </a:cubicBezTo>
                <a:cubicBezTo>
                  <a:pt x="260" y="211"/>
                  <a:pt x="294" y="203"/>
                  <a:pt x="324" y="188"/>
                </a:cubicBezTo>
                <a:cubicBezTo>
                  <a:pt x="366" y="168"/>
                  <a:pt x="420" y="143"/>
                  <a:pt x="454" y="109"/>
                </a:cubicBezTo>
                <a:cubicBezTo>
                  <a:pt x="442" y="165"/>
                  <a:pt x="379" y="185"/>
                  <a:pt x="331" y="206"/>
                </a:cubicBezTo>
                <a:close/>
              </a:path>
            </a:pathLst>
          </a:custGeom>
          <a:solidFill>
            <a:srgbClr val="8FCEC7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7" name="组合 6"/>
          <p:cNvGrpSpPr/>
          <p:nvPr/>
        </p:nvGrpSpPr>
        <p:grpSpPr>
          <a:xfrm>
            <a:off x="4406693" y="3476409"/>
            <a:ext cx="204811" cy="2255728"/>
            <a:chOff x="6962660" y="2067973"/>
            <a:chExt cx="200967" cy="2213398"/>
          </a:xfrm>
          <a:solidFill>
            <a:srgbClr val="F2F2F2"/>
          </a:solidFill>
        </p:grpSpPr>
        <p:cxnSp>
          <p:nvCxnSpPr>
            <p:cNvPr id="8" name="直接连接符 7"/>
            <p:cNvCxnSpPr/>
            <p:nvPr/>
          </p:nvCxnSpPr>
          <p:spPr>
            <a:xfrm>
              <a:off x="7063143" y="2219103"/>
              <a:ext cx="1" cy="1927185"/>
            </a:xfrm>
            <a:prstGeom prst="line">
              <a:avLst/>
            </a:prstGeom>
            <a:grpFill/>
            <a:ln w="15875" cap="flat" cmpd="sng" algn="ctr">
              <a:solidFill>
                <a:srgbClr val="8AE0D4"/>
              </a:solidFill>
              <a:prstDash val="solid"/>
              <a:miter lim="800000"/>
            </a:ln>
            <a:effectLst/>
          </p:spPr>
        </p:cxnSp>
        <p:sp>
          <p:nvSpPr>
            <p:cNvPr id="9" name="椭圆 8"/>
            <p:cNvSpPr/>
            <p:nvPr/>
          </p:nvSpPr>
          <p:spPr>
            <a:xfrm>
              <a:off x="6962660" y="2067973"/>
              <a:ext cx="200967" cy="200967"/>
            </a:xfrm>
            <a:prstGeom prst="ellipse">
              <a:avLst/>
            </a:prstGeom>
            <a:blipFill dpi="0" rotWithShape="1">
              <a:blip r:embed="rId4" cstate="print">
                <a:duotone>
                  <a:prstClr val="black"/>
                  <a:srgbClr val="8AE0D4">
                    <a:tint val="45000"/>
                    <a:satMod val="400000"/>
                  </a:srgbClr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15875" cap="flat" cmpd="sng" algn="ctr">
              <a:solidFill>
                <a:srgbClr val="8AE0D4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85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1" name="椭圆 10"/>
            <p:cNvSpPr/>
            <p:nvPr/>
          </p:nvSpPr>
          <p:spPr>
            <a:xfrm>
              <a:off x="6962660" y="2561033"/>
              <a:ext cx="200967" cy="200967"/>
            </a:xfrm>
            <a:prstGeom prst="ellipse">
              <a:avLst/>
            </a:prstGeom>
            <a:blipFill dpi="0" rotWithShape="1">
              <a:blip r:embed="rId4" cstate="print">
                <a:duotone>
                  <a:prstClr val="black"/>
                  <a:srgbClr val="8AE0D4">
                    <a:tint val="45000"/>
                    <a:satMod val="400000"/>
                  </a:srgbClr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15875" cap="flat" cmpd="sng" algn="ctr">
              <a:solidFill>
                <a:srgbClr val="8AE0D4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85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2" name="椭圆 11"/>
            <p:cNvSpPr/>
            <p:nvPr/>
          </p:nvSpPr>
          <p:spPr>
            <a:xfrm>
              <a:off x="6962660" y="3066910"/>
              <a:ext cx="200967" cy="200967"/>
            </a:xfrm>
            <a:prstGeom prst="ellipse">
              <a:avLst/>
            </a:prstGeom>
            <a:blipFill dpi="0" rotWithShape="1">
              <a:blip r:embed="rId4" cstate="print">
                <a:duotone>
                  <a:prstClr val="black"/>
                  <a:srgbClr val="8AE0D4">
                    <a:tint val="45000"/>
                    <a:satMod val="400000"/>
                  </a:srgbClr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15875" cap="flat" cmpd="sng" algn="ctr">
              <a:solidFill>
                <a:srgbClr val="8AE0D4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85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3" name="椭圆 12"/>
            <p:cNvSpPr/>
            <p:nvPr/>
          </p:nvSpPr>
          <p:spPr>
            <a:xfrm>
              <a:off x="6962660" y="3572872"/>
              <a:ext cx="200967" cy="200967"/>
            </a:xfrm>
            <a:prstGeom prst="ellipse">
              <a:avLst/>
            </a:prstGeom>
            <a:blipFill dpi="0" rotWithShape="1">
              <a:blip r:embed="rId4" cstate="print">
                <a:duotone>
                  <a:prstClr val="black"/>
                  <a:srgbClr val="8AE0D4">
                    <a:tint val="45000"/>
                    <a:satMod val="400000"/>
                  </a:srgbClr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15875" cap="flat" cmpd="sng" algn="ctr">
              <a:solidFill>
                <a:srgbClr val="8AE0D4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85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4" name="椭圆 13"/>
            <p:cNvSpPr/>
            <p:nvPr/>
          </p:nvSpPr>
          <p:spPr>
            <a:xfrm>
              <a:off x="6962660" y="4080404"/>
              <a:ext cx="200967" cy="200967"/>
            </a:xfrm>
            <a:prstGeom prst="ellipse">
              <a:avLst/>
            </a:prstGeom>
            <a:blipFill dpi="0" rotWithShape="1">
              <a:blip r:embed="rId4" cstate="print">
                <a:duotone>
                  <a:prstClr val="black"/>
                  <a:srgbClr val="8AE0D4">
                    <a:tint val="45000"/>
                    <a:satMod val="400000"/>
                  </a:srgbClr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15875" cap="flat" cmpd="sng" algn="ctr">
              <a:solidFill>
                <a:srgbClr val="8AE0D4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85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sp>
        <p:nvSpPr>
          <p:cNvPr id="15" name="矩形 122"/>
          <p:cNvSpPr>
            <a:spLocks noChangeArrowheads="1"/>
          </p:cNvSpPr>
          <p:nvPr/>
        </p:nvSpPr>
        <p:spPr bwMode="auto">
          <a:xfrm>
            <a:off x="4611504" y="3391830"/>
            <a:ext cx="3202386" cy="4308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86" tIns="60943" rIns="121886" bIns="60943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000" dirty="0">
                <a:solidFill>
                  <a:srgbClr val="75B7A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单击编辑标题</a:t>
            </a:r>
          </a:p>
        </p:txBody>
      </p:sp>
      <p:sp>
        <p:nvSpPr>
          <p:cNvPr id="16" name="矩形 122"/>
          <p:cNvSpPr>
            <a:spLocks noChangeArrowheads="1"/>
          </p:cNvSpPr>
          <p:nvPr/>
        </p:nvSpPr>
        <p:spPr bwMode="auto">
          <a:xfrm>
            <a:off x="4611504" y="3897449"/>
            <a:ext cx="3202386" cy="4308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86" tIns="60943" rIns="121886" bIns="60943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000" dirty="0">
                <a:solidFill>
                  <a:srgbClr val="75B7A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单击编辑标题</a:t>
            </a:r>
          </a:p>
        </p:txBody>
      </p:sp>
      <p:sp>
        <p:nvSpPr>
          <p:cNvPr id="17" name="矩形 122"/>
          <p:cNvSpPr>
            <a:spLocks noChangeArrowheads="1"/>
          </p:cNvSpPr>
          <p:nvPr/>
        </p:nvSpPr>
        <p:spPr bwMode="auto">
          <a:xfrm>
            <a:off x="4611504" y="4403068"/>
            <a:ext cx="3202386" cy="4308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86" tIns="60943" rIns="121886" bIns="60943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000" dirty="0">
                <a:solidFill>
                  <a:srgbClr val="75B7A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单击编辑标题</a:t>
            </a:r>
          </a:p>
        </p:txBody>
      </p:sp>
      <p:sp>
        <p:nvSpPr>
          <p:cNvPr id="18" name="矩形 122"/>
          <p:cNvSpPr>
            <a:spLocks noChangeArrowheads="1"/>
          </p:cNvSpPr>
          <p:nvPr/>
        </p:nvSpPr>
        <p:spPr bwMode="auto">
          <a:xfrm>
            <a:off x="4611504" y="4908687"/>
            <a:ext cx="3202386" cy="4308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86" tIns="60943" rIns="121886" bIns="60943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000" dirty="0">
                <a:solidFill>
                  <a:srgbClr val="75B7A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单击编辑标题</a:t>
            </a:r>
          </a:p>
        </p:txBody>
      </p:sp>
      <p:sp>
        <p:nvSpPr>
          <p:cNvPr id="19" name="矩形 122"/>
          <p:cNvSpPr>
            <a:spLocks noChangeArrowheads="1"/>
          </p:cNvSpPr>
          <p:nvPr/>
        </p:nvSpPr>
        <p:spPr bwMode="auto">
          <a:xfrm>
            <a:off x="4611504" y="5414305"/>
            <a:ext cx="3202386" cy="4308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86" tIns="60943" rIns="121886" bIns="60943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000" dirty="0">
                <a:solidFill>
                  <a:srgbClr val="75B7A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单击编辑标题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29"/>
          <p:cNvSpPr txBox="1"/>
          <p:nvPr/>
        </p:nvSpPr>
        <p:spPr>
          <a:xfrm>
            <a:off x="7743997" y="3805512"/>
            <a:ext cx="292876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spc="600" dirty="0">
                <a:solidFill>
                  <a:srgbClr val="73ADC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</a:p>
        </p:txBody>
      </p:sp>
      <p:sp>
        <p:nvSpPr>
          <p:cNvPr id="3" name="文本框 30"/>
          <p:cNvSpPr txBox="1"/>
          <p:nvPr/>
        </p:nvSpPr>
        <p:spPr>
          <a:xfrm>
            <a:off x="7743998" y="4213962"/>
            <a:ext cx="3502895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您的内容打在这里，或者通过复制您的文本后，在此框中选择粘贴，并选择只保留文字；</a:t>
            </a:r>
            <a:endParaRPr lang="zh-CN" altLang="en-US" sz="1400" dirty="0">
              <a:solidFill>
                <a:srgbClr val="FFFFFF"/>
              </a:solidFill>
              <a:latin typeface="华文细黑" panose="02010600040101010101" pitchFamily="2" charset="-122"/>
              <a:ea typeface="微软雅黑" panose="020B0503020204020204" pitchFamily="34" charset="-122"/>
            </a:endParaRPr>
          </a:p>
        </p:txBody>
      </p:sp>
      <p:sp>
        <p:nvSpPr>
          <p:cNvPr id="4" name="Freeform 152"/>
          <p:cNvSpPr>
            <a:spLocks noEditPoints="1"/>
          </p:cNvSpPr>
          <p:nvPr/>
        </p:nvSpPr>
        <p:spPr bwMode="auto">
          <a:xfrm>
            <a:off x="6760155" y="4067122"/>
            <a:ext cx="983843" cy="986607"/>
          </a:xfrm>
          <a:custGeom>
            <a:avLst/>
            <a:gdLst>
              <a:gd name="T0" fmla="*/ 612 w 662"/>
              <a:gd name="T1" fmla="*/ 615 h 663"/>
              <a:gd name="T2" fmla="*/ 617 w 662"/>
              <a:gd name="T3" fmla="*/ 476 h 663"/>
              <a:gd name="T4" fmla="*/ 631 w 662"/>
              <a:gd name="T5" fmla="*/ 322 h 663"/>
              <a:gd name="T6" fmla="*/ 505 w 662"/>
              <a:gd name="T7" fmla="*/ 154 h 663"/>
              <a:gd name="T8" fmla="*/ 191 w 662"/>
              <a:gd name="T9" fmla="*/ 34 h 663"/>
              <a:gd name="T10" fmla="*/ 9 w 662"/>
              <a:gd name="T11" fmla="*/ 117 h 663"/>
              <a:gd name="T12" fmla="*/ 109 w 662"/>
              <a:gd name="T13" fmla="*/ 207 h 663"/>
              <a:gd name="T14" fmla="*/ 153 w 662"/>
              <a:gd name="T15" fmla="*/ 359 h 663"/>
              <a:gd name="T16" fmla="*/ 428 w 662"/>
              <a:gd name="T17" fmla="*/ 363 h 663"/>
              <a:gd name="T18" fmla="*/ 570 w 662"/>
              <a:gd name="T19" fmla="*/ 324 h 663"/>
              <a:gd name="T20" fmla="*/ 590 w 662"/>
              <a:gd name="T21" fmla="*/ 365 h 663"/>
              <a:gd name="T22" fmla="*/ 566 w 662"/>
              <a:gd name="T23" fmla="*/ 420 h 663"/>
              <a:gd name="T24" fmla="*/ 462 w 662"/>
              <a:gd name="T25" fmla="*/ 587 h 663"/>
              <a:gd name="T26" fmla="*/ 510 w 662"/>
              <a:gd name="T27" fmla="*/ 628 h 663"/>
              <a:gd name="T28" fmla="*/ 509 w 662"/>
              <a:gd name="T29" fmla="*/ 552 h 663"/>
              <a:gd name="T30" fmla="*/ 596 w 662"/>
              <a:gd name="T31" fmla="*/ 428 h 663"/>
              <a:gd name="T32" fmla="*/ 577 w 662"/>
              <a:gd name="T33" fmla="*/ 622 h 663"/>
              <a:gd name="T34" fmla="*/ 649 w 662"/>
              <a:gd name="T35" fmla="*/ 628 h 663"/>
              <a:gd name="T36" fmla="*/ 214 w 662"/>
              <a:gd name="T37" fmla="*/ 355 h 663"/>
              <a:gd name="T38" fmla="*/ 120 w 662"/>
              <a:gd name="T39" fmla="*/ 232 h 663"/>
              <a:gd name="T40" fmla="*/ 138 w 662"/>
              <a:gd name="T41" fmla="*/ 216 h 663"/>
              <a:gd name="T42" fmla="*/ 367 w 662"/>
              <a:gd name="T43" fmla="*/ 372 h 663"/>
              <a:gd name="T44" fmla="*/ 388 w 662"/>
              <a:gd name="T45" fmla="*/ 257 h 663"/>
              <a:gd name="T46" fmla="*/ 275 w 662"/>
              <a:gd name="T47" fmla="*/ 172 h 663"/>
              <a:gd name="T48" fmla="*/ 436 w 662"/>
              <a:gd name="T49" fmla="*/ 280 h 663"/>
              <a:gd name="T50" fmla="*/ 437 w 662"/>
              <a:gd name="T51" fmla="*/ 334 h 663"/>
              <a:gd name="T52" fmla="*/ 330 w 662"/>
              <a:gd name="T53" fmla="*/ 163 h 663"/>
              <a:gd name="T54" fmla="*/ 130 w 662"/>
              <a:gd name="T55" fmla="*/ 186 h 663"/>
              <a:gd name="T56" fmla="*/ 178 w 662"/>
              <a:gd name="T57" fmla="*/ 72 h 663"/>
              <a:gd name="T58" fmla="*/ 409 w 662"/>
              <a:gd name="T59" fmla="*/ 90 h 663"/>
              <a:gd name="T60" fmla="*/ 548 w 662"/>
              <a:gd name="T61" fmla="*/ 238 h 663"/>
              <a:gd name="T62" fmla="*/ 437 w 662"/>
              <a:gd name="T63" fmla="*/ 334 h 6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662" h="663">
                <a:moveTo>
                  <a:pt x="649" y="628"/>
                </a:moveTo>
                <a:cubicBezTo>
                  <a:pt x="636" y="623"/>
                  <a:pt x="622" y="624"/>
                  <a:pt x="612" y="615"/>
                </a:cubicBezTo>
                <a:cubicBezTo>
                  <a:pt x="603" y="607"/>
                  <a:pt x="602" y="593"/>
                  <a:pt x="601" y="582"/>
                </a:cubicBezTo>
                <a:cubicBezTo>
                  <a:pt x="600" y="546"/>
                  <a:pt x="609" y="510"/>
                  <a:pt x="617" y="476"/>
                </a:cubicBezTo>
                <a:cubicBezTo>
                  <a:pt x="624" y="442"/>
                  <a:pt x="654" y="346"/>
                  <a:pt x="612" y="321"/>
                </a:cubicBezTo>
                <a:cubicBezTo>
                  <a:pt x="619" y="321"/>
                  <a:pt x="625" y="321"/>
                  <a:pt x="631" y="322"/>
                </a:cubicBezTo>
                <a:cubicBezTo>
                  <a:pt x="640" y="323"/>
                  <a:pt x="645" y="311"/>
                  <a:pt x="641" y="304"/>
                </a:cubicBezTo>
                <a:cubicBezTo>
                  <a:pt x="608" y="246"/>
                  <a:pt x="548" y="206"/>
                  <a:pt x="505" y="154"/>
                </a:cubicBezTo>
                <a:cubicBezTo>
                  <a:pt x="465" y="107"/>
                  <a:pt x="419" y="41"/>
                  <a:pt x="358" y="19"/>
                </a:cubicBezTo>
                <a:cubicBezTo>
                  <a:pt x="304" y="0"/>
                  <a:pt x="243" y="18"/>
                  <a:pt x="191" y="34"/>
                </a:cubicBezTo>
                <a:cubicBezTo>
                  <a:pt x="133" y="53"/>
                  <a:pt x="77" y="81"/>
                  <a:pt x="16" y="90"/>
                </a:cubicBezTo>
                <a:cubicBezTo>
                  <a:pt x="4" y="92"/>
                  <a:pt x="0" y="110"/>
                  <a:pt x="9" y="117"/>
                </a:cubicBezTo>
                <a:cubicBezTo>
                  <a:pt x="42" y="146"/>
                  <a:pt x="80" y="167"/>
                  <a:pt x="113" y="195"/>
                </a:cubicBezTo>
                <a:cubicBezTo>
                  <a:pt x="110" y="199"/>
                  <a:pt x="109" y="203"/>
                  <a:pt x="109" y="207"/>
                </a:cubicBezTo>
                <a:cubicBezTo>
                  <a:pt x="93" y="219"/>
                  <a:pt x="86" y="241"/>
                  <a:pt x="88" y="265"/>
                </a:cubicBezTo>
                <a:cubicBezTo>
                  <a:pt x="93" y="306"/>
                  <a:pt x="121" y="336"/>
                  <a:pt x="153" y="359"/>
                </a:cubicBezTo>
                <a:cubicBezTo>
                  <a:pt x="214" y="403"/>
                  <a:pt x="298" y="425"/>
                  <a:pt x="371" y="405"/>
                </a:cubicBezTo>
                <a:cubicBezTo>
                  <a:pt x="395" y="399"/>
                  <a:pt x="418" y="385"/>
                  <a:pt x="428" y="363"/>
                </a:cubicBezTo>
                <a:cubicBezTo>
                  <a:pt x="431" y="364"/>
                  <a:pt x="433" y="364"/>
                  <a:pt x="436" y="363"/>
                </a:cubicBezTo>
                <a:cubicBezTo>
                  <a:pt x="477" y="348"/>
                  <a:pt x="524" y="331"/>
                  <a:pt x="570" y="324"/>
                </a:cubicBezTo>
                <a:cubicBezTo>
                  <a:pt x="574" y="329"/>
                  <a:pt x="579" y="333"/>
                  <a:pt x="585" y="338"/>
                </a:cubicBezTo>
                <a:cubicBezTo>
                  <a:pt x="586" y="347"/>
                  <a:pt x="588" y="356"/>
                  <a:pt x="590" y="365"/>
                </a:cubicBezTo>
                <a:cubicBezTo>
                  <a:pt x="590" y="365"/>
                  <a:pt x="590" y="365"/>
                  <a:pt x="591" y="365"/>
                </a:cubicBezTo>
                <a:cubicBezTo>
                  <a:pt x="584" y="387"/>
                  <a:pt x="571" y="413"/>
                  <a:pt x="566" y="420"/>
                </a:cubicBezTo>
                <a:cubicBezTo>
                  <a:pt x="546" y="447"/>
                  <a:pt x="523" y="472"/>
                  <a:pt x="503" y="500"/>
                </a:cubicBezTo>
                <a:cubicBezTo>
                  <a:pt x="485" y="525"/>
                  <a:pt x="466" y="555"/>
                  <a:pt x="462" y="587"/>
                </a:cubicBezTo>
                <a:cubicBezTo>
                  <a:pt x="459" y="611"/>
                  <a:pt x="470" y="641"/>
                  <a:pt x="497" y="645"/>
                </a:cubicBezTo>
                <a:cubicBezTo>
                  <a:pt x="507" y="646"/>
                  <a:pt x="516" y="638"/>
                  <a:pt x="510" y="628"/>
                </a:cubicBezTo>
                <a:cubicBezTo>
                  <a:pt x="503" y="617"/>
                  <a:pt x="495" y="609"/>
                  <a:pt x="495" y="595"/>
                </a:cubicBezTo>
                <a:cubicBezTo>
                  <a:pt x="494" y="580"/>
                  <a:pt x="502" y="565"/>
                  <a:pt x="509" y="552"/>
                </a:cubicBezTo>
                <a:cubicBezTo>
                  <a:pt x="527" y="518"/>
                  <a:pt x="552" y="489"/>
                  <a:pt x="575" y="459"/>
                </a:cubicBezTo>
                <a:cubicBezTo>
                  <a:pt x="583" y="449"/>
                  <a:pt x="590" y="439"/>
                  <a:pt x="596" y="428"/>
                </a:cubicBezTo>
                <a:cubicBezTo>
                  <a:pt x="588" y="461"/>
                  <a:pt x="579" y="494"/>
                  <a:pt x="573" y="528"/>
                </a:cubicBezTo>
                <a:cubicBezTo>
                  <a:pt x="568" y="558"/>
                  <a:pt x="564" y="593"/>
                  <a:pt x="577" y="622"/>
                </a:cubicBezTo>
                <a:cubicBezTo>
                  <a:pt x="591" y="648"/>
                  <a:pt x="624" y="663"/>
                  <a:pt x="652" y="650"/>
                </a:cubicBezTo>
                <a:cubicBezTo>
                  <a:pt x="662" y="645"/>
                  <a:pt x="658" y="631"/>
                  <a:pt x="649" y="628"/>
                </a:cubicBezTo>
                <a:moveTo>
                  <a:pt x="367" y="372"/>
                </a:moveTo>
                <a:cubicBezTo>
                  <a:pt x="316" y="389"/>
                  <a:pt x="261" y="376"/>
                  <a:pt x="214" y="355"/>
                </a:cubicBezTo>
                <a:cubicBezTo>
                  <a:pt x="184" y="343"/>
                  <a:pt x="157" y="326"/>
                  <a:pt x="136" y="302"/>
                </a:cubicBezTo>
                <a:cubicBezTo>
                  <a:pt x="120" y="284"/>
                  <a:pt x="110" y="253"/>
                  <a:pt x="120" y="232"/>
                </a:cubicBezTo>
                <a:cubicBezTo>
                  <a:pt x="126" y="228"/>
                  <a:pt x="132" y="222"/>
                  <a:pt x="137" y="216"/>
                </a:cubicBezTo>
                <a:cubicBezTo>
                  <a:pt x="138" y="216"/>
                  <a:pt x="138" y="216"/>
                  <a:pt x="138" y="216"/>
                </a:cubicBezTo>
                <a:cubicBezTo>
                  <a:pt x="204" y="200"/>
                  <a:pt x="276" y="218"/>
                  <a:pt x="333" y="253"/>
                </a:cubicBezTo>
                <a:cubicBezTo>
                  <a:pt x="372" y="278"/>
                  <a:pt x="440" y="347"/>
                  <a:pt x="367" y="372"/>
                </a:cubicBezTo>
                <a:moveTo>
                  <a:pt x="424" y="302"/>
                </a:moveTo>
                <a:cubicBezTo>
                  <a:pt x="415" y="285"/>
                  <a:pt x="401" y="269"/>
                  <a:pt x="388" y="257"/>
                </a:cubicBezTo>
                <a:cubicBezTo>
                  <a:pt x="332" y="203"/>
                  <a:pt x="245" y="174"/>
                  <a:pt x="166" y="182"/>
                </a:cubicBezTo>
                <a:cubicBezTo>
                  <a:pt x="197" y="155"/>
                  <a:pt x="234" y="159"/>
                  <a:pt x="275" y="172"/>
                </a:cubicBezTo>
                <a:cubicBezTo>
                  <a:pt x="316" y="186"/>
                  <a:pt x="359" y="199"/>
                  <a:pt x="397" y="221"/>
                </a:cubicBezTo>
                <a:cubicBezTo>
                  <a:pt x="415" y="232"/>
                  <a:pt x="448" y="255"/>
                  <a:pt x="436" y="280"/>
                </a:cubicBezTo>
                <a:cubicBezTo>
                  <a:pt x="433" y="288"/>
                  <a:pt x="428" y="295"/>
                  <a:pt x="424" y="302"/>
                </a:cubicBezTo>
                <a:moveTo>
                  <a:pt x="437" y="334"/>
                </a:moveTo>
                <a:cubicBezTo>
                  <a:pt x="455" y="304"/>
                  <a:pt x="481" y="277"/>
                  <a:pt x="459" y="240"/>
                </a:cubicBezTo>
                <a:cubicBezTo>
                  <a:pt x="434" y="196"/>
                  <a:pt x="375" y="178"/>
                  <a:pt x="330" y="163"/>
                </a:cubicBezTo>
                <a:cubicBezTo>
                  <a:pt x="286" y="148"/>
                  <a:pt x="230" y="123"/>
                  <a:pt x="184" y="142"/>
                </a:cubicBezTo>
                <a:cubicBezTo>
                  <a:pt x="162" y="152"/>
                  <a:pt x="145" y="168"/>
                  <a:pt x="130" y="186"/>
                </a:cubicBezTo>
                <a:cubicBezTo>
                  <a:pt x="114" y="155"/>
                  <a:pt x="85" y="135"/>
                  <a:pt x="57" y="114"/>
                </a:cubicBezTo>
                <a:cubicBezTo>
                  <a:pt x="98" y="103"/>
                  <a:pt x="138" y="86"/>
                  <a:pt x="178" y="72"/>
                </a:cubicBezTo>
                <a:cubicBezTo>
                  <a:pt x="227" y="54"/>
                  <a:pt x="286" y="32"/>
                  <a:pt x="339" y="43"/>
                </a:cubicBezTo>
                <a:cubicBezTo>
                  <a:pt x="367" y="49"/>
                  <a:pt x="389" y="71"/>
                  <a:pt x="409" y="90"/>
                </a:cubicBezTo>
                <a:cubicBezTo>
                  <a:pt x="434" y="114"/>
                  <a:pt x="457" y="141"/>
                  <a:pt x="480" y="168"/>
                </a:cubicBezTo>
                <a:cubicBezTo>
                  <a:pt x="501" y="193"/>
                  <a:pt x="523" y="216"/>
                  <a:pt x="548" y="238"/>
                </a:cubicBezTo>
                <a:cubicBezTo>
                  <a:pt x="569" y="256"/>
                  <a:pt x="591" y="275"/>
                  <a:pt x="608" y="297"/>
                </a:cubicBezTo>
                <a:cubicBezTo>
                  <a:pt x="550" y="296"/>
                  <a:pt x="490" y="316"/>
                  <a:pt x="437" y="334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" name="文本框 26"/>
          <p:cNvSpPr txBox="1"/>
          <p:nvPr/>
        </p:nvSpPr>
        <p:spPr>
          <a:xfrm>
            <a:off x="2383996" y="1713601"/>
            <a:ext cx="283094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spc="600" dirty="0">
                <a:solidFill>
                  <a:srgbClr val="FF5E7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</a:p>
        </p:txBody>
      </p:sp>
      <p:sp>
        <p:nvSpPr>
          <p:cNvPr id="6" name="文本框 27"/>
          <p:cNvSpPr txBox="1"/>
          <p:nvPr/>
        </p:nvSpPr>
        <p:spPr>
          <a:xfrm>
            <a:off x="2383996" y="2122051"/>
            <a:ext cx="3529916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您的内容打在这里，或者通过复制您的文本后，在此框中选择粘贴，并选择只保留文字；</a:t>
            </a:r>
            <a:endParaRPr lang="zh-CN" altLang="en-US" sz="1400" dirty="0">
              <a:solidFill>
                <a:srgbClr val="FFFFFF"/>
              </a:solidFill>
              <a:latin typeface="华文细黑" panose="02010600040101010101" pitchFamily="2" charset="-122"/>
              <a:ea typeface="微软雅黑" panose="020B0503020204020204" pitchFamily="34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1069902" y="1831788"/>
            <a:ext cx="1214604" cy="1174531"/>
            <a:chOff x="2716213" y="4478338"/>
            <a:chExt cx="1395413" cy="1349375"/>
          </a:xfrm>
        </p:grpSpPr>
        <p:sp>
          <p:nvSpPr>
            <p:cNvPr id="8" name="Freeform 154"/>
            <p:cNvSpPr>
              <a:spLocks noEditPoints="1"/>
            </p:cNvSpPr>
            <p:nvPr/>
          </p:nvSpPr>
          <p:spPr bwMode="auto">
            <a:xfrm>
              <a:off x="2716213" y="4478338"/>
              <a:ext cx="1395413" cy="1349375"/>
            </a:xfrm>
            <a:custGeom>
              <a:avLst/>
              <a:gdLst>
                <a:gd name="T0" fmla="*/ 764 w 816"/>
                <a:gd name="T1" fmla="*/ 514 h 790"/>
                <a:gd name="T2" fmla="*/ 727 w 816"/>
                <a:gd name="T3" fmla="*/ 396 h 790"/>
                <a:gd name="T4" fmla="*/ 583 w 816"/>
                <a:gd name="T5" fmla="*/ 206 h 790"/>
                <a:gd name="T6" fmla="*/ 363 w 816"/>
                <a:gd name="T7" fmla="*/ 15 h 790"/>
                <a:gd name="T8" fmla="*/ 133 w 816"/>
                <a:gd name="T9" fmla="*/ 195 h 790"/>
                <a:gd name="T10" fmla="*/ 81 w 816"/>
                <a:gd name="T11" fmla="*/ 466 h 790"/>
                <a:gd name="T12" fmla="*/ 224 w 816"/>
                <a:gd name="T13" fmla="*/ 623 h 790"/>
                <a:gd name="T14" fmla="*/ 345 w 816"/>
                <a:gd name="T15" fmla="*/ 749 h 790"/>
                <a:gd name="T16" fmla="*/ 70 w 816"/>
                <a:gd name="T17" fmla="*/ 412 h 790"/>
                <a:gd name="T18" fmla="*/ 105 w 816"/>
                <a:gd name="T19" fmla="*/ 247 h 790"/>
                <a:gd name="T20" fmla="*/ 342 w 816"/>
                <a:gd name="T21" fmla="*/ 60 h 790"/>
                <a:gd name="T22" fmla="*/ 457 w 816"/>
                <a:gd name="T23" fmla="*/ 85 h 790"/>
                <a:gd name="T24" fmla="*/ 697 w 816"/>
                <a:gd name="T25" fmla="*/ 388 h 790"/>
                <a:gd name="T26" fmla="*/ 535 w 816"/>
                <a:gd name="T27" fmla="*/ 455 h 790"/>
                <a:gd name="T28" fmla="*/ 343 w 816"/>
                <a:gd name="T29" fmla="*/ 594 h 790"/>
                <a:gd name="T30" fmla="*/ 83 w 816"/>
                <a:gd name="T31" fmla="*/ 321 h 790"/>
                <a:gd name="T32" fmla="*/ 331 w 816"/>
                <a:gd name="T33" fmla="*/ 658 h 790"/>
                <a:gd name="T34" fmla="*/ 409 w 816"/>
                <a:gd name="T35" fmla="*/ 780 h 790"/>
                <a:gd name="T36" fmla="*/ 603 w 816"/>
                <a:gd name="T37" fmla="*/ 667 h 790"/>
                <a:gd name="T38" fmla="*/ 806 w 816"/>
                <a:gd name="T39" fmla="*/ 520 h 790"/>
                <a:gd name="T40" fmla="*/ 685 w 816"/>
                <a:gd name="T41" fmla="*/ 571 h 790"/>
                <a:gd name="T42" fmla="*/ 460 w 816"/>
                <a:gd name="T43" fmla="*/ 710 h 790"/>
                <a:gd name="T44" fmla="*/ 361 w 816"/>
                <a:gd name="T45" fmla="*/ 637 h 790"/>
                <a:gd name="T46" fmla="*/ 628 w 816"/>
                <a:gd name="T47" fmla="*/ 441 h 790"/>
                <a:gd name="T48" fmla="*/ 689 w 816"/>
                <a:gd name="T49" fmla="*/ 452 h 790"/>
                <a:gd name="T50" fmla="*/ 528 w 816"/>
                <a:gd name="T51" fmla="*/ 531 h 790"/>
                <a:gd name="T52" fmla="*/ 379 w 816"/>
                <a:gd name="T53" fmla="*/ 636 h 790"/>
                <a:gd name="T54" fmla="*/ 691 w 816"/>
                <a:gd name="T55" fmla="*/ 472 h 790"/>
                <a:gd name="T56" fmla="*/ 698 w 816"/>
                <a:gd name="T57" fmla="*/ 473 h 790"/>
                <a:gd name="T58" fmla="*/ 435 w 816"/>
                <a:gd name="T59" fmla="*/ 621 h 790"/>
                <a:gd name="T60" fmla="*/ 410 w 816"/>
                <a:gd name="T61" fmla="*/ 661 h 790"/>
                <a:gd name="T62" fmla="*/ 563 w 816"/>
                <a:gd name="T63" fmla="*/ 576 h 790"/>
                <a:gd name="T64" fmla="*/ 720 w 816"/>
                <a:gd name="T65" fmla="*/ 504 h 790"/>
                <a:gd name="T66" fmla="*/ 433 w 816"/>
                <a:gd name="T67" fmla="*/ 676 h 790"/>
                <a:gd name="T68" fmla="*/ 588 w 816"/>
                <a:gd name="T69" fmla="*/ 623 h 790"/>
                <a:gd name="T70" fmla="*/ 741 w 816"/>
                <a:gd name="T71" fmla="*/ 522 h 790"/>
                <a:gd name="T72" fmla="*/ 685 w 816"/>
                <a:gd name="T73" fmla="*/ 571 h 7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816" h="790">
                  <a:moveTo>
                    <a:pt x="790" y="499"/>
                  </a:moveTo>
                  <a:cubicBezTo>
                    <a:pt x="781" y="504"/>
                    <a:pt x="773" y="509"/>
                    <a:pt x="764" y="514"/>
                  </a:cubicBezTo>
                  <a:cubicBezTo>
                    <a:pt x="738" y="480"/>
                    <a:pt x="696" y="443"/>
                    <a:pt x="726" y="398"/>
                  </a:cubicBezTo>
                  <a:cubicBezTo>
                    <a:pt x="726" y="398"/>
                    <a:pt x="726" y="397"/>
                    <a:pt x="727" y="396"/>
                  </a:cubicBezTo>
                  <a:cubicBezTo>
                    <a:pt x="733" y="391"/>
                    <a:pt x="735" y="382"/>
                    <a:pt x="728" y="375"/>
                  </a:cubicBezTo>
                  <a:cubicBezTo>
                    <a:pt x="675" y="325"/>
                    <a:pt x="624" y="267"/>
                    <a:pt x="583" y="206"/>
                  </a:cubicBezTo>
                  <a:cubicBezTo>
                    <a:pt x="549" y="155"/>
                    <a:pt x="518" y="101"/>
                    <a:pt x="475" y="57"/>
                  </a:cubicBezTo>
                  <a:cubicBezTo>
                    <a:pt x="445" y="25"/>
                    <a:pt x="407" y="0"/>
                    <a:pt x="363" y="15"/>
                  </a:cubicBezTo>
                  <a:cubicBezTo>
                    <a:pt x="317" y="30"/>
                    <a:pt x="277" y="68"/>
                    <a:pt x="242" y="100"/>
                  </a:cubicBezTo>
                  <a:cubicBezTo>
                    <a:pt x="207" y="132"/>
                    <a:pt x="174" y="170"/>
                    <a:pt x="133" y="195"/>
                  </a:cubicBezTo>
                  <a:cubicBezTo>
                    <a:pt x="87" y="223"/>
                    <a:pt x="35" y="257"/>
                    <a:pt x="18" y="311"/>
                  </a:cubicBezTo>
                  <a:cubicBezTo>
                    <a:pt x="0" y="369"/>
                    <a:pt x="45" y="426"/>
                    <a:pt x="81" y="466"/>
                  </a:cubicBezTo>
                  <a:cubicBezTo>
                    <a:pt x="103" y="490"/>
                    <a:pt x="128" y="513"/>
                    <a:pt x="151" y="536"/>
                  </a:cubicBezTo>
                  <a:cubicBezTo>
                    <a:pt x="178" y="563"/>
                    <a:pt x="200" y="594"/>
                    <a:pt x="224" y="623"/>
                  </a:cubicBezTo>
                  <a:cubicBezTo>
                    <a:pt x="261" y="668"/>
                    <a:pt x="299" y="711"/>
                    <a:pt x="334" y="757"/>
                  </a:cubicBezTo>
                  <a:cubicBezTo>
                    <a:pt x="339" y="763"/>
                    <a:pt x="348" y="755"/>
                    <a:pt x="345" y="749"/>
                  </a:cubicBezTo>
                  <a:cubicBezTo>
                    <a:pt x="306" y="679"/>
                    <a:pt x="253" y="620"/>
                    <a:pt x="204" y="558"/>
                  </a:cubicBezTo>
                  <a:cubicBezTo>
                    <a:pt x="163" y="506"/>
                    <a:pt x="109" y="465"/>
                    <a:pt x="70" y="412"/>
                  </a:cubicBezTo>
                  <a:cubicBezTo>
                    <a:pt x="50" y="385"/>
                    <a:pt x="36" y="352"/>
                    <a:pt x="44" y="318"/>
                  </a:cubicBezTo>
                  <a:cubicBezTo>
                    <a:pt x="51" y="287"/>
                    <a:pt x="80" y="264"/>
                    <a:pt x="105" y="247"/>
                  </a:cubicBezTo>
                  <a:cubicBezTo>
                    <a:pt x="144" y="218"/>
                    <a:pt x="182" y="194"/>
                    <a:pt x="218" y="162"/>
                  </a:cubicBezTo>
                  <a:cubicBezTo>
                    <a:pt x="258" y="126"/>
                    <a:pt x="297" y="88"/>
                    <a:pt x="342" y="60"/>
                  </a:cubicBezTo>
                  <a:cubicBezTo>
                    <a:pt x="358" y="50"/>
                    <a:pt x="377" y="40"/>
                    <a:pt x="396" y="41"/>
                  </a:cubicBezTo>
                  <a:cubicBezTo>
                    <a:pt x="419" y="43"/>
                    <a:pt x="443" y="70"/>
                    <a:pt x="457" y="85"/>
                  </a:cubicBezTo>
                  <a:cubicBezTo>
                    <a:pt x="499" y="129"/>
                    <a:pt x="528" y="184"/>
                    <a:pt x="562" y="234"/>
                  </a:cubicBezTo>
                  <a:cubicBezTo>
                    <a:pt x="599" y="289"/>
                    <a:pt x="646" y="344"/>
                    <a:pt x="697" y="388"/>
                  </a:cubicBezTo>
                  <a:cubicBezTo>
                    <a:pt x="685" y="402"/>
                    <a:pt x="642" y="404"/>
                    <a:pt x="629" y="408"/>
                  </a:cubicBezTo>
                  <a:cubicBezTo>
                    <a:pt x="595" y="417"/>
                    <a:pt x="564" y="436"/>
                    <a:pt x="535" y="455"/>
                  </a:cubicBezTo>
                  <a:cubicBezTo>
                    <a:pt x="485" y="487"/>
                    <a:pt x="431" y="514"/>
                    <a:pt x="384" y="550"/>
                  </a:cubicBezTo>
                  <a:cubicBezTo>
                    <a:pt x="367" y="564"/>
                    <a:pt x="353" y="578"/>
                    <a:pt x="343" y="594"/>
                  </a:cubicBezTo>
                  <a:cubicBezTo>
                    <a:pt x="263" y="498"/>
                    <a:pt x="188" y="392"/>
                    <a:pt x="95" y="309"/>
                  </a:cubicBezTo>
                  <a:cubicBezTo>
                    <a:pt x="87" y="301"/>
                    <a:pt x="77" y="312"/>
                    <a:pt x="83" y="321"/>
                  </a:cubicBezTo>
                  <a:cubicBezTo>
                    <a:pt x="162" y="422"/>
                    <a:pt x="244" y="527"/>
                    <a:pt x="332" y="621"/>
                  </a:cubicBezTo>
                  <a:cubicBezTo>
                    <a:pt x="330" y="632"/>
                    <a:pt x="329" y="645"/>
                    <a:pt x="331" y="658"/>
                  </a:cubicBezTo>
                  <a:cubicBezTo>
                    <a:pt x="337" y="699"/>
                    <a:pt x="351" y="756"/>
                    <a:pt x="385" y="783"/>
                  </a:cubicBezTo>
                  <a:cubicBezTo>
                    <a:pt x="393" y="790"/>
                    <a:pt x="403" y="788"/>
                    <a:pt x="409" y="780"/>
                  </a:cubicBezTo>
                  <a:cubicBezTo>
                    <a:pt x="430" y="752"/>
                    <a:pt x="466" y="741"/>
                    <a:pt x="496" y="728"/>
                  </a:cubicBezTo>
                  <a:cubicBezTo>
                    <a:pt x="533" y="712"/>
                    <a:pt x="568" y="689"/>
                    <a:pt x="603" y="667"/>
                  </a:cubicBezTo>
                  <a:cubicBezTo>
                    <a:pt x="639" y="644"/>
                    <a:pt x="674" y="617"/>
                    <a:pt x="709" y="593"/>
                  </a:cubicBezTo>
                  <a:cubicBezTo>
                    <a:pt x="742" y="570"/>
                    <a:pt x="779" y="549"/>
                    <a:pt x="806" y="520"/>
                  </a:cubicBezTo>
                  <a:cubicBezTo>
                    <a:pt x="816" y="509"/>
                    <a:pt x="803" y="492"/>
                    <a:pt x="790" y="499"/>
                  </a:cubicBezTo>
                  <a:moveTo>
                    <a:pt x="685" y="571"/>
                  </a:moveTo>
                  <a:cubicBezTo>
                    <a:pt x="647" y="598"/>
                    <a:pt x="609" y="626"/>
                    <a:pt x="570" y="651"/>
                  </a:cubicBezTo>
                  <a:cubicBezTo>
                    <a:pt x="534" y="674"/>
                    <a:pt x="499" y="694"/>
                    <a:pt x="460" y="710"/>
                  </a:cubicBezTo>
                  <a:cubicBezTo>
                    <a:pt x="436" y="720"/>
                    <a:pt x="414" y="732"/>
                    <a:pt x="395" y="750"/>
                  </a:cubicBezTo>
                  <a:cubicBezTo>
                    <a:pt x="372" y="720"/>
                    <a:pt x="362" y="670"/>
                    <a:pt x="361" y="637"/>
                  </a:cubicBezTo>
                  <a:cubicBezTo>
                    <a:pt x="360" y="588"/>
                    <a:pt x="435" y="553"/>
                    <a:pt x="471" y="532"/>
                  </a:cubicBezTo>
                  <a:cubicBezTo>
                    <a:pt x="523" y="502"/>
                    <a:pt x="572" y="464"/>
                    <a:pt x="628" y="441"/>
                  </a:cubicBezTo>
                  <a:cubicBezTo>
                    <a:pt x="641" y="436"/>
                    <a:pt x="665" y="432"/>
                    <a:pt x="684" y="425"/>
                  </a:cubicBezTo>
                  <a:cubicBezTo>
                    <a:pt x="684" y="434"/>
                    <a:pt x="686" y="443"/>
                    <a:pt x="689" y="452"/>
                  </a:cubicBezTo>
                  <a:cubicBezTo>
                    <a:pt x="686" y="451"/>
                    <a:pt x="683" y="451"/>
                    <a:pt x="680" y="453"/>
                  </a:cubicBezTo>
                  <a:cubicBezTo>
                    <a:pt x="628" y="476"/>
                    <a:pt x="578" y="504"/>
                    <a:pt x="528" y="531"/>
                  </a:cubicBezTo>
                  <a:cubicBezTo>
                    <a:pt x="476" y="560"/>
                    <a:pt x="422" y="590"/>
                    <a:pt x="373" y="624"/>
                  </a:cubicBezTo>
                  <a:cubicBezTo>
                    <a:pt x="366" y="629"/>
                    <a:pt x="372" y="639"/>
                    <a:pt x="379" y="636"/>
                  </a:cubicBezTo>
                  <a:cubicBezTo>
                    <a:pt x="431" y="613"/>
                    <a:pt x="481" y="584"/>
                    <a:pt x="531" y="557"/>
                  </a:cubicBezTo>
                  <a:cubicBezTo>
                    <a:pt x="584" y="528"/>
                    <a:pt x="638" y="501"/>
                    <a:pt x="691" y="472"/>
                  </a:cubicBezTo>
                  <a:cubicBezTo>
                    <a:pt x="693" y="471"/>
                    <a:pt x="694" y="470"/>
                    <a:pt x="695" y="469"/>
                  </a:cubicBezTo>
                  <a:cubicBezTo>
                    <a:pt x="696" y="470"/>
                    <a:pt x="697" y="472"/>
                    <a:pt x="698" y="473"/>
                  </a:cubicBezTo>
                  <a:cubicBezTo>
                    <a:pt x="645" y="504"/>
                    <a:pt x="590" y="530"/>
                    <a:pt x="537" y="560"/>
                  </a:cubicBezTo>
                  <a:cubicBezTo>
                    <a:pt x="503" y="580"/>
                    <a:pt x="468" y="599"/>
                    <a:pt x="435" y="621"/>
                  </a:cubicBezTo>
                  <a:cubicBezTo>
                    <a:pt x="425" y="628"/>
                    <a:pt x="393" y="646"/>
                    <a:pt x="399" y="663"/>
                  </a:cubicBezTo>
                  <a:cubicBezTo>
                    <a:pt x="401" y="669"/>
                    <a:pt x="410" y="668"/>
                    <a:pt x="410" y="661"/>
                  </a:cubicBezTo>
                  <a:cubicBezTo>
                    <a:pt x="411" y="655"/>
                    <a:pt x="463" y="630"/>
                    <a:pt x="471" y="626"/>
                  </a:cubicBezTo>
                  <a:cubicBezTo>
                    <a:pt x="502" y="609"/>
                    <a:pt x="533" y="592"/>
                    <a:pt x="563" y="576"/>
                  </a:cubicBezTo>
                  <a:cubicBezTo>
                    <a:pt x="612" y="548"/>
                    <a:pt x="664" y="526"/>
                    <a:pt x="712" y="496"/>
                  </a:cubicBezTo>
                  <a:cubicBezTo>
                    <a:pt x="715" y="499"/>
                    <a:pt x="717" y="501"/>
                    <a:pt x="720" y="504"/>
                  </a:cubicBezTo>
                  <a:cubicBezTo>
                    <a:pt x="673" y="534"/>
                    <a:pt x="626" y="561"/>
                    <a:pt x="581" y="594"/>
                  </a:cubicBezTo>
                  <a:cubicBezTo>
                    <a:pt x="535" y="627"/>
                    <a:pt x="487" y="656"/>
                    <a:pt x="433" y="676"/>
                  </a:cubicBezTo>
                  <a:cubicBezTo>
                    <a:pt x="423" y="679"/>
                    <a:pt x="427" y="694"/>
                    <a:pt x="438" y="692"/>
                  </a:cubicBezTo>
                  <a:cubicBezTo>
                    <a:pt x="492" y="682"/>
                    <a:pt x="543" y="653"/>
                    <a:pt x="588" y="623"/>
                  </a:cubicBezTo>
                  <a:cubicBezTo>
                    <a:pt x="614" y="605"/>
                    <a:pt x="639" y="587"/>
                    <a:pt x="667" y="570"/>
                  </a:cubicBezTo>
                  <a:cubicBezTo>
                    <a:pt x="692" y="555"/>
                    <a:pt x="718" y="541"/>
                    <a:pt x="741" y="522"/>
                  </a:cubicBezTo>
                  <a:cubicBezTo>
                    <a:pt x="743" y="523"/>
                    <a:pt x="745" y="525"/>
                    <a:pt x="747" y="526"/>
                  </a:cubicBezTo>
                  <a:cubicBezTo>
                    <a:pt x="726" y="541"/>
                    <a:pt x="706" y="557"/>
                    <a:pt x="685" y="571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" name="Freeform 155"/>
            <p:cNvSpPr>
              <a:spLocks noEditPoints="1"/>
            </p:cNvSpPr>
            <p:nvPr/>
          </p:nvSpPr>
          <p:spPr bwMode="auto">
            <a:xfrm>
              <a:off x="2998788" y="4695826"/>
              <a:ext cx="569913" cy="501650"/>
            </a:xfrm>
            <a:custGeom>
              <a:avLst/>
              <a:gdLst>
                <a:gd name="T0" fmla="*/ 327 w 334"/>
                <a:gd name="T1" fmla="*/ 96 h 293"/>
                <a:gd name="T2" fmla="*/ 247 w 334"/>
                <a:gd name="T3" fmla="*/ 20 h 293"/>
                <a:gd name="T4" fmla="*/ 164 w 334"/>
                <a:gd name="T5" fmla="*/ 39 h 293"/>
                <a:gd name="T6" fmla="*/ 72 w 334"/>
                <a:gd name="T7" fmla="*/ 93 h 293"/>
                <a:gd name="T8" fmla="*/ 13 w 334"/>
                <a:gd name="T9" fmla="*/ 143 h 293"/>
                <a:gd name="T10" fmla="*/ 13 w 334"/>
                <a:gd name="T11" fmla="*/ 153 h 293"/>
                <a:gd name="T12" fmla="*/ 3 w 334"/>
                <a:gd name="T13" fmla="*/ 162 h 293"/>
                <a:gd name="T14" fmla="*/ 127 w 334"/>
                <a:gd name="T15" fmla="*/ 255 h 293"/>
                <a:gd name="T16" fmla="*/ 327 w 334"/>
                <a:gd name="T17" fmla="*/ 118 h 293"/>
                <a:gd name="T18" fmla="*/ 327 w 334"/>
                <a:gd name="T19" fmla="*/ 96 h 293"/>
                <a:gd name="T20" fmla="*/ 119 w 334"/>
                <a:gd name="T21" fmla="*/ 225 h 293"/>
                <a:gd name="T22" fmla="*/ 84 w 334"/>
                <a:gd name="T23" fmla="*/ 229 h 293"/>
                <a:gd name="T24" fmla="*/ 17 w 334"/>
                <a:gd name="T25" fmla="*/ 158 h 293"/>
                <a:gd name="T26" fmla="*/ 36 w 334"/>
                <a:gd name="T27" fmla="*/ 157 h 293"/>
                <a:gd name="T28" fmla="*/ 160 w 334"/>
                <a:gd name="T29" fmla="*/ 82 h 293"/>
                <a:gd name="T30" fmla="*/ 186 w 334"/>
                <a:gd name="T31" fmla="*/ 62 h 293"/>
                <a:gd name="T32" fmla="*/ 237 w 334"/>
                <a:gd name="T33" fmla="*/ 50 h 293"/>
                <a:gd name="T34" fmla="*/ 294 w 334"/>
                <a:gd name="T35" fmla="*/ 108 h 293"/>
                <a:gd name="T36" fmla="*/ 153 w 334"/>
                <a:gd name="T37" fmla="*/ 203 h 293"/>
                <a:gd name="T38" fmla="*/ 119 w 334"/>
                <a:gd name="T39" fmla="*/ 225 h 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34" h="293">
                  <a:moveTo>
                    <a:pt x="327" y="96"/>
                  </a:moveTo>
                  <a:cubicBezTo>
                    <a:pt x="299" y="72"/>
                    <a:pt x="280" y="38"/>
                    <a:pt x="247" y="20"/>
                  </a:cubicBezTo>
                  <a:cubicBezTo>
                    <a:pt x="214" y="0"/>
                    <a:pt x="190" y="17"/>
                    <a:pt x="164" y="39"/>
                  </a:cubicBezTo>
                  <a:cubicBezTo>
                    <a:pt x="136" y="62"/>
                    <a:pt x="103" y="77"/>
                    <a:pt x="72" y="93"/>
                  </a:cubicBezTo>
                  <a:cubicBezTo>
                    <a:pt x="51" y="105"/>
                    <a:pt x="20" y="118"/>
                    <a:pt x="13" y="143"/>
                  </a:cubicBezTo>
                  <a:cubicBezTo>
                    <a:pt x="12" y="147"/>
                    <a:pt x="12" y="150"/>
                    <a:pt x="13" y="153"/>
                  </a:cubicBezTo>
                  <a:cubicBezTo>
                    <a:pt x="8" y="149"/>
                    <a:pt x="0" y="155"/>
                    <a:pt x="3" y="162"/>
                  </a:cubicBezTo>
                  <a:cubicBezTo>
                    <a:pt x="21" y="201"/>
                    <a:pt x="75" y="293"/>
                    <a:pt x="127" y="255"/>
                  </a:cubicBezTo>
                  <a:cubicBezTo>
                    <a:pt x="192" y="207"/>
                    <a:pt x="273" y="181"/>
                    <a:pt x="327" y="118"/>
                  </a:cubicBezTo>
                  <a:cubicBezTo>
                    <a:pt x="333" y="112"/>
                    <a:pt x="334" y="102"/>
                    <a:pt x="327" y="96"/>
                  </a:cubicBezTo>
                  <a:moveTo>
                    <a:pt x="119" y="225"/>
                  </a:moveTo>
                  <a:cubicBezTo>
                    <a:pt x="103" y="237"/>
                    <a:pt x="103" y="238"/>
                    <a:pt x="84" y="229"/>
                  </a:cubicBezTo>
                  <a:cubicBezTo>
                    <a:pt x="57" y="216"/>
                    <a:pt x="35" y="182"/>
                    <a:pt x="17" y="158"/>
                  </a:cubicBezTo>
                  <a:cubicBezTo>
                    <a:pt x="23" y="161"/>
                    <a:pt x="31" y="162"/>
                    <a:pt x="36" y="157"/>
                  </a:cubicBezTo>
                  <a:cubicBezTo>
                    <a:pt x="74" y="126"/>
                    <a:pt x="120" y="109"/>
                    <a:pt x="160" y="82"/>
                  </a:cubicBezTo>
                  <a:cubicBezTo>
                    <a:pt x="169" y="76"/>
                    <a:pt x="178" y="69"/>
                    <a:pt x="186" y="62"/>
                  </a:cubicBezTo>
                  <a:cubicBezTo>
                    <a:pt x="205" y="47"/>
                    <a:pt x="213" y="37"/>
                    <a:pt x="237" y="50"/>
                  </a:cubicBezTo>
                  <a:cubicBezTo>
                    <a:pt x="260" y="63"/>
                    <a:pt x="275" y="88"/>
                    <a:pt x="294" y="108"/>
                  </a:cubicBezTo>
                  <a:cubicBezTo>
                    <a:pt x="253" y="148"/>
                    <a:pt x="200" y="174"/>
                    <a:pt x="153" y="203"/>
                  </a:cubicBezTo>
                  <a:cubicBezTo>
                    <a:pt x="141" y="210"/>
                    <a:pt x="130" y="217"/>
                    <a:pt x="119" y="225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0" name="文本框 15"/>
          <p:cNvSpPr txBox="1"/>
          <p:nvPr/>
        </p:nvSpPr>
        <p:spPr>
          <a:xfrm>
            <a:off x="7695192" y="1713601"/>
            <a:ext cx="282040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spc="600" dirty="0">
                <a:solidFill>
                  <a:srgbClr val="FFAE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</a:p>
        </p:txBody>
      </p:sp>
      <p:sp>
        <p:nvSpPr>
          <p:cNvPr id="11" name="文本框 16"/>
          <p:cNvSpPr txBox="1"/>
          <p:nvPr/>
        </p:nvSpPr>
        <p:spPr>
          <a:xfrm>
            <a:off x="7695193" y="2122051"/>
            <a:ext cx="3551700" cy="10234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您的内容打在这里，或者通过复制您的文本后，在此框中选择粘贴，并选择只保留文字；</a:t>
            </a:r>
            <a:endParaRPr lang="zh-CN" altLang="en-US" sz="1400" dirty="0">
              <a:solidFill>
                <a:srgbClr val="FFFFFF"/>
              </a:solidFill>
              <a:latin typeface="华文细黑" panose="02010600040101010101" pitchFamily="2" charset="-122"/>
              <a:ea typeface="微软雅黑" panose="020B0503020204020204" pitchFamily="34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6760155" y="1902908"/>
            <a:ext cx="906462" cy="1106824"/>
            <a:chOff x="6448425" y="1033463"/>
            <a:chExt cx="1041400" cy="1271588"/>
          </a:xfrm>
        </p:grpSpPr>
        <p:sp>
          <p:nvSpPr>
            <p:cNvPr id="13" name="Freeform 157"/>
            <p:cNvSpPr>
              <a:spLocks noEditPoints="1"/>
            </p:cNvSpPr>
            <p:nvPr/>
          </p:nvSpPr>
          <p:spPr bwMode="auto">
            <a:xfrm>
              <a:off x="6448425" y="1033463"/>
              <a:ext cx="1041400" cy="1271588"/>
            </a:xfrm>
            <a:custGeom>
              <a:avLst/>
              <a:gdLst>
                <a:gd name="T0" fmla="*/ 587 w 609"/>
                <a:gd name="T1" fmla="*/ 619 h 744"/>
                <a:gd name="T2" fmla="*/ 523 w 609"/>
                <a:gd name="T3" fmla="*/ 514 h 744"/>
                <a:gd name="T4" fmla="*/ 399 w 609"/>
                <a:gd name="T5" fmla="*/ 353 h 744"/>
                <a:gd name="T6" fmla="*/ 448 w 609"/>
                <a:gd name="T7" fmla="*/ 320 h 744"/>
                <a:gd name="T8" fmla="*/ 474 w 609"/>
                <a:gd name="T9" fmla="*/ 180 h 744"/>
                <a:gd name="T10" fmla="*/ 471 w 609"/>
                <a:gd name="T11" fmla="*/ 179 h 744"/>
                <a:gd name="T12" fmla="*/ 466 w 609"/>
                <a:gd name="T13" fmla="*/ 154 h 744"/>
                <a:gd name="T14" fmla="*/ 244 w 609"/>
                <a:gd name="T15" fmla="*/ 13 h 744"/>
                <a:gd name="T16" fmla="*/ 171 w 609"/>
                <a:gd name="T17" fmla="*/ 5 h 744"/>
                <a:gd name="T18" fmla="*/ 168 w 609"/>
                <a:gd name="T19" fmla="*/ 4 h 744"/>
                <a:gd name="T20" fmla="*/ 57 w 609"/>
                <a:gd name="T21" fmla="*/ 89 h 744"/>
                <a:gd name="T22" fmla="*/ 32 w 609"/>
                <a:gd name="T23" fmla="*/ 177 h 744"/>
                <a:gd name="T24" fmla="*/ 29 w 609"/>
                <a:gd name="T25" fmla="*/ 181 h 744"/>
                <a:gd name="T26" fmla="*/ 106 w 609"/>
                <a:gd name="T27" fmla="*/ 377 h 744"/>
                <a:gd name="T28" fmla="*/ 292 w 609"/>
                <a:gd name="T29" fmla="*/ 392 h 744"/>
                <a:gd name="T30" fmla="*/ 312 w 609"/>
                <a:gd name="T31" fmla="*/ 387 h 744"/>
                <a:gd name="T32" fmla="*/ 375 w 609"/>
                <a:gd name="T33" fmla="*/ 557 h 744"/>
                <a:gd name="T34" fmla="*/ 447 w 609"/>
                <a:gd name="T35" fmla="*/ 673 h 744"/>
                <a:gd name="T36" fmla="*/ 541 w 609"/>
                <a:gd name="T37" fmla="*/ 741 h 744"/>
                <a:gd name="T38" fmla="*/ 602 w 609"/>
                <a:gd name="T39" fmla="*/ 698 h 744"/>
                <a:gd name="T40" fmla="*/ 587 w 609"/>
                <a:gd name="T41" fmla="*/ 619 h 744"/>
                <a:gd name="T42" fmla="*/ 75 w 609"/>
                <a:gd name="T43" fmla="*/ 127 h 744"/>
                <a:gd name="T44" fmla="*/ 154 w 609"/>
                <a:gd name="T45" fmla="*/ 29 h 744"/>
                <a:gd name="T46" fmla="*/ 160 w 609"/>
                <a:gd name="T47" fmla="*/ 31 h 744"/>
                <a:gd name="T48" fmla="*/ 393 w 609"/>
                <a:gd name="T49" fmla="*/ 106 h 744"/>
                <a:gd name="T50" fmla="*/ 441 w 609"/>
                <a:gd name="T51" fmla="*/ 195 h 744"/>
                <a:gd name="T52" fmla="*/ 354 w 609"/>
                <a:gd name="T53" fmla="*/ 305 h 744"/>
                <a:gd name="T54" fmla="*/ 92 w 609"/>
                <a:gd name="T55" fmla="*/ 260 h 744"/>
                <a:gd name="T56" fmla="*/ 75 w 609"/>
                <a:gd name="T57" fmla="*/ 127 h 744"/>
                <a:gd name="T58" fmla="*/ 298 w 609"/>
                <a:gd name="T59" fmla="*/ 368 h 744"/>
                <a:gd name="T60" fmla="*/ 145 w 609"/>
                <a:gd name="T61" fmla="*/ 374 h 744"/>
                <a:gd name="T62" fmla="*/ 39 w 609"/>
                <a:gd name="T63" fmla="*/ 232 h 744"/>
                <a:gd name="T64" fmla="*/ 42 w 609"/>
                <a:gd name="T65" fmla="*/ 241 h 744"/>
                <a:gd name="T66" fmla="*/ 306 w 609"/>
                <a:gd name="T67" fmla="*/ 352 h 744"/>
                <a:gd name="T68" fmla="*/ 465 w 609"/>
                <a:gd name="T69" fmla="*/ 228 h 744"/>
                <a:gd name="T70" fmla="*/ 463 w 609"/>
                <a:gd name="T71" fmla="*/ 250 h 744"/>
                <a:gd name="T72" fmla="*/ 426 w 609"/>
                <a:gd name="T73" fmla="*/ 306 h 744"/>
                <a:gd name="T74" fmla="*/ 298 w 609"/>
                <a:gd name="T75" fmla="*/ 368 h 744"/>
                <a:gd name="T76" fmla="*/ 379 w 609"/>
                <a:gd name="T77" fmla="*/ 364 h 744"/>
                <a:gd name="T78" fmla="*/ 411 w 609"/>
                <a:gd name="T79" fmla="*/ 415 h 744"/>
                <a:gd name="T80" fmla="*/ 396 w 609"/>
                <a:gd name="T81" fmla="*/ 428 h 744"/>
                <a:gd name="T82" fmla="*/ 360 w 609"/>
                <a:gd name="T83" fmla="*/ 440 h 744"/>
                <a:gd name="T84" fmla="*/ 322 w 609"/>
                <a:gd name="T85" fmla="*/ 384 h 744"/>
                <a:gd name="T86" fmla="*/ 379 w 609"/>
                <a:gd name="T87" fmla="*/ 364 h 744"/>
                <a:gd name="T88" fmla="*/ 541 w 609"/>
                <a:gd name="T89" fmla="*/ 713 h 744"/>
                <a:gd name="T90" fmla="*/ 450 w 609"/>
                <a:gd name="T91" fmla="*/ 630 h 744"/>
                <a:gd name="T92" fmla="*/ 386 w 609"/>
                <a:gd name="T93" fmla="*/ 509 h 744"/>
                <a:gd name="T94" fmla="*/ 369 w 609"/>
                <a:gd name="T95" fmla="*/ 462 h 744"/>
                <a:gd name="T96" fmla="*/ 400 w 609"/>
                <a:gd name="T97" fmla="*/ 455 h 744"/>
                <a:gd name="T98" fmla="*/ 428 w 609"/>
                <a:gd name="T99" fmla="*/ 437 h 744"/>
                <a:gd name="T100" fmla="*/ 478 w 609"/>
                <a:gd name="T101" fmla="*/ 498 h 744"/>
                <a:gd name="T102" fmla="*/ 575 w 609"/>
                <a:gd name="T103" fmla="*/ 671 h 744"/>
                <a:gd name="T104" fmla="*/ 541 w 609"/>
                <a:gd name="T105" fmla="*/ 713 h 7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609" h="744">
                  <a:moveTo>
                    <a:pt x="587" y="619"/>
                  </a:moveTo>
                  <a:cubicBezTo>
                    <a:pt x="570" y="582"/>
                    <a:pt x="547" y="547"/>
                    <a:pt x="523" y="514"/>
                  </a:cubicBezTo>
                  <a:cubicBezTo>
                    <a:pt x="484" y="459"/>
                    <a:pt x="439" y="408"/>
                    <a:pt x="399" y="353"/>
                  </a:cubicBezTo>
                  <a:cubicBezTo>
                    <a:pt x="417" y="344"/>
                    <a:pt x="433" y="333"/>
                    <a:pt x="448" y="320"/>
                  </a:cubicBezTo>
                  <a:cubicBezTo>
                    <a:pt x="483" y="290"/>
                    <a:pt x="516" y="219"/>
                    <a:pt x="474" y="180"/>
                  </a:cubicBezTo>
                  <a:cubicBezTo>
                    <a:pt x="473" y="180"/>
                    <a:pt x="472" y="179"/>
                    <a:pt x="471" y="179"/>
                  </a:cubicBezTo>
                  <a:cubicBezTo>
                    <a:pt x="470" y="171"/>
                    <a:pt x="469" y="162"/>
                    <a:pt x="466" y="154"/>
                  </a:cubicBezTo>
                  <a:cubicBezTo>
                    <a:pt x="438" y="69"/>
                    <a:pt x="322" y="30"/>
                    <a:pt x="244" y="13"/>
                  </a:cubicBezTo>
                  <a:cubicBezTo>
                    <a:pt x="220" y="8"/>
                    <a:pt x="196" y="5"/>
                    <a:pt x="171" y="5"/>
                  </a:cubicBezTo>
                  <a:cubicBezTo>
                    <a:pt x="170" y="4"/>
                    <a:pt x="169" y="4"/>
                    <a:pt x="168" y="4"/>
                  </a:cubicBezTo>
                  <a:cubicBezTo>
                    <a:pt x="118" y="0"/>
                    <a:pt x="78" y="49"/>
                    <a:pt x="57" y="89"/>
                  </a:cubicBezTo>
                  <a:cubicBezTo>
                    <a:pt x="42" y="115"/>
                    <a:pt x="33" y="146"/>
                    <a:pt x="32" y="177"/>
                  </a:cubicBezTo>
                  <a:cubicBezTo>
                    <a:pt x="31" y="178"/>
                    <a:pt x="29" y="179"/>
                    <a:pt x="29" y="181"/>
                  </a:cubicBezTo>
                  <a:cubicBezTo>
                    <a:pt x="0" y="252"/>
                    <a:pt x="48" y="334"/>
                    <a:pt x="106" y="377"/>
                  </a:cubicBezTo>
                  <a:cubicBezTo>
                    <a:pt x="158" y="416"/>
                    <a:pt x="233" y="405"/>
                    <a:pt x="292" y="392"/>
                  </a:cubicBezTo>
                  <a:cubicBezTo>
                    <a:pt x="299" y="390"/>
                    <a:pt x="305" y="389"/>
                    <a:pt x="312" y="387"/>
                  </a:cubicBezTo>
                  <a:cubicBezTo>
                    <a:pt x="342" y="439"/>
                    <a:pt x="353" y="501"/>
                    <a:pt x="375" y="557"/>
                  </a:cubicBezTo>
                  <a:cubicBezTo>
                    <a:pt x="391" y="599"/>
                    <a:pt x="419" y="638"/>
                    <a:pt x="447" y="673"/>
                  </a:cubicBezTo>
                  <a:cubicBezTo>
                    <a:pt x="471" y="704"/>
                    <a:pt x="501" y="736"/>
                    <a:pt x="541" y="741"/>
                  </a:cubicBezTo>
                  <a:cubicBezTo>
                    <a:pt x="569" y="744"/>
                    <a:pt x="595" y="724"/>
                    <a:pt x="602" y="698"/>
                  </a:cubicBezTo>
                  <a:cubicBezTo>
                    <a:pt x="609" y="672"/>
                    <a:pt x="597" y="643"/>
                    <a:pt x="587" y="619"/>
                  </a:cubicBezTo>
                  <a:moveTo>
                    <a:pt x="75" y="127"/>
                  </a:moveTo>
                  <a:cubicBezTo>
                    <a:pt x="90" y="84"/>
                    <a:pt x="117" y="52"/>
                    <a:pt x="154" y="29"/>
                  </a:cubicBezTo>
                  <a:cubicBezTo>
                    <a:pt x="155" y="30"/>
                    <a:pt x="157" y="31"/>
                    <a:pt x="160" y="31"/>
                  </a:cubicBezTo>
                  <a:cubicBezTo>
                    <a:pt x="239" y="32"/>
                    <a:pt x="331" y="56"/>
                    <a:pt x="393" y="106"/>
                  </a:cubicBezTo>
                  <a:cubicBezTo>
                    <a:pt x="421" y="128"/>
                    <a:pt x="443" y="158"/>
                    <a:pt x="441" y="195"/>
                  </a:cubicBezTo>
                  <a:cubicBezTo>
                    <a:pt x="438" y="241"/>
                    <a:pt x="392" y="285"/>
                    <a:pt x="354" y="305"/>
                  </a:cubicBezTo>
                  <a:cubicBezTo>
                    <a:pt x="273" y="347"/>
                    <a:pt x="153" y="327"/>
                    <a:pt x="92" y="260"/>
                  </a:cubicBezTo>
                  <a:cubicBezTo>
                    <a:pt x="58" y="223"/>
                    <a:pt x="60" y="172"/>
                    <a:pt x="75" y="127"/>
                  </a:cubicBezTo>
                  <a:moveTo>
                    <a:pt x="298" y="368"/>
                  </a:moveTo>
                  <a:cubicBezTo>
                    <a:pt x="249" y="381"/>
                    <a:pt x="193" y="390"/>
                    <a:pt x="145" y="374"/>
                  </a:cubicBezTo>
                  <a:cubicBezTo>
                    <a:pt x="90" y="356"/>
                    <a:pt x="47" y="292"/>
                    <a:pt x="39" y="232"/>
                  </a:cubicBezTo>
                  <a:cubicBezTo>
                    <a:pt x="40" y="235"/>
                    <a:pt x="41" y="238"/>
                    <a:pt x="42" y="241"/>
                  </a:cubicBezTo>
                  <a:cubicBezTo>
                    <a:pt x="82" y="339"/>
                    <a:pt x="212" y="367"/>
                    <a:pt x="306" y="352"/>
                  </a:cubicBezTo>
                  <a:cubicBezTo>
                    <a:pt x="369" y="342"/>
                    <a:pt x="442" y="292"/>
                    <a:pt x="465" y="228"/>
                  </a:cubicBezTo>
                  <a:cubicBezTo>
                    <a:pt x="465" y="235"/>
                    <a:pt x="465" y="242"/>
                    <a:pt x="463" y="250"/>
                  </a:cubicBezTo>
                  <a:cubicBezTo>
                    <a:pt x="458" y="272"/>
                    <a:pt x="442" y="290"/>
                    <a:pt x="426" y="306"/>
                  </a:cubicBezTo>
                  <a:cubicBezTo>
                    <a:pt x="391" y="337"/>
                    <a:pt x="343" y="356"/>
                    <a:pt x="298" y="368"/>
                  </a:cubicBezTo>
                  <a:moveTo>
                    <a:pt x="379" y="364"/>
                  </a:moveTo>
                  <a:cubicBezTo>
                    <a:pt x="387" y="381"/>
                    <a:pt x="399" y="398"/>
                    <a:pt x="411" y="415"/>
                  </a:cubicBezTo>
                  <a:cubicBezTo>
                    <a:pt x="406" y="420"/>
                    <a:pt x="401" y="425"/>
                    <a:pt x="396" y="428"/>
                  </a:cubicBezTo>
                  <a:cubicBezTo>
                    <a:pt x="385" y="435"/>
                    <a:pt x="373" y="440"/>
                    <a:pt x="360" y="440"/>
                  </a:cubicBezTo>
                  <a:cubicBezTo>
                    <a:pt x="350" y="420"/>
                    <a:pt x="338" y="401"/>
                    <a:pt x="322" y="384"/>
                  </a:cubicBezTo>
                  <a:cubicBezTo>
                    <a:pt x="341" y="379"/>
                    <a:pt x="360" y="372"/>
                    <a:pt x="379" y="364"/>
                  </a:cubicBezTo>
                  <a:moveTo>
                    <a:pt x="541" y="713"/>
                  </a:moveTo>
                  <a:cubicBezTo>
                    <a:pt x="504" y="712"/>
                    <a:pt x="469" y="657"/>
                    <a:pt x="450" y="630"/>
                  </a:cubicBezTo>
                  <a:cubicBezTo>
                    <a:pt x="423" y="592"/>
                    <a:pt x="402" y="553"/>
                    <a:pt x="386" y="509"/>
                  </a:cubicBezTo>
                  <a:cubicBezTo>
                    <a:pt x="381" y="493"/>
                    <a:pt x="375" y="477"/>
                    <a:pt x="369" y="462"/>
                  </a:cubicBezTo>
                  <a:cubicBezTo>
                    <a:pt x="380" y="462"/>
                    <a:pt x="391" y="459"/>
                    <a:pt x="400" y="455"/>
                  </a:cubicBezTo>
                  <a:cubicBezTo>
                    <a:pt x="409" y="451"/>
                    <a:pt x="420" y="445"/>
                    <a:pt x="428" y="437"/>
                  </a:cubicBezTo>
                  <a:cubicBezTo>
                    <a:pt x="445" y="458"/>
                    <a:pt x="463" y="478"/>
                    <a:pt x="478" y="498"/>
                  </a:cubicBezTo>
                  <a:cubicBezTo>
                    <a:pt x="516" y="549"/>
                    <a:pt x="562" y="607"/>
                    <a:pt x="575" y="671"/>
                  </a:cubicBezTo>
                  <a:cubicBezTo>
                    <a:pt x="579" y="695"/>
                    <a:pt x="567" y="714"/>
                    <a:pt x="541" y="713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" name="Freeform 158"/>
            <p:cNvSpPr/>
            <p:nvPr/>
          </p:nvSpPr>
          <p:spPr bwMode="auto">
            <a:xfrm>
              <a:off x="6562725" y="1185863"/>
              <a:ext cx="212725" cy="282575"/>
            </a:xfrm>
            <a:custGeom>
              <a:avLst/>
              <a:gdLst>
                <a:gd name="T0" fmla="*/ 107 w 124"/>
                <a:gd name="T1" fmla="*/ 2 h 165"/>
                <a:gd name="T2" fmla="*/ 78 w 124"/>
                <a:gd name="T3" fmla="*/ 160 h 165"/>
                <a:gd name="T4" fmla="*/ 92 w 124"/>
                <a:gd name="T5" fmla="*/ 142 h 165"/>
                <a:gd name="T6" fmla="*/ 63 w 124"/>
                <a:gd name="T7" fmla="*/ 77 h 165"/>
                <a:gd name="T8" fmla="*/ 114 w 124"/>
                <a:gd name="T9" fmla="*/ 19 h 165"/>
                <a:gd name="T10" fmla="*/ 107 w 124"/>
                <a:gd name="T11" fmla="*/ 2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4" h="165">
                  <a:moveTo>
                    <a:pt x="107" y="2"/>
                  </a:moveTo>
                  <a:cubicBezTo>
                    <a:pt x="33" y="17"/>
                    <a:pt x="0" y="124"/>
                    <a:pt x="78" y="160"/>
                  </a:cubicBezTo>
                  <a:cubicBezTo>
                    <a:pt x="90" y="165"/>
                    <a:pt x="101" y="152"/>
                    <a:pt x="92" y="142"/>
                  </a:cubicBezTo>
                  <a:cubicBezTo>
                    <a:pt x="76" y="123"/>
                    <a:pt x="59" y="104"/>
                    <a:pt x="63" y="77"/>
                  </a:cubicBezTo>
                  <a:cubicBezTo>
                    <a:pt x="68" y="48"/>
                    <a:pt x="91" y="32"/>
                    <a:pt x="114" y="19"/>
                  </a:cubicBezTo>
                  <a:cubicBezTo>
                    <a:pt x="124" y="14"/>
                    <a:pt x="117" y="0"/>
                    <a:pt x="107" y="2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5" name="文本框 36"/>
          <p:cNvSpPr txBox="1"/>
          <p:nvPr/>
        </p:nvSpPr>
        <p:spPr>
          <a:xfrm>
            <a:off x="2243181" y="3805512"/>
            <a:ext cx="28717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spc="600" dirty="0">
                <a:solidFill>
                  <a:srgbClr val="AEBD7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</a:p>
        </p:txBody>
      </p:sp>
      <p:sp>
        <p:nvSpPr>
          <p:cNvPr id="16" name="文本框 37"/>
          <p:cNvSpPr txBox="1"/>
          <p:nvPr/>
        </p:nvSpPr>
        <p:spPr>
          <a:xfrm>
            <a:off x="2243182" y="4213962"/>
            <a:ext cx="3397598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您的内容打在这里，或者通过复制您的文本后，在此框中选择粘贴，并选择只保留文字；</a:t>
            </a:r>
            <a:endParaRPr lang="zh-CN" altLang="en-US" sz="1400" dirty="0">
              <a:solidFill>
                <a:srgbClr val="FFFFFF"/>
              </a:solidFill>
              <a:latin typeface="华文细黑" panose="02010600040101010101" pitchFamily="2" charset="-122"/>
              <a:ea typeface="微软雅黑" panose="020B0503020204020204" pitchFamily="34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1069902" y="3943036"/>
            <a:ext cx="697810" cy="1108205"/>
            <a:chOff x="6711950" y="3167063"/>
            <a:chExt cx="801688" cy="1273176"/>
          </a:xfrm>
        </p:grpSpPr>
        <p:sp>
          <p:nvSpPr>
            <p:cNvPr id="18" name="Freeform 176"/>
            <p:cNvSpPr>
              <a:spLocks noEditPoints="1"/>
            </p:cNvSpPr>
            <p:nvPr/>
          </p:nvSpPr>
          <p:spPr bwMode="auto">
            <a:xfrm>
              <a:off x="6719888" y="3167063"/>
              <a:ext cx="793750" cy="1119188"/>
            </a:xfrm>
            <a:custGeom>
              <a:avLst/>
              <a:gdLst>
                <a:gd name="T0" fmla="*/ 303 w 464"/>
                <a:gd name="T1" fmla="*/ 330 h 655"/>
                <a:gd name="T2" fmla="*/ 435 w 464"/>
                <a:gd name="T3" fmla="*/ 61 h 655"/>
                <a:gd name="T4" fmla="*/ 307 w 464"/>
                <a:gd name="T5" fmla="*/ 42 h 655"/>
                <a:gd name="T6" fmla="*/ 411 w 464"/>
                <a:gd name="T7" fmla="*/ 108 h 655"/>
                <a:gd name="T8" fmla="*/ 273 w 464"/>
                <a:gd name="T9" fmla="*/ 329 h 655"/>
                <a:gd name="T10" fmla="*/ 198 w 464"/>
                <a:gd name="T11" fmla="*/ 275 h 655"/>
                <a:gd name="T12" fmla="*/ 280 w 464"/>
                <a:gd name="T13" fmla="*/ 39 h 655"/>
                <a:gd name="T14" fmla="*/ 207 w 464"/>
                <a:gd name="T15" fmla="*/ 168 h 655"/>
                <a:gd name="T16" fmla="*/ 3 w 464"/>
                <a:gd name="T17" fmla="*/ 609 h 655"/>
                <a:gd name="T18" fmla="*/ 170 w 464"/>
                <a:gd name="T19" fmla="*/ 357 h 655"/>
                <a:gd name="T20" fmla="*/ 205 w 464"/>
                <a:gd name="T21" fmla="*/ 366 h 655"/>
                <a:gd name="T22" fmla="*/ 237 w 464"/>
                <a:gd name="T23" fmla="*/ 398 h 655"/>
                <a:gd name="T24" fmla="*/ 228 w 464"/>
                <a:gd name="T25" fmla="*/ 430 h 655"/>
                <a:gd name="T26" fmla="*/ 192 w 464"/>
                <a:gd name="T27" fmla="*/ 649 h 655"/>
                <a:gd name="T28" fmla="*/ 260 w 464"/>
                <a:gd name="T29" fmla="*/ 646 h 655"/>
                <a:gd name="T30" fmla="*/ 259 w 464"/>
                <a:gd name="T31" fmla="*/ 511 h 655"/>
                <a:gd name="T32" fmla="*/ 286 w 464"/>
                <a:gd name="T33" fmla="*/ 585 h 655"/>
                <a:gd name="T34" fmla="*/ 286 w 464"/>
                <a:gd name="T35" fmla="*/ 472 h 655"/>
                <a:gd name="T36" fmla="*/ 372 w 464"/>
                <a:gd name="T37" fmla="*/ 539 h 655"/>
                <a:gd name="T38" fmla="*/ 329 w 464"/>
                <a:gd name="T39" fmla="*/ 385 h 655"/>
                <a:gd name="T40" fmla="*/ 437 w 464"/>
                <a:gd name="T41" fmla="*/ 366 h 655"/>
                <a:gd name="T42" fmla="*/ 193 w 464"/>
                <a:gd name="T43" fmla="*/ 288 h 655"/>
                <a:gd name="T44" fmla="*/ 249 w 464"/>
                <a:gd name="T45" fmla="*/ 333 h 655"/>
                <a:gd name="T46" fmla="*/ 193 w 464"/>
                <a:gd name="T47" fmla="*/ 288 h 655"/>
                <a:gd name="T48" fmla="*/ 177 w 464"/>
                <a:gd name="T49" fmla="*/ 336 h 655"/>
                <a:gd name="T50" fmla="*/ 182 w 464"/>
                <a:gd name="T51" fmla="*/ 326 h 655"/>
                <a:gd name="T52" fmla="*/ 256 w 464"/>
                <a:gd name="T53" fmla="*/ 365 h 655"/>
                <a:gd name="T54" fmla="*/ 219 w 464"/>
                <a:gd name="T55" fmla="*/ 352 h 655"/>
                <a:gd name="T56" fmla="*/ 315 w 464"/>
                <a:gd name="T57" fmla="*/ 454 h 655"/>
                <a:gd name="T58" fmla="*/ 302 w 464"/>
                <a:gd name="T59" fmla="*/ 392 h 655"/>
                <a:gd name="T60" fmla="*/ 403 w 464"/>
                <a:gd name="T61" fmla="*/ 360 h 655"/>
                <a:gd name="T62" fmla="*/ 383 w 464"/>
                <a:gd name="T63" fmla="*/ 329 h 655"/>
                <a:gd name="T64" fmla="*/ 403 w 464"/>
                <a:gd name="T65" fmla="*/ 360 h 6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64" h="655">
                  <a:moveTo>
                    <a:pt x="389" y="305"/>
                  </a:moveTo>
                  <a:cubicBezTo>
                    <a:pt x="361" y="297"/>
                    <a:pt x="328" y="310"/>
                    <a:pt x="303" y="330"/>
                  </a:cubicBezTo>
                  <a:cubicBezTo>
                    <a:pt x="327" y="282"/>
                    <a:pt x="353" y="235"/>
                    <a:pt x="385" y="192"/>
                  </a:cubicBezTo>
                  <a:cubicBezTo>
                    <a:pt x="408" y="163"/>
                    <a:pt x="464" y="101"/>
                    <a:pt x="435" y="61"/>
                  </a:cubicBezTo>
                  <a:cubicBezTo>
                    <a:pt x="412" y="31"/>
                    <a:pt x="334" y="0"/>
                    <a:pt x="301" y="27"/>
                  </a:cubicBezTo>
                  <a:cubicBezTo>
                    <a:pt x="294" y="32"/>
                    <a:pt x="300" y="42"/>
                    <a:pt x="307" y="42"/>
                  </a:cubicBezTo>
                  <a:cubicBezTo>
                    <a:pt x="333" y="44"/>
                    <a:pt x="355" y="45"/>
                    <a:pt x="380" y="54"/>
                  </a:cubicBezTo>
                  <a:cubicBezTo>
                    <a:pt x="408" y="64"/>
                    <a:pt x="425" y="79"/>
                    <a:pt x="411" y="108"/>
                  </a:cubicBezTo>
                  <a:cubicBezTo>
                    <a:pt x="391" y="153"/>
                    <a:pt x="353" y="189"/>
                    <a:pt x="327" y="231"/>
                  </a:cubicBezTo>
                  <a:cubicBezTo>
                    <a:pt x="307" y="262"/>
                    <a:pt x="289" y="295"/>
                    <a:pt x="273" y="329"/>
                  </a:cubicBezTo>
                  <a:cubicBezTo>
                    <a:pt x="265" y="318"/>
                    <a:pt x="254" y="309"/>
                    <a:pt x="244" y="301"/>
                  </a:cubicBezTo>
                  <a:cubicBezTo>
                    <a:pt x="230" y="289"/>
                    <a:pt x="215" y="280"/>
                    <a:pt x="198" y="275"/>
                  </a:cubicBezTo>
                  <a:cubicBezTo>
                    <a:pt x="206" y="249"/>
                    <a:pt x="214" y="224"/>
                    <a:pt x="222" y="198"/>
                  </a:cubicBezTo>
                  <a:cubicBezTo>
                    <a:pt x="240" y="144"/>
                    <a:pt x="262" y="92"/>
                    <a:pt x="280" y="39"/>
                  </a:cubicBezTo>
                  <a:cubicBezTo>
                    <a:pt x="284" y="27"/>
                    <a:pt x="267" y="20"/>
                    <a:pt x="261" y="31"/>
                  </a:cubicBezTo>
                  <a:cubicBezTo>
                    <a:pt x="237" y="73"/>
                    <a:pt x="222" y="122"/>
                    <a:pt x="207" y="168"/>
                  </a:cubicBezTo>
                  <a:cubicBezTo>
                    <a:pt x="190" y="218"/>
                    <a:pt x="175" y="269"/>
                    <a:pt x="158" y="319"/>
                  </a:cubicBezTo>
                  <a:cubicBezTo>
                    <a:pt x="121" y="426"/>
                    <a:pt x="72" y="520"/>
                    <a:pt x="3" y="609"/>
                  </a:cubicBezTo>
                  <a:cubicBezTo>
                    <a:pt x="0" y="613"/>
                    <a:pt x="4" y="620"/>
                    <a:pt x="8" y="617"/>
                  </a:cubicBezTo>
                  <a:cubicBezTo>
                    <a:pt x="91" y="555"/>
                    <a:pt x="135" y="451"/>
                    <a:pt x="170" y="357"/>
                  </a:cubicBezTo>
                  <a:cubicBezTo>
                    <a:pt x="170" y="355"/>
                    <a:pt x="171" y="354"/>
                    <a:pt x="171" y="352"/>
                  </a:cubicBezTo>
                  <a:cubicBezTo>
                    <a:pt x="183" y="355"/>
                    <a:pt x="195" y="359"/>
                    <a:pt x="205" y="366"/>
                  </a:cubicBezTo>
                  <a:cubicBezTo>
                    <a:pt x="213" y="371"/>
                    <a:pt x="220" y="378"/>
                    <a:pt x="225" y="385"/>
                  </a:cubicBezTo>
                  <a:cubicBezTo>
                    <a:pt x="229" y="391"/>
                    <a:pt x="231" y="395"/>
                    <a:pt x="237" y="398"/>
                  </a:cubicBezTo>
                  <a:cubicBezTo>
                    <a:pt x="239" y="399"/>
                    <a:pt x="240" y="399"/>
                    <a:pt x="241" y="399"/>
                  </a:cubicBezTo>
                  <a:cubicBezTo>
                    <a:pt x="237" y="410"/>
                    <a:pt x="232" y="420"/>
                    <a:pt x="228" y="430"/>
                  </a:cubicBezTo>
                  <a:cubicBezTo>
                    <a:pt x="199" y="499"/>
                    <a:pt x="178" y="574"/>
                    <a:pt x="183" y="649"/>
                  </a:cubicBezTo>
                  <a:cubicBezTo>
                    <a:pt x="184" y="655"/>
                    <a:pt x="192" y="655"/>
                    <a:pt x="192" y="649"/>
                  </a:cubicBezTo>
                  <a:cubicBezTo>
                    <a:pt x="202" y="581"/>
                    <a:pt x="220" y="515"/>
                    <a:pt x="246" y="452"/>
                  </a:cubicBezTo>
                  <a:cubicBezTo>
                    <a:pt x="228" y="516"/>
                    <a:pt x="229" y="584"/>
                    <a:pt x="260" y="646"/>
                  </a:cubicBezTo>
                  <a:cubicBezTo>
                    <a:pt x="264" y="655"/>
                    <a:pt x="279" y="648"/>
                    <a:pt x="276" y="639"/>
                  </a:cubicBezTo>
                  <a:cubicBezTo>
                    <a:pt x="262" y="597"/>
                    <a:pt x="255" y="555"/>
                    <a:pt x="259" y="511"/>
                  </a:cubicBezTo>
                  <a:cubicBezTo>
                    <a:pt x="260" y="494"/>
                    <a:pt x="263" y="478"/>
                    <a:pt x="267" y="462"/>
                  </a:cubicBezTo>
                  <a:cubicBezTo>
                    <a:pt x="264" y="503"/>
                    <a:pt x="268" y="545"/>
                    <a:pt x="286" y="585"/>
                  </a:cubicBezTo>
                  <a:cubicBezTo>
                    <a:pt x="290" y="594"/>
                    <a:pt x="303" y="588"/>
                    <a:pt x="301" y="579"/>
                  </a:cubicBezTo>
                  <a:cubicBezTo>
                    <a:pt x="290" y="544"/>
                    <a:pt x="285" y="509"/>
                    <a:pt x="286" y="472"/>
                  </a:cubicBezTo>
                  <a:cubicBezTo>
                    <a:pt x="286" y="463"/>
                    <a:pt x="287" y="455"/>
                    <a:pt x="287" y="447"/>
                  </a:cubicBezTo>
                  <a:cubicBezTo>
                    <a:pt x="297" y="488"/>
                    <a:pt x="324" y="539"/>
                    <a:pt x="372" y="539"/>
                  </a:cubicBezTo>
                  <a:cubicBezTo>
                    <a:pt x="426" y="538"/>
                    <a:pt x="420" y="489"/>
                    <a:pt x="397" y="457"/>
                  </a:cubicBezTo>
                  <a:cubicBezTo>
                    <a:pt x="378" y="430"/>
                    <a:pt x="354" y="407"/>
                    <a:pt x="329" y="385"/>
                  </a:cubicBezTo>
                  <a:cubicBezTo>
                    <a:pt x="341" y="386"/>
                    <a:pt x="353" y="387"/>
                    <a:pt x="365" y="387"/>
                  </a:cubicBezTo>
                  <a:cubicBezTo>
                    <a:pt x="388" y="387"/>
                    <a:pt x="422" y="387"/>
                    <a:pt x="437" y="366"/>
                  </a:cubicBezTo>
                  <a:cubicBezTo>
                    <a:pt x="455" y="339"/>
                    <a:pt x="408" y="311"/>
                    <a:pt x="389" y="305"/>
                  </a:cubicBezTo>
                  <a:moveTo>
                    <a:pt x="193" y="288"/>
                  </a:moveTo>
                  <a:cubicBezTo>
                    <a:pt x="207" y="295"/>
                    <a:pt x="220" y="302"/>
                    <a:pt x="232" y="313"/>
                  </a:cubicBezTo>
                  <a:cubicBezTo>
                    <a:pt x="239" y="319"/>
                    <a:pt x="244" y="326"/>
                    <a:pt x="249" y="333"/>
                  </a:cubicBezTo>
                  <a:cubicBezTo>
                    <a:pt x="231" y="320"/>
                    <a:pt x="205" y="312"/>
                    <a:pt x="184" y="314"/>
                  </a:cubicBezTo>
                  <a:cubicBezTo>
                    <a:pt x="188" y="305"/>
                    <a:pt x="190" y="296"/>
                    <a:pt x="193" y="288"/>
                  </a:cubicBezTo>
                  <a:moveTo>
                    <a:pt x="219" y="352"/>
                  </a:moveTo>
                  <a:cubicBezTo>
                    <a:pt x="207" y="343"/>
                    <a:pt x="192" y="338"/>
                    <a:pt x="177" y="336"/>
                  </a:cubicBezTo>
                  <a:cubicBezTo>
                    <a:pt x="178" y="333"/>
                    <a:pt x="179" y="329"/>
                    <a:pt x="181" y="325"/>
                  </a:cubicBezTo>
                  <a:cubicBezTo>
                    <a:pt x="181" y="326"/>
                    <a:pt x="182" y="326"/>
                    <a:pt x="182" y="326"/>
                  </a:cubicBezTo>
                  <a:cubicBezTo>
                    <a:pt x="198" y="326"/>
                    <a:pt x="212" y="329"/>
                    <a:pt x="226" y="337"/>
                  </a:cubicBezTo>
                  <a:cubicBezTo>
                    <a:pt x="239" y="344"/>
                    <a:pt x="246" y="355"/>
                    <a:pt x="256" y="365"/>
                  </a:cubicBezTo>
                  <a:cubicBezTo>
                    <a:pt x="254" y="370"/>
                    <a:pt x="251" y="376"/>
                    <a:pt x="249" y="381"/>
                  </a:cubicBezTo>
                  <a:cubicBezTo>
                    <a:pt x="244" y="369"/>
                    <a:pt x="229" y="358"/>
                    <a:pt x="219" y="352"/>
                  </a:cubicBezTo>
                  <a:moveTo>
                    <a:pt x="386" y="510"/>
                  </a:moveTo>
                  <a:cubicBezTo>
                    <a:pt x="351" y="530"/>
                    <a:pt x="324" y="478"/>
                    <a:pt x="315" y="454"/>
                  </a:cubicBezTo>
                  <a:cubicBezTo>
                    <a:pt x="310" y="439"/>
                    <a:pt x="306" y="424"/>
                    <a:pt x="304" y="408"/>
                  </a:cubicBezTo>
                  <a:cubicBezTo>
                    <a:pt x="303" y="405"/>
                    <a:pt x="303" y="398"/>
                    <a:pt x="302" y="392"/>
                  </a:cubicBezTo>
                  <a:cubicBezTo>
                    <a:pt x="342" y="427"/>
                    <a:pt x="411" y="495"/>
                    <a:pt x="386" y="510"/>
                  </a:cubicBezTo>
                  <a:moveTo>
                    <a:pt x="403" y="360"/>
                  </a:moveTo>
                  <a:cubicBezTo>
                    <a:pt x="377" y="367"/>
                    <a:pt x="339" y="368"/>
                    <a:pt x="309" y="360"/>
                  </a:cubicBezTo>
                  <a:cubicBezTo>
                    <a:pt x="329" y="340"/>
                    <a:pt x="354" y="325"/>
                    <a:pt x="383" y="329"/>
                  </a:cubicBezTo>
                  <a:cubicBezTo>
                    <a:pt x="394" y="331"/>
                    <a:pt x="411" y="342"/>
                    <a:pt x="415" y="354"/>
                  </a:cubicBezTo>
                  <a:cubicBezTo>
                    <a:pt x="416" y="357"/>
                    <a:pt x="405" y="359"/>
                    <a:pt x="403" y="36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177"/>
            <p:cNvSpPr/>
            <p:nvPr/>
          </p:nvSpPr>
          <p:spPr bwMode="auto">
            <a:xfrm>
              <a:off x="6711950" y="4181476"/>
              <a:ext cx="334963" cy="258763"/>
            </a:xfrm>
            <a:custGeom>
              <a:avLst/>
              <a:gdLst>
                <a:gd name="T0" fmla="*/ 157 w 196"/>
                <a:gd name="T1" fmla="*/ 58 h 151"/>
                <a:gd name="T2" fmla="*/ 7 w 196"/>
                <a:gd name="T3" fmla="*/ 26 h 151"/>
                <a:gd name="T4" fmla="*/ 13 w 196"/>
                <a:gd name="T5" fmla="*/ 40 h 151"/>
                <a:gd name="T6" fmla="*/ 114 w 196"/>
                <a:gd name="T7" fmla="*/ 54 h 151"/>
                <a:gd name="T8" fmla="*/ 159 w 196"/>
                <a:gd name="T9" fmla="*/ 114 h 151"/>
                <a:gd name="T10" fmla="*/ 54 w 196"/>
                <a:gd name="T11" fmla="*/ 95 h 151"/>
                <a:gd name="T12" fmla="*/ 67 w 196"/>
                <a:gd name="T13" fmla="*/ 57 h 151"/>
                <a:gd name="T14" fmla="*/ 108 w 196"/>
                <a:gd name="T15" fmla="*/ 100 h 151"/>
                <a:gd name="T16" fmla="*/ 124 w 196"/>
                <a:gd name="T17" fmla="*/ 91 h 151"/>
                <a:gd name="T18" fmla="*/ 23 w 196"/>
                <a:gd name="T19" fmla="*/ 65 h 151"/>
                <a:gd name="T20" fmla="*/ 142 w 196"/>
                <a:gd name="T21" fmla="*/ 144 h 151"/>
                <a:gd name="T22" fmla="*/ 157 w 196"/>
                <a:gd name="T23" fmla="*/ 58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6" h="151">
                  <a:moveTo>
                    <a:pt x="157" y="58"/>
                  </a:moveTo>
                  <a:cubicBezTo>
                    <a:pt x="120" y="25"/>
                    <a:pt x="55" y="0"/>
                    <a:pt x="7" y="26"/>
                  </a:cubicBezTo>
                  <a:cubicBezTo>
                    <a:pt x="0" y="30"/>
                    <a:pt x="5" y="43"/>
                    <a:pt x="13" y="40"/>
                  </a:cubicBezTo>
                  <a:cubicBezTo>
                    <a:pt x="47" y="28"/>
                    <a:pt x="83" y="38"/>
                    <a:pt x="114" y="54"/>
                  </a:cubicBezTo>
                  <a:cubicBezTo>
                    <a:pt x="128" y="62"/>
                    <a:pt x="179" y="93"/>
                    <a:pt x="159" y="114"/>
                  </a:cubicBezTo>
                  <a:cubicBezTo>
                    <a:pt x="134" y="141"/>
                    <a:pt x="76" y="113"/>
                    <a:pt x="54" y="95"/>
                  </a:cubicBezTo>
                  <a:cubicBezTo>
                    <a:pt x="33" y="78"/>
                    <a:pt x="36" y="41"/>
                    <a:pt x="67" y="57"/>
                  </a:cubicBezTo>
                  <a:cubicBezTo>
                    <a:pt x="84" y="66"/>
                    <a:pt x="101" y="82"/>
                    <a:pt x="108" y="100"/>
                  </a:cubicBezTo>
                  <a:cubicBezTo>
                    <a:pt x="113" y="110"/>
                    <a:pt x="129" y="101"/>
                    <a:pt x="124" y="91"/>
                  </a:cubicBezTo>
                  <a:cubicBezTo>
                    <a:pt x="109" y="60"/>
                    <a:pt x="34" y="2"/>
                    <a:pt x="23" y="65"/>
                  </a:cubicBezTo>
                  <a:cubicBezTo>
                    <a:pt x="14" y="117"/>
                    <a:pt x="102" y="151"/>
                    <a:pt x="142" y="144"/>
                  </a:cubicBezTo>
                  <a:cubicBezTo>
                    <a:pt x="196" y="136"/>
                    <a:pt x="191" y="88"/>
                    <a:pt x="157" y="58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0" name="文本框 25"/>
          <p:cNvSpPr txBox="1"/>
          <p:nvPr/>
        </p:nvSpPr>
        <p:spPr>
          <a:xfrm>
            <a:off x="1024368" y="585106"/>
            <a:ext cx="29299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blipFill dpi="0" rotWithShape="1">
                  <a:blip r:embed="rId2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rPr>
              <a:t>单击编辑标题</a:t>
            </a:r>
          </a:p>
        </p:txBody>
      </p:sp>
      <p:sp>
        <p:nvSpPr>
          <p:cNvPr id="21" name="文本框 26"/>
          <p:cNvSpPr txBox="1"/>
          <p:nvPr/>
        </p:nvSpPr>
        <p:spPr>
          <a:xfrm>
            <a:off x="460976" y="523551"/>
            <a:ext cx="6318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400" b="1">
                <a:blipFill dpi="0" rotWithShape="1">
                  <a:blip r:embed="rId2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sz="3200" dirty="0">
                <a:latin typeface="Impact" panose="020B0806030902050204" pitchFamily="34" charset="0"/>
              </a:rPr>
              <a:t>04</a:t>
            </a:r>
            <a:endParaRPr lang="zh-CN" altLang="en-US" sz="3200" dirty="0">
              <a:latin typeface="Impact" panose="020B0806030902050204" pitchFamily="34" charset="0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5112058" y="1735924"/>
            <a:ext cx="1993283" cy="1535627"/>
            <a:chOff x="3553024" y="736157"/>
            <a:chExt cx="1811337" cy="1550027"/>
          </a:xfrm>
        </p:grpSpPr>
        <p:sp>
          <p:nvSpPr>
            <p:cNvPr id="3" name="五边形 2"/>
            <p:cNvSpPr>
              <a:spLocks noChangeArrowheads="1"/>
            </p:cNvSpPr>
            <p:nvPr/>
          </p:nvSpPr>
          <p:spPr bwMode="auto">
            <a:xfrm rot="16200000">
              <a:off x="3683679" y="605502"/>
              <a:ext cx="1550027" cy="1811337"/>
            </a:xfrm>
            <a:prstGeom prst="homePlate">
              <a:avLst>
                <a:gd name="adj" fmla="val 31028"/>
              </a:avLst>
            </a:prstGeom>
            <a:blipFill dpi="0"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/>
              <a:endParaRPr lang="zh-CN" altLang="en-US" sz="123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" name="TextBox 6"/>
            <p:cNvSpPr txBox="1">
              <a:spLocks noChangeArrowheads="1"/>
            </p:cNvSpPr>
            <p:nvPr/>
          </p:nvSpPr>
          <p:spPr bwMode="auto">
            <a:xfrm>
              <a:off x="3762247" y="1277309"/>
              <a:ext cx="1368426" cy="7769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/>
              <a:r>
                <a:rPr lang="en-US" sz="4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20%</a:t>
              </a:r>
              <a:endParaRPr lang="zh-CN" altLang="en-US" sz="4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5112057" y="3414671"/>
            <a:ext cx="1993283" cy="2338681"/>
            <a:chOff x="3553023" y="2430645"/>
            <a:chExt cx="1811337" cy="2360613"/>
          </a:xfrm>
          <a:solidFill>
            <a:srgbClr val="C00000"/>
          </a:solidFill>
        </p:grpSpPr>
        <p:sp>
          <p:nvSpPr>
            <p:cNvPr id="6" name="五边形 5"/>
            <p:cNvSpPr>
              <a:spLocks noChangeArrowheads="1"/>
            </p:cNvSpPr>
            <p:nvPr/>
          </p:nvSpPr>
          <p:spPr bwMode="auto">
            <a:xfrm rot="5400000">
              <a:off x="3278385" y="2705283"/>
              <a:ext cx="2360613" cy="1811337"/>
            </a:xfrm>
            <a:prstGeom prst="homePlate">
              <a:avLst>
                <a:gd name="adj" fmla="val 27573"/>
              </a:avLst>
            </a:prstGeom>
            <a:blipFill dpi="0"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txBody>
            <a:bodyPr wrap="none" anchor="ctr"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23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" name="TextBox 8"/>
            <p:cNvSpPr txBox="1">
              <a:spLocks noChangeArrowheads="1"/>
            </p:cNvSpPr>
            <p:nvPr/>
          </p:nvSpPr>
          <p:spPr bwMode="auto">
            <a:xfrm>
              <a:off x="3794319" y="2585750"/>
              <a:ext cx="1430338" cy="776982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sz="44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80%</a:t>
              </a:r>
              <a:endParaRPr kumimoji="0" lang="zh-CN" altLang="en-US" sz="4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8" name="矩形 7"/>
            <p:cNvSpPr>
              <a:spLocks noChangeArrowheads="1"/>
            </p:cNvSpPr>
            <p:nvPr/>
          </p:nvSpPr>
          <p:spPr bwMode="auto">
            <a:xfrm>
              <a:off x="3553023" y="3328067"/>
              <a:ext cx="1811337" cy="590259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单击此处添加文本</a:t>
              </a:r>
              <a:endPara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单击此处添加文本</a:t>
              </a:r>
              <a:endPara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2065353" y="2450482"/>
            <a:ext cx="2480685" cy="522063"/>
            <a:chOff x="784423" y="1432108"/>
            <a:chExt cx="2254250" cy="409575"/>
          </a:xfrm>
        </p:grpSpPr>
        <p:sp>
          <p:nvSpPr>
            <p:cNvPr id="10" name="矩形 3"/>
            <p:cNvSpPr/>
            <p:nvPr/>
          </p:nvSpPr>
          <p:spPr bwMode="auto">
            <a:xfrm rot="5400000" flipH="1" flipV="1">
              <a:off x="1706760" y="509771"/>
              <a:ext cx="409575" cy="2254250"/>
            </a:xfrm>
            <a:custGeom>
              <a:avLst/>
              <a:gdLst>
                <a:gd name="T0" fmla="*/ 280750 w 280750"/>
                <a:gd name="T1" fmla="*/ 1391049 h 1542591"/>
                <a:gd name="T2" fmla="*/ 280750 w 280750"/>
                <a:gd name="T3" fmla="*/ 151543 h 1542591"/>
                <a:gd name="T4" fmla="*/ 280733 w 280750"/>
                <a:gd name="T5" fmla="*/ 151543 h 1542591"/>
                <a:gd name="T6" fmla="*/ 280591 w 280750"/>
                <a:gd name="T7" fmla="*/ 0 h 1542591"/>
                <a:gd name="T8" fmla="*/ 140374 w 280750"/>
                <a:gd name="T9" fmla="*/ 102981 h 1542591"/>
                <a:gd name="T10" fmla="*/ 158 w 280750"/>
                <a:gd name="T11" fmla="*/ 0 h 1542591"/>
                <a:gd name="T12" fmla="*/ 158 w 280750"/>
                <a:gd name="T13" fmla="*/ 151543 h 1542591"/>
                <a:gd name="T14" fmla="*/ 0 w 280750"/>
                <a:gd name="T15" fmla="*/ 151543 h 1542591"/>
                <a:gd name="T16" fmla="*/ 0 w 280750"/>
                <a:gd name="T17" fmla="*/ 1391049 h 1542591"/>
                <a:gd name="T18" fmla="*/ 158 w 280750"/>
                <a:gd name="T19" fmla="*/ 1391049 h 1542591"/>
                <a:gd name="T20" fmla="*/ 158 w 280750"/>
                <a:gd name="T21" fmla="*/ 1436588 h 1542591"/>
                <a:gd name="T22" fmla="*/ 138730 w 280750"/>
                <a:gd name="T23" fmla="*/ 1542591 h 1542591"/>
                <a:gd name="T24" fmla="*/ 280591 w 280750"/>
                <a:gd name="T25" fmla="*/ 1444187 h 1542591"/>
                <a:gd name="T26" fmla="*/ 280745 w 280750"/>
                <a:gd name="T27" fmla="*/ 1395154 h 1542591"/>
                <a:gd name="T28" fmla="*/ 280733 w 280750"/>
                <a:gd name="T29" fmla="*/ 1391049 h 1542591"/>
                <a:gd name="T30" fmla="*/ 280750 w 280750"/>
                <a:gd name="T31" fmla="*/ 1391049 h 15425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80750" h="1542591">
                  <a:moveTo>
                    <a:pt x="280750" y="1391049"/>
                  </a:moveTo>
                  <a:lnTo>
                    <a:pt x="280750" y="151543"/>
                  </a:lnTo>
                  <a:lnTo>
                    <a:pt x="280733" y="151543"/>
                  </a:lnTo>
                  <a:cubicBezTo>
                    <a:pt x="280668" y="100709"/>
                    <a:pt x="280191" y="44276"/>
                    <a:pt x="280591" y="0"/>
                  </a:cubicBezTo>
                  <a:lnTo>
                    <a:pt x="140374" y="102981"/>
                  </a:lnTo>
                  <a:lnTo>
                    <a:pt x="158" y="0"/>
                  </a:lnTo>
                  <a:lnTo>
                    <a:pt x="158" y="151543"/>
                  </a:lnTo>
                  <a:lnTo>
                    <a:pt x="0" y="151543"/>
                  </a:lnTo>
                  <a:lnTo>
                    <a:pt x="0" y="1391049"/>
                  </a:lnTo>
                  <a:lnTo>
                    <a:pt x="158" y="1391049"/>
                  </a:lnTo>
                  <a:lnTo>
                    <a:pt x="158" y="1436588"/>
                  </a:lnTo>
                  <a:lnTo>
                    <a:pt x="138730" y="1542591"/>
                  </a:lnTo>
                  <a:lnTo>
                    <a:pt x="280591" y="1444187"/>
                  </a:lnTo>
                  <a:cubicBezTo>
                    <a:pt x="280728" y="1429030"/>
                    <a:pt x="280763" y="1412448"/>
                    <a:pt x="280745" y="1395154"/>
                  </a:cubicBezTo>
                  <a:lnTo>
                    <a:pt x="280733" y="1391049"/>
                  </a:lnTo>
                  <a:lnTo>
                    <a:pt x="280750" y="1391049"/>
                  </a:lnTo>
                  <a:close/>
                </a:path>
              </a:pathLst>
            </a:custGeom>
            <a:blipFill dpi="0"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txBody>
            <a:bodyPr wrap="none" anchor="ctr"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980" b="1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TextBox 11"/>
            <p:cNvSpPr txBox="1">
              <a:spLocks noChangeArrowheads="1"/>
            </p:cNvSpPr>
            <p:nvPr/>
          </p:nvSpPr>
          <p:spPr bwMode="auto">
            <a:xfrm>
              <a:off x="865304" y="1485941"/>
              <a:ext cx="2108200" cy="3117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198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单击添加标题</a:t>
              </a:r>
            </a:p>
          </p:txBody>
        </p:sp>
      </p:grpSp>
      <p:sp>
        <p:nvSpPr>
          <p:cNvPr id="12" name="矩形 11"/>
          <p:cNvSpPr/>
          <p:nvPr/>
        </p:nvSpPr>
        <p:spPr>
          <a:xfrm>
            <a:off x="1839978" y="3198888"/>
            <a:ext cx="2753376" cy="23151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您的内容打在这里，或者通过复制您的文本后，在此框中选择粘贴，并选择只保留文字；您的内容打在这里，或者通过复制您的文本后，在此框中选择粘贴，并选择只保留文字；</a:t>
            </a:r>
            <a:endParaRPr lang="zh-CN" altLang="en-US" sz="1400" dirty="0">
              <a:solidFill>
                <a:srgbClr val="FFFFFF"/>
              </a:solidFill>
              <a:latin typeface="华文细黑" panose="02010600040101010101" pitchFamily="2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zh-CN" altLang="en-US" sz="1400" dirty="0">
              <a:solidFill>
                <a:srgbClr val="FFFFFF"/>
              </a:solidFill>
              <a:latin typeface="华文细黑" panose="02010600040101010101" pitchFamily="2" charset="-122"/>
              <a:ea typeface="微软雅黑" panose="020B0503020204020204" pitchFamily="34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 flipH="1">
            <a:off x="7657376" y="2450482"/>
            <a:ext cx="2480685" cy="522063"/>
            <a:chOff x="784423" y="1432108"/>
            <a:chExt cx="2254250" cy="409575"/>
          </a:xfrm>
        </p:grpSpPr>
        <p:sp>
          <p:nvSpPr>
            <p:cNvPr id="14" name="矩形 3"/>
            <p:cNvSpPr/>
            <p:nvPr/>
          </p:nvSpPr>
          <p:spPr bwMode="auto">
            <a:xfrm rot="5400000" flipH="1" flipV="1">
              <a:off x="1706760" y="509771"/>
              <a:ext cx="409575" cy="2254250"/>
            </a:xfrm>
            <a:custGeom>
              <a:avLst/>
              <a:gdLst>
                <a:gd name="T0" fmla="*/ 280750 w 280750"/>
                <a:gd name="T1" fmla="*/ 1391049 h 1542591"/>
                <a:gd name="T2" fmla="*/ 280750 w 280750"/>
                <a:gd name="T3" fmla="*/ 151543 h 1542591"/>
                <a:gd name="T4" fmla="*/ 280733 w 280750"/>
                <a:gd name="T5" fmla="*/ 151543 h 1542591"/>
                <a:gd name="T6" fmla="*/ 280591 w 280750"/>
                <a:gd name="T7" fmla="*/ 0 h 1542591"/>
                <a:gd name="T8" fmla="*/ 140374 w 280750"/>
                <a:gd name="T9" fmla="*/ 102981 h 1542591"/>
                <a:gd name="T10" fmla="*/ 158 w 280750"/>
                <a:gd name="T11" fmla="*/ 0 h 1542591"/>
                <a:gd name="T12" fmla="*/ 158 w 280750"/>
                <a:gd name="T13" fmla="*/ 151543 h 1542591"/>
                <a:gd name="T14" fmla="*/ 0 w 280750"/>
                <a:gd name="T15" fmla="*/ 151543 h 1542591"/>
                <a:gd name="T16" fmla="*/ 0 w 280750"/>
                <a:gd name="T17" fmla="*/ 1391049 h 1542591"/>
                <a:gd name="T18" fmla="*/ 158 w 280750"/>
                <a:gd name="T19" fmla="*/ 1391049 h 1542591"/>
                <a:gd name="T20" fmla="*/ 158 w 280750"/>
                <a:gd name="T21" fmla="*/ 1436588 h 1542591"/>
                <a:gd name="T22" fmla="*/ 138730 w 280750"/>
                <a:gd name="T23" fmla="*/ 1542591 h 1542591"/>
                <a:gd name="T24" fmla="*/ 280591 w 280750"/>
                <a:gd name="T25" fmla="*/ 1444187 h 1542591"/>
                <a:gd name="T26" fmla="*/ 280745 w 280750"/>
                <a:gd name="T27" fmla="*/ 1395154 h 1542591"/>
                <a:gd name="T28" fmla="*/ 280733 w 280750"/>
                <a:gd name="T29" fmla="*/ 1391049 h 1542591"/>
                <a:gd name="T30" fmla="*/ 280750 w 280750"/>
                <a:gd name="T31" fmla="*/ 1391049 h 15425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80750" h="1542591">
                  <a:moveTo>
                    <a:pt x="280750" y="1391049"/>
                  </a:moveTo>
                  <a:lnTo>
                    <a:pt x="280750" y="151543"/>
                  </a:lnTo>
                  <a:lnTo>
                    <a:pt x="280733" y="151543"/>
                  </a:lnTo>
                  <a:cubicBezTo>
                    <a:pt x="280668" y="100709"/>
                    <a:pt x="280191" y="44276"/>
                    <a:pt x="280591" y="0"/>
                  </a:cubicBezTo>
                  <a:lnTo>
                    <a:pt x="140374" y="102981"/>
                  </a:lnTo>
                  <a:lnTo>
                    <a:pt x="158" y="0"/>
                  </a:lnTo>
                  <a:lnTo>
                    <a:pt x="158" y="151543"/>
                  </a:lnTo>
                  <a:lnTo>
                    <a:pt x="0" y="151543"/>
                  </a:lnTo>
                  <a:lnTo>
                    <a:pt x="0" y="1391049"/>
                  </a:lnTo>
                  <a:lnTo>
                    <a:pt x="158" y="1391049"/>
                  </a:lnTo>
                  <a:lnTo>
                    <a:pt x="158" y="1436588"/>
                  </a:lnTo>
                  <a:lnTo>
                    <a:pt x="138730" y="1542591"/>
                  </a:lnTo>
                  <a:lnTo>
                    <a:pt x="280591" y="1444187"/>
                  </a:lnTo>
                  <a:cubicBezTo>
                    <a:pt x="280728" y="1429030"/>
                    <a:pt x="280763" y="1412448"/>
                    <a:pt x="280745" y="1395154"/>
                  </a:cubicBezTo>
                  <a:lnTo>
                    <a:pt x="280733" y="1391049"/>
                  </a:lnTo>
                  <a:lnTo>
                    <a:pt x="280750" y="1391049"/>
                  </a:lnTo>
                  <a:close/>
                </a:path>
              </a:pathLst>
            </a:custGeom>
            <a:blipFill dpi="0" rotWithShape="1"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980" b="1" ker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" name="TextBox 11"/>
            <p:cNvSpPr txBox="1">
              <a:spLocks noChangeArrowheads="1"/>
            </p:cNvSpPr>
            <p:nvPr/>
          </p:nvSpPr>
          <p:spPr bwMode="auto">
            <a:xfrm>
              <a:off x="865304" y="1475583"/>
              <a:ext cx="2108200" cy="3117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/>
              <a:r>
                <a:rPr lang="zh-CN" altLang="en-US" sz="198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单击添加标题</a:t>
              </a:r>
            </a:p>
          </p:txBody>
        </p:sp>
      </p:grpSp>
      <p:sp>
        <p:nvSpPr>
          <p:cNvPr id="16" name="矩形 15"/>
          <p:cNvSpPr/>
          <p:nvPr/>
        </p:nvSpPr>
        <p:spPr>
          <a:xfrm>
            <a:off x="7596123" y="3198888"/>
            <a:ext cx="2753376" cy="23151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您的内容打在这里，或者通过复制您的文本后，在此框中选择粘贴，并选择只保留文字；您的内容打在这里，或者通过复制您的文本后，在此框中选择粘贴，并选择只保留文字；</a:t>
            </a:r>
            <a:endParaRPr lang="zh-CN" altLang="en-US" sz="1400" dirty="0">
              <a:solidFill>
                <a:srgbClr val="FFFFFF"/>
              </a:solidFill>
              <a:latin typeface="华文细黑" panose="02010600040101010101" pitchFamily="2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zh-CN" altLang="en-US" sz="1400" dirty="0">
              <a:solidFill>
                <a:srgbClr val="FFFFFF"/>
              </a:solidFill>
              <a:latin typeface="华文细黑" panose="02010600040101010101" pitchFamily="2" charset="-122"/>
              <a:ea typeface="微软雅黑" panose="020B0503020204020204" pitchFamily="34" charset="-122"/>
            </a:endParaRPr>
          </a:p>
        </p:txBody>
      </p:sp>
      <p:sp>
        <p:nvSpPr>
          <p:cNvPr id="17" name="文本框 25"/>
          <p:cNvSpPr txBox="1"/>
          <p:nvPr/>
        </p:nvSpPr>
        <p:spPr>
          <a:xfrm>
            <a:off x="1024368" y="585106"/>
            <a:ext cx="29299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blipFill dpi="0" rotWithShape="1">
                  <a:blip r:embed="rId6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rPr>
              <a:t>单击编辑标题</a:t>
            </a:r>
          </a:p>
        </p:txBody>
      </p:sp>
      <p:sp>
        <p:nvSpPr>
          <p:cNvPr id="18" name="文本框 26"/>
          <p:cNvSpPr txBox="1"/>
          <p:nvPr/>
        </p:nvSpPr>
        <p:spPr>
          <a:xfrm>
            <a:off x="460976" y="523551"/>
            <a:ext cx="6318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400" b="1">
                <a:blipFill dpi="0" rotWithShape="1">
                  <a:blip r:embed="rId6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sz="3200" dirty="0">
                <a:latin typeface="Impact" panose="020B0806030902050204" pitchFamily="34" charset="0"/>
              </a:rPr>
              <a:t>04</a:t>
            </a:r>
            <a:endParaRPr lang="zh-CN" altLang="en-US" sz="3200" dirty="0">
              <a:latin typeface="Impact" panose="020B0806030902050204" pitchFamily="34" charset="0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1644359" y="1913180"/>
            <a:ext cx="8911095" cy="1693620"/>
          </a:xfrm>
          <a:prstGeom prst="roundRect">
            <a:avLst>
              <a:gd name="adj" fmla="val 0"/>
            </a:avLst>
          </a:prstGeom>
          <a:noFill/>
          <a:ln w="3175" cap="flat" cmpd="sng" algn="ctr">
            <a:solidFill>
              <a:schemeClr val="bg1"/>
            </a:solidFill>
            <a:prstDash val="solid"/>
            <a:miter lim="800000"/>
          </a:ln>
          <a:effectLst/>
        </p:spPr>
        <p:txBody>
          <a:bodyPr lIns="100666" tIns="50333" rIns="100666" bIns="50333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30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2111503" y="2232084"/>
            <a:ext cx="8010398" cy="129266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您的内容打在这里，或者通过复制您的文本后，在此框中选择粘贴，并选择只保留文字；您的内容打在这里，或者通过复制您的文本后，在此框中选择粘贴，并选择只保留文字；</a:t>
            </a:r>
            <a:endParaRPr lang="zh-CN" altLang="en-US" sz="1400" dirty="0">
              <a:solidFill>
                <a:srgbClr val="FFFFFF"/>
              </a:solidFill>
              <a:latin typeface="华文细黑" panose="02010600040101010101" pitchFamily="2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您的内容打在这里，或者通过复制您的文本后，在此框中选择粘贴，并选择只保留文字；您的内容打在这里，或者通过复制您的文本后，在此框中选择粘贴，并选择只保留文字；</a:t>
            </a:r>
            <a:endParaRPr lang="zh-CN" altLang="en-US" sz="1400" dirty="0">
              <a:solidFill>
                <a:srgbClr val="FFFFFF"/>
              </a:solidFill>
              <a:latin typeface="华文细黑" panose="02010600040101010101" pitchFamily="2" charset="-122"/>
              <a:ea typeface="微软雅黑" panose="020B0503020204020204" pitchFamily="34" charset="-122"/>
            </a:endParaRPr>
          </a:p>
        </p:txBody>
      </p:sp>
      <p:sp>
        <p:nvSpPr>
          <p:cNvPr id="4" name="矩形 93"/>
          <p:cNvSpPr/>
          <p:nvPr/>
        </p:nvSpPr>
        <p:spPr>
          <a:xfrm>
            <a:off x="1602894" y="1864108"/>
            <a:ext cx="317061" cy="317176"/>
          </a:xfrm>
          <a:custGeom>
            <a:avLst/>
            <a:gdLst/>
            <a:ahLst/>
            <a:cxnLst/>
            <a:rect l="l" t="t" r="r" b="b"/>
            <a:pathLst>
              <a:path w="504056" h="504056">
                <a:moveTo>
                  <a:pt x="0" y="0"/>
                </a:moveTo>
                <a:lnTo>
                  <a:pt x="504056" y="0"/>
                </a:lnTo>
                <a:lnTo>
                  <a:pt x="504056" y="144016"/>
                </a:lnTo>
                <a:lnTo>
                  <a:pt x="144016" y="144016"/>
                </a:lnTo>
                <a:lnTo>
                  <a:pt x="144016" y="504056"/>
                </a:lnTo>
                <a:lnTo>
                  <a:pt x="0" y="504056"/>
                </a:lnTo>
                <a:close/>
              </a:path>
            </a:pathLst>
          </a:cu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txBody>
          <a:bodyPr lIns="100666" tIns="50333" rIns="100666" bIns="50333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30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" name="矩形 93"/>
          <p:cNvSpPr/>
          <p:nvPr/>
        </p:nvSpPr>
        <p:spPr>
          <a:xfrm rot="10800000">
            <a:off x="10289193" y="3338696"/>
            <a:ext cx="317061" cy="317176"/>
          </a:xfrm>
          <a:custGeom>
            <a:avLst/>
            <a:gdLst/>
            <a:ahLst/>
            <a:cxnLst/>
            <a:rect l="l" t="t" r="r" b="b"/>
            <a:pathLst>
              <a:path w="504056" h="504056">
                <a:moveTo>
                  <a:pt x="0" y="0"/>
                </a:moveTo>
                <a:lnTo>
                  <a:pt x="504056" y="0"/>
                </a:lnTo>
                <a:lnTo>
                  <a:pt x="504056" y="144016"/>
                </a:lnTo>
                <a:lnTo>
                  <a:pt x="144016" y="144016"/>
                </a:lnTo>
                <a:lnTo>
                  <a:pt x="144016" y="504056"/>
                </a:lnTo>
                <a:lnTo>
                  <a:pt x="0" y="504056"/>
                </a:lnTo>
                <a:close/>
              </a:path>
            </a:pathLst>
          </a:cu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txBody>
          <a:bodyPr lIns="100666" tIns="50333" rIns="100666" bIns="50333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30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6" name="Freeform 5"/>
          <p:cNvSpPr/>
          <p:nvPr/>
        </p:nvSpPr>
        <p:spPr bwMode="auto">
          <a:xfrm>
            <a:off x="4162517" y="3952968"/>
            <a:ext cx="1799186" cy="1622754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9525" cap="flat">
            <a:noFill/>
            <a:prstDash val="solid"/>
            <a:miter lim="800000"/>
          </a:ln>
        </p:spPr>
        <p:txBody>
          <a:bodyPr vert="horz" wrap="square" lIns="100666" tIns="50333" rIns="100666" bIns="50333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30" b="1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4478432" y="4325689"/>
            <a:ext cx="1187663" cy="8863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2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endParaRPr kumimoji="0" lang="en-US" altLang="zh-CN" sz="24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关键字</a:t>
            </a:r>
          </a:p>
        </p:txBody>
      </p:sp>
      <p:sp>
        <p:nvSpPr>
          <p:cNvPr id="8" name="Freeform 5"/>
          <p:cNvSpPr/>
          <p:nvPr/>
        </p:nvSpPr>
        <p:spPr bwMode="auto">
          <a:xfrm>
            <a:off x="2086103" y="3952968"/>
            <a:ext cx="1799186" cy="1622754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9525" cap="flat">
            <a:noFill/>
            <a:prstDash val="solid"/>
            <a:miter lim="800000"/>
          </a:ln>
        </p:spPr>
        <p:txBody>
          <a:bodyPr vert="horz" wrap="square" lIns="100666" tIns="50333" rIns="100666" bIns="50333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30" b="1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Freeform 5"/>
          <p:cNvSpPr/>
          <p:nvPr/>
        </p:nvSpPr>
        <p:spPr bwMode="auto">
          <a:xfrm>
            <a:off x="6238931" y="3952968"/>
            <a:ext cx="1799186" cy="1622754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blipFill dpi="0"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9525" cap="flat">
            <a:noFill/>
            <a:prstDash val="solid"/>
            <a:miter lim="800000"/>
          </a:ln>
        </p:spPr>
        <p:txBody>
          <a:bodyPr vert="horz" wrap="square" lIns="100666" tIns="50333" rIns="100666" bIns="50333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30" b="1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Freeform 5"/>
          <p:cNvSpPr/>
          <p:nvPr/>
        </p:nvSpPr>
        <p:spPr bwMode="auto">
          <a:xfrm>
            <a:off x="8315345" y="3952968"/>
            <a:ext cx="1799186" cy="1622754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blipFill dpi="0"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9525" cap="flat">
            <a:noFill/>
            <a:prstDash val="solid"/>
            <a:miter lim="800000"/>
          </a:ln>
        </p:spPr>
        <p:txBody>
          <a:bodyPr vert="horz" wrap="square" lIns="100666" tIns="50333" rIns="100666" bIns="50333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30" b="1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TextBox 12"/>
          <p:cNvSpPr txBox="1"/>
          <p:nvPr/>
        </p:nvSpPr>
        <p:spPr>
          <a:xfrm>
            <a:off x="2420198" y="4325689"/>
            <a:ext cx="1187663" cy="8863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2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endParaRPr kumimoji="0" lang="en-US" altLang="zh-CN" sz="24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关键字</a:t>
            </a:r>
          </a:p>
        </p:txBody>
      </p:sp>
      <p:sp>
        <p:nvSpPr>
          <p:cNvPr id="12" name="TextBox 13"/>
          <p:cNvSpPr txBox="1"/>
          <p:nvPr/>
        </p:nvSpPr>
        <p:spPr>
          <a:xfrm>
            <a:off x="6522226" y="4325689"/>
            <a:ext cx="1187663" cy="8863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2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endParaRPr kumimoji="0" lang="en-US" altLang="zh-CN" sz="24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关键字</a:t>
            </a:r>
          </a:p>
        </p:txBody>
      </p:sp>
      <p:sp>
        <p:nvSpPr>
          <p:cNvPr id="13" name="TextBox 14"/>
          <p:cNvSpPr txBox="1"/>
          <p:nvPr/>
        </p:nvSpPr>
        <p:spPr>
          <a:xfrm>
            <a:off x="8598640" y="4325689"/>
            <a:ext cx="1187663" cy="8863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2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endParaRPr kumimoji="0" lang="en-US" altLang="zh-CN" sz="24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关键字</a:t>
            </a:r>
          </a:p>
        </p:txBody>
      </p:sp>
      <p:sp>
        <p:nvSpPr>
          <p:cNvPr id="14" name="文本框 25"/>
          <p:cNvSpPr txBox="1"/>
          <p:nvPr/>
        </p:nvSpPr>
        <p:spPr>
          <a:xfrm>
            <a:off x="1024368" y="585106"/>
            <a:ext cx="29299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blipFill dpi="0" rotWithShape="1">
                  <a:blip r:embed="rId7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rPr>
              <a:t>单击编辑标题</a:t>
            </a:r>
          </a:p>
        </p:txBody>
      </p:sp>
      <p:sp>
        <p:nvSpPr>
          <p:cNvPr id="15" name="文本框 26"/>
          <p:cNvSpPr txBox="1"/>
          <p:nvPr/>
        </p:nvSpPr>
        <p:spPr>
          <a:xfrm>
            <a:off x="460976" y="523551"/>
            <a:ext cx="6318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400" b="1">
                <a:blipFill dpi="0" rotWithShape="1">
                  <a:blip r:embed="rId7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sz="3200" dirty="0">
                <a:latin typeface="Impact" panose="020B0806030902050204" pitchFamily="34" charset="0"/>
              </a:rPr>
              <a:t>04</a:t>
            </a:r>
            <a:endParaRPr lang="zh-CN" altLang="en-US" sz="3200" dirty="0">
              <a:latin typeface="Impact" panose="020B0806030902050204" pitchFamily="34" charset="0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012"/>
          <p:cNvSpPr/>
          <p:nvPr/>
        </p:nvSpPr>
        <p:spPr>
          <a:xfrm>
            <a:off x="7053588" y="2062776"/>
            <a:ext cx="3369694" cy="1490026"/>
          </a:xfrm>
          <a:prstGeom prst="roundRect">
            <a:avLst>
              <a:gd name="adj" fmla="val 6918"/>
            </a:avLst>
          </a:prstGeom>
          <a:noFill/>
          <a:ln w="12700">
            <a:solidFill>
              <a:srgbClr val="A6AAA9"/>
            </a:solidFill>
            <a:miter lim="400000"/>
          </a:ln>
        </p:spPr>
        <p:txBody>
          <a:bodyPr lIns="19046" tIns="19046" rIns="19046" bIns="19046" anchor="ctr"/>
          <a:lstStyle/>
          <a:p>
            <a:endParaRPr sz="1735">
              <a:solidFill>
                <a:schemeClr val="bg1"/>
              </a:solidFill>
              <a:latin typeface="Arial" panose="020B0604020202020204"/>
              <a:ea typeface="微软雅黑" panose="020B0503020204020204" pitchFamily="34" charset="-122"/>
            </a:endParaRPr>
          </a:p>
        </p:txBody>
      </p:sp>
      <p:sp>
        <p:nvSpPr>
          <p:cNvPr id="3" name="Shape 2013"/>
          <p:cNvSpPr/>
          <p:nvPr/>
        </p:nvSpPr>
        <p:spPr>
          <a:xfrm>
            <a:off x="7053588" y="4153518"/>
            <a:ext cx="3369694" cy="1488448"/>
          </a:xfrm>
          <a:prstGeom prst="roundRect">
            <a:avLst>
              <a:gd name="adj" fmla="val 6925"/>
            </a:avLst>
          </a:prstGeom>
          <a:noFill/>
          <a:ln w="12700">
            <a:solidFill>
              <a:srgbClr val="A6AAA9"/>
            </a:solidFill>
            <a:miter lim="400000"/>
          </a:ln>
        </p:spPr>
        <p:txBody>
          <a:bodyPr lIns="19046" tIns="19046" rIns="19046" bIns="19046" anchor="ctr"/>
          <a:lstStyle/>
          <a:p>
            <a:endParaRPr sz="1735">
              <a:solidFill>
                <a:schemeClr val="bg1"/>
              </a:solidFill>
              <a:latin typeface="Arial" panose="020B0604020202020204"/>
              <a:ea typeface="微软雅黑" panose="020B0503020204020204" pitchFamily="34" charset="-122"/>
            </a:endParaRPr>
          </a:p>
        </p:txBody>
      </p:sp>
      <p:sp>
        <p:nvSpPr>
          <p:cNvPr id="4" name="Shape 2014"/>
          <p:cNvSpPr/>
          <p:nvPr/>
        </p:nvSpPr>
        <p:spPr>
          <a:xfrm>
            <a:off x="1765300" y="4152625"/>
            <a:ext cx="3376684" cy="1490025"/>
          </a:xfrm>
          <a:prstGeom prst="roundRect">
            <a:avLst>
              <a:gd name="adj" fmla="val 6918"/>
            </a:avLst>
          </a:prstGeom>
          <a:noFill/>
          <a:ln w="12700">
            <a:solidFill>
              <a:srgbClr val="A6AAA9"/>
            </a:solidFill>
            <a:miter lim="400000"/>
          </a:ln>
        </p:spPr>
        <p:txBody>
          <a:bodyPr lIns="19046" tIns="19046" rIns="19046" bIns="19046" anchor="ctr"/>
          <a:lstStyle/>
          <a:p>
            <a:endParaRPr sz="1735">
              <a:solidFill>
                <a:schemeClr val="bg1"/>
              </a:solidFill>
              <a:latin typeface="Arial" panose="020B0604020202020204"/>
              <a:ea typeface="微软雅黑" panose="020B0503020204020204" pitchFamily="34" charset="-122"/>
            </a:endParaRPr>
          </a:p>
        </p:txBody>
      </p:sp>
      <p:sp>
        <p:nvSpPr>
          <p:cNvPr id="5" name="Shape 2015"/>
          <p:cNvSpPr/>
          <p:nvPr/>
        </p:nvSpPr>
        <p:spPr>
          <a:xfrm>
            <a:off x="1765300" y="2062776"/>
            <a:ext cx="3376684" cy="1490026"/>
          </a:xfrm>
          <a:prstGeom prst="roundRect">
            <a:avLst>
              <a:gd name="adj" fmla="val 6918"/>
            </a:avLst>
          </a:prstGeom>
          <a:noFill/>
          <a:ln w="12700">
            <a:solidFill>
              <a:srgbClr val="A6AAA9"/>
            </a:solidFill>
            <a:miter lim="400000"/>
          </a:ln>
        </p:spPr>
        <p:txBody>
          <a:bodyPr lIns="19046" tIns="19046" rIns="19046" bIns="19046" anchor="ctr"/>
          <a:lstStyle/>
          <a:p>
            <a:endParaRPr sz="1735">
              <a:solidFill>
                <a:schemeClr val="bg1"/>
              </a:solidFill>
              <a:latin typeface="Arial" panose="020B0604020202020204"/>
              <a:ea typeface="微软雅黑" panose="020B0503020204020204" pitchFamily="34" charset="-122"/>
            </a:endParaRPr>
          </a:p>
        </p:txBody>
      </p:sp>
      <p:sp>
        <p:nvSpPr>
          <p:cNvPr id="6" name="Shape 2016"/>
          <p:cNvSpPr/>
          <p:nvPr/>
        </p:nvSpPr>
        <p:spPr>
          <a:xfrm>
            <a:off x="4688815" y="2455721"/>
            <a:ext cx="2823651" cy="282364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2700">
            <a:miter lim="400000"/>
          </a:ln>
        </p:spPr>
        <p:txBody>
          <a:bodyPr lIns="25393" tIns="25393" rIns="25393" bIns="25393" anchor="ctr"/>
          <a:lstStyle/>
          <a:p>
            <a:endParaRPr sz="1735">
              <a:solidFill>
                <a:schemeClr val="bg1"/>
              </a:solidFill>
              <a:latin typeface="Arial" panose="020B0604020202020204"/>
              <a:ea typeface="微软雅黑" panose="020B0503020204020204" pitchFamily="34" charset="-122"/>
            </a:endParaRPr>
          </a:p>
        </p:txBody>
      </p:sp>
      <p:sp>
        <p:nvSpPr>
          <p:cNvPr id="7" name="Shape 2021"/>
          <p:cNvSpPr/>
          <p:nvPr/>
        </p:nvSpPr>
        <p:spPr>
          <a:xfrm>
            <a:off x="2423194" y="2641081"/>
            <a:ext cx="2321329" cy="509786"/>
          </a:xfrm>
          <a:prstGeom prst="rect">
            <a:avLst/>
          </a:prstGeom>
          <a:ln w="12700">
            <a:miter lim="400000"/>
          </a:ln>
        </p:spPr>
        <p:txBody>
          <a:bodyPr lIns="0" tIns="0" rIns="0" bIns="0"/>
          <a:lstStyle>
            <a:lvl1pPr algn="l">
              <a:lnSpc>
                <a:spcPct val="120000"/>
              </a:lnSpc>
              <a:spcBef>
                <a:spcPts val="2500"/>
              </a:spcBef>
              <a:defRPr sz="2000">
                <a:solidFill>
                  <a:srgbClr val="53585F"/>
                </a:solidFill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您的内容打在这里，或者通过复制您的文本后，在此框中选择粘贴，并选择只保留文字；</a:t>
            </a:r>
            <a:endParaRPr lang="zh-CN" altLang="en-US" sz="1200" dirty="0">
              <a:solidFill>
                <a:srgbClr val="FFFFFF"/>
              </a:solidFill>
              <a:latin typeface="华文细黑" panose="02010600040101010101" pitchFamily="2" charset="-122"/>
              <a:ea typeface="微软雅黑" panose="020B0503020204020204" pitchFamily="34" charset="-122"/>
            </a:endParaRPr>
          </a:p>
        </p:txBody>
      </p:sp>
      <p:sp>
        <p:nvSpPr>
          <p:cNvPr id="8" name="Shape 2022"/>
          <p:cNvSpPr/>
          <p:nvPr/>
        </p:nvSpPr>
        <p:spPr>
          <a:xfrm>
            <a:off x="2423194" y="2242873"/>
            <a:ext cx="1868845" cy="401510"/>
          </a:xfrm>
          <a:prstGeom prst="rect">
            <a:avLst/>
          </a:prstGeom>
          <a:ln w="12700">
            <a:miter lim="400000"/>
          </a:ln>
        </p:spPr>
        <p:txBody>
          <a:bodyPr lIns="0" tIns="0" rIns="0" bIns="0" anchor="ctr"/>
          <a:lstStyle>
            <a:lvl1pPr algn="l">
              <a:lnSpc>
                <a:spcPct val="120000"/>
              </a:lnSpc>
              <a:defRPr sz="3500">
                <a:solidFill>
                  <a:srgbClr val="53585F"/>
                </a:solidFill>
              </a:defRPr>
            </a:lvl1pPr>
          </a:lstStyle>
          <a:p>
            <a:r>
              <a:rPr lang="zh-CN" altLang="en-US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点击输入标题文本</a:t>
            </a:r>
          </a:p>
        </p:txBody>
      </p:sp>
      <p:sp>
        <p:nvSpPr>
          <p:cNvPr id="9" name="Shape 2023"/>
          <p:cNvSpPr/>
          <p:nvPr/>
        </p:nvSpPr>
        <p:spPr>
          <a:xfrm>
            <a:off x="2423194" y="4748525"/>
            <a:ext cx="2321329" cy="485426"/>
          </a:xfrm>
          <a:prstGeom prst="rect">
            <a:avLst/>
          </a:prstGeom>
          <a:ln w="12700">
            <a:miter lim="400000"/>
          </a:ln>
        </p:spPr>
        <p:txBody>
          <a:bodyPr lIns="0" tIns="0" rIns="0" bIns="0"/>
          <a:lstStyle>
            <a:lvl1pPr algn="l">
              <a:lnSpc>
                <a:spcPct val="120000"/>
              </a:lnSpc>
              <a:spcBef>
                <a:spcPts val="2500"/>
              </a:spcBef>
              <a:defRPr sz="2000">
                <a:solidFill>
                  <a:srgbClr val="53585F"/>
                </a:solidFill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您的内容打在这里，或者通过复制您的文本后，在此框中选择粘贴，并选择只保留文字；</a:t>
            </a:r>
            <a:endParaRPr lang="zh-CN" altLang="en-US" sz="1200" dirty="0">
              <a:solidFill>
                <a:srgbClr val="FFFFFF"/>
              </a:solidFill>
              <a:latin typeface="华文细黑" panose="02010600040101010101" pitchFamily="2" charset="-122"/>
              <a:ea typeface="微软雅黑" panose="020B0503020204020204" pitchFamily="34" charset="-122"/>
            </a:endParaRPr>
          </a:p>
        </p:txBody>
      </p:sp>
      <p:sp>
        <p:nvSpPr>
          <p:cNvPr id="10" name="Shape 2024"/>
          <p:cNvSpPr/>
          <p:nvPr/>
        </p:nvSpPr>
        <p:spPr>
          <a:xfrm>
            <a:off x="2423194" y="4378271"/>
            <a:ext cx="1868845" cy="401510"/>
          </a:xfrm>
          <a:prstGeom prst="rect">
            <a:avLst/>
          </a:prstGeom>
          <a:ln w="12700">
            <a:miter lim="400000"/>
          </a:ln>
        </p:spPr>
        <p:txBody>
          <a:bodyPr lIns="0" tIns="0" rIns="0" bIns="0" anchor="ctr"/>
          <a:lstStyle>
            <a:lvl1pPr algn="l">
              <a:lnSpc>
                <a:spcPct val="120000"/>
              </a:lnSpc>
              <a:defRPr sz="3500">
                <a:solidFill>
                  <a:srgbClr val="53585F"/>
                </a:solidFill>
              </a:defRPr>
            </a:lvl1pPr>
          </a:lstStyle>
          <a:p>
            <a:r>
              <a:rPr lang="zh-CN" altLang="en-US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点击输入标题文本</a:t>
            </a:r>
          </a:p>
        </p:txBody>
      </p:sp>
      <p:sp>
        <p:nvSpPr>
          <p:cNvPr id="11" name="Shape 2025"/>
          <p:cNvSpPr/>
          <p:nvPr/>
        </p:nvSpPr>
        <p:spPr>
          <a:xfrm>
            <a:off x="7474366" y="2641081"/>
            <a:ext cx="2312064" cy="509786"/>
          </a:xfrm>
          <a:prstGeom prst="rect">
            <a:avLst/>
          </a:prstGeom>
          <a:ln w="12700">
            <a:miter lim="400000"/>
          </a:ln>
        </p:spPr>
        <p:txBody>
          <a:bodyPr lIns="0" tIns="0" rIns="0" bIns="0"/>
          <a:lstStyle>
            <a:lvl1pPr algn="r">
              <a:lnSpc>
                <a:spcPct val="120000"/>
              </a:lnSpc>
              <a:spcBef>
                <a:spcPts val="4500"/>
              </a:spcBef>
              <a:defRPr sz="2000">
                <a:solidFill>
                  <a:srgbClr val="53585F"/>
                </a:solidFill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您的内容打在这里，或者通过复制您的文本后，在此框中选择粘贴，并选择只保留文字；</a:t>
            </a:r>
            <a:endParaRPr lang="zh-CN" altLang="en-US" sz="1200" dirty="0">
              <a:solidFill>
                <a:srgbClr val="FFFFFF"/>
              </a:solidFill>
              <a:latin typeface="华文细黑" panose="02010600040101010101" pitchFamily="2" charset="-122"/>
              <a:ea typeface="微软雅黑" panose="020B0503020204020204" pitchFamily="34" charset="-122"/>
            </a:endParaRPr>
          </a:p>
        </p:txBody>
      </p:sp>
      <p:sp>
        <p:nvSpPr>
          <p:cNvPr id="12" name="Shape 2026"/>
          <p:cNvSpPr/>
          <p:nvPr/>
        </p:nvSpPr>
        <p:spPr>
          <a:xfrm>
            <a:off x="7474366" y="2232825"/>
            <a:ext cx="1868845" cy="401510"/>
          </a:xfrm>
          <a:prstGeom prst="rect">
            <a:avLst/>
          </a:prstGeom>
          <a:ln w="12700">
            <a:miter lim="400000"/>
          </a:ln>
        </p:spPr>
        <p:txBody>
          <a:bodyPr lIns="0" tIns="0" rIns="0" bIns="0" anchor="ctr"/>
          <a:lstStyle>
            <a:lvl1pPr algn="r">
              <a:defRPr sz="3500">
                <a:solidFill>
                  <a:srgbClr val="53585F"/>
                </a:solidFill>
              </a:defRPr>
            </a:lvl1pPr>
          </a:lstStyle>
          <a:p>
            <a:pPr algn="l"/>
            <a:r>
              <a:rPr lang="zh-CN" altLang="en-US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点击输入标题文本</a:t>
            </a:r>
          </a:p>
        </p:txBody>
      </p:sp>
      <p:sp>
        <p:nvSpPr>
          <p:cNvPr id="13" name="Shape 2027"/>
          <p:cNvSpPr/>
          <p:nvPr/>
        </p:nvSpPr>
        <p:spPr>
          <a:xfrm>
            <a:off x="7474366" y="4748528"/>
            <a:ext cx="2312064" cy="485424"/>
          </a:xfrm>
          <a:prstGeom prst="rect">
            <a:avLst/>
          </a:prstGeom>
          <a:ln w="12700">
            <a:miter lim="400000"/>
          </a:ln>
        </p:spPr>
        <p:txBody>
          <a:bodyPr lIns="0" tIns="0" rIns="0" bIns="0"/>
          <a:lstStyle>
            <a:lvl1pPr algn="r">
              <a:lnSpc>
                <a:spcPct val="120000"/>
              </a:lnSpc>
              <a:spcBef>
                <a:spcPts val="4500"/>
              </a:spcBef>
              <a:defRPr sz="2000">
                <a:solidFill>
                  <a:srgbClr val="53585F"/>
                </a:solidFill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您的内容打在这里，或者通过复制您的文本后，在此框中选择粘贴，并选择只保留文字；</a:t>
            </a:r>
            <a:endParaRPr lang="zh-CN" altLang="en-US" sz="1200" dirty="0">
              <a:solidFill>
                <a:srgbClr val="FFFFFF"/>
              </a:solidFill>
              <a:latin typeface="华文细黑" panose="02010600040101010101" pitchFamily="2" charset="-122"/>
              <a:ea typeface="微软雅黑" panose="020B0503020204020204" pitchFamily="34" charset="-122"/>
            </a:endParaRPr>
          </a:p>
        </p:txBody>
      </p:sp>
      <p:sp>
        <p:nvSpPr>
          <p:cNvPr id="14" name="Shape 2028"/>
          <p:cNvSpPr/>
          <p:nvPr/>
        </p:nvSpPr>
        <p:spPr>
          <a:xfrm>
            <a:off x="7474366" y="4378271"/>
            <a:ext cx="1868845" cy="401510"/>
          </a:xfrm>
          <a:prstGeom prst="rect">
            <a:avLst/>
          </a:prstGeom>
          <a:ln w="12700">
            <a:miter lim="400000"/>
          </a:ln>
        </p:spPr>
        <p:txBody>
          <a:bodyPr lIns="0" tIns="0" rIns="0" bIns="0" anchor="ctr"/>
          <a:lstStyle>
            <a:lvl1pPr algn="r">
              <a:defRPr sz="3500">
                <a:solidFill>
                  <a:srgbClr val="53585F"/>
                </a:solidFill>
              </a:defRPr>
            </a:lvl1pPr>
          </a:lstStyle>
          <a:p>
            <a:pPr algn="l"/>
            <a:r>
              <a:rPr lang="zh-CN" altLang="en-US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点击输入标题文本</a:t>
            </a:r>
          </a:p>
        </p:txBody>
      </p:sp>
      <p:grpSp>
        <p:nvGrpSpPr>
          <p:cNvPr id="15" name="Group 2031"/>
          <p:cNvGrpSpPr/>
          <p:nvPr/>
        </p:nvGrpSpPr>
        <p:grpSpPr>
          <a:xfrm>
            <a:off x="1310218" y="2313944"/>
            <a:ext cx="955237" cy="955237"/>
            <a:chOff x="0" y="0"/>
            <a:chExt cx="1910968" cy="1910968"/>
          </a:xfrm>
        </p:grpSpPr>
        <p:sp>
          <p:nvSpPr>
            <p:cNvPr id="16" name="Shape 2029"/>
            <p:cNvSpPr/>
            <p:nvPr/>
          </p:nvSpPr>
          <p:spPr>
            <a:xfrm>
              <a:off x="0" y="0"/>
              <a:ext cx="1910969" cy="191096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blipFill dpi="0"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12700" cap="flat">
              <a:noFill/>
              <a:miter lim="400000"/>
            </a:ln>
            <a:effectLst/>
          </p:spPr>
          <p:txBody>
            <a:bodyPr wrap="square" lIns="33858" tIns="33858" rIns="33858" bIns="33858" numCol="1" anchor="ctr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735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</a:endParaRPr>
            </a:p>
          </p:txBody>
        </p:sp>
        <p:sp>
          <p:nvSpPr>
            <p:cNvPr id="17" name="Shape 2030"/>
            <p:cNvSpPr/>
            <p:nvPr/>
          </p:nvSpPr>
          <p:spPr>
            <a:xfrm>
              <a:off x="553362" y="560070"/>
              <a:ext cx="804244" cy="70691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071" y="8035"/>
                  </a:moveTo>
                  <a:lnTo>
                    <a:pt x="11327" y="9235"/>
                  </a:lnTo>
                  <a:lnTo>
                    <a:pt x="14583" y="4904"/>
                  </a:lnTo>
                  <a:lnTo>
                    <a:pt x="15088" y="4330"/>
                  </a:lnTo>
                  <a:lnTo>
                    <a:pt x="17289" y="6157"/>
                  </a:lnTo>
                  <a:lnTo>
                    <a:pt x="17289" y="3078"/>
                  </a:lnTo>
                  <a:lnTo>
                    <a:pt x="17289" y="0"/>
                  </a:lnTo>
                  <a:lnTo>
                    <a:pt x="14583" y="626"/>
                  </a:lnTo>
                  <a:lnTo>
                    <a:pt x="11878" y="1200"/>
                  </a:lnTo>
                  <a:lnTo>
                    <a:pt x="14033" y="3704"/>
                  </a:lnTo>
                  <a:lnTo>
                    <a:pt x="10777" y="7409"/>
                  </a:lnTo>
                  <a:lnTo>
                    <a:pt x="7567" y="6157"/>
                  </a:lnTo>
                  <a:lnTo>
                    <a:pt x="5411" y="10487"/>
                  </a:lnTo>
                  <a:lnTo>
                    <a:pt x="2155" y="9235"/>
                  </a:lnTo>
                  <a:lnTo>
                    <a:pt x="550" y="14817"/>
                  </a:lnTo>
                  <a:lnTo>
                    <a:pt x="0" y="16017"/>
                  </a:lnTo>
                  <a:lnTo>
                    <a:pt x="1055" y="16643"/>
                  </a:lnTo>
                  <a:lnTo>
                    <a:pt x="2706" y="11113"/>
                  </a:lnTo>
                  <a:lnTo>
                    <a:pt x="5916" y="12313"/>
                  </a:lnTo>
                  <a:lnTo>
                    <a:pt x="8071" y="8035"/>
                  </a:lnTo>
                  <a:lnTo>
                    <a:pt x="8071" y="8035"/>
                  </a:lnTo>
                  <a:close/>
                  <a:moveTo>
                    <a:pt x="6466" y="21600"/>
                  </a:moveTo>
                  <a:lnTo>
                    <a:pt x="6466" y="16643"/>
                  </a:lnTo>
                  <a:lnTo>
                    <a:pt x="3761" y="16643"/>
                  </a:lnTo>
                  <a:lnTo>
                    <a:pt x="3761" y="21600"/>
                  </a:lnTo>
                  <a:lnTo>
                    <a:pt x="6466" y="21600"/>
                  </a:lnTo>
                  <a:lnTo>
                    <a:pt x="6466" y="21600"/>
                  </a:lnTo>
                  <a:close/>
                  <a:moveTo>
                    <a:pt x="10227" y="21600"/>
                  </a:moveTo>
                  <a:lnTo>
                    <a:pt x="7567" y="21600"/>
                  </a:lnTo>
                  <a:lnTo>
                    <a:pt x="7567" y="14817"/>
                  </a:lnTo>
                  <a:lnTo>
                    <a:pt x="10227" y="14817"/>
                  </a:lnTo>
                  <a:lnTo>
                    <a:pt x="10227" y="21600"/>
                  </a:lnTo>
                  <a:lnTo>
                    <a:pt x="10227" y="21600"/>
                  </a:lnTo>
                  <a:close/>
                  <a:moveTo>
                    <a:pt x="14033" y="21600"/>
                  </a:moveTo>
                  <a:lnTo>
                    <a:pt x="11327" y="21600"/>
                  </a:lnTo>
                  <a:lnTo>
                    <a:pt x="11327" y="12313"/>
                  </a:lnTo>
                  <a:lnTo>
                    <a:pt x="14033" y="12313"/>
                  </a:lnTo>
                  <a:lnTo>
                    <a:pt x="14033" y="21600"/>
                  </a:lnTo>
                  <a:lnTo>
                    <a:pt x="14033" y="21600"/>
                  </a:lnTo>
                  <a:close/>
                  <a:moveTo>
                    <a:pt x="17794" y="21600"/>
                  </a:moveTo>
                  <a:lnTo>
                    <a:pt x="15088" y="21600"/>
                  </a:lnTo>
                  <a:lnTo>
                    <a:pt x="15088" y="9861"/>
                  </a:lnTo>
                  <a:lnTo>
                    <a:pt x="17794" y="9861"/>
                  </a:lnTo>
                  <a:lnTo>
                    <a:pt x="17794" y="21600"/>
                  </a:lnTo>
                  <a:lnTo>
                    <a:pt x="17794" y="21600"/>
                  </a:lnTo>
                  <a:close/>
                  <a:moveTo>
                    <a:pt x="18894" y="6783"/>
                  </a:moveTo>
                  <a:lnTo>
                    <a:pt x="18894" y="21600"/>
                  </a:lnTo>
                  <a:lnTo>
                    <a:pt x="21600" y="21600"/>
                  </a:lnTo>
                  <a:lnTo>
                    <a:pt x="21600" y="6783"/>
                  </a:lnTo>
                  <a:lnTo>
                    <a:pt x="18894" y="6783"/>
                  </a:lnTo>
                  <a:close/>
                </a:path>
              </a:pathLst>
            </a:custGeom>
            <a:solidFill>
              <a:srgbClr val="00B0F0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735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8" name="Group 2034"/>
          <p:cNvGrpSpPr/>
          <p:nvPr/>
        </p:nvGrpSpPr>
        <p:grpSpPr>
          <a:xfrm>
            <a:off x="1312885" y="4406462"/>
            <a:ext cx="949903" cy="949903"/>
            <a:chOff x="0" y="0"/>
            <a:chExt cx="1900300" cy="1900300"/>
          </a:xfrm>
        </p:grpSpPr>
        <p:sp>
          <p:nvSpPr>
            <p:cNvPr id="19" name="Shape 2032"/>
            <p:cNvSpPr/>
            <p:nvPr/>
          </p:nvSpPr>
          <p:spPr>
            <a:xfrm>
              <a:off x="0" y="0"/>
              <a:ext cx="1900300" cy="19003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blipFill dpi="0"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12700" cap="flat">
              <a:noFill/>
              <a:miter lim="400000"/>
            </a:ln>
            <a:effectLst/>
          </p:spPr>
          <p:txBody>
            <a:bodyPr wrap="square" lIns="33858" tIns="33858" rIns="33858" bIns="33858" numCol="1" anchor="ctr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735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</a:endParaRPr>
            </a:p>
          </p:txBody>
        </p:sp>
        <p:sp>
          <p:nvSpPr>
            <p:cNvPr id="20" name="Shape 2033"/>
            <p:cNvSpPr/>
            <p:nvPr/>
          </p:nvSpPr>
          <p:spPr>
            <a:xfrm flipH="1">
              <a:off x="548028" y="596693"/>
              <a:ext cx="804245" cy="70691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071" y="8035"/>
                  </a:moveTo>
                  <a:lnTo>
                    <a:pt x="11327" y="9235"/>
                  </a:lnTo>
                  <a:lnTo>
                    <a:pt x="14583" y="4904"/>
                  </a:lnTo>
                  <a:lnTo>
                    <a:pt x="15088" y="4330"/>
                  </a:lnTo>
                  <a:lnTo>
                    <a:pt x="17289" y="6157"/>
                  </a:lnTo>
                  <a:lnTo>
                    <a:pt x="17289" y="3078"/>
                  </a:lnTo>
                  <a:lnTo>
                    <a:pt x="17289" y="0"/>
                  </a:lnTo>
                  <a:lnTo>
                    <a:pt x="14583" y="626"/>
                  </a:lnTo>
                  <a:lnTo>
                    <a:pt x="11878" y="1200"/>
                  </a:lnTo>
                  <a:lnTo>
                    <a:pt x="14033" y="3704"/>
                  </a:lnTo>
                  <a:lnTo>
                    <a:pt x="10777" y="7409"/>
                  </a:lnTo>
                  <a:lnTo>
                    <a:pt x="7567" y="6157"/>
                  </a:lnTo>
                  <a:lnTo>
                    <a:pt x="5411" y="10487"/>
                  </a:lnTo>
                  <a:lnTo>
                    <a:pt x="2155" y="9235"/>
                  </a:lnTo>
                  <a:lnTo>
                    <a:pt x="550" y="14817"/>
                  </a:lnTo>
                  <a:lnTo>
                    <a:pt x="0" y="16017"/>
                  </a:lnTo>
                  <a:lnTo>
                    <a:pt x="1055" y="16643"/>
                  </a:lnTo>
                  <a:lnTo>
                    <a:pt x="2706" y="11113"/>
                  </a:lnTo>
                  <a:lnTo>
                    <a:pt x="5916" y="12313"/>
                  </a:lnTo>
                  <a:lnTo>
                    <a:pt x="8071" y="8035"/>
                  </a:lnTo>
                  <a:lnTo>
                    <a:pt x="8071" y="8035"/>
                  </a:lnTo>
                  <a:close/>
                  <a:moveTo>
                    <a:pt x="6466" y="21600"/>
                  </a:moveTo>
                  <a:lnTo>
                    <a:pt x="6466" y="16643"/>
                  </a:lnTo>
                  <a:lnTo>
                    <a:pt x="3761" y="16643"/>
                  </a:lnTo>
                  <a:lnTo>
                    <a:pt x="3761" y="21600"/>
                  </a:lnTo>
                  <a:lnTo>
                    <a:pt x="6466" y="21600"/>
                  </a:lnTo>
                  <a:lnTo>
                    <a:pt x="6466" y="21600"/>
                  </a:lnTo>
                  <a:close/>
                  <a:moveTo>
                    <a:pt x="10227" y="21600"/>
                  </a:moveTo>
                  <a:lnTo>
                    <a:pt x="7567" y="21600"/>
                  </a:lnTo>
                  <a:lnTo>
                    <a:pt x="7567" y="14817"/>
                  </a:lnTo>
                  <a:lnTo>
                    <a:pt x="10227" y="14817"/>
                  </a:lnTo>
                  <a:lnTo>
                    <a:pt x="10227" y="21600"/>
                  </a:lnTo>
                  <a:lnTo>
                    <a:pt x="10227" y="21600"/>
                  </a:lnTo>
                  <a:close/>
                  <a:moveTo>
                    <a:pt x="14033" y="21600"/>
                  </a:moveTo>
                  <a:lnTo>
                    <a:pt x="11327" y="21600"/>
                  </a:lnTo>
                  <a:lnTo>
                    <a:pt x="11327" y="12313"/>
                  </a:lnTo>
                  <a:lnTo>
                    <a:pt x="14033" y="12313"/>
                  </a:lnTo>
                  <a:lnTo>
                    <a:pt x="14033" y="21600"/>
                  </a:lnTo>
                  <a:lnTo>
                    <a:pt x="14033" y="21600"/>
                  </a:lnTo>
                  <a:close/>
                  <a:moveTo>
                    <a:pt x="17794" y="21600"/>
                  </a:moveTo>
                  <a:lnTo>
                    <a:pt x="15088" y="21600"/>
                  </a:lnTo>
                  <a:lnTo>
                    <a:pt x="15088" y="9861"/>
                  </a:lnTo>
                  <a:lnTo>
                    <a:pt x="17794" y="9861"/>
                  </a:lnTo>
                  <a:lnTo>
                    <a:pt x="17794" y="21600"/>
                  </a:lnTo>
                  <a:lnTo>
                    <a:pt x="17794" y="21600"/>
                  </a:lnTo>
                  <a:close/>
                  <a:moveTo>
                    <a:pt x="18894" y="6783"/>
                  </a:moveTo>
                  <a:lnTo>
                    <a:pt x="18894" y="21600"/>
                  </a:lnTo>
                  <a:lnTo>
                    <a:pt x="21600" y="21600"/>
                  </a:lnTo>
                  <a:lnTo>
                    <a:pt x="21600" y="6783"/>
                  </a:lnTo>
                  <a:lnTo>
                    <a:pt x="18894" y="6783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735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</a:endParaRPr>
            </a:p>
          </p:txBody>
        </p:sp>
      </p:grpSp>
      <p:sp>
        <p:nvSpPr>
          <p:cNvPr id="21" name="Shape 2035"/>
          <p:cNvSpPr/>
          <p:nvPr/>
        </p:nvSpPr>
        <p:spPr>
          <a:xfrm>
            <a:off x="9972070" y="4406459"/>
            <a:ext cx="949905" cy="94990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blipFill dpi="0"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2700" cap="flat">
            <a:noFill/>
            <a:miter lim="400000"/>
          </a:ln>
          <a:effectLst/>
        </p:spPr>
        <p:txBody>
          <a:bodyPr wrap="square" lIns="25393" tIns="25393" rIns="25393" bIns="25393" numCol="1" anchor="ctr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sz="1735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</a:endParaRPr>
          </a:p>
        </p:txBody>
      </p:sp>
      <p:grpSp>
        <p:nvGrpSpPr>
          <p:cNvPr id="22" name="Group 2040"/>
          <p:cNvGrpSpPr/>
          <p:nvPr/>
        </p:nvGrpSpPr>
        <p:grpSpPr>
          <a:xfrm>
            <a:off x="9966763" y="2313944"/>
            <a:ext cx="955237" cy="955237"/>
            <a:chOff x="0" y="0"/>
            <a:chExt cx="1910968" cy="1910968"/>
          </a:xfrm>
        </p:grpSpPr>
        <p:sp>
          <p:nvSpPr>
            <p:cNvPr id="23" name="Shape 2038"/>
            <p:cNvSpPr/>
            <p:nvPr/>
          </p:nvSpPr>
          <p:spPr>
            <a:xfrm>
              <a:off x="0" y="0"/>
              <a:ext cx="1910969" cy="191096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blipFill dpi="0" rotWithShape="1"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12700" cap="flat">
              <a:noFill/>
              <a:miter lim="400000"/>
            </a:ln>
            <a:effectLst/>
          </p:spPr>
          <p:txBody>
            <a:bodyPr wrap="square" lIns="33858" tIns="33858" rIns="33858" bIns="33858" numCol="1" anchor="ctr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735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</a:endParaRPr>
            </a:p>
          </p:txBody>
        </p:sp>
        <p:sp>
          <p:nvSpPr>
            <p:cNvPr id="24" name="Shape 2039"/>
            <p:cNvSpPr/>
            <p:nvPr/>
          </p:nvSpPr>
          <p:spPr>
            <a:xfrm>
              <a:off x="657404" y="557107"/>
              <a:ext cx="596161" cy="74901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015" h="21072" extrusionOk="0">
                  <a:moveTo>
                    <a:pt x="17468" y="6506"/>
                  </a:moveTo>
                  <a:cubicBezTo>
                    <a:pt x="16410" y="7763"/>
                    <a:pt x="15333" y="6878"/>
                    <a:pt x="13824" y="5996"/>
                  </a:cubicBezTo>
                  <a:cubicBezTo>
                    <a:pt x="12317" y="5116"/>
                    <a:pt x="10950" y="4575"/>
                    <a:pt x="12006" y="3318"/>
                  </a:cubicBezTo>
                  <a:cubicBezTo>
                    <a:pt x="13062" y="2059"/>
                    <a:pt x="15140" y="1754"/>
                    <a:pt x="16648" y="2634"/>
                  </a:cubicBezTo>
                  <a:cubicBezTo>
                    <a:pt x="18155" y="3515"/>
                    <a:pt x="18522" y="5248"/>
                    <a:pt x="17468" y="6506"/>
                  </a:cubicBezTo>
                  <a:close/>
                  <a:moveTo>
                    <a:pt x="20868" y="4865"/>
                  </a:moveTo>
                  <a:cubicBezTo>
                    <a:pt x="20191" y="1663"/>
                    <a:pt x="16530" y="-474"/>
                    <a:pt x="12691" y="90"/>
                  </a:cubicBezTo>
                  <a:cubicBezTo>
                    <a:pt x="8853" y="655"/>
                    <a:pt x="5613" y="3118"/>
                    <a:pt x="6290" y="6320"/>
                  </a:cubicBezTo>
                  <a:cubicBezTo>
                    <a:pt x="6436" y="7009"/>
                    <a:pt x="6840" y="8088"/>
                    <a:pt x="7318" y="8862"/>
                  </a:cubicBezTo>
                  <a:lnTo>
                    <a:pt x="346" y="17166"/>
                  </a:lnTo>
                  <a:cubicBezTo>
                    <a:pt x="90" y="17473"/>
                    <a:pt x="-56" y="18024"/>
                    <a:pt x="20" y="18392"/>
                  </a:cubicBezTo>
                  <a:lnTo>
                    <a:pt x="470" y="20511"/>
                  </a:lnTo>
                  <a:cubicBezTo>
                    <a:pt x="547" y="20879"/>
                    <a:pt x="971" y="21126"/>
                    <a:pt x="1412" y="21061"/>
                  </a:cubicBezTo>
                  <a:lnTo>
                    <a:pt x="3454" y="20761"/>
                  </a:lnTo>
                  <a:cubicBezTo>
                    <a:pt x="3895" y="20696"/>
                    <a:pt x="4457" y="20387"/>
                    <a:pt x="4700" y="20072"/>
                  </a:cubicBezTo>
                  <a:lnTo>
                    <a:pt x="7456" y="16513"/>
                  </a:lnTo>
                  <a:lnTo>
                    <a:pt x="7480" y="16490"/>
                  </a:lnTo>
                  <a:lnTo>
                    <a:pt x="9346" y="16216"/>
                  </a:lnTo>
                  <a:lnTo>
                    <a:pt x="12566" y="12046"/>
                  </a:lnTo>
                  <a:cubicBezTo>
                    <a:pt x="13623" y="12195"/>
                    <a:pt x="15142" y="12146"/>
                    <a:pt x="16039" y="12013"/>
                  </a:cubicBezTo>
                  <a:cubicBezTo>
                    <a:pt x="19878" y="11449"/>
                    <a:pt x="21544" y="8068"/>
                    <a:pt x="20868" y="4865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735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</a:endParaRPr>
            </a:p>
          </p:txBody>
        </p:sp>
      </p:grpSp>
      <p:sp>
        <p:nvSpPr>
          <p:cNvPr id="25" name="Text Placeholder 5"/>
          <p:cNvSpPr txBox="1"/>
          <p:nvPr/>
        </p:nvSpPr>
        <p:spPr>
          <a:xfrm>
            <a:off x="5301126" y="3382840"/>
            <a:ext cx="1727061" cy="846259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75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" panose="020B0606030504020204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" panose="020B0606030504020204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" panose="020B0606030504020204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" panose="020B0606030504020204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00000"/>
              </a:lnSpc>
            </a:pPr>
            <a:r>
              <a:rPr lang="zh-CN" altLang="en-US" sz="2665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</a:t>
            </a:r>
            <a:endParaRPr lang="en-US" altLang="zh-CN" sz="2665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00000"/>
              </a:lnSpc>
            </a:pPr>
            <a:r>
              <a:rPr lang="zh-CN" altLang="en-US" sz="2665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标题内容</a:t>
            </a:r>
            <a:endParaRPr lang="en-GB" altLang="zh-CN" sz="2665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Shape 2036"/>
          <p:cNvSpPr/>
          <p:nvPr/>
        </p:nvSpPr>
        <p:spPr>
          <a:xfrm>
            <a:off x="10246013" y="4666998"/>
            <a:ext cx="402018" cy="42882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153" h="21260" extrusionOk="0">
                <a:moveTo>
                  <a:pt x="11752" y="11733"/>
                </a:moveTo>
                <a:lnTo>
                  <a:pt x="9401" y="11733"/>
                </a:lnTo>
                <a:lnTo>
                  <a:pt x="9401" y="5975"/>
                </a:lnTo>
                <a:lnTo>
                  <a:pt x="11752" y="5975"/>
                </a:lnTo>
                <a:cubicBezTo>
                  <a:pt x="11752" y="5975"/>
                  <a:pt x="11752" y="11733"/>
                  <a:pt x="11752" y="11733"/>
                </a:cubicBezTo>
                <a:close/>
                <a:moveTo>
                  <a:pt x="11752" y="15276"/>
                </a:moveTo>
                <a:lnTo>
                  <a:pt x="9401" y="15276"/>
                </a:lnTo>
                <a:lnTo>
                  <a:pt x="9401" y="12951"/>
                </a:lnTo>
                <a:lnTo>
                  <a:pt x="11752" y="12951"/>
                </a:lnTo>
                <a:cubicBezTo>
                  <a:pt x="11752" y="12951"/>
                  <a:pt x="11752" y="15276"/>
                  <a:pt x="11752" y="15276"/>
                </a:cubicBezTo>
                <a:close/>
                <a:moveTo>
                  <a:pt x="20789" y="13227"/>
                </a:moveTo>
                <a:lnTo>
                  <a:pt x="18761" y="11523"/>
                </a:lnTo>
                <a:cubicBezTo>
                  <a:pt x="18172" y="11029"/>
                  <a:pt x="18172" y="10223"/>
                  <a:pt x="18761" y="9729"/>
                </a:cubicBezTo>
                <a:lnTo>
                  <a:pt x="20789" y="8025"/>
                </a:lnTo>
                <a:cubicBezTo>
                  <a:pt x="21376" y="7532"/>
                  <a:pt x="21220" y="7072"/>
                  <a:pt x="20441" y="7001"/>
                </a:cubicBezTo>
                <a:lnTo>
                  <a:pt x="17751" y="6761"/>
                </a:lnTo>
                <a:cubicBezTo>
                  <a:pt x="16971" y="6692"/>
                  <a:pt x="16552" y="6061"/>
                  <a:pt x="16819" y="5360"/>
                </a:cubicBezTo>
                <a:lnTo>
                  <a:pt x="18247" y="1615"/>
                </a:lnTo>
                <a:cubicBezTo>
                  <a:pt x="18515" y="912"/>
                  <a:pt x="18188" y="656"/>
                  <a:pt x="17520" y="1047"/>
                </a:cubicBezTo>
                <a:lnTo>
                  <a:pt x="14346" y="2896"/>
                </a:lnTo>
                <a:cubicBezTo>
                  <a:pt x="13678" y="3285"/>
                  <a:pt x="12815" y="3072"/>
                  <a:pt x="12430" y="2423"/>
                </a:cubicBezTo>
                <a:lnTo>
                  <a:pt x="11279" y="489"/>
                </a:lnTo>
                <a:cubicBezTo>
                  <a:pt x="10893" y="-160"/>
                  <a:pt x="10255" y="-164"/>
                  <a:pt x="9860" y="481"/>
                </a:cubicBezTo>
                <a:lnTo>
                  <a:pt x="8793" y="2232"/>
                </a:lnTo>
                <a:cubicBezTo>
                  <a:pt x="8398" y="2877"/>
                  <a:pt x="7493" y="3153"/>
                  <a:pt x="6781" y="2844"/>
                </a:cubicBezTo>
                <a:lnTo>
                  <a:pt x="4900" y="2031"/>
                </a:lnTo>
                <a:cubicBezTo>
                  <a:pt x="4188" y="1723"/>
                  <a:pt x="3639" y="2080"/>
                  <a:pt x="3682" y="2825"/>
                </a:cubicBezTo>
                <a:lnTo>
                  <a:pt x="3784" y="4615"/>
                </a:lnTo>
                <a:cubicBezTo>
                  <a:pt x="3826" y="5360"/>
                  <a:pt x="3242" y="6128"/>
                  <a:pt x="2486" y="6320"/>
                </a:cubicBezTo>
                <a:lnTo>
                  <a:pt x="670" y="6780"/>
                </a:lnTo>
                <a:cubicBezTo>
                  <a:pt x="-85" y="6972"/>
                  <a:pt x="-224" y="7532"/>
                  <a:pt x="365" y="8025"/>
                </a:cubicBezTo>
                <a:lnTo>
                  <a:pt x="2394" y="9729"/>
                </a:lnTo>
                <a:cubicBezTo>
                  <a:pt x="2981" y="10223"/>
                  <a:pt x="2981" y="11029"/>
                  <a:pt x="2394" y="11523"/>
                </a:cubicBezTo>
                <a:lnTo>
                  <a:pt x="365" y="13225"/>
                </a:lnTo>
                <a:cubicBezTo>
                  <a:pt x="-224" y="13720"/>
                  <a:pt x="-68" y="14196"/>
                  <a:pt x="709" y="14285"/>
                </a:cubicBezTo>
                <a:lnTo>
                  <a:pt x="3171" y="14567"/>
                </a:lnTo>
                <a:cubicBezTo>
                  <a:pt x="3948" y="14656"/>
                  <a:pt x="4381" y="15309"/>
                  <a:pt x="4133" y="16017"/>
                </a:cubicBezTo>
                <a:lnTo>
                  <a:pt x="2869" y="19625"/>
                </a:lnTo>
                <a:cubicBezTo>
                  <a:pt x="2622" y="20333"/>
                  <a:pt x="2976" y="20609"/>
                  <a:pt x="3655" y="20240"/>
                </a:cubicBezTo>
                <a:lnTo>
                  <a:pt x="6549" y="18661"/>
                </a:lnTo>
                <a:cubicBezTo>
                  <a:pt x="7229" y="18291"/>
                  <a:pt x="8143" y="18495"/>
                  <a:pt x="8581" y="19113"/>
                </a:cubicBezTo>
                <a:lnTo>
                  <a:pt x="9782" y="20816"/>
                </a:lnTo>
                <a:cubicBezTo>
                  <a:pt x="10219" y="21436"/>
                  <a:pt x="10875" y="21403"/>
                  <a:pt x="11240" y="20741"/>
                </a:cubicBezTo>
                <a:lnTo>
                  <a:pt x="12297" y="18823"/>
                </a:lnTo>
                <a:cubicBezTo>
                  <a:pt x="12660" y="18160"/>
                  <a:pt x="13532" y="17891"/>
                  <a:pt x="14234" y="18221"/>
                </a:cubicBezTo>
                <a:lnTo>
                  <a:pt x="16272" y="19181"/>
                </a:lnTo>
                <a:cubicBezTo>
                  <a:pt x="16974" y="19511"/>
                  <a:pt x="17514" y="19172"/>
                  <a:pt x="17472" y="18427"/>
                </a:cubicBezTo>
                <a:lnTo>
                  <a:pt x="17370" y="16637"/>
                </a:lnTo>
                <a:cubicBezTo>
                  <a:pt x="17327" y="15891"/>
                  <a:pt x="17912" y="15124"/>
                  <a:pt x="18668" y="14932"/>
                </a:cubicBezTo>
                <a:lnTo>
                  <a:pt x="20482" y="14472"/>
                </a:lnTo>
                <a:cubicBezTo>
                  <a:pt x="21239" y="14280"/>
                  <a:pt x="21376" y="13720"/>
                  <a:pt x="20789" y="13227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endParaRPr sz="1735">
              <a:solidFill>
                <a:schemeClr val="bg1"/>
              </a:solidFill>
              <a:latin typeface="Arial" panose="020B0604020202020204"/>
              <a:ea typeface="微软雅黑" panose="020B0503020204020204" pitchFamily="34" charset="-122"/>
            </a:endParaRPr>
          </a:p>
        </p:txBody>
      </p:sp>
      <p:sp>
        <p:nvSpPr>
          <p:cNvPr id="27" name="文本框 25"/>
          <p:cNvSpPr txBox="1"/>
          <p:nvPr/>
        </p:nvSpPr>
        <p:spPr>
          <a:xfrm>
            <a:off x="1024368" y="585106"/>
            <a:ext cx="29299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blipFill dpi="0" rotWithShape="1">
                  <a:blip r:embed="rId7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rPr>
              <a:t>单击编辑标题</a:t>
            </a:r>
          </a:p>
        </p:txBody>
      </p:sp>
      <p:sp>
        <p:nvSpPr>
          <p:cNvPr id="28" name="文本框 26"/>
          <p:cNvSpPr txBox="1"/>
          <p:nvPr/>
        </p:nvSpPr>
        <p:spPr>
          <a:xfrm>
            <a:off x="460976" y="523551"/>
            <a:ext cx="6318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400" b="1">
                <a:blipFill dpi="0" rotWithShape="1">
                  <a:blip r:embed="rId7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sz="3200" dirty="0">
                <a:latin typeface="Impact" panose="020B0806030902050204" pitchFamily="34" charset="0"/>
              </a:rPr>
              <a:t>04</a:t>
            </a:r>
            <a:endParaRPr lang="zh-CN" altLang="en-US" sz="3200" dirty="0">
              <a:latin typeface="Impact" panose="020B0806030902050204" pitchFamily="34" charset="0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6"/>
          <p:cNvSpPr>
            <a:spLocks noChangeArrowheads="1"/>
          </p:cNvSpPr>
          <p:nvPr/>
        </p:nvSpPr>
        <p:spPr bwMode="auto">
          <a:xfrm>
            <a:off x="7678067" y="1193644"/>
            <a:ext cx="1472327" cy="1691897"/>
          </a:xfrm>
          <a:custGeom>
            <a:avLst/>
            <a:gdLst>
              <a:gd name="T0" fmla="*/ 0 w 2008628"/>
              <a:gd name="T1" fmla="*/ 873753 h 1747506"/>
              <a:gd name="T2" fmla="*/ 436877 w 2008628"/>
              <a:gd name="T3" fmla="*/ 0 h 1747506"/>
              <a:gd name="T4" fmla="*/ 1571752 w 2008628"/>
              <a:gd name="T5" fmla="*/ 0 h 1747506"/>
              <a:gd name="T6" fmla="*/ 2008628 w 2008628"/>
              <a:gd name="T7" fmla="*/ 873753 h 1747506"/>
              <a:gd name="T8" fmla="*/ 1571752 w 2008628"/>
              <a:gd name="T9" fmla="*/ 1747506 h 1747506"/>
              <a:gd name="T10" fmla="*/ 436877 w 2008628"/>
              <a:gd name="T11" fmla="*/ 1747506 h 1747506"/>
              <a:gd name="T12" fmla="*/ 0 w 2008628"/>
              <a:gd name="T13" fmla="*/ 873753 h 1747506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2008628"/>
              <a:gd name="T22" fmla="*/ 0 h 1747506"/>
              <a:gd name="T23" fmla="*/ 2008628 w 2008628"/>
              <a:gd name="T24" fmla="*/ 1747506 h 174750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2008628" h="1747506">
                <a:moveTo>
                  <a:pt x="1004314" y="0"/>
                </a:moveTo>
                <a:lnTo>
                  <a:pt x="2008627" y="380083"/>
                </a:lnTo>
                <a:lnTo>
                  <a:pt x="2008627" y="1367424"/>
                </a:lnTo>
                <a:lnTo>
                  <a:pt x="1004314" y="1747506"/>
                </a:lnTo>
                <a:lnTo>
                  <a:pt x="1" y="1367424"/>
                </a:lnTo>
                <a:lnTo>
                  <a:pt x="1" y="380083"/>
                </a:lnTo>
                <a:lnTo>
                  <a:pt x="1004314" y="0"/>
                </a:lnTo>
                <a:close/>
              </a:path>
            </a:pathLst>
          </a:cu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txBody>
          <a:bodyPr lIns="394240" tIns="434931" rIns="394240" bIns="434931" anchor="ctr"/>
          <a:lstStyle/>
          <a:p>
            <a:pPr algn="ctr">
              <a:lnSpc>
                <a:spcPct val="90000"/>
              </a:lnSpc>
              <a:spcAft>
                <a:spcPct val="35000"/>
              </a:spcAft>
            </a:pPr>
            <a:endParaRPr lang="zh-CN" altLang="zh-CN" sz="3200">
              <a:solidFill>
                <a:srgbClr val="FFFFFF"/>
              </a:solidFill>
            </a:endParaRPr>
          </a:p>
        </p:txBody>
      </p:sp>
      <p:sp>
        <p:nvSpPr>
          <p:cNvPr id="3" name="任意多边形 24"/>
          <p:cNvSpPr>
            <a:spLocks noChangeArrowheads="1"/>
          </p:cNvSpPr>
          <p:nvPr/>
        </p:nvSpPr>
        <p:spPr bwMode="auto">
          <a:xfrm>
            <a:off x="6087954" y="4065809"/>
            <a:ext cx="1472327" cy="1691897"/>
          </a:xfrm>
          <a:custGeom>
            <a:avLst/>
            <a:gdLst>
              <a:gd name="T0" fmla="*/ 0 w 2008628"/>
              <a:gd name="T1" fmla="*/ 873753 h 1747506"/>
              <a:gd name="T2" fmla="*/ 436877 w 2008628"/>
              <a:gd name="T3" fmla="*/ 0 h 1747506"/>
              <a:gd name="T4" fmla="*/ 1571752 w 2008628"/>
              <a:gd name="T5" fmla="*/ 0 h 1747506"/>
              <a:gd name="T6" fmla="*/ 2008628 w 2008628"/>
              <a:gd name="T7" fmla="*/ 873753 h 1747506"/>
              <a:gd name="T8" fmla="*/ 1571752 w 2008628"/>
              <a:gd name="T9" fmla="*/ 1747506 h 1747506"/>
              <a:gd name="T10" fmla="*/ 436877 w 2008628"/>
              <a:gd name="T11" fmla="*/ 1747506 h 1747506"/>
              <a:gd name="T12" fmla="*/ 0 w 2008628"/>
              <a:gd name="T13" fmla="*/ 873753 h 1747506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2008628"/>
              <a:gd name="T22" fmla="*/ 0 h 1747506"/>
              <a:gd name="T23" fmla="*/ 2008628 w 2008628"/>
              <a:gd name="T24" fmla="*/ 1747506 h 174750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2008628" h="1747506">
                <a:moveTo>
                  <a:pt x="1004314" y="0"/>
                </a:moveTo>
                <a:lnTo>
                  <a:pt x="2008627" y="380083"/>
                </a:lnTo>
                <a:lnTo>
                  <a:pt x="2008627" y="1367424"/>
                </a:lnTo>
                <a:lnTo>
                  <a:pt x="1004314" y="1747506"/>
                </a:lnTo>
                <a:lnTo>
                  <a:pt x="1" y="1367424"/>
                </a:lnTo>
                <a:lnTo>
                  <a:pt x="1" y="380083"/>
                </a:lnTo>
                <a:lnTo>
                  <a:pt x="1004314" y="0"/>
                </a:lnTo>
                <a:close/>
              </a:path>
            </a:pathLst>
          </a:cu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2700" cap="flat" cmpd="sng">
            <a:noFill/>
            <a:bevel/>
          </a:ln>
        </p:spPr>
        <p:txBody>
          <a:bodyPr lIns="272320" tIns="313011" rIns="272320" bIns="313011" anchor="ctr"/>
          <a:lstStyle/>
          <a:p>
            <a:pPr algn="ctr">
              <a:lnSpc>
                <a:spcPct val="90000"/>
              </a:lnSpc>
              <a:spcAft>
                <a:spcPct val="35000"/>
              </a:spcAft>
            </a:pPr>
            <a:endParaRPr lang="zh-CN" altLang="zh-CN" sz="3600">
              <a:solidFill>
                <a:srgbClr val="FFFFFF"/>
              </a:solidFill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6803765" y="2629727"/>
            <a:ext cx="3195791" cy="3051779"/>
            <a:chOff x="6803765" y="2629727"/>
            <a:chExt cx="3195791" cy="3051779"/>
          </a:xfrm>
        </p:grpSpPr>
        <p:sp>
          <p:nvSpPr>
            <p:cNvPr id="5" name="任意多边形 19"/>
            <p:cNvSpPr>
              <a:spLocks noChangeArrowheads="1"/>
            </p:cNvSpPr>
            <p:nvPr/>
          </p:nvSpPr>
          <p:spPr bwMode="auto">
            <a:xfrm>
              <a:off x="6803765" y="2629727"/>
              <a:ext cx="1548526" cy="1634747"/>
            </a:xfrm>
            <a:custGeom>
              <a:avLst/>
              <a:gdLst>
                <a:gd name="T0" fmla="*/ 0 w 2008628"/>
                <a:gd name="T1" fmla="*/ 873753 h 1747506"/>
                <a:gd name="T2" fmla="*/ 436877 w 2008628"/>
                <a:gd name="T3" fmla="*/ 0 h 1747506"/>
                <a:gd name="T4" fmla="*/ 1571752 w 2008628"/>
                <a:gd name="T5" fmla="*/ 0 h 1747506"/>
                <a:gd name="T6" fmla="*/ 2008628 w 2008628"/>
                <a:gd name="T7" fmla="*/ 873753 h 1747506"/>
                <a:gd name="T8" fmla="*/ 1571752 w 2008628"/>
                <a:gd name="T9" fmla="*/ 1747506 h 1747506"/>
                <a:gd name="T10" fmla="*/ 436877 w 2008628"/>
                <a:gd name="T11" fmla="*/ 1747506 h 1747506"/>
                <a:gd name="T12" fmla="*/ 0 w 2008628"/>
                <a:gd name="T13" fmla="*/ 873753 h 174750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008628"/>
                <a:gd name="T22" fmla="*/ 0 h 1747506"/>
                <a:gd name="T23" fmla="*/ 2008628 w 2008628"/>
                <a:gd name="T24" fmla="*/ 1747506 h 1747506"/>
                <a:gd name="connsiteX0" fmla="*/ 1108269 w 2112581"/>
                <a:gd name="connsiteY0" fmla="*/ 0 h 1747506"/>
                <a:gd name="connsiteX1" fmla="*/ 2112582 w 2112581"/>
                <a:gd name="connsiteY1" fmla="*/ 380083 h 1747506"/>
                <a:gd name="connsiteX2" fmla="*/ 2112582 w 2112581"/>
                <a:gd name="connsiteY2" fmla="*/ 1367424 h 1747506"/>
                <a:gd name="connsiteX3" fmla="*/ 1108269 w 2112581"/>
                <a:gd name="connsiteY3" fmla="*/ 1747506 h 1747506"/>
                <a:gd name="connsiteX4" fmla="*/ 103956 w 2112581"/>
                <a:gd name="connsiteY4" fmla="*/ 1367424 h 1747506"/>
                <a:gd name="connsiteX5" fmla="*/ 0 w 2112581"/>
                <a:gd name="connsiteY5" fmla="*/ 399759 h 1747506"/>
                <a:gd name="connsiteX6" fmla="*/ 1108269 w 2112581"/>
                <a:gd name="connsiteY6" fmla="*/ 0 h 1747506"/>
                <a:gd name="connsiteX0-1" fmla="*/ 1108269 w 2112582"/>
                <a:gd name="connsiteY0-2" fmla="*/ 0 h 1688478"/>
                <a:gd name="connsiteX1-3" fmla="*/ 2112582 w 2112582"/>
                <a:gd name="connsiteY1-4" fmla="*/ 380083 h 1688478"/>
                <a:gd name="connsiteX2-5" fmla="*/ 2112582 w 2112582"/>
                <a:gd name="connsiteY2-6" fmla="*/ 1367424 h 1688478"/>
                <a:gd name="connsiteX3-7" fmla="*/ 1160247 w 2112582"/>
                <a:gd name="connsiteY3-8" fmla="*/ 1688478 h 1688478"/>
                <a:gd name="connsiteX4-9" fmla="*/ 103956 w 2112582"/>
                <a:gd name="connsiteY4-10" fmla="*/ 1367424 h 1688478"/>
                <a:gd name="connsiteX5-11" fmla="*/ 0 w 2112582"/>
                <a:gd name="connsiteY5-12" fmla="*/ 399759 h 1688478"/>
                <a:gd name="connsiteX6-13" fmla="*/ 1108269 w 2112582"/>
                <a:gd name="connsiteY6-14" fmla="*/ 0 h 1688478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</a:cxnLst>
              <a:rect l="l" t="t" r="r" b="b"/>
              <a:pathLst>
                <a:path w="2112582" h="1688478">
                  <a:moveTo>
                    <a:pt x="1108269" y="0"/>
                  </a:moveTo>
                  <a:lnTo>
                    <a:pt x="2112582" y="380083"/>
                  </a:lnTo>
                  <a:lnTo>
                    <a:pt x="2112582" y="1367424"/>
                  </a:lnTo>
                  <a:lnTo>
                    <a:pt x="1160247" y="1688478"/>
                  </a:lnTo>
                  <a:lnTo>
                    <a:pt x="103956" y="1367424"/>
                  </a:lnTo>
                  <a:lnTo>
                    <a:pt x="0" y="399759"/>
                  </a:lnTo>
                  <a:lnTo>
                    <a:pt x="1108269" y="0"/>
                  </a:lnTo>
                  <a:close/>
                </a:path>
              </a:pathLst>
            </a:custGeom>
            <a:noFill/>
            <a:ln w="12700" cap="flat" cmpd="sng">
              <a:solidFill>
                <a:srgbClr val="FFFF99"/>
              </a:solidFill>
              <a:beve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394240" tIns="434931" rIns="394240" bIns="434931" anchor="ctr"/>
            <a:lstStyle/>
            <a:p>
              <a:pPr algn="ctr">
                <a:lnSpc>
                  <a:spcPct val="90000"/>
                </a:lnSpc>
                <a:spcAft>
                  <a:spcPct val="35000"/>
                </a:spcAft>
              </a:pPr>
              <a:endParaRPr lang="zh-CN" altLang="zh-CN" sz="3200">
                <a:solidFill>
                  <a:srgbClr val="FFFFFF"/>
                </a:solidFill>
              </a:endParaRPr>
            </a:p>
          </p:txBody>
        </p:sp>
        <p:sp>
          <p:nvSpPr>
            <p:cNvPr id="6" name="任意多边形 21"/>
            <p:cNvSpPr>
              <a:spLocks noChangeArrowheads="1"/>
            </p:cNvSpPr>
            <p:nvPr/>
          </p:nvSpPr>
          <p:spPr bwMode="auto">
            <a:xfrm>
              <a:off x="8470080" y="2686877"/>
              <a:ext cx="1529476" cy="1634747"/>
            </a:xfrm>
            <a:custGeom>
              <a:avLst/>
              <a:gdLst>
                <a:gd name="T0" fmla="*/ 0 w 2008628"/>
                <a:gd name="T1" fmla="*/ 873753 h 1747506"/>
                <a:gd name="T2" fmla="*/ 436877 w 2008628"/>
                <a:gd name="T3" fmla="*/ 0 h 1747506"/>
                <a:gd name="T4" fmla="*/ 1571752 w 2008628"/>
                <a:gd name="T5" fmla="*/ 0 h 1747506"/>
                <a:gd name="T6" fmla="*/ 2008628 w 2008628"/>
                <a:gd name="T7" fmla="*/ 873753 h 1747506"/>
                <a:gd name="T8" fmla="*/ 1571752 w 2008628"/>
                <a:gd name="T9" fmla="*/ 1747506 h 1747506"/>
                <a:gd name="T10" fmla="*/ 436877 w 2008628"/>
                <a:gd name="T11" fmla="*/ 1747506 h 1747506"/>
                <a:gd name="T12" fmla="*/ 0 w 2008628"/>
                <a:gd name="T13" fmla="*/ 873753 h 174750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008628"/>
                <a:gd name="T22" fmla="*/ 0 h 1747506"/>
                <a:gd name="T23" fmla="*/ 2008628 w 2008628"/>
                <a:gd name="T24" fmla="*/ 1747506 h 1747506"/>
                <a:gd name="connsiteX0" fmla="*/ 1004313 w 2086592"/>
                <a:gd name="connsiteY0" fmla="*/ 0 h 1747506"/>
                <a:gd name="connsiteX1" fmla="*/ 2086593 w 2086592"/>
                <a:gd name="connsiteY1" fmla="*/ 380083 h 1747506"/>
                <a:gd name="connsiteX2" fmla="*/ 2008626 w 2086592"/>
                <a:gd name="connsiteY2" fmla="*/ 1367424 h 1747506"/>
                <a:gd name="connsiteX3" fmla="*/ 1004313 w 2086592"/>
                <a:gd name="connsiteY3" fmla="*/ 1747506 h 1747506"/>
                <a:gd name="connsiteX4" fmla="*/ 0 w 2086592"/>
                <a:gd name="connsiteY4" fmla="*/ 1367424 h 1747506"/>
                <a:gd name="connsiteX5" fmla="*/ 0 w 2086592"/>
                <a:gd name="connsiteY5" fmla="*/ 380083 h 1747506"/>
                <a:gd name="connsiteX6" fmla="*/ 1004313 w 2086592"/>
                <a:gd name="connsiteY6" fmla="*/ 0 h 1747506"/>
                <a:gd name="connsiteX0-1" fmla="*/ 1004313 w 2086593"/>
                <a:gd name="connsiteY0-2" fmla="*/ 0 h 1688478"/>
                <a:gd name="connsiteX1-3" fmla="*/ 2086593 w 2086593"/>
                <a:gd name="connsiteY1-4" fmla="*/ 321055 h 1688478"/>
                <a:gd name="connsiteX2-5" fmla="*/ 2008626 w 2086593"/>
                <a:gd name="connsiteY2-6" fmla="*/ 1308396 h 1688478"/>
                <a:gd name="connsiteX3-7" fmla="*/ 1004313 w 2086593"/>
                <a:gd name="connsiteY3-8" fmla="*/ 1688478 h 1688478"/>
                <a:gd name="connsiteX4-9" fmla="*/ 0 w 2086593"/>
                <a:gd name="connsiteY4-10" fmla="*/ 1308396 h 1688478"/>
                <a:gd name="connsiteX5-11" fmla="*/ 0 w 2086593"/>
                <a:gd name="connsiteY5-12" fmla="*/ 321055 h 1688478"/>
                <a:gd name="connsiteX6-13" fmla="*/ 1004313 w 2086593"/>
                <a:gd name="connsiteY6-14" fmla="*/ 0 h 1688478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</a:cxnLst>
              <a:rect l="l" t="t" r="r" b="b"/>
              <a:pathLst>
                <a:path w="2086593" h="1688478">
                  <a:moveTo>
                    <a:pt x="1004313" y="0"/>
                  </a:moveTo>
                  <a:lnTo>
                    <a:pt x="2086593" y="321055"/>
                  </a:lnTo>
                  <a:lnTo>
                    <a:pt x="2008626" y="1308396"/>
                  </a:lnTo>
                  <a:lnTo>
                    <a:pt x="1004313" y="1688478"/>
                  </a:lnTo>
                  <a:lnTo>
                    <a:pt x="0" y="1308396"/>
                  </a:lnTo>
                  <a:lnTo>
                    <a:pt x="0" y="321055"/>
                  </a:lnTo>
                  <a:lnTo>
                    <a:pt x="1004313" y="0"/>
                  </a:lnTo>
                  <a:close/>
                </a:path>
              </a:pathLst>
            </a:custGeom>
            <a:noFill/>
            <a:ln w="12700" cap="flat" cmpd="sng">
              <a:solidFill>
                <a:srgbClr val="FFFFFF"/>
              </a:solidFill>
              <a:miter lim="800000"/>
            </a:ln>
          </p:spPr>
          <p:txBody>
            <a:bodyPr lIns="272320" tIns="313011" rIns="272320" bIns="313011" anchor="ctr"/>
            <a:lstStyle/>
            <a:p>
              <a:pPr algn="ctr">
                <a:lnSpc>
                  <a:spcPct val="90000"/>
                </a:lnSpc>
                <a:spcAft>
                  <a:spcPct val="35000"/>
                </a:spcAft>
              </a:pPr>
              <a:endParaRPr lang="zh-CN" altLang="zh-CN" sz="3600">
                <a:solidFill>
                  <a:srgbClr val="FFFFFF"/>
                </a:solidFill>
              </a:endParaRPr>
            </a:p>
          </p:txBody>
        </p:sp>
        <p:sp>
          <p:nvSpPr>
            <p:cNvPr id="7" name="任意多边形 22"/>
            <p:cNvSpPr>
              <a:spLocks noChangeArrowheads="1"/>
            </p:cNvSpPr>
            <p:nvPr/>
          </p:nvSpPr>
          <p:spPr bwMode="auto">
            <a:xfrm>
              <a:off x="7678069" y="4065809"/>
              <a:ext cx="1472326" cy="1615697"/>
            </a:xfrm>
            <a:custGeom>
              <a:avLst/>
              <a:gdLst>
                <a:gd name="T0" fmla="*/ 0 w 2008628"/>
                <a:gd name="T1" fmla="*/ 873753 h 1747506"/>
                <a:gd name="T2" fmla="*/ 436877 w 2008628"/>
                <a:gd name="T3" fmla="*/ 0 h 1747506"/>
                <a:gd name="T4" fmla="*/ 1571752 w 2008628"/>
                <a:gd name="T5" fmla="*/ 0 h 1747506"/>
                <a:gd name="T6" fmla="*/ 2008628 w 2008628"/>
                <a:gd name="T7" fmla="*/ 873753 h 1747506"/>
                <a:gd name="T8" fmla="*/ 1571752 w 2008628"/>
                <a:gd name="T9" fmla="*/ 1747506 h 1747506"/>
                <a:gd name="T10" fmla="*/ 436877 w 2008628"/>
                <a:gd name="T11" fmla="*/ 1747506 h 1747506"/>
                <a:gd name="T12" fmla="*/ 0 w 2008628"/>
                <a:gd name="T13" fmla="*/ 873753 h 174750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008628"/>
                <a:gd name="T22" fmla="*/ 0 h 1747506"/>
                <a:gd name="T23" fmla="*/ 2008628 w 2008628"/>
                <a:gd name="T24" fmla="*/ 1747506 h 1747506"/>
                <a:gd name="connsiteX0" fmla="*/ 1004313 w 2008625"/>
                <a:gd name="connsiteY0" fmla="*/ 0 h 1668801"/>
                <a:gd name="connsiteX1" fmla="*/ 2008626 w 2008625"/>
                <a:gd name="connsiteY1" fmla="*/ 380083 h 1668801"/>
                <a:gd name="connsiteX2" fmla="*/ 2008626 w 2008625"/>
                <a:gd name="connsiteY2" fmla="*/ 1367424 h 1668801"/>
                <a:gd name="connsiteX3" fmla="*/ 1004314 w 2008625"/>
                <a:gd name="connsiteY3" fmla="*/ 1668801 h 1668801"/>
                <a:gd name="connsiteX4" fmla="*/ 0 w 2008625"/>
                <a:gd name="connsiteY4" fmla="*/ 1367424 h 1668801"/>
                <a:gd name="connsiteX5" fmla="*/ 0 w 2008625"/>
                <a:gd name="connsiteY5" fmla="*/ 380083 h 1668801"/>
                <a:gd name="connsiteX6" fmla="*/ 1004313 w 2008625"/>
                <a:gd name="connsiteY6" fmla="*/ 0 h 1668801"/>
                <a:gd name="connsiteX0-1" fmla="*/ 1004313 w 2008626"/>
                <a:gd name="connsiteY0-2" fmla="*/ 0 h 1668801"/>
                <a:gd name="connsiteX1-3" fmla="*/ 2008626 w 2008626"/>
                <a:gd name="connsiteY1-4" fmla="*/ 380083 h 1668801"/>
                <a:gd name="connsiteX2-5" fmla="*/ 1956648 w 2008626"/>
                <a:gd name="connsiteY2-6" fmla="*/ 1367424 h 1668801"/>
                <a:gd name="connsiteX3-7" fmla="*/ 1004314 w 2008626"/>
                <a:gd name="connsiteY3-8" fmla="*/ 1668801 h 1668801"/>
                <a:gd name="connsiteX4-9" fmla="*/ 0 w 2008626"/>
                <a:gd name="connsiteY4-10" fmla="*/ 1367424 h 1668801"/>
                <a:gd name="connsiteX5-11" fmla="*/ 0 w 2008626"/>
                <a:gd name="connsiteY5-12" fmla="*/ 380083 h 1668801"/>
                <a:gd name="connsiteX6-13" fmla="*/ 1004313 w 2008626"/>
                <a:gd name="connsiteY6-14" fmla="*/ 0 h 1668801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</a:cxnLst>
              <a:rect l="l" t="t" r="r" b="b"/>
              <a:pathLst>
                <a:path w="2008626" h="1668801">
                  <a:moveTo>
                    <a:pt x="1004313" y="0"/>
                  </a:moveTo>
                  <a:lnTo>
                    <a:pt x="2008626" y="380083"/>
                  </a:lnTo>
                  <a:lnTo>
                    <a:pt x="1956648" y="1367424"/>
                  </a:lnTo>
                  <a:lnTo>
                    <a:pt x="1004314" y="1668801"/>
                  </a:lnTo>
                  <a:lnTo>
                    <a:pt x="0" y="1367424"/>
                  </a:lnTo>
                  <a:lnTo>
                    <a:pt x="0" y="380083"/>
                  </a:lnTo>
                  <a:lnTo>
                    <a:pt x="1004313" y="0"/>
                  </a:lnTo>
                  <a:close/>
                </a:path>
              </a:pathLst>
            </a:custGeom>
            <a:noFill/>
            <a:ln w="12700" cap="flat" cmpd="sng">
              <a:solidFill>
                <a:srgbClr val="2582C6"/>
              </a:solidFill>
              <a:beve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394240" tIns="434931" rIns="394240" bIns="434931" anchor="ctr"/>
            <a:lstStyle/>
            <a:p>
              <a:pPr algn="ctr">
                <a:lnSpc>
                  <a:spcPct val="90000"/>
                </a:lnSpc>
                <a:spcAft>
                  <a:spcPct val="35000"/>
                </a:spcAft>
              </a:pPr>
              <a:endParaRPr lang="zh-CN" altLang="zh-CN" sz="3200">
                <a:solidFill>
                  <a:srgbClr val="FFFFFF"/>
                </a:solidFill>
              </a:endParaRPr>
            </a:p>
          </p:txBody>
        </p:sp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8890512" y="2985017"/>
              <a:ext cx="631455" cy="981315"/>
            </a:xfrm>
            <a:prstGeom prst="rect">
              <a:avLst/>
            </a:prstGeom>
          </p:spPr>
        </p:pic>
        <p:sp>
          <p:nvSpPr>
            <p:cNvPr id="9" name="文本框 8"/>
            <p:cNvSpPr txBox="1"/>
            <p:nvPr/>
          </p:nvSpPr>
          <p:spPr>
            <a:xfrm>
              <a:off x="7053396" y="3135335"/>
              <a:ext cx="1298895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solidFill>
                    <a:schemeClr val="bg1"/>
                  </a:solidFill>
                  <a:latin typeface="Segoe Script" panose="020B0504020000000003" pitchFamily="34" charset="0"/>
                </a:rPr>
                <a:t>YOUR </a:t>
              </a:r>
            </a:p>
            <a:p>
              <a:r>
                <a:rPr lang="en-US" altLang="zh-CN" sz="2400" dirty="0">
                  <a:solidFill>
                    <a:schemeClr val="bg1"/>
                  </a:solidFill>
                  <a:latin typeface="Segoe Script" panose="020B0504020000000003" pitchFamily="34" charset="0"/>
                </a:rPr>
                <a:t>TEXR</a:t>
              </a:r>
              <a:endParaRPr lang="zh-CN" altLang="en-US" sz="2400" dirty="0">
                <a:solidFill>
                  <a:schemeClr val="bg1"/>
                </a:solidFill>
                <a:latin typeface="Segoe Script" panose="020B0504020000000003" pitchFamily="34" charset="0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7820629" y="4496258"/>
              <a:ext cx="1298895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solidFill>
                    <a:schemeClr val="bg1"/>
                  </a:solidFill>
                  <a:latin typeface="Segoe Script" panose="020B0504020000000003" pitchFamily="34" charset="0"/>
                </a:rPr>
                <a:t>YOUR </a:t>
              </a:r>
            </a:p>
            <a:p>
              <a:r>
                <a:rPr lang="en-US" altLang="zh-CN" sz="2400" dirty="0">
                  <a:solidFill>
                    <a:schemeClr val="bg1"/>
                  </a:solidFill>
                  <a:latin typeface="Segoe Script" panose="020B0504020000000003" pitchFamily="34" charset="0"/>
                </a:rPr>
                <a:t>TEXR</a:t>
              </a:r>
              <a:endParaRPr lang="zh-CN" altLang="en-US" sz="2400" dirty="0">
                <a:solidFill>
                  <a:schemeClr val="bg1"/>
                </a:solidFill>
                <a:latin typeface="Segoe Script" panose="020B0504020000000003" pitchFamily="34" charset="0"/>
              </a:endParaRPr>
            </a:p>
          </p:txBody>
        </p:sp>
      </p:grpSp>
      <p:sp>
        <p:nvSpPr>
          <p:cNvPr id="11" name="矩形 14"/>
          <p:cNvSpPr/>
          <p:nvPr/>
        </p:nvSpPr>
        <p:spPr>
          <a:xfrm>
            <a:off x="1024368" y="2493818"/>
            <a:ext cx="5152429" cy="1650975"/>
          </a:xfrm>
          <a:custGeom>
            <a:avLst/>
            <a:gdLst>
              <a:gd name="connsiteX0" fmla="*/ 0 w 3638550"/>
              <a:gd name="connsiteY0" fmla="*/ 0 h 1076095"/>
              <a:gd name="connsiteX1" fmla="*/ 3638550 w 3638550"/>
              <a:gd name="connsiteY1" fmla="*/ 0 h 1076095"/>
              <a:gd name="connsiteX2" fmla="*/ 3638550 w 3638550"/>
              <a:gd name="connsiteY2" fmla="*/ 1076095 h 1076095"/>
              <a:gd name="connsiteX3" fmla="*/ 0 w 3638550"/>
              <a:gd name="connsiteY3" fmla="*/ 1076095 h 1076095"/>
              <a:gd name="connsiteX4" fmla="*/ 0 w 3638550"/>
              <a:gd name="connsiteY4" fmla="*/ 0 h 1076095"/>
              <a:gd name="connsiteX0-1" fmla="*/ 0 w 3638550"/>
              <a:gd name="connsiteY0-2" fmla="*/ 0 h 1076095"/>
              <a:gd name="connsiteX1-3" fmla="*/ 3524250 w 3638550"/>
              <a:gd name="connsiteY1-4" fmla="*/ 152400 h 1076095"/>
              <a:gd name="connsiteX2-5" fmla="*/ 3638550 w 3638550"/>
              <a:gd name="connsiteY2-6" fmla="*/ 1076095 h 1076095"/>
              <a:gd name="connsiteX3-7" fmla="*/ 0 w 3638550"/>
              <a:gd name="connsiteY3-8" fmla="*/ 1076095 h 1076095"/>
              <a:gd name="connsiteX4-9" fmla="*/ 0 w 3638550"/>
              <a:gd name="connsiteY4-10" fmla="*/ 0 h 1076095"/>
              <a:gd name="connsiteX0-11" fmla="*/ 0 w 3543300"/>
              <a:gd name="connsiteY0-12" fmla="*/ 0 h 1076095"/>
              <a:gd name="connsiteX1-13" fmla="*/ 3524250 w 3543300"/>
              <a:gd name="connsiteY1-14" fmla="*/ 152400 h 1076095"/>
              <a:gd name="connsiteX2-15" fmla="*/ 3543300 w 3543300"/>
              <a:gd name="connsiteY2-16" fmla="*/ 1018945 h 1076095"/>
              <a:gd name="connsiteX3-17" fmla="*/ 0 w 3543300"/>
              <a:gd name="connsiteY3-18" fmla="*/ 1076095 h 1076095"/>
              <a:gd name="connsiteX4-19" fmla="*/ 0 w 3543300"/>
              <a:gd name="connsiteY4-20" fmla="*/ 0 h 1076095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3543300" h="1076095">
                <a:moveTo>
                  <a:pt x="0" y="0"/>
                </a:moveTo>
                <a:lnTo>
                  <a:pt x="3524250" y="152400"/>
                </a:lnTo>
                <a:lnTo>
                  <a:pt x="3543300" y="1018945"/>
                </a:lnTo>
                <a:lnTo>
                  <a:pt x="0" y="1076095"/>
                </a:lnTo>
                <a:lnTo>
                  <a:pt x="0" y="0"/>
                </a:lnTo>
                <a:close/>
              </a:path>
            </a:pathLst>
          </a:cu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1290489" y="2754602"/>
            <a:ext cx="4620186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您的内容打在这里，或者通过复制您的文本后，在此框中选择粘贴，并选择只保留文字；您的内容打在这里，或者通过复制您的文本后，在此框中选择粘贴，并选择只保留文字；</a:t>
            </a:r>
            <a:endParaRPr lang="zh-CN" altLang="en-US" sz="1400" dirty="0">
              <a:solidFill>
                <a:srgbClr val="FFFFFF"/>
              </a:solidFill>
              <a:latin typeface="华文细黑" panose="02010600040101010101" pitchFamily="2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25"/>
          <p:cNvSpPr txBox="1"/>
          <p:nvPr/>
        </p:nvSpPr>
        <p:spPr>
          <a:xfrm>
            <a:off x="1024368" y="585106"/>
            <a:ext cx="29299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blipFill dpi="0" rotWithShape="1">
                  <a:blip r:embed="rId5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rPr>
              <a:t>单击编辑标题</a:t>
            </a:r>
          </a:p>
        </p:txBody>
      </p:sp>
      <p:sp>
        <p:nvSpPr>
          <p:cNvPr id="14" name="文本框 26"/>
          <p:cNvSpPr txBox="1"/>
          <p:nvPr/>
        </p:nvSpPr>
        <p:spPr>
          <a:xfrm>
            <a:off x="460976" y="523551"/>
            <a:ext cx="6318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400" b="1">
                <a:blipFill dpi="0" rotWithShape="1">
                  <a:blip r:embed="rId5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sz="3200" dirty="0">
                <a:latin typeface="Impact" panose="020B0806030902050204" pitchFamily="34" charset="0"/>
              </a:rPr>
              <a:t>04</a:t>
            </a:r>
            <a:endParaRPr lang="zh-CN" altLang="en-US" sz="3200" dirty="0">
              <a:latin typeface="Impact" panose="020B0806030902050204" pitchFamily="34" charset="0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/>
        </p:nvCxnSpPr>
        <p:spPr>
          <a:xfrm>
            <a:off x="4397891" y="3246749"/>
            <a:ext cx="6298116" cy="0"/>
          </a:xfrm>
          <a:prstGeom prst="line">
            <a:avLst/>
          </a:prstGeom>
          <a:noFill/>
          <a:ln w="12700" cap="flat" cmpd="sng" algn="ctr">
            <a:solidFill>
              <a:schemeClr val="bg1"/>
            </a:solidFill>
            <a:prstDash val="solid"/>
            <a:miter lim="800000"/>
          </a:ln>
          <a:effectLst/>
        </p:spPr>
      </p:cxnSp>
      <p:sp>
        <p:nvSpPr>
          <p:cNvPr id="4" name="文本框 32"/>
          <p:cNvSpPr txBox="1"/>
          <p:nvPr/>
        </p:nvSpPr>
        <p:spPr>
          <a:xfrm>
            <a:off x="4215011" y="2046420"/>
            <a:ext cx="6647974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dist"/>
            <a:r>
              <a:rPr lang="zh-CN" altLang="en-US" sz="7200" b="1" dirty="0">
                <a:blipFill dpi="0" rotWithShape="1">
                  <a:blip r:embed="rId2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rPr>
              <a:t>离别感恩与致谢</a:t>
            </a:r>
          </a:p>
        </p:txBody>
      </p:sp>
      <p:sp>
        <p:nvSpPr>
          <p:cNvPr id="2" name="流程图: 离页连接符 1"/>
          <p:cNvSpPr/>
          <p:nvPr/>
        </p:nvSpPr>
        <p:spPr>
          <a:xfrm>
            <a:off x="2355799" y="2046420"/>
            <a:ext cx="1692234" cy="1773054"/>
          </a:xfrm>
          <a:prstGeom prst="flowChartOffpageConnector">
            <a:avLst/>
          </a:prstGeom>
          <a:blipFill dpi="0" rotWithShape="1">
            <a:blip r:embed="rId3">
              <a:duotone>
                <a:prstClr val="black"/>
                <a:srgbClr val="FEFA9A">
                  <a:tint val="45000"/>
                  <a:satMod val="400000"/>
                </a:srgb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96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Impact" panose="020B0806030902050204" pitchFamily="34" charset="0"/>
                <a:ea typeface="微软雅黑" panose="020B0503020204020204" pitchFamily="34" charset="-122"/>
              </a:rPr>
              <a:t>05</a:t>
            </a:r>
            <a:endParaRPr kumimoji="0" lang="zh-CN" altLang="en-US" sz="96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0" name="Freeform 5"/>
          <p:cNvSpPr>
            <a:spLocks noEditPoints="1"/>
          </p:cNvSpPr>
          <p:nvPr/>
        </p:nvSpPr>
        <p:spPr bwMode="auto">
          <a:xfrm rot="20865242">
            <a:off x="1329015" y="1012843"/>
            <a:ext cx="1771649" cy="1304924"/>
          </a:xfrm>
          <a:custGeom>
            <a:avLst/>
            <a:gdLst>
              <a:gd name="T0" fmla="*/ 456 w 469"/>
              <a:gd name="T1" fmla="*/ 95 h 345"/>
              <a:gd name="T2" fmla="*/ 274 w 469"/>
              <a:gd name="T3" fmla="*/ 18 h 345"/>
              <a:gd name="T4" fmla="*/ 131 w 469"/>
              <a:gd name="T5" fmla="*/ 55 h 345"/>
              <a:gd name="T6" fmla="*/ 145 w 469"/>
              <a:gd name="T7" fmla="*/ 67 h 345"/>
              <a:gd name="T8" fmla="*/ 447 w 469"/>
              <a:gd name="T9" fmla="*/ 98 h 345"/>
              <a:gd name="T10" fmla="*/ 225 w 469"/>
              <a:gd name="T11" fmla="*/ 220 h 345"/>
              <a:gd name="T12" fmla="*/ 99 w 469"/>
              <a:gd name="T13" fmla="*/ 166 h 345"/>
              <a:gd name="T14" fmla="*/ 211 w 469"/>
              <a:gd name="T15" fmla="*/ 105 h 345"/>
              <a:gd name="T16" fmla="*/ 79 w 469"/>
              <a:gd name="T17" fmla="*/ 156 h 345"/>
              <a:gd name="T18" fmla="*/ 11 w 469"/>
              <a:gd name="T19" fmla="*/ 116 h 345"/>
              <a:gd name="T20" fmla="*/ 1 w 469"/>
              <a:gd name="T21" fmla="*/ 148 h 345"/>
              <a:gd name="T22" fmla="*/ 53 w 469"/>
              <a:gd name="T23" fmla="*/ 253 h 345"/>
              <a:gd name="T24" fmla="*/ 59 w 469"/>
              <a:gd name="T25" fmla="*/ 290 h 345"/>
              <a:gd name="T26" fmla="*/ 53 w 469"/>
              <a:gd name="T27" fmla="*/ 329 h 345"/>
              <a:gd name="T28" fmla="*/ 69 w 469"/>
              <a:gd name="T29" fmla="*/ 326 h 345"/>
              <a:gd name="T30" fmla="*/ 89 w 469"/>
              <a:gd name="T31" fmla="*/ 331 h 345"/>
              <a:gd name="T32" fmla="*/ 89 w 469"/>
              <a:gd name="T33" fmla="*/ 276 h 345"/>
              <a:gd name="T34" fmla="*/ 81 w 469"/>
              <a:gd name="T35" fmla="*/ 204 h 345"/>
              <a:gd name="T36" fmla="*/ 107 w 469"/>
              <a:gd name="T37" fmla="*/ 259 h 345"/>
              <a:gd name="T38" fmla="*/ 381 w 469"/>
              <a:gd name="T39" fmla="*/ 264 h 345"/>
              <a:gd name="T40" fmla="*/ 467 w 469"/>
              <a:gd name="T41" fmla="*/ 97 h 345"/>
              <a:gd name="T42" fmla="*/ 72 w 469"/>
              <a:gd name="T43" fmla="*/ 165 h 345"/>
              <a:gd name="T44" fmla="*/ 78 w 469"/>
              <a:gd name="T45" fmla="*/ 271 h 345"/>
              <a:gd name="T46" fmla="*/ 69 w 469"/>
              <a:gd name="T47" fmla="*/ 261 h 345"/>
              <a:gd name="T48" fmla="*/ 78 w 469"/>
              <a:gd name="T49" fmla="*/ 271 h 345"/>
              <a:gd name="T50" fmla="*/ 91 w 469"/>
              <a:gd name="T51" fmla="*/ 174 h 345"/>
              <a:gd name="T52" fmla="*/ 120 w 469"/>
              <a:gd name="T53" fmla="*/ 214 h 345"/>
              <a:gd name="T54" fmla="*/ 119 w 469"/>
              <a:gd name="T55" fmla="*/ 229 h 345"/>
              <a:gd name="T56" fmla="*/ 219 w 469"/>
              <a:gd name="T57" fmla="*/ 256 h 345"/>
              <a:gd name="T58" fmla="*/ 282 w 469"/>
              <a:gd name="T59" fmla="*/ 265 h 345"/>
              <a:gd name="T60" fmla="*/ 300 w 469"/>
              <a:gd name="T61" fmla="*/ 263 h 345"/>
              <a:gd name="T62" fmla="*/ 312 w 469"/>
              <a:gd name="T63" fmla="*/ 256 h 345"/>
              <a:gd name="T64" fmla="*/ 326 w 469"/>
              <a:gd name="T65" fmla="*/ 259 h 345"/>
              <a:gd name="T66" fmla="*/ 349 w 469"/>
              <a:gd name="T67" fmla="*/ 259 h 345"/>
              <a:gd name="T68" fmla="*/ 378 w 469"/>
              <a:gd name="T69" fmla="*/ 205 h 345"/>
              <a:gd name="T70" fmla="*/ 378 w 469"/>
              <a:gd name="T71" fmla="*/ 205 h 345"/>
              <a:gd name="T72" fmla="*/ 356 w 469"/>
              <a:gd name="T73" fmla="*/ 219 h 345"/>
              <a:gd name="T74" fmla="*/ 335 w 469"/>
              <a:gd name="T75" fmla="*/ 227 h 345"/>
              <a:gd name="T76" fmla="*/ 322 w 469"/>
              <a:gd name="T77" fmla="*/ 239 h 345"/>
              <a:gd name="T78" fmla="*/ 305 w 469"/>
              <a:gd name="T79" fmla="*/ 242 h 345"/>
              <a:gd name="T80" fmla="*/ 331 w 469"/>
              <a:gd name="T81" fmla="*/ 220 h 345"/>
              <a:gd name="T82" fmla="*/ 360 w 469"/>
              <a:gd name="T83" fmla="*/ 259 h 345"/>
              <a:gd name="T84" fmla="*/ 372 w 469"/>
              <a:gd name="T85" fmla="*/ 245 h 345"/>
              <a:gd name="T86" fmla="*/ 374 w 469"/>
              <a:gd name="T87" fmla="*/ 236 h 345"/>
              <a:gd name="T88" fmla="*/ 331 w 469"/>
              <a:gd name="T89" fmla="*/ 206 h 345"/>
              <a:gd name="T90" fmla="*/ 226 w 469"/>
              <a:gd name="T91" fmla="*/ 233 h 345"/>
              <a:gd name="T92" fmla="*/ 226 w 469"/>
              <a:gd name="T93" fmla="*/ 231 h 345"/>
              <a:gd name="T94" fmla="*/ 232 w 469"/>
              <a:gd name="T95" fmla="*/ 230 h 345"/>
              <a:gd name="T96" fmla="*/ 331 w 469"/>
              <a:gd name="T97" fmla="*/ 206 h 3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469" h="345">
                <a:moveTo>
                  <a:pt x="467" y="97"/>
                </a:moveTo>
                <a:cubicBezTo>
                  <a:pt x="466" y="91"/>
                  <a:pt x="459" y="91"/>
                  <a:pt x="456" y="95"/>
                </a:cubicBezTo>
                <a:cubicBezTo>
                  <a:pt x="456" y="95"/>
                  <a:pt x="456" y="95"/>
                  <a:pt x="456" y="95"/>
                </a:cubicBezTo>
                <a:cubicBezTo>
                  <a:pt x="459" y="91"/>
                  <a:pt x="458" y="84"/>
                  <a:pt x="451" y="82"/>
                </a:cubicBezTo>
                <a:cubicBezTo>
                  <a:pt x="413" y="68"/>
                  <a:pt x="372" y="59"/>
                  <a:pt x="334" y="46"/>
                </a:cubicBezTo>
                <a:cubicBezTo>
                  <a:pt x="313" y="38"/>
                  <a:pt x="293" y="29"/>
                  <a:pt x="274" y="18"/>
                </a:cubicBezTo>
                <a:cubicBezTo>
                  <a:pt x="265" y="12"/>
                  <a:pt x="256" y="0"/>
                  <a:pt x="245" y="0"/>
                </a:cubicBezTo>
                <a:cubicBezTo>
                  <a:pt x="234" y="0"/>
                  <a:pt x="215" y="17"/>
                  <a:pt x="205" y="23"/>
                </a:cubicBezTo>
                <a:cubicBezTo>
                  <a:pt x="182" y="36"/>
                  <a:pt x="157" y="46"/>
                  <a:pt x="131" y="55"/>
                </a:cubicBezTo>
                <a:cubicBezTo>
                  <a:pt x="92" y="70"/>
                  <a:pt x="52" y="84"/>
                  <a:pt x="16" y="106"/>
                </a:cubicBezTo>
                <a:cubicBezTo>
                  <a:pt x="11" y="109"/>
                  <a:pt x="16" y="116"/>
                  <a:pt x="21" y="114"/>
                </a:cubicBezTo>
                <a:cubicBezTo>
                  <a:pt x="62" y="96"/>
                  <a:pt x="104" y="83"/>
                  <a:pt x="145" y="67"/>
                </a:cubicBezTo>
                <a:cubicBezTo>
                  <a:pt x="162" y="61"/>
                  <a:pt x="179" y="54"/>
                  <a:pt x="195" y="47"/>
                </a:cubicBezTo>
                <a:cubicBezTo>
                  <a:pt x="202" y="43"/>
                  <a:pt x="244" y="14"/>
                  <a:pt x="249" y="19"/>
                </a:cubicBezTo>
                <a:cubicBezTo>
                  <a:pt x="305" y="62"/>
                  <a:pt x="381" y="77"/>
                  <a:pt x="447" y="98"/>
                </a:cubicBezTo>
                <a:cubicBezTo>
                  <a:pt x="448" y="99"/>
                  <a:pt x="448" y="99"/>
                  <a:pt x="449" y="99"/>
                </a:cubicBezTo>
                <a:cubicBezTo>
                  <a:pt x="403" y="124"/>
                  <a:pt x="361" y="156"/>
                  <a:pt x="313" y="179"/>
                </a:cubicBezTo>
                <a:cubicBezTo>
                  <a:pt x="285" y="192"/>
                  <a:pt x="248" y="199"/>
                  <a:pt x="225" y="220"/>
                </a:cubicBezTo>
                <a:cubicBezTo>
                  <a:pt x="225" y="221"/>
                  <a:pt x="224" y="221"/>
                  <a:pt x="224" y="222"/>
                </a:cubicBezTo>
                <a:cubicBezTo>
                  <a:pt x="224" y="222"/>
                  <a:pt x="224" y="222"/>
                  <a:pt x="223" y="221"/>
                </a:cubicBezTo>
                <a:cubicBezTo>
                  <a:pt x="182" y="201"/>
                  <a:pt x="140" y="185"/>
                  <a:pt x="99" y="166"/>
                </a:cubicBezTo>
                <a:cubicBezTo>
                  <a:pt x="102" y="163"/>
                  <a:pt x="105" y="161"/>
                  <a:pt x="109" y="158"/>
                </a:cubicBezTo>
                <a:cubicBezTo>
                  <a:pt x="131" y="142"/>
                  <a:pt x="156" y="128"/>
                  <a:pt x="181" y="117"/>
                </a:cubicBezTo>
                <a:cubicBezTo>
                  <a:pt x="192" y="112"/>
                  <a:pt x="202" y="109"/>
                  <a:pt x="211" y="105"/>
                </a:cubicBezTo>
                <a:cubicBezTo>
                  <a:pt x="220" y="101"/>
                  <a:pt x="217" y="86"/>
                  <a:pt x="206" y="89"/>
                </a:cubicBezTo>
                <a:cubicBezTo>
                  <a:pt x="165" y="101"/>
                  <a:pt x="124" y="120"/>
                  <a:pt x="90" y="147"/>
                </a:cubicBezTo>
                <a:cubicBezTo>
                  <a:pt x="86" y="150"/>
                  <a:pt x="82" y="153"/>
                  <a:pt x="79" y="156"/>
                </a:cubicBezTo>
                <a:cubicBezTo>
                  <a:pt x="57" y="146"/>
                  <a:pt x="36" y="134"/>
                  <a:pt x="16" y="120"/>
                </a:cubicBezTo>
                <a:cubicBezTo>
                  <a:pt x="16" y="119"/>
                  <a:pt x="15" y="118"/>
                  <a:pt x="14" y="117"/>
                </a:cubicBezTo>
                <a:cubicBezTo>
                  <a:pt x="13" y="116"/>
                  <a:pt x="12" y="116"/>
                  <a:pt x="11" y="116"/>
                </a:cubicBezTo>
                <a:cubicBezTo>
                  <a:pt x="10" y="116"/>
                  <a:pt x="9" y="116"/>
                  <a:pt x="9" y="116"/>
                </a:cubicBezTo>
                <a:cubicBezTo>
                  <a:pt x="7" y="116"/>
                  <a:pt x="6" y="118"/>
                  <a:pt x="6" y="120"/>
                </a:cubicBezTo>
                <a:cubicBezTo>
                  <a:pt x="3" y="129"/>
                  <a:pt x="2" y="138"/>
                  <a:pt x="1" y="148"/>
                </a:cubicBezTo>
                <a:cubicBezTo>
                  <a:pt x="0" y="151"/>
                  <a:pt x="3" y="153"/>
                  <a:pt x="5" y="152"/>
                </a:cubicBezTo>
                <a:cubicBezTo>
                  <a:pt x="23" y="163"/>
                  <a:pt x="41" y="176"/>
                  <a:pt x="59" y="189"/>
                </a:cubicBezTo>
                <a:cubicBezTo>
                  <a:pt x="53" y="208"/>
                  <a:pt x="52" y="229"/>
                  <a:pt x="53" y="253"/>
                </a:cubicBezTo>
                <a:cubicBezTo>
                  <a:pt x="53" y="256"/>
                  <a:pt x="54" y="258"/>
                  <a:pt x="55" y="259"/>
                </a:cubicBezTo>
                <a:cubicBezTo>
                  <a:pt x="51" y="262"/>
                  <a:pt x="48" y="266"/>
                  <a:pt x="48" y="273"/>
                </a:cubicBezTo>
                <a:cubicBezTo>
                  <a:pt x="48" y="280"/>
                  <a:pt x="52" y="287"/>
                  <a:pt x="59" y="290"/>
                </a:cubicBezTo>
                <a:cubicBezTo>
                  <a:pt x="53" y="303"/>
                  <a:pt x="48" y="316"/>
                  <a:pt x="40" y="328"/>
                </a:cubicBezTo>
                <a:cubicBezTo>
                  <a:pt x="37" y="334"/>
                  <a:pt x="46" y="340"/>
                  <a:pt x="50" y="334"/>
                </a:cubicBezTo>
                <a:cubicBezTo>
                  <a:pt x="51" y="332"/>
                  <a:pt x="52" y="331"/>
                  <a:pt x="53" y="329"/>
                </a:cubicBezTo>
                <a:cubicBezTo>
                  <a:pt x="53" y="331"/>
                  <a:pt x="52" y="333"/>
                  <a:pt x="52" y="334"/>
                </a:cubicBezTo>
                <a:cubicBezTo>
                  <a:pt x="51" y="340"/>
                  <a:pt x="59" y="345"/>
                  <a:pt x="62" y="339"/>
                </a:cubicBezTo>
                <a:cubicBezTo>
                  <a:pt x="65" y="334"/>
                  <a:pt x="67" y="330"/>
                  <a:pt x="69" y="326"/>
                </a:cubicBezTo>
                <a:cubicBezTo>
                  <a:pt x="70" y="329"/>
                  <a:pt x="71" y="332"/>
                  <a:pt x="72" y="335"/>
                </a:cubicBezTo>
                <a:cubicBezTo>
                  <a:pt x="74" y="340"/>
                  <a:pt x="81" y="340"/>
                  <a:pt x="82" y="335"/>
                </a:cubicBezTo>
                <a:cubicBezTo>
                  <a:pt x="85" y="337"/>
                  <a:pt x="90" y="335"/>
                  <a:pt x="89" y="331"/>
                </a:cubicBezTo>
                <a:cubicBezTo>
                  <a:pt x="88" y="318"/>
                  <a:pt x="84" y="306"/>
                  <a:pt x="82" y="293"/>
                </a:cubicBezTo>
                <a:cubicBezTo>
                  <a:pt x="82" y="291"/>
                  <a:pt x="80" y="289"/>
                  <a:pt x="78" y="289"/>
                </a:cubicBezTo>
                <a:cubicBezTo>
                  <a:pt x="83" y="286"/>
                  <a:pt x="87" y="281"/>
                  <a:pt x="89" y="276"/>
                </a:cubicBezTo>
                <a:cubicBezTo>
                  <a:pt x="92" y="265"/>
                  <a:pt x="83" y="252"/>
                  <a:pt x="72" y="251"/>
                </a:cubicBezTo>
                <a:cubicBezTo>
                  <a:pt x="72" y="250"/>
                  <a:pt x="72" y="250"/>
                  <a:pt x="72" y="249"/>
                </a:cubicBezTo>
                <a:cubicBezTo>
                  <a:pt x="80" y="236"/>
                  <a:pt x="80" y="220"/>
                  <a:pt x="81" y="204"/>
                </a:cubicBezTo>
                <a:cubicBezTo>
                  <a:pt x="92" y="212"/>
                  <a:pt x="103" y="219"/>
                  <a:pt x="115" y="226"/>
                </a:cubicBezTo>
                <a:cubicBezTo>
                  <a:pt x="114" y="226"/>
                  <a:pt x="113" y="227"/>
                  <a:pt x="113" y="228"/>
                </a:cubicBezTo>
                <a:cubicBezTo>
                  <a:pt x="111" y="236"/>
                  <a:pt x="109" y="253"/>
                  <a:pt x="107" y="259"/>
                </a:cubicBezTo>
                <a:cubicBezTo>
                  <a:pt x="106" y="261"/>
                  <a:pt x="107" y="264"/>
                  <a:pt x="108" y="265"/>
                </a:cubicBezTo>
                <a:cubicBezTo>
                  <a:pt x="161" y="309"/>
                  <a:pt x="236" y="307"/>
                  <a:pt x="299" y="294"/>
                </a:cubicBezTo>
                <a:cubicBezTo>
                  <a:pt x="327" y="288"/>
                  <a:pt x="357" y="282"/>
                  <a:pt x="381" y="264"/>
                </a:cubicBezTo>
                <a:cubicBezTo>
                  <a:pt x="396" y="252"/>
                  <a:pt x="398" y="214"/>
                  <a:pt x="395" y="197"/>
                </a:cubicBezTo>
                <a:cubicBezTo>
                  <a:pt x="395" y="195"/>
                  <a:pt x="394" y="193"/>
                  <a:pt x="393" y="192"/>
                </a:cubicBezTo>
                <a:cubicBezTo>
                  <a:pt x="433" y="172"/>
                  <a:pt x="469" y="143"/>
                  <a:pt x="467" y="97"/>
                </a:cubicBezTo>
                <a:close/>
                <a:moveTo>
                  <a:pt x="8" y="148"/>
                </a:moveTo>
                <a:cubicBezTo>
                  <a:pt x="10" y="141"/>
                  <a:pt x="12" y="134"/>
                  <a:pt x="14" y="127"/>
                </a:cubicBezTo>
                <a:cubicBezTo>
                  <a:pt x="32" y="142"/>
                  <a:pt x="51" y="154"/>
                  <a:pt x="72" y="165"/>
                </a:cubicBezTo>
                <a:cubicBezTo>
                  <a:pt x="68" y="169"/>
                  <a:pt x="66" y="173"/>
                  <a:pt x="64" y="178"/>
                </a:cubicBezTo>
                <a:cubicBezTo>
                  <a:pt x="46" y="166"/>
                  <a:pt x="28" y="156"/>
                  <a:pt x="8" y="148"/>
                </a:cubicBezTo>
                <a:close/>
                <a:moveTo>
                  <a:pt x="78" y="271"/>
                </a:moveTo>
                <a:cubicBezTo>
                  <a:pt x="77" y="276"/>
                  <a:pt x="71" y="281"/>
                  <a:pt x="66" y="279"/>
                </a:cubicBezTo>
                <a:cubicBezTo>
                  <a:pt x="63" y="278"/>
                  <a:pt x="61" y="275"/>
                  <a:pt x="60" y="272"/>
                </a:cubicBezTo>
                <a:cubicBezTo>
                  <a:pt x="59" y="267"/>
                  <a:pt x="66" y="263"/>
                  <a:pt x="69" y="261"/>
                </a:cubicBezTo>
                <a:cubicBezTo>
                  <a:pt x="70" y="260"/>
                  <a:pt x="71" y="259"/>
                  <a:pt x="71" y="258"/>
                </a:cubicBezTo>
                <a:cubicBezTo>
                  <a:pt x="71" y="258"/>
                  <a:pt x="71" y="258"/>
                  <a:pt x="71" y="257"/>
                </a:cubicBezTo>
                <a:cubicBezTo>
                  <a:pt x="75" y="261"/>
                  <a:pt x="80" y="265"/>
                  <a:pt x="78" y="271"/>
                </a:cubicBezTo>
                <a:close/>
                <a:moveTo>
                  <a:pt x="83" y="191"/>
                </a:moveTo>
                <a:cubicBezTo>
                  <a:pt x="84" y="187"/>
                  <a:pt x="85" y="183"/>
                  <a:pt x="87" y="180"/>
                </a:cubicBezTo>
                <a:cubicBezTo>
                  <a:pt x="88" y="178"/>
                  <a:pt x="89" y="176"/>
                  <a:pt x="91" y="174"/>
                </a:cubicBezTo>
                <a:cubicBezTo>
                  <a:pt x="131" y="194"/>
                  <a:pt x="174" y="210"/>
                  <a:pt x="214" y="230"/>
                </a:cubicBezTo>
                <a:cubicBezTo>
                  <a:pt x="205" y="246"/>
                  <a:pt x="215" y="249"/>
                  <a:pt x="187" y="243"/>
                </a:cubicBezTo>
                <a:cubicBezTo>
                  <a:pt x="163" y="239"/>
                  <a:pt x="141" y="226"/>
                  <a:pt x="120" y="214"/>
                </a:cubicBezTo>
                <a:cubicBezTo>
                  <a:pt x="107" y="207"/>
                  <a:pt x="95" y="199"/>
                  <a:pt x="83" y="191"/>
                </a:cubicBezTo>
                <a:close/>
                <a:moveTo>
                  <a:pt x="294" y="278"/>
                </a:moveTo>
                <a:cubicBezTo>
                  <a:pt x="249" y="288"/>
                  <a:pt x="114" y="304"/>
                  <a:pt x="119" y="229"/>
                </a:cubicBezTo>
                <a:cubicBezTo>
                  <a:pt x="119" y="229"/>
                  <a:pt x="119" y="228"/>
                  <a:pt x="119" y="228"/>
                </a:cubicBezTo>
                <a:cubicBezTo>
                  <a:pt x="148" y="245"/>
                  <a:pt x="179" y="257"/>
                  <a:pt x="213" y="259"/>
                </a:cubicBezTo>
                <a:cubicBezTo>
                  <a:pt x="216" y="260"/>
                  <a:pt x="218" y="258"/>
                  <a:pt x="219" y="256"/>
                </a:cubicBezTo>
                <a:cubicBezTo>
                  <a:pt x="233" y="261"/>
                  <a:pt x="262" y="252"/>
                  <a:pt x="287" y="241"/>
                </a:cubicBezTo>
                <a:cubicBezTo>
                  <a:pt x="286" y="241"/>
                  <a:pt x="286" y="242"/>
                  <a:pt x="286" y="242"/>
                </a:cubicBezTo>
                <a:cubicBezTo>
                  <a:pt x="284" y="250"/>
                  <a:pt x="283" y="257"/>
                  <a:pt x="282" y="265"/>
                </a:cubicBezTo>
                <a:cubicBezTo>
                  <a:pt x="282" y="269"/>
                  <a:pt x="288" y="270"/>
                  <a:pt x="289" y="267"/>
                </a:cubicBezTo>
                <a:cubicBezTo>
                  <a:pt x="292" y="270"/>
                  <a:pt x="297" y="269"/>
                  <a:pt x="299" y="264"/>
                </a:cubicBezTo>
                <a:cubicBezTo>
                  <a:pt x="299" y="264"/>
                  <a:pt x="300" y="263"/>
                  <a:pt x="300" y="263"/>
                </a:cubicBezTo>
                <a:cubicBezTo>
                  <a:pt x="303" y="265"/>
                  <a:pt x="307" y="264"/>
                  <a:pt x="308" y="261"/>
                </a:cubicBezTo>
                <a:cubicBezTo>
                  <a:pt x="309" y="259"/>
                  <a:pt x="310" y="257"/>
                  <a:pt x="312" y="255"/>
                </a:cubicBezTo>
                <a:cubicBezTo>
                  <a:pt x="312" y="255"/>
                  <a:pt x="312" y="255"/>
                  <a:pt x="312" y="256"/>
                </a:cubicBezTo>
                <a:cubicBezTo>
                  <a:pt x="312" y="261"/>
                  <a:pt x="320" y="265"/>
                  <a:pt x="323" y="259"/>
                </a:cubicBezTo>
                <a:cubicBezTo>
                  <a:pt x="324" y="257"/>
                  <a:pt x="325" y="255"/>
                  <a:pt x="326" y="254"/>
                </a:cubicBezTo>
                <a:cubicBezTo>
                  <a:pt x="326" y="255"/>
                  <a:pt x="326" y="257"/>
                  <a:pt x="326" y="259"/>
                </a:cubicBezTo>
                <a:cubicBezTo>
                  <a:pt x="324" y="267"/>
                  <a:pt x="337" y="271"/>
                  <a:pt x="339" y="262"/>
                </a:cubicBezTo>
                <a:cubicBezTo>
                  <a:pt x="339" y="261"/>
                  <a:pt x="340" y="260"/>
                  <a:pt x="340" y="259"/>
                </a:cubicBezTo>
                <a:cubicBezTo>
                  <a:pt x="343" y="261"/>
                  <a:pt x="347" y="261"/>
                  <a:pt x="349" y="259"/>
                </a:cubicBezTo>
                <a:cubicBezTo>
                  <a:pt x="351" y="260"/>
                  <a:pt x="354" y="261"/>
                  <a:pt x="357" y="260"/>
                </a:cubicBezTo>
                <a:cubicBezTo>
                  <a:pt x="338" y="271"/>
                  <a:pt x="308" y="275"/>
                  <a:pt x="294" y="278"/>
                </a:cubicBezTo>
                <a:close/>
                <a:moveTo>
                  <a:pt x="378" y="205"/>
                </a:moveTo>
                <a:cubicBezTo>
                  <a:pt x="376" y="203"/>
                  <a:pt x="375" y="202"/>
                  <a:pt x="373" y="202"/>
                </a:cubicBezTo>
                <a:cubicBezTo>
                  <a:pt x="375" y="201"/>
                  <a:pt x="377" y="200"/>
                  <a:pt x="379" y="199"/>
                </a:cubicBezTo>
                <a:cubicBezTo>
                  <a:pt x="379" y="201"/>
                  <a:pt x="378" y="203"/>
                  <a:pt x="378" y="205"/>
                </a:cubicBezTo>
                <a:close/>
                <a:moveTo>
                  <a:pt x="364" y="207"/>
                </a:moveTo>
                <a:cubicBezTo>
                  <a:pt x="363" y="209"/>
                  <a:pt x="363" y="211"/>
                  <a:pt x="362" y="214"/>
                </a:cubicBezTo>
                <a:cubicBezTo>
                  <a:pt x="360" y="214"/>
                  <a:pt x="357" y="216"/>
                  <a:pt x="356" y="219"/>
                </a:cubicBezTo>
                <a:cubicBezTo>
                  <a:pt x="354" y="218"/>
                  <a:pt x="352" y="220"/>
                  <a:pt x="350" y="222"/>
                </a:cubicBezTo>
                <a:cubicBezTo>
                  <a:pt x="349" y="223"/>
                  <a:pt x="349" y="224"/>
                  <a:pt x="348" y="225"/>
                </a:cubicBezTo>
                <a:cubicBezTo>
                  <a:pt x="345" y="220"/>
                  <a:pt x="337" y="220"/>
                  <a:pt x="335" y="227"/>
                </a:cubicBezTo>
                <a:cubicBezTo>
                  <a:pt x="335" y="228"/>
                  <a:pt x="335" y="229"/>
                  <a:pt x="334" y="230"/>
                </a:cubicBezTo>
                <a:cubicBezTo>
                  <a:pt x="332" y="229"/>
                  <a:pt x="329" y="230"/>
                  <a:pt x="327" y="233"/>
                </a:cubicBezTo>
                <a:cubicBezTo>
                  <a:pt x="325" y="235"/>
                  <a:pt x="323" y="237"/>
                  <a:pt x="322" y="239"/>
                </a:cubicBezTo>
                <a:cubicBezTo>
                  <a:pt x="322" y="238"/>
                  <a:pt x="321" y="237"/>
                  <a:pt x="321" y="236"/>
                </a:cubicBezTo>
                <a:cubicBezTo>
                  <a:pt x="321" y="231"/>
                  <a:pt x="313" y="227"/>
                  <a:pt x="310" y="233"/>
                </a:cubicBezTo>
                <a:cubicBezTo>
                  <a:pt x="309" y="236"/>
                  <a:pt x="307" y="239"/>
                  <a:pt x="305" y="242"/>
                </a:cubicBezTo>
                <a:cubicBezTo>
                  <a:pt x="303" y="239"/>
                  <a:pt x="298" y="238"/>
                  <a:pt x="296" y="242"/>
                </a:cubicBezTo>
                <a:cubicBezTo>
                  <a:pt x="295" y="240"/>
                  <a:pt x="293" y="239"/>
                  <a:pt x="292" y="239"/>
                </a:cubicBezTo>
                <a:cubicBezTo>
                  <a:pt x="309" y="231"/>
                  <a:pt x="324" y="223"/>
                  <a:pt x="331" y="220"/>
                </a:cubicBezTo>
                <a:cubicBezTo>
                  <a:pt x="341" y="216"/>
                  <a:pt x="352" y="211"/>
                  <a:pt x="364" y="206"/>
                </a:cubicBezTo>
                <a:cubicBezTo>
                  <a:pt x="364" y="206"/>
                  <a:pt x="364" y="207"/>
                  <a:pt x="364" y="207"/>
                </a:cubicBezTo>
                <a:close/>
                <a:moveTo>
                  <a:pt x="360" y="259"/>
                </a:moveTo>
                <a:cubicBezTo>
                  <a:pt x="361" y="258"/>
                  <a:pt x="361" y="257"/>
                  <a:pt x="362" y="255"/>
                </a:cubicBezTo>
                <a:cubicBezTo>
                  <a:pt x="362" y="254"/>
                  <a:pt x="363" y="252"/>
                  <a:pt x="363" y="251"/>
                </a:cubicBezTo>
                <a:cubicBezTo>
                  <a:pt x="367" y="252"/>
                  <a:pt x="371" y="250"/>
                  <a:pt x="372" y="245"/>
                </a:cubicBezTo>
                <a:cubicBezTo>
                  <a:pt x="372" y="243"/>
                  <a:pt x="373" y="240"/>
                  <a:pt x="373" y="237"/>
                </a:cubicBezTo>
                <a:cubicBezTo>
                  <a:pt x="374" y="237"/>
                  <a:pt x="374" y="237"/>
                  <a:pt x="374" y="237"/>
                </a:cubicBezTo>
                <a:cubicBezTo>
                  <a:pt x="374" y="236"/>
                  <a:pt x="374" y="236"/>
                  <a:pt x="374" y="236"/>
                </a:cubicBezTo>
                <a:cubicBezTo>
                  <a:pt x="374" y="238"/>
                  <a:pt x="374" y="240"/>
                  <a:pt x="374" y="242"/>
                </a:cubicBezTo>
                <a:cubicBezTo>
                  <a:pt x="372" y="249"/>
                  <a:pt x="367" y="254"/>
                  <a:pt x="360" y="259"/>
                </a:cubicBezTo>
                <a:close/>
                <a:moveTo>
                  <a:pt x="331" y="206"/>
                </a:moveTo>
                <a:cubicBezTo>
                  <a:pt x="312" y="213"/>
                  <a:pt x="294" y="221"/>
                  <a:pt x="276" y="228"/>
                </a:cubicBezTo>
                <a:cubicBezTo>
                  <a:pt x="263" y="233"/>
                  <a:pt x="239" y="245"/>
                  <a:pt x="222" y="246"/>
                </a:cubicBezTo>
                <a:cubicBezTo>
                  <a:pt x="224" y="242"/>
                  <a:pt x="225" y="237"/>
                  <a:pt x="226" y="233"/>
                </a:cubicBezTo>
                <a:cubicBezTo>
                  <a:pt x="226" y="232"/>
                  <a:pt x="226" y="232"/>
                  <a:pt x="226" y="231"/>
                </a:cubicBezTo>
                <a:cubicBezTo>
                  <a:pt x="226" y="231"/>
                  <a:pt x="226" y="231"/>
                  <a:pt x="226" y="231"/>
                </a:cubicBezTo>
                <a:cubicBezTo>
                  <a:pt x="226" y="231"/>
                  <a:pt x="226" y="231"/>
                  <a:pt x="226" y="231"/>
                </a:cubicBezTo>
                <a:cubicBezTo>
                  <a:pt x="226" y="230"/>
                  <a:pt x="226" y="229"/>
                  <a:pt x="225" y="229"/>
                </a:cubicBezTo>
                <a:cubicBezTo>
                  <a:pt x="225" y="229"/>
                  <a:pt x="225" y="229"/>
                  <a:pt x="225" y="229"/>
                </a:cubicBezTo>
                <a:cubicBezTo>
                  <a:pt x="227" y="230"/>
                  <a:pt x="230" y="231"/>
                  <a:pt x="232" y="230"/>
                </a:cubicBezTo>
                <a:cubicBezTo>
                  <a:pt x="260" y="211"/>
                  <a:pt x="294" y="203"/>
                  <a:pt x="324" y="188"/>
                </a:cubicBezTo>
                <a:cubicBezTo>
                  <a:pt x="366" y="168"/>
                  <a:pt x="420" y="143"/>
                  <a:pt x="454" y="109"/>
                </a:cubicBezTo>
                <a:cubicBezTo>
                  <a:pt x="442" y="165"/>
                  <a:pt x="379" y="185"/>
                  <a:pt x="331" y="206"/>
                </a:cubicBezTo>
                <a:close/>
              </a:path>
            </a:pathLst>
          </a:custGeom>
          <a:solidFill>
            <a:srgbClr val="D8D787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4406693" y="3476409"/>
            <a:ext cx="204811" cy="2255728"/>
            <a:chOff x="6962660" y="2067973"/>
            <a:chExt cx="200967" cy="2213398"/>
          </a:xfrm>
          <a:solidFill>
            <a:srgbClr val="F2F2F2"/>
          </a:solidFill>
        </p:grpSpPr>
        <p:cxnSp>
          <p:nvCxnSpPr>
            <p:cNvPr id="7" name="直接连接符 6"/>
            <p:cNvCxnSpPr/>
            <p:nvPr/>
          </p:nvCxnSpPr>
          <p:spPr>
            <a:xfrm>
              <a:off x="7063143" y="2219103"/>
              <a:ext cx="1" cy="1927185"/>
            </a:xfrm>
            <a:prstGeom prst="line">
              <a:avLst/>
            </a:prstGeom>
            <a:grpFill/>
            <a:ln w="15875" cap="flat" cmpd="sng" algn="ctr">
              <a:solidFill>
                <a:srgbClr val="FEFA9A"/>
              </a:solidFill>
              <a:prstDash val="solid"/>
              <a:miter lim="800000"/>
            </a:ln>
            <a:effectLst/>
          </p:spPr>
        </p:cxnSp>
        <p:sp>
          <p:nvSpPr>
            <p:cNvPr id="8" name="椭圆 7"/>
            <p:cNvSpPr/>
            <p:nvPr/>
          </p:nvSpPr>
          <p:spPr>
            <a:xfrm>
              <a:off x="6962660" y="2067973"/>
              <a:ext cx="200967" cy="200967"/>
            </a:xfrm>
            <a:prstGeom prst="ellipse">
              <a:avLst/>
            </a:prstGeom>
            <a:blipFill dpi="0" rotWithShape="1">
              <a:blip r:embed="rId4" cstate="print">
                <a:duotone>
                  <a:prstClr val="black"/>
                  <a:srgbClr val="FEFA9A">
                    <a:tint val="45000"/>
                    <a:satMod val="400000"/>
                  </a:srgbClr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15875" cap="flat" cmpd="sng" algn="ctr">
              <a:solidFill>
                <a:srgbClr val="FEFA9A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85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9" name="椭圆 8"/>
            <p:cNvSpPr/>
            <p:nvPr/>
          </p:nvSpPr>
          <p:spPr>
            <a:xfrm>
              <a:off x="6962660" y="2561033"/>
              <a:ext cx="200967" cy="200967"/>
            </a:xfrm>
            <a:prstGeom prst="ellipse">
              <a:avLst/>
            </a:prstGeom>
            <a:blipFill dpi="0" rotWithShape="1">
              <a:blip r:embed="rId4" cstate="print">
                <a:duotone>
                  <a:prstClr val="black"/>
                  <a:srgbClr val="FEFA9A">
                    <a:tint val="45000"/>
                    <a:satMod val="400000"/>
                  </a:srgbClr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15875" cap="flat" cmpd="sng" algn="ctr">
              <a:solidFill>
                <a:srgbClr val="FEFA9A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85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1" name="椭圆 10"/>
            <p:cNvSpPr/>
            <p:nvPr/>
          </p:nvSpPr>
          <p:spPr>
            <a:xfrm>
              <a:off x="6962660" y="3066910"/>
              <a:ext cx="200967" cy="200967"/>
            </a:xfrm>
            <a:prstGeom prst="ellipse">
              <a:avLst/>
            </a:prstGeom>
            <a:blipFill dpi="0" rotWithShape="1">
              <a:blip r:embed="rId4" cstate="print">
                <a:duotone>
                  <a:prstClr val="black"/>
                  <a:srgbClr val="FEFA9A">
                    <a:tint val="45000"/>
                    <a:satMod val="400000"/>
                  </a:srgbClr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15875" cap="flat" cmpd="sng" algn="ctr">
              <a:solidFill>
                <a:srgbClr val="FEFA9A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85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2" name="椭圆 11"/>
            <p:cNvSpPr/>
            <p:nvPr/>
          </p:nvSpPr>
          <p:spPr>
            <a:xfrm>
              <a:off x="6962660" y="3572872"/>
              <a:ext cx="200967" cy="200967"/>
            </a:xfrm>
            <a:prstGeom prst="ellipse">
              <a:avLst/>
            </a:prstGeom>
            <a:blipFill dpi="0" rotWithShape="1">
              <a:blip r:embed="rId4" cstate="print">
                <a:duotone>
                  <a:prstClr val="black"/>
                  <a:srgbClr val="FEFA9A">
                    <a:tint val="45000"/>
                    <a:satMod val="400000"/>
                  </a:srgbClr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15875" cap="flat" cmpd="sng" algn="ctr">
              <a:solidFill>
                <a:srgbClr val="FEFA9A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85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3" name="椭圆 12"/>
            <p:cNvSpPr/>
            <p:nvPr/>
          </p:nvSpPr>
          <p:spPr>
            <a:xfrm>
              <a:off x="6962660" y="4080404"/>
              <a:ext cx="200967" cy="200967"/>
            </a:xfrm>
            <a:prstGeom prst="ellipse">
              <a:avLst/>
            </a:prstGeom>
            <a:blipFill dpi="0" rotWithShape="1">
              <a:blip r:embed="rId4" cstate="print">
                <a:duotone>
                  <a:prstClr val="black"/>
                  <a:srgbClr val="FEFA9A">
                    <a:tint val="45000"/>
                    <a:satMod val="400000"/>
                  </a:srgbClr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15875" cap="flat" cmpd="sng" algn="ctr">
              <a:solidFill>
                <a:srgbClr val="FEFA9A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85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sp>
        <p:nvSpPr>
          <p:cNvPr id="14" name="矩形 122"/>
          <p:cNvSpPr>
            <a:spLocks noChangeArrowheads="1"/>
          </p:cNvSpPr>
          <p:nvPr/>
        </p:nvSpPr>
        <p:spPr bwMode="auto">
          <a:xfrm>
            <a:off x="4611504" y="3391830"/>
            <a:ext cx="3202386" cy="4308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86" tIns="60943" rIns="121886" bIns="60943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000" dirty="0">
                <a:solidFill>
                  <a:srgbClr val="FEFA9A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单击编辑标题</a:t>
            </a:r>
          </a:p>
        </p:txBody>
      </p:sp>
      <p:sp>
        <p:nvSpPr>
          <p:cNvPr id="15" name="矩形 122"/>
          <p:cNvSpPr>
            <a:spLocks noChangeArrowheads="1"/>
          </p:cNvSpPr>
          <p:nvPr/>
        </p:nvSpPr>
        <p:spPr bwMode="auto">
          <a:xfrm>
            <a:off x="4611504" y="3897449"/>
            <a:ext cx="3202386" cy="4308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86" tIns="60943" rIns="121886" bIns="60943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000" dirty="0">
                <a:solidFill>
                  <a:srgbClr val="FEFA9A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单击编辑标题</a:t>
            </a:r>
          </a:p>
        </p:txBody>
      </p:sp>
      <p:sp>
        <p:nvSpPr>
          <p:cNvPr id="16" name="矩形 122"/>
          <p:cNvSpPr>
            <a:spLocks noChangeArrowheads="1"/>
          </p:cNvSpPr>
          <p:nvPr/>
        </p:nvSpPr>
        <p:spPr bwMode="auto">
          <a:xfrm>
            <a:off x="4611504" y="4403068"/>
            <a:ext cx="3202386" cy="4308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86" tIns="60943" rIns="121886" bIns="60943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000" dirty="0">
                <a:solidFill>
                  <a:srgbClr val="FEFA9A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单击编辑标题</a:t>
            </a:r>
          </a:p>
        </p:txBody>
      </p:sp>
      <p:sp>
        <p:nvSpPr>
          <p:cNvPr id="17" name="矩形 122"/>
          <p:cNvSpPr>
            <a:spLocks noChangeArrowheads="1"/>
          </p:cNvSpPr>
          <p:nvPr/>
        </p:nvSpPr>
        <p:spPr bwMode="auto">
          <a:xfrm>
            <a:off x="4611504" y="4908687"/>
            <a:ext cx="3202386" cy="4308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86" tIns="60943" rIns="121886" bIns="60943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000" dirty="0">
                <a:solidFill>
                  <a:srgbClr val="FEFA9A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单击编辑标题</a:t>
            </a:r>
          </a:p>
        </p:txBody>
      </p:sp>
      <p:sp>
        <p:nvSpPr>
          <p:cNvPr id="18" name="矩形 122"/>
          <p:cNvSpPr>
            <a:spLocks noChangeArrowheads="1"/>
          </p:cNvSpPr>
          <p:nvPr/>
        </p:nvSpPr>
        <p:spPr bwMode="auto">
          <a:xfrm>
            <a:off x="4611504" y="5414305"/>
            <a:ext cx="3202386" cy="4308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86" tIns="60943" rIns="121886" bIns="60943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000" dirty="0">
                <a:solidFill>
                  <a:srgbClr val="FEFA9A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单击编辑标题</a:t>
            </a: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5"/>
          <p:cNvSpPr>
            <a:spLocks noEditPoints="1"/>
          </p:cNvSpPr>
          <p:nvPr/>
        </p:nvSpPr>
        <p:spPr bwMode="auto">
          <a:xfrm>
            <a:off x="1309047" y="2484813"/>
            <a:ext cx="1915474" cy="2664047"/>
          </a:xfrm>
          <a:custGeom>
            <a:avLst/>
            <a:gdLst>
              <a:gd name="T0" fmla="*/ 212 w 292"/>
              <a:gd name="T1" fmla="*/ 74 h 407"/>
              <a:gd name="T2" fmla="*/ 216 w 292"/>
              <a:gd name="T3" fmla="*/ 34 h 407"/>
              <a:gd name="T4" fmla="*/ 81 w 292"/>
              <a:gd name="T5" fmla="*/ 21 h 407"/>
              <a:gd name="T6" fmla="*/ 78 w 292"/>
              <a:gd name="T7" fmla="*/ 36 h 407"/>
              <a:gd name="T8" fmla="*/ 82 w 292"/>
              <a:gd name="T9" fmla="*/ 71 h 407"/>
              <a:gd name="T10" fmla="*/ 23 w 292"/>
              <a:gd name="T11" fmla="*/ 140 h 407"/>
              <a:gd name="T12" fmla="*/ 128 w 292"/>
              <a:gd name="T13" fmla="*/ 258 h 407"/>
              <a:gd name="T14" fmla="*/ 78 w 292"/>
              <a:gd name="T15" fmla="*/ 291 h 407"/>
              <a:gd name="T16" fmla="*/ 55 w 292"/>
              <a:gd name="T17" fmla="*/ 328 h 407"/>
              <a:gd name="T18" fmla="*/ 227 w 292"/>
              <a:gd name="T19" fmla="*/ 340 h 407"/>
              <a:gd name="T20" fmla="*/ 197 w 292"/>
              <a:gd name="T21" fmla="*/ 287 h 407"/>
              <a:gd name="T22" fmla="*/ 152 w 292"/>
              <a:gd name="T23" fmla="*/ 261 h 407"/>
              <a:gd name="T24" fmla="*/ 207 w 292"/>
              <a:gd name="T25" fmla="*/ 195 h 407"/>
              <a:gd name="T26" fmla="*/ 290 w 292"/>
              <a:gd name="T27" fmla="*/ 100 h 407"/>
              <a:gd name="T28" fmla="*/ 28 w 292"/>
              <a:gd name="T29" fmla="*/ 88 h 407"/>
              <a:gd name="T30" fmla="*/ 68 w 292"/>
              <a:gd name="T31" fmla="*/ 162 h 407"/>
              <a:gd name="T32" fmla="*/ 70 w 292"/>
              <a:gd name="T33" fmla="*/ 176 h 407"/>
              <a:gd name="T34" fmla="*/ 46 w 292"/>
              <a:gd name="T35" fmla="*/ 79 h 407"/>
              <a:gd name="T36" fmla="*/ 94 w 292"/>
              <a:gd name="T37" fmla="*/ 29 h 407"/>
              <a:gd name="T38" fmla="*/ 194 w 292"/>
              <a:gd name="T39" fmla="*/ 36 h 407"/>
              <a:gd name="T40" fmla="*/ 95 w 292"/>
              <a:gd name="T41" fmla="*/ 36 h 407"/>
              <a:gd name="T42" fmla="*/ 83 w 292"/>
              <a:gd name="T43" fmla="*/ 42 h 407"/>
              <a:gd name="T44" fmla="*/ 212 w 292"/>
              <a:gd name="T45" fmla="*/ 43 h 407"/>
              <a:gd name="T46" fmla="*/ 119 w 292"/>
              <a:gd name="T47" fmla="*/ 66 h 407"/>
              <a:gd name="T48" fmla="*/ 87 w 292"/>
              <a:gd name="T49" fmla="*/ 306 h 407"/>
              <a:gd name="T50" fmla="*/ 136 w 292"/>
              <a:gd name="T51" fmla="*/ 347 h 407"/>
              <a:gd name="T52" fmla="*/ 211 w 292"/>
              <a:gd name="T53" fmla="*/ 345 h 407"/>
              <a:gd name="T54" fmla="*/ 80 w 292"/>
              <a:gd name="T55" fmla="*/ 327 h 407"/>
              <a:gd name="T56" fmla="*/ 85 w 292"/>
              <a:gd name="T57" fmla="*/ 335 h 407"/>
              <a:gd name="T58" fmla="*/ 164 w 292"/>
              <a:gd name="T59" fmla="*/ 355 h 407"/>
              <a:gd name="T60" fmla="*/ 188 w 292"/>
              <a:gd name="T61" fmla="*/ 314 h 407"/>
              <a:gd name="T62" fmla="*/ 184 w 292"/>
              <a:gd name="T63" fmla="*/ 326 h 407"/>
              <a:gd name="T64" fmla="*/ 146 w 292"/>
              <a:gd name="T65" fmla="*/ 312 h 407"/>
              <a:gd name="T66" fmla="*/ 164 w 292"/>
              <a:gd name="T67" fmla="*/ 284 h 407"/>
              <a:gd name="T68" fmla="*/ 141 w 292"/>
              <a:gd name="T69" fmla="*/ 301 h 407"/>
              <a:gd name="T70" fmla="*/ 105 w 292"/>
              <a:gd name="T71" fmla="*/ 281 h 407"/>
              <a:gd name="T72" fmla="*/ 164 w 292"/>
              <a:gd name="T73" fmla="*/ 284 h 407"/>
              <a:gd name="T74" fmla="*/ 155 w 292"/>
              <a:gd name="T75" fmla="*/ 275 h 407"/>
              <a:gd name="T76" fmla="*/ 156 w 292"/>
              <a:gd name="T77" fmla="*/ 277 h 407"/>
              <a:gd name="T78" fmla="*/ 153 w 292"/>
              <a:gd name="T79" fmla="*/ 279 h 407"/>
              <a:gd name="T80" fmla="*/ 149 w 292"/>
              <a:gd name="T81" fmla="*/ 279 h 407"/>
              <a:gd name="T82" fmla="*/ 128 w 292"/>
              <a:gd name="T83" fmla="*/ 279 h 407"/>
              <a:gd name="T84" fmla="*/ 127 w 292"/>
              <a:gd name="T85" fmla="*/ 279 h 407"/>
              <a:gd name="T86" fmla="*/ 116 w 292"/>
              <a:gd name="T87" fmla="*/ 276 h 407"/>
              <a:gd name="T88" fmla="*/ 113 w 292"/>
              <a:gd name="T89" fmla="*/ 275 h 407"/>
              <a:gd name="T90" fmla="*/ 115 w 292"/>
              <a:gd name="T91" fmla="*/ 273 h 407"/>
              <a:gd name="T92" fmla="*/ 129 w 292"/>
              <a:gd name="T93" fmla="*/ 265 h 407"/>
              <a:gd name="T94" fmla="*/ 146 w 292"/>
              <a:gd name="T95" fmla="*/ 270 h 407"/>
              <a:gd name="T96" fmla="*/ 153 w 292"/>
              <a:gd name="T97" fmla="*/ 274 h 407"/>
              <a:gd name="T98" fmla="*/ 145 w 292"/>
              <a:gd name="T99" fmla="*/ 256 h 407"/>
              <a:gd name="T100" fmla="*/ 137 w 292"/>
              <a:gd name="T101" fmla="*/ 245 h 407"/>
              <a:gd name="T102" fmla="*/ 146 w 292"/>
              <a:gd name="T103" fmla="*/ 79 h 407"/>
              <a:gd name="T104" fmla="*/ 136 w 292"/>
              <a:gd name="T105" fmla="*/ 233 h 407"/>
              <a:gd name="T106" fmla="*/ 217 w 292"/>
              <a:gd name="T107" fmla="*/ 146 h 407"/>
              <a:gd name="T108" fmla="*/ 259 w 292"/>
              <a:gd name="T109" fmla="*/ 85 h 407"/>
              <a:gd name="T110" fmla="*/ 256 w 292"/>
              <a:gd name="T111" fmla="*/ 96 h 407"/>
              <a:gd name="T112" fmla="*/ 215 w 292"/>
              <a:gd name="T113" fmla="*/ 87 h 407"/>
              <a:gd name="T114" fmla="*/ 270 w 292"/>
              <a:gd name="T115" fmla="*/ 119 h 4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292" h="407">
                <a:moveTo>
                  <a:pt x="268" y="66"/>
                </a:moveTo>
                <a:cubicBezTo>
                  <a:pt x="250" y="61"/>
                  <a:pt x="229" y="74"/>
                  <a:pt x="214" y="83"/>
                </a:cubicBezTo>
                <a:cubicBezTo>
                  <a:pt x="213" y="80"/>
                  <a:pt x="213" y="77"/>
                  <a:pt x="212" y="74"/>
                </a:cubicBezTo>
                <a:cubicBezTo>
                  <a:pt x="211" y="72"/>
                  <a:pt x="209" y="70"/>
                  <a:pt x="207" y="70"/>
                </a:cubicBezTo>
                <a:cubicBezTo>
                  <a:pt x="213" y="69"/>
                  <a:pt x="219" y="67"/>
                  <a:pt x="224" y="64"/>
                </a:cubicBezTo>
                <a:cubicBezTo>
                  <a:pt x="246" y="54"/>
                  <a:pt x="233" y="40"/>
                  <a:pt x="216" y="34"/>
                </a:cubicBezTo>
                <a:cubicBezTo>
                  <a:pt x="214" y="33"/>
                  <a:pt x="212" y="34"/>
                  <a:pt x="211" y="35"/>
                </a:cubicBezTo>
                <a:cubicBezTo>
                  <a:pt x="218" y="17"/>
                  <a:pt x="185" y="3"/>
                  <a:pt x="172" y="2"/>
                </a:cubicBezTo>
                <a:cubicBezTo>
                  <a:pt x="146" y="0"/>
                  <a:pt x="102" y="3"/>
                  <a:pt x="81" y="21"/>
                </a:cubicBezTo>
                <a:cubicBezTo>
                  <a:pt x="79" y="23"/>
                  <a:pt x="80" y="26"/>
                  <a:pt x="82" y="28"/>
                </a:cubicBezTo>
                <a:cubicBezTo>
                  <a:pt x="81" y="29"/>
                  <a:pt x="80" y="30"/>
                  <a:pt x="79" y="30"/>
                </a:cubicBezTo>
                <a:cubicBezTo>
                  <a:pt x="78" y="32"/>
                  <a:pt x="77" y="34"/>
                  <a:pt x="78" y="36"/>
                </a:cubicBezTo>
                <a:cubicBezTo>
                  <a:pt x="71" y="35"/>
                  <a:pt x="64" y="36"/>
                  <a:pt x="60" y="43"/>
                </a:cubicBezTo>
                <a:cubicBezTo>
                  <a:pt x="56" y="50"/>
                  <a:pt x="58" y="59"/>
                  <a:pt x="65" y="63"/>
                </a:cubicBezTo>
                <a:cubicBezTo>
                  <a:pt x="70" y="66"/>
                  <a:pt x="75" y="69"/>
                  <a:pt x="82" y="71"/>
                </a:cubicBezTo>
                <a:cubicBezTo>
                  <a:pt x="81" y="74"/>
                  <a:pt x="80" y="77"/>
                  <a:pt x="79" y="79"/>
                </a:cubicBezTo>
                <a:cubicBezTo>
                  <a:pt x="59" y="73"/>
                  <a:pt x="13" y="47"/>
                  <a:pt x="5" y="78"/>
                </a:cubicBezTo>
                <a:cubicBezTo>
                  <a:pt x="0" y="98"/>
                  <a:pt x="14" y="123"/>
                  <a:pt x="23" y="140"/>
                </a:cubicBezTo>
                <a:cubicBezTo>
                  <a:pt x="34" y="158"/>
                  <a:pt x="52" y="183"/>
                  <a:pt x="73" y="191"/>
                </a:cubicBezTo>
                <a:cubicBezTo>
                  <a:pt x="80" y="219"/>
                  <a:pt x="98" y="241"/>
                  <a:pt x="131" y="244"/>
                </a:cubicBezTo>
                <a:cubicBezTo>
                  <a:pt x="129" y="249"/>
                  <a:pt x="128" y="254"/>
                  <a:pt x="128" y="258"/>
                </a:cubicBezTo>
                <a:cubicBezTo>
                  <a:pt x="121" y="260"/>
                  <a:pt x="108" y="264"/>
                  <a:pt x="104" y="271"/>
                </a:cubicBezTo>
                <a:cubicBezTo>
                  <a:pt x="95" y="273"/>
                  <a:pt x="87" y="277"/>
                  <a:pt x="80" y="282"/>
                </a:cubicBezTo>
                <a:cubicBezTo>
                  <a:pt x="77" y="284"/>
                  <a:pt x="76" y="288"/>
                  <a:pt x="78" y="291"/>
                </a:cubicBezTo>
                <a:cubicBezTo>
                  <a:pt x="77" y="295"/>
                  <a:pt x="78" y="299"/>
                  <a:pt x="78" y="303"/>
                </a:cubicBezTo>
                <a:cubicBezTo>
                  <a:pt x="78" y="307"/>
                  <a:pt x="79" y="311"/>
                  <a:pt x="79" y="315"/>
                </a:cubicBezTo>
                <a:cubicBezTo>
                  <a:pt x="70" y="318"/>
                  <a:pt x="63" y="322"/>
                  <a:pt x="55" y="328"/>
                </a:cubicBezTo>
                <a:cubicBezTo>
                  <a:pt x="52" y="330"/>
                  <a:pt x="51" y="333"/>
                  <a:pt x="53" y="337"/>
                </a:cubicBezTo>
                <a:cubicBezTo>
                  <a:pt x="89" y="407"/>
                  <a:pt x="175" y="397"/>
                  <a:pt x="227" y="351"/>
                </a:cubicBezTo>
                <a:cubicBezTo>
                  <a:pt x="230" y="348"/>
                  <a:pt x="229" y="343"/>
                  <a:pt x="227" y="340"/>
                </a:cubicBezTo>
                <a:cubicBezTo>
                  <a:pt x="219" y="331"/>
                  <a:pt x="210" y="324"/>
                  <a:pt x="200" y="319"/>
                </a:cubicBezTo>
                <a:cubicBezTo>
                  <a:pt x="202" y="310"/>
                  <a:pt x="203" y="300"/>
                  <a:pt x="200" y="291"/>
                </a:cubicBezTo>
                <a:cubicBezTo>
                  <a:pt x="200" y="289"/>
                  <a:pt x="199" y="287"/>
                  <a:pt x="197" y="287"/>
                </a:cubicBezTo>
                <a:cubicBezTo>
                  <a:pt x="197" y="286"/>
                  <a:pt x="196" y="285"/>
                  <a:pt x="195" y="285"/>
                </a:cubicBezTo>
                <a:cubicBezTo>
                  <a:pt x="185" y="277"/>
                  <a:pt x="175" y="271"/>
                  <a:pt x="163" y="269"/>
                </a:cubicBezTo>
                <a:cubicBezTo>
                  <a:pt x="159" y="266"/>
                  <a:pt x="155" y="263"/>
                  <a:pt x="152" y="261"/>
                </a:cubicBezTo>
                <a:cubicBezTo>
                  <a:pt x="152" y="261"/>
                  <a:pt x="152" y="261"/>
                  <a:pt x="152" y="260"/>
                </a:cubicBezTo>
                <a:cubicBezTo>
                  <a:pt x="154" y="256"/>
                  <a:pt x="155" y="249"/>
                  <a:pt x="153" y="244"/>
                </a:cubicBezTo>
                <a:cubicBezTo>
                  <a:pt x="180" y="240"/>
                  <a:pt x="197" y="220"/>
                  <a:pt x="207" y="195"/>
                </a:cubicBezTo>
                <a:cubicBezTo>
                  <a:pt x="207" y="195"/>
                  <a:pt x="207" y="195"/>
                  <a:pt x="207" y="195"/>
                </a:cubicBezTo>
                <a:cubicBezTo>
                  <a:pt x="224" y="182"/>
                  <a:pt x="241" y="167"/>
                  <a:pt x="256" y="152"/>
                </a:cubicBezTo>
                <a:cubicBezTo>
                  <a:pt x="270" y="139"/>
                  <a:pt x="288" y="120"/>
                  <a:pt x="290" y="100"/>
                </a:cubicBezTo>
                <a:cubicBezTo>
                  <a:pt x="292" y="84"/>
                  <a:pt x="284" y="70"/>
                  <a:pt x="268" y="66"/>
                </a:cubicBezTo>
                <a:close/>
                <a:moveTo>
                  <a:pt x="75" y="95"/>
                </a:moveTo>
                <a:cubicBezTo>
                  <a:pt x="60" y="90"/>
                  <a:pt x="44" y="84"/>
                  <a:pt x="28" y="88"/>
                </a:cubicBezTo>
                <a:cubicBezTo>
                  <a:pt x="26" y="89"/>
                  <a:pt x="25" y="91"/>
                  <a:pt x="25" y="93"/>
                </a:cubicBezTo>
                <a:cubicBezTo>
                  <a:pt x="24" y="122"/>
                  <a:pt x="45" y="145"/>
                  <a:pt x="64" y="165"/>
                </a:cubicBezTo>
                <a:cubicBezTo>
                  <a:pt x="66" y="166"/>
                  <a:pt x="69" y="164"/>
                  <a:pt x="68" y="162"/>
                </a:cubicBezTo>
                <a:cubicBezTo>
                  <a:pt x="53" y="142"/>
                  <a:pt x="34" y="122"/>
                  <a:pt x="34" y="96"/>
                </a:cubicBezTo>
                <a:cubicBezTo>
                  <a:pt x="47" y="94"/>
                  <a:pt x="60" y="99"/>
                  <a:pt x="73" y="103"/>
                </a:cubicBezTo>
                <a:cubicBezTo>
                  <a:pt x="69" y="126"/>
                  <a:pt x="67" y="152"/>
                  <a:pt x="70" y="176"/>
                </a:cubicBezTo>
                <a:cubicBezTo>
                  <a:pt x="60" y="166"/>
                  <a:pt x="49" y="156"/>
                  <a:pt x="40" y="144"/>
                </a:cubicBezTo>
                <a:cubicBezTo>
                  <a:pt x="28" y="127"/>
                  <a:pt x="18" y="108"/>
                  <a:pt x="16" y="87"/>
                </a:cubicBezTo>
                <a:cubicBezTo>
                  <a:pt x="15" y="69"/>
                  <a:pt x="36" y="76"/>
                  <a:pt x="46" y="79"/>
                </a:cubicBezTo>
                <a:cubicBezTo>
                  <a:pt x="57" y="82"/>
                  <a:pt x="67" y="84"/>
                  <a:pt x="77" y="85"/>
                </a:cubicBezTo>
                <a:cubicBezTo>
                  <a:pt x="76" y="88"/>
                  <a:pt x="76" y="92"/>
                  <a:pt x="75" y="95"/>
                </a:cubicBezTo>
                <a:close/>
                <a:moveTo>
                  <a:pt x="94" y="29"/>
                </a:moveTo>
                <a:cubicBezTo>
                  <a:pt x="108" y="26"/>
                  <a:pt x="123" y="20"/>
                  <a:pt x="136" y="17"/>
                </a:cubicBezTo>
                <a:cubicBezTo>
                  <a:pt x="149" y="15"/>
                  <a:pt x="162" y="14"/>
                  <a:pt x="175" y="16"/>
                </a:cubicBezTo>
                <a:cubicBezTo>
                  <a:pt x="182" y="17"/>
                  <a:pt x="207" y="27"/>
                  <a:pt x="194" y="36"/>
                </a:cubicBezTo>
                <a:cubicBezTo>
                  <a:pt x="180" y="46"/>
                  <a:pt x="155" y="45"/>
                  <a:pt x="138" y="44"/>
                </a:cubicBezTo>
                <a:cubicBezTo>
                  <a:pt x="128" y="44"/>
                  <a:pt x="118" y="43"/>
                  <a:pt x="108" y="40"/>
                </a:cubicBezTo>
                <a:cubicBezTo>
                  <a:pt x="104" y="39"/>
                  <a:pt x="99" y="38"/>
                  <a:pt x="95" y="36"/>
                </a:cubicBezTo>
                <a:cubicBezTo>
                  <a:pt x="89" y="33"/>
                  <a:pt x="90" y="32"/>
                  <a:pt x="94" y="29"/>
                </a:cubicBezTo>
                <a:close/>
                <a:moveTo>
                  <a:pt x="80" y="59"/>
                </a:moveTo>
                <a:cubicBezTo>
                  <a:pt x="67" y="55"/>
                  <a:pt x="75" y="45"/>
                  <a:pt x="83" y="42"/>
                </a:cubicBezTo>
                <a:cubicBezTo>
                  <a:pt x="100" y="55"/>
                  <a:pt x="128" y="56"/>
                  <a:pt x="147" y="56"/>
                </a:cubicBezTo>
                <a:cubicBezTo>
                  <a:pt x="165" y="57"/>
                  <a:pt x="198" y="57"/>
                  <a:pt x="209" y="39"/>
                </a:cubicBezTo>
                <a:cubicBezTo>
                  <a:pt x="209" y="41"/>
                  <a:pt x="210" y="43"/>
                  <a:pt x="212" y="43"/>
                </a:cubicBezTo>
                <a:cubicBezTo>
                  <a:pt x="233" y="54"/>
                  <a:pt x="210" y="58"/>
                  <a:pt x="197" y="61"/>
                </a:cubicBezTo>
                <a:cubicBezTo>
                  <a:pt x="182" y="64"/>
                  <a:pt x="167" y="66"/>
                  <a:pt x="151" y="67"/>
                </a:cubicBezTo>
                <a:cubicBezTo>
                  <a:pt x="140" y="68"/>
                  <a:pt x="130" y="67"/>
                  <a:pt x="119" y="66"/>
                </a:cubicBezTo>
                <a:cubicBezTo>
                  <a:pt x="109" y="65"/>
                  <a:pt x="100" y="64"/>
                  <a:pt x="91" y="62"/>
                </a:cubicBezTo>
                <a:cubicBezTo>
                  <a:pt x="87" y="61"/>
                  <a:pt x="84" y="60"/>
                  <a:pt x="80" y="59"/>
                </a:cubicBezTo>
                <a:close/>
                <a:moveTo>
                  <a:pt x="87" y="306"/>
                </a:moveTo>
                <a:cubicBezTo>
                  <a:pt x="88" y="303"/>
                  <a:pt x="88" y="300"/>
                  <a:pt x="88" y="297"/>
                </a:cubicBezTo>
                <a:cubicBezTo>
                  <a:pt x="103" y="305"/>
                  <a:pt x="119" y="312"/>
                  <a:pt x="136" y="313"/>
                </a:cubicBezTo>
                <a:cubicBezTo>
                  <a:pt x="134" y="324"/>
                  <a:pt x="134" y="335"/>
                  <a:pt x="136" y="347"/>
                </a:cubicBezTo>
                <a:cubicBezTo>
                  <a:pt x="118" y="345"/>
                  <a:pt x="100" y="337"/>
                  <a:pt x="86" y="326"/>
                </a:cubicBezTo>
                <a:cubicBezTo>
                  <a:pt x="87" y="320"/>
                  <a:pt x="87" y="313"/>
                  <a:pt x="87" y="306"/>
                </a:cubicBezTo>
                <a:close/>
                <a:moveTo>
                  <a:pt x="211" y="345"/>
                </a:moveTo>
                <a:cubicBezTo>
                  <a:pt x="189" y="363"/>
                  <a:pt x="163" y="373"/>
                  <a:pt x="135" y="374"/>
                </a:cubicBezTo>
                <a:cubicBezTo>
                  <a:pt x="109" y="375"/>
                  <a:pt x="49" y="348"/>
                  <a:pt x="79" y="323"/>
                </a:cubicBezTo>
                <a:cubicBezTo>
                  <a:pt x="79" y="324"/>
                  <a:pt x="80" y="325"/>
                  <a:pt x="80" y="327"/>
                </a:cubicBezTo>
                <a:cubicBezTo>
                  <a:pt x="79" y="328"/>
                  <a:pt x="79" y="329"/>
                  <a:pt x="80" y="331"/>
                </a:cubicBezTo>
                <a:cubicBezTo>
                  <a:pt x="80" y="332"/>
                  <a:pt x="80" y="333"/>
                  <a:pt x="80" y="333"/>
                </a:cubicBezTo>
                <a:cubicBezTo>
                  <a:pt x="80" y="336"/>
                  <a:pt x="83" y="337"/>
                  <a:pt x="85" y="335"/>
                </a:cubicBezTo>
                <a:cubicBezTo>
                  <a:pt x="100" y="349"/>
                  <a:pt x="119" y="356"/>
                  <a:pt x="139" y="357"/>
                </a:cubicBezTo>
                <a:cubicBezTo>
                  <a:pt x="140" y="358"/>
                  <a:pt x="141" y="358"/>
                  <a:pt x="142" y="358"/>
                </a:cubicBezTo>
                <a:cubicBezTo>
                  <a:pt x="149" y="358"/>
                  <a:pt x="157" y="357"/>
                  <a:pt x="164" y="355"/>
                </a:cubicBezTo>
                <a:cubicBezTo>
                  <a:pt x="178" y="352"/>
                  <a:pt x="188" y="343"/>
                  <a:pt x="195" y="333"/>
                </a:cubicBezTo>
                <a:cubicBezTo>
                  <a:pt x="200" y="336"/>
                  <a:pt x="206" y="340"/>
                  <a:pt x="211" y="345"/>
                </a:cubicBezTo>
                <a:close/>
                <a:moveTo>
                  <a:pt x="188" y="314"/>
                </a:moveTo>
                <a:cubicBezTo>
                  <a:pt x="187" y="314"/>
                  <a:pt x="185" y="314"/>
                  <a:pt x="184" y="313"/>
                </a:cubicBezTo>
                <a:cubicBezTo>
                  <a:pt x="178" y="312"/>
                  <a:pt x="174" y="320"/>
                  <a:pt x="180" y="324"/>
                </a:cubicBezTo>
                <a:cubicBezTo>
                  <a:pt x="181" y="324"/>
                  <a:pt x="182" y="325"/>
                  <a:pt x="184" y="326"/>
                </a:cubicBezTo>
                <a:cubicBezTo>
                  <a:pt x="179" y="335"/>
                  <a:pt x="171" y="341"/>
                  <a:pt x="157" y="345"/>
                </a:cubicBezTo>
                <a:cubicBezTo>
                  <a:pt x="153" y="346"/>
                  <a:pt x="150" y="346"/>
                  <a:pt x="146" y="347"/>
                </a:cubicBezTo>
                <a:cubicBezTo>
                  <a:pt x="144" y="335"/>
                  <a:pt x="145" y="324"/>
                  <a:pt x="146" y="312"/>
                </a:cubicBezTo>
                <a:cubicBezTo>
                  <a:pt x="161" y="310"/>
                  <a:pt x="176" y="303"/>
                  <a:pt x="189" y="297"/>
                </a:cubicBezTo>
                <a:cubicBezTo>
                  <a:pt x="189" y="303"/>
                  <a:pt x="189" y="309"/>
                  <a:pt x="188" y="314"/>
                </a:cubicBezTo>
                <a:close/>
                <a:moveTo>
                  <a:pt x="164" y="284"/>
                </a:moveTo>
                <a:cubicBezTo>
                  <a:pt x="165" y="283"/>
                  <a:pt x="166" y="282"/>
                  <a:pt x="166" y="281"/>
                </a:cubicBezTo>
                <a:cubicBezTo>
                  <a:pt x="171" y="284"/>
                  <a:pt x="176" y="286"/>
                  <a:pt x="180" y="289"/>
                </a:cubicBezTo>
                <a:cubicBezTo>
                  <a:pt x="168" y="294"/>
                  <a:pt x="155" y="299"/>
                  <a:pt x="141" y="301"/>
                </a:cubicBezTo>
                <a:cubicBezTo>
                  <a:pt x="125" y="302"/>
                  <a:pt x="109" y="294"/>
                  <a:pt x="94" y="286"/>
                </a:cubicBezTo>
                <a:cubicBezTo>
                  <a:pt x="97" y="284"/>
                  <a:pt x="100" y="281"/>
                  <a:pt x="104" y="279"/>
                </a:cubicBezTo>
                <a:cubicBezTo>
                  <a:pt x="104" y="280"/>
                  <a:pt x="105" y="280"/>
                  <a:pt x="105" y="281"/>
                </a:cubicBezTo>
                <a:cubicBezTo>
                  <a:pt x="108" y="285"/>
                  <a:pt x="114" y="287"/>
                  <a:pt x="118" y="288"/>
                </a:cubicBezTo>
                <a:cubicBezTo>
                  <a:pt x="124" y="289"/>
                  <a:pt x="131" y="290"/>
                  <a:pt x="137" y="290"/>
                </a:cubicBezTo>
                <a:cubicBezTo>
                  <a:pt x="146" y="290"/>
                  <a:pt x="157" y="290"/>
                  <a:pt x="164" y="284"/>
                </a:cubicBezTo>
                <a:close/>
                <a:moveTo>
                  <a:pt x="153" y="274"/>
                </a:moveTo>
                <a:cubicBezTo>
                  <a:pt x="153" y="274"/>
                  <a:pt x="154" y="274"/>
                  <a:pt x="154" y="275"/>
                </a:cubicBezTo>
                <a:cubicBezTo>
                  <a:pt x="154" y="275"/>
                  <a:pt x="154" y="275"/>
                  <a:pt x="155" y="275"/>
                </a:cubicBezTo>
                <a:cubicBezTo>
                  <a:pt x="155" y="276"/>
                  <a:pt x="155" y="276"/>
                  <a:pt x="156" y="277"/>
                </a:cubicBezTo>
                <a:cubicBezTo>
                  <a:pt x="156" y="277"/>
                  <a:pt x="156" y="277"/>
                  <a:pt x="156" y="277"/>
                </a:cubicBezTo>
                <a:cubicBezTo>
                  <a:pt x="156" y="277"/>
                  <a:pt x="156" y="277"/>
                  <a:pt x="156" y="277"/>
                </a:cubicBezTo>
                <a:cubicBezTo>
                  <a:pt x="156" y="277"/>
                  <a:pt x="156" y="278"/>
                  <a:pt x="155" y="278"/>
                </a:cubicBezTo>
                <a:cubicBezTo>
                  <a:pt x="155" y="278"/>
                  <a:pt x="155" y="278"/>
                  <a:pt x="155" y="278"/>
                </a:cubicBezTo>
                <a:cubicBezTo>
                  <a:pt x="154" y="278"/>
                  <a:pt x="154" y="278"/>
                  <a:pt x="153" y="279"/>
                </a:cubicBezTo>
                <a:cubicBezTo>
                  <a:pt x="152" y="279"/>
                  <a:pt x="151" y="279"/>
                  <a:pt x="150" y="279"/>
                </a:cubicBezTo>
                <a:cubicBezTo>
                  <a:pt x="149" y="279"/>
                  <a:pt x="149" y="279"/>
                  <a:pt x="149" y="279"/>
                </a:cubicBezTo>
                <a:cubicBezTo>
                  <a:pt x="149" y="279"/>
                  <a:pt x="149" y="279"/>
                  <a:pt x="149" y="279"/>
                </a:cubicBezTo>
                <a:cubicBezTo>
                  <a:pt x="148" y="280"/>
                  <a:pt x="147" y="280"/>
                  <a:pt x="146" y="280"/>
                </a:cubicBezTo>
                <a:cubicBezTo>
                  <a:pt x="143" y="280"/>
                  <a:pt x="140" y="280"/>
                  <a:pt x="137" y="280"/>
                </a:cubicBezTo>
                <a:cubicBezTo>
                  <a:pt x="134" y="280"/>
                  <a:pt x="131" y="280"/>
                  <a:pt x="128" y="279"/>
                </a:cubicBezTo>
                <a:cubicBezTo>
                  <a:pt x="128" y="279"/>
                  <a:pt x="128" y="279"/>
                  <a:pt x="128" y="279"/>
                </a:cubicBezTo>
                <a:cubicBezTo>
                  <a:pt x="128" y="279"/>
                  <a:pt x="128" y="279"/>
                  <a:pt x="128" y="279"/>
                </a:cubicBezTo>
                <a:cubicBezTo>
                  <a:pt x="128" y="279"/>
                  <a:pt x="127" y="279"/>
                  <a:pt x="127" y="279"/>
                </a:cubicBezTo>
                <a:cubicBezTo>
                  <a:pt x="126" y="279"/>
                  <a:pt x="126" y="279"/>
                  <a:pt x="125" y="279"/>
                </a:cubicBezTo>
                <a:cubicBezTo>
                  <a:pt x="124" y="278"/>
                  <a:pt x="122" y="278"/>
                  <a:pt x="121" y="278"/>
                </a:cubicBezTo>
                <a:cubicBezTo>
                  <a:pt x="119" y="277"/>
                  <a:pt x="118" y="277"/>
                  <a:pt x="116" y="276"/>
                </a:cubicBezTo>
                <a:cubicBezTo>
                  <a:pt x="116" y="276"/>
                  <a:pt x="116" y="276"/>
                  <a:pt x="115" y="276"/>
                </a:cubicBezTo>
                <a:cubicBezTo>
                  <a:pt x="115" y="276"/>
                  <a:pt x="114" y="275"/>
                  <a:pt x="114" y="275"/>
                </a:cubicBezTo>
                <a:cubicBezTo>
                  <a:pt x="114" y="275"/>
                  <a:pt x="114" y="275"/>
                  <a:pt x="113" y="275"/>
                </a:cubicBezTo>
                <a:cubicBezTo>
                  <a:pt x="113" y="275"/>
                  <a:pt x="113" y="275"/>
                  <a:pt x="113" y="275"/>
                </a:cubicBezTo>
                <a:cubicBezTo>
                  <a:pt x="113" y="275"/>
                  <a:pt x="114" y="275"/>
                  <a:pt x="114" y="274"/>
                </a:cubicBezTo>
                <a:cubicBezTo>
                  <a:pt x="114" y="274"/>
                  <a:pt x="115" y="273"/>
                  <a:pt x="115" y="273"/>
                </a:cubicBezTo>
                <a:cubicBezTo>
                  <a:pt x="116" y="273"/>
                  <a:pt x="116" y="272"/>
                  <a:pt x="117" y="272"/>
                </a:cubicBezTo>
                <a:cubicBezTo>
                  <a:pt x="116" y="273"/>
                  <a:pt x="117" y="272"/>
                  <a:pt x="117" y="272"/>
                </a:cubicBezTo>
                <a:cubicBezTo>
                  <a:pt x="121" y="269"/>
                  <a:pt x="125" y="267"/>
                  <a:pt x="129" y="265"/>
                </a:cubicBezTo>
                <a:cubicBezTo>
                  <a:pt x="130" y="267"/>
                  <a:pt x="131" y="270"/>
                  <a:pt x="132" y="273"/>
                </a:cubicBezTo>
                <a:cubicBezTo>
                  <a:pt x="134" y="275"/>
                  <a:pt x="136" y="275"/>
                  <a:pt x="139" y="274"/>
                </a:cubicBezTo>
                <a:cubicBezTo>
                  <a:pt x="142" y="273"/>
                  <a:pt x="144" y="271"/>
                  <a:pt x="146" y="270"/>
                </a:cubicBezTo>
                <a:cubicBezTo>
                  <a:pt x="146" y="270"/>
                  <a:pt x="146" y="270"/>
                  <a:pt x="146" y="270"/>
                </a:cubicBezTo>
                <a:cubicBezTo>
                  <a:pt x="148" y="271"/>
                  <a:pt x="150" y="272"/>
                  <a:pt x="151" y="273"/>
                </a:cubicBezTo>
                <a:cubicBezTo>
                  <a:pt x="152" y="273"/>
                  <a:pt x="153" y="274"/>
                  <a:pt x="153" y="274"/>
                </a:cubicBezTo>
                <a:close/>
                <a:moveTo>
                  <a:pt x="137" y="245"/>
                </a:moveTo>
                <a:cubicBezTo>
                  <a:pt x="140" y="245"/>
                  <a:pt x="142" y="245"/>
                  <a:pt x="145" y="245"/>
                </a:cubicBezTo>
                <a:cubicBezTo>
                  <a:pt x="144" y="248"/>
                  <a:pt x="145" y="252"/>
                  <a:pt x="145" y="256"/>
                </a:cubicBezTo>
                <a:cubicBezTo>
                  <a:pt x="144" y="259"/>
                  <a:pt x="142" y="262"/>
                  <a:pt x="139" y="264"/>
                </a:cubicBezTo>
                <a:cubicBezTo>
                  <a:pt x="136" y="258"/>
                  <a:pt x="137" y="252"/>
                  <a:pt x="137" y="246"/>
                </a:cubicBezTo>
                <a:cubicBezTo>
                  <a:pt x="137" y="245"/>
                  <a:pt x="137" y="245"/>
                  <a:pt x="137" y="245"/>
                </a:cubicBezTo>
                <a:close/>
                <a:moveTo>
                  <a:pt x="136" y="233"/>
                </a:moveTo>
                <a:cubicBezTo>
                  <a:pt x="63" y="236"/>
                  <a:pt x="78" y="120"/>
                  <a:pt x="87" y="73"/>
                </a:cubicBezTo>
                <a:cubicBezTo>
                  <a:pt x="106" y="78"/>
                  <a:pt x="128" y="79"/>
                  <a:pt x="146" y="79"/>
                </a:cubicBezTo>
                <a:cubicBezTo>
                  <a:pt x="164" y="78"/>
                  <a:pt x="185" y="76"/>
                  <a:pt x="204" y="71"/>
                </a:cubicBezTo>
                <a:cubicBezTo>
                  <a:pt x="202" y="72"/>
                  <a:pt x="201" y="74"/>
                  <a:pt x="202" y="77"/>
                </a:cubicBezTo>
                <a:cubicBezTo>
                  <a:pt x="215" y="131"/>
                  <a:pt x="210" y="230"/>
                  <a:pt x="136" y="233"/>
                </a:cubicBezTo>
                <a:close/>
                <a:moveTo>
                  <a:pt x="270" y="119"/>
                </a:moveTo>
                <a:cubicBezTo>
                  <a:pt x="255" y="142"/>
                  <a:pt x="233" y="157"/>
                  <a:pt x="213" y="174"/>
                </a:cubicBezTo>
                <a:cubicBezTo>
                  <a:pt x="215" y="165"/>
                  <a:pt x="217" y="155"/>
                  <a:pt x="217" y="146"/>
                </a:cubicBezTo>
                <a:cubicBezTo>
                  <a:pt x="227" y="147"/>
                  <a:pt x="239" y="137"/>
                  <a:pt x="245" y="131"/>
                </a:cubicBezTo>
                <a:cubicBezTo>
                  <a:pt x="257" y="121"/>
                  <a:pt x="268" y="105"/>
                  <a:pt x="265" y="89"/>
                </a:cubicBezTo>
                <a:cubicBezTo>
                  <a:pt x="265" y="86"/>
                  <a:pt x="262" y="85"/>
                  <a:pt x="259" y="85"/>
                </a:cubicBezTo>
                <a:cubicBezTo>
                  <a:pt x="243" y="88"/>
                  <a:pt x="225" y="92"/>
                  <a:pt x="219" y="109"/>
                </a:cubicBezTo>
                <a:cubicBezTo>
                  <a:pt x="217" y="112"/>
                  <a:pt x="222" y="114"/>
                  <a:pt x="224" y="111"/>
                </a:cubicBezTo>
                <a:cubicBezTo>
                  <a:pt x="232" y="100"/>
                  <a:pt x="243" y="97"/>
                  <a:pt x="256" y="96"/>
                </a:cubicBezTo>
                <a:cubicBezTo>
                  <a:pt x="255" y="106"/>
                  <a:pt x="244" y="114"/>
                  <a:pt x="237" y="121"/>
                </a:cubicBezTo>
                <a:cubicBezTo>
                  <a:pt x="233" y="125"/>
                  <a:pt x="225" y="131"/>
                  <a:pt x="218" y="133"/>
                </a:cubicBezTo>
                <a:cubicBezTo>
                  <a:pt x="218" y="117"/>
                  <a:pt x="217" y="101"/>
                  <a:pt x="215" y="87"/>
                </a:cubicBezTo>
                <a:cubicBezTo>
                  <a:pt x="215" y="87"/>
                  <a:pt x="215" y="87"/>
                  <a:pt x="215" y="87"/>
                </a:cubicBezTo>
                <a:cubicBezTo>
                  <a:pt x="229" y="81"/>
                  <a:pt x="244" y="76"/>
                  <a:pt x="259" y="75"/>
                </a:cubicBezTo>
                <a:cubicBezTo>
                  <a:pt x="287" y="74"/>
                  <a:pt x="279" y="105"/>
                  <a:pt x="270" y="119"/>
                </a:cubicBezTo>
                <a:close/>
              </a:path>
            </a:pathLst>
          </a:custGeom>
          <a:solidFill>
            <a:srgbClr val="C68959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" name="Freeform 6"/>
          <p:cNvSpPr>
            <a:spLocks noEditPoints="1"/>
          </p:cNvSpPr>
          <p:nvPr/>
        </p:nvSpPr>
        <p:spPr bwMode="auto">
          <a:xfrm>
            <a:off x="2057624" y="3073766"/>
            <a:ext cx="426579" cy="726558"/>
          </a:xfrm>
          <a:custGeom>
            <a:avLst/>
            <a:gdLst>
              <a:gd name="T0" fmla="*/ 65 w 65"/>
              <a:gd name="T1" fmla="*/ 12 h 111"/>
              <a:gd name="T2" fmla="*/ 60 w 65"/>
              <a:gd name="T3" fmla="*/ 7 h 111"/>
              <a:gd name="T4" fmla="*/ 21 w 65"/>
              <a:gd name="T5" fmla="*/ 2 h 111"/>
              <a:gd name="T6" fmla="*/ 4 w 65"/>
              <a:gd name="T7" fmla="*/ 35 h 111"/>
              <a:gd name="T8" fmla="*/ 4 w 65"/>
              <a:gd name="T9" fmla="*/ 43 h 111"/>
              <a:gd name="T10" fmla="*/ 26 w 65"/>
              <a:gd name="T11" fmla="*/ 46 h 111"/>
              <a:gd name="T12" fmla="*/ 17 w 65"/>
              <a:gd name="T13" fmla="*/ 98 h 111"/>
              <a:gd name="T14" fmla="*/ 19 w 65"/>
              <a:gd name="T15" fmla="*/ 105 h 111"/>
              <a:gd name="T16" fmla="*/ 48 w 65"/>
              <a:gd name="T17" fmla="*/ 101 h 111"/>
              <a:gd name="T18" fmla="*/ 49 w 65"/>
              <a:gd name="T19" fmla="*/ 96 h 111"/>
              <a:gd name="T20" fmla="*/ 56 w 65"/>
              <a:gd name="T21" fmla="*/ 63 h 111"/>
              <a:gd name="T22" fmla="*/ 65 w 65"/>
              <a:gd name="T23" fmla="*/ 12 h 111"/>
              <a:gd name="T24" fmla="*/ 45 w 65"/>
              <a:gd name="T25" fmla="*/ 59 h 111"/>
              <a:gd name="T26" fmla="*/ 40 w 65"/>
              <a:gd name="T27" fmla="*/ 93 h 111"/>
              <a:gd name="T28" fmla="*/ 29 w 65"/>
              <a:gd name="T29" fmla="*/ 95 h 111"/>
              <a:gd name="T30" fmla="*/ 33 w 65"/>
              <a:gd name="T31" fmla="*/ 46 h 111"/>
              <a:gd name="T32" fmla="*/ 35 w 65"/>
              <a:gd name="T33" fmla="*/ 46 h 111"/>
              <a:gd name="T34" fmla="*/ 35 w 65"/>
              <a:gd name="T35" fmla="*/ 37 h 111"/>
              <a:gd name="T36" fmla="*/ 21 w 65"/>
              <a:gd name="T37" fmla="*/ 37 h 111"/>
              <a:gd name="T38" fmla="*/ 13 w 65"/>
              <a:gd name="T39" fmla="*/ 36 h 111"/>
              <a:gd name="T40" fmla="*/ 25 w 65"/>
              <a:gd name="T41" fmla="*/ 14 h 111"/>
              <a:gd name="T42" fmla="*/ 53 w 65"/>
              <a:gd name="T43" fmla="*/ 16 h 111"/>
              <a:gd name="T44" fmla="*/ 45 w 65"/>
              <a:gd name="T45" fmla="*/ 59 h 1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65" h="111">
                <a:moveTo>
                  <a:pt x="65" y="12"/>
                </a:moveTo>
                <a:cubicBezTo>
                  <a:pt x="65" y="10"/>
                  <a:pt x="63" y="7"/>
                  <a:pt x="60" y="7"/>
                </a:cubicBezTo>
                <a:cubicBezTo>
                  <a:pt x="47" y="4"/>
                  <a:pt x="34" y="0"/>
                  <a:pt x="21" y="2"/>
                </a:cubicBezTo>
                <a:cubicBezTo>
                  <a:pt x="13" y="3"/>
                  <a:pt x="6" y="26"/>
                  <a:pt x="4" y="35"/>
                </a:cubicBezTo>
                <a:cubicBezTo>
                  <a:pt x="1" y="37"/>
                  <a:pt x="0" y="42"/>
                  <a:pt x="4" y="43"/>
                </a:cubicBezTo>
                <a:cubicBezTo>
                  <a:pt x="11" y="45"/>
                  <a:pt x="19" y="46"/>
                  <a:pt x="26" y="46"/>
                </a:cubicBezTo>
                <a:cubicBezTo>
                  <a:pt x="24" y="64"/>
                  <a:pt x="19" y="81"/>
                  <a:pt x="17" y="98"/>
                </a:cubicBezTo>
                <a:cubicBezTo>
                  <a:pt x="16" y="101"/>
                  <a:pt x="17" y="104"/>
                  <a:pt x="19" y="105"/>
                </a:cubicBezTo>
                <a:cubicBezTo>
                  <a:pt x="29" y="109"/>
                  <a:pt x="40" y="111"/>
                  <a:pt x="48" y="101"/>
                </a:cubicBezTo>
                <a:cubicBezTo>
                  <a:pt x="49" y="99"/>
                  <a:pt x="49" y="97"/>
                  <a:pt x="49" y="96"/>
                </a:cubicBezTo>
                <a:cubicBezTo>
                  <a:pt x="54" y="86"/>
                  <a:pt x="54" y="73"/>
                  <a:pt x="56" y="63"/>
                </a:cubicBezTo>
                <a:cubicBezTo>
                  <a:pt x="59" y="46"/>
                  <a:pt x="62" y="29"/>
                  <a:pt x="65" y="12"/>
                </a:cubicBezTo>
                <a:close/>
                <a:moveTo>
                  <a:pt x="45" y="59"/>
                </a:moveTo>
                <a:cubicBezTo>
                  <a:pt x="43" y="70"/>
                  <a:pt x="39" y="82"/>
                  <a:pt x="40" y="93"/>
                </a:cubicBezTo>
                <a:cubicBezTo>
                  <a:pt x="36" y="95"/>
                  <a:pt x="33" y="96"/>
                  <a:pt x="29" y="95"/>
                </a:cubicBezTo>
                <a:cubicBezTo>
                  <a:pt x="31" y="79"/>
                  <a:pt x="33" y="63"/>
                  <a:pt x="33" y="46"/>
                </a:cubicBezTo>
                <a:cubicBezTo>
                  <a:pt x="33" y="46"/>
                  <a:pt x="34" y="47"/>
                  <a:pt x="35" y="46"/>
                </a:cubicBezTo>
                <a:cubicBezTo>
                  <a:pt x="41" y="46"/>
                  <a:pt x="41" y="37"/>
                  <a:pt x="35" y="37"/>
                </a:cubicBezTo>
                <a:cubicBezTo>
                  <a:pt x="30" y="36"/>
                  <a:pt x="26" y="37"/>
                  <a:pt x="21" y="37"/>
                </a:cubicBezTo>
                <a:cubicBezTo>
                  <a:pt x="19" y="37"/>
                  <a:pt x="16" y="37"/>
                  <a:pt x="13" y="36"/>
                </a:cubicBezTo>
                <a:cubicBezTo>
                  <a:pt x="17" y="29"/>
                  <a:pt x="21" y="22"/>
                  <a:pt x="25" y="14"/>
                </a:cubicBezTo>
                <a:cubicBezTo>
                  <a:pt x="28" y="9"/>
                  <a:pt x="44" y="14"/>
                  <a:pt x="53" y="16"/>
                </a:cubicBezTo>
                <a:cubicBezTo>
                  <a:pt x="50" y="31"/>
                  <a:pt x="48" y="45"/>
                  <a:pt x="45" y="59"/>
                </a:cubicBezTo>
                <a:close/>
              </a:path>
            </a:pathLst>
          </a:custGeom>
          <a:solidFill>
            <a:srgbClr val="FDAF6B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" name="Freeform 10"/>
          <p:cNvSpPr>
            <a:spLocks noEditPoints="1"/>
          </p:cNvSpPr>
          <p:nvPr/>
        </p:nvSpPr>
        <p:spPr bwMode="auto">
          <a:xfrm>
            <a:off x="404301" y="2456597"/>
            <a:ext cx="703972" cy="478013"/>
          </a:xfrm>
          <a:custGeom>
            <a:avLst/>
            <a:gdLst>
              <a:gd name="T0" fmla="*/ 457 w 499"/>
              <a:gd name="T1" fmla="*/ 199 h 338"/>
              <a:gd name="T2" fmla="*/ 450 w 499"/>
              <a:gd name="T3" fmla="*/ 184 h 338"/>
              <a:gd name="T4" fmla="*/ 442 w 499"/>
              <a:gd name="T5" fmla="*/ 156 h 338"/>
              <a:gd name="T6" fmla="*/ 433 w 499"/>
              <a:gd name="T7" fmla="*/ 112 h 338"/>
              <a:gd name="T8" fmla="*/ 295 w 499"/>
              <a:gd name="T9" fmla="*/ 0 h 338"/>
              <a:gd name="T10" fmla="*/ 67 w 499"/>
              <a:gd name="T11" fmla="*/ 70 h 338"/>
              <a:gd name="T12" fmla="*/ 30 w 499"/>
              <a:gd name="T13" fmla="*/ 76 h 338"/>
              <a:gd name="T14" fmla="*/ 30 w 499"/>
              <a:gd name="T15" fmla="*/ 166 h 338"/>
              <a:gd name="T16" fmla="*/ 131 w 499"/>
              <a:gd name="T17" fmla="*/ 122 h 338"/>
              <a:gd name="T18" fmla="*/ 245 w 499"/>
              <a:gd name="T19" fmla="*/ 189 h 338"/>
              <a:gd name="T20" fmla="*/ 243 w 499"/>
              <a:gd name="T21" fmla="*/ 198 h 338"/>
              <a:gd name="T22" fmla="*/ 236 w 499"/>
              <a:gd name="T23" fmla="*/ 204 h 338"/>
              <a:gd name="T24" fmla="*/ 244 w 499"/>
              <a:gd name="T25" fmla="*/ 251 h 338"/>
              <a:gd name="T26" fmla="*/ 301 w 499"/>
              <a:gd name="T27" fmla="*/ 247 h 338"/>
              <a:gd name="T28" fmla="*/ 307 w 499"/>
              <a:gd name="T29" fmla="*/ 258 h 338"/>
              <a:gd name="T30" fmla="*/ 231 w 499"/>
              <a:gd name="T31" fmla="*/ 264 h 338"/>
              <a:gd name="T32" fmla="*/ 227 w 499"/>
              <a:gd name="T33" fmla="*/ 265 h 338"/>
              <a:gd name="T34" fmla="*/ 233 w 499"/>
              <a:gd name="T35" fmla="*/ 185 h 338"/>
              <a:gd name="T36" fmla="*/ 62 w 499"/>
              <a:gd name="T37" fmla="*/ 109 h 338"/>
              <a:gd name="T38" fmla="*/ 199 w 499"/>
              <a:gd name="T39" fmla="*/ 248 h 338"/>
              <a:gd name="T40" fmla="*/ 16 w 499"/>
              <a:gd name="T41" fmla="*/ 170 h 338"/>
              <a:gd name="T42" fmla="*/ 221 w 499"/>
              <a:gd name="T43" fmla="*/ 273 h 338"/>
              <a:gd name="T44" fmla="*/ 231 w 499"/>
              <a:gd name="T45" fmla="*/ 273 h 338"/>
              <a:gd name="T46" fmla="*/ 307 w 499"/>
              <a:gd name="T47" fmla="*/ 265 h 338"/>
              <a:gd name="T48" fmla="*/ 369 w 499"/>
              <a:gd name="T49" fmla="*/ 311 h 338"/>
              <a:gd name="T50" fmla="*/ 484 w 499"/>
              <a:gd name="T51" fmla="*/ 212 h 338"/>
              <a:gd name="T52" fmla="*/ 72 w 499"/>
              <a:gd name="T53" fmla="*/ 75 h 338"/>
              <a:gd name="T54" fmla="*/ 188 w 499"/>
              <a:gd name="T55" fmla="*/ 29 h 338"/>
              <a:gd name="T56" fmla="*/ 333 w 499"/>
              <a:gd name="T57" fmla="*/ 30 h 338"/>
              <a:gd name="T58" fmla="*/ 433 w 499"/>
              <a:gd name="T59" fmla="*/ 127 h 338"/>
              <a:gd name="T60" fmla="*/ 431 w 499"/>
              <a:gd name="T61" fmla="*/ 151 h 338"/>
              <a:gd name="T62" fmla="*/ 256 w 499"/>
              <a:gd name="T63" fmla="*/ 188 h 338"/>
              <a:gd name="T64" fmla="*/ 126 w 499"/>
              <a:gd name="T65" fmla="*/ 108 h 338"/>
              <a:gd name="T66" fmla="*/ 293 w 499"/>
              <a:gd name="T67" fmla="*/ 238 h 338"/>
              <a:gd name="T68" fmla="*/ 244 w 499"/>
              <a:gd name="T69" fmla="*/ 207 h 338"/>
              <a:gd name="T70" fmla="*/ 380 w 499"/>
              <a:gd name="T71" fmla="*/ 185 h 338"/>
              <a:gd name="T72" fmla="*/ 439 w 499"/>
              <a:gd name="T73" fmla="*/ 184 h 338"/>
              <a:gd name="T74" fmla="*/ 282 w 499"/>
              <a:gd name="T75" fmla="*/ 223 h 338"/>
              <a:gd name="T76" fmla="*/ 448 w 499"/>
              <a:gd name="T77" fmla="*/ 199 h 338"/>
              <a:gd name="T78" fmla="*/ 319 w 499"/>
              <a:gd name="T79" fmla="*/ 234 h 338"/>
              <a:gd name="T80" fmla="*/ 360 w 499"/>
              <a:gd name="T81" fmla="*/ 296 h 338"/>
              <a:gd name="T82" fmla="*/ 323 w 499"/>
              <a:gd name="T83" fmla="*/ 266 h 338"/>
              <a:gd name="T84" fmla="*/ 303 w 499"/>
              <a:gd name="T85" fmla="*/ 238 h 338"/>
              <a:gd name="T86" fmla="*/ 317 w 499"/>
              <a:gd name="T87" fmla="*/ 244 h 338"/>
              <a:gd name="T88" fmla="*/ 360 w 499"/>
              <a:gd name="T89" fmla="*/ 296 h 338"/>
              <a:gd name="T90" fmla="*/ 406 w 499"/>
              <a:gd name="T91" fmla="*/ 242 h 338"/>
              <a:gd name="T92" fmla="*/ 341 w 499"/>
              <a:gd name="T93" fmla="*/ 253 h 338"/>
              <a:gd name="T94" fmla="*/ 466 w 499"/>
              <a:gd name="T95" fmla="*/ 212 h 3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499" h="338">
                <a:moveTo>
                  <a:pt x="484" y="212"/>
                </a:moveTo>
                <a:cubicBezTo>
                  <a:pt x="479" y="202"/>
                  <a:pt x="469" y="199"/>
                  <a:pt x="457" y="199"/>
                </a:cubicBezTo>
                <a:cubicBezTo>
                  <a:pt x="456" y="197"/>
                  <a:pt x="455" y="194"/>
                  <a:pt x="454" y="192"/>
                </a:cubicBezTo>
                <a:cubicBezTo>
                  <a:pt x="456" y="189"/>
                  <a:pt x="454" y="184"/>
                  <a:pt x="450" y="184"/>
                </a:cubicBezTo>
                <a:cubicBezTo>
                  <a:pt x="449" y="180"/>
                  <a:pt x="447" y="177"/>
                  <a:pt x="446" y="174"/>
                </a:cubicBezTo>
                <a:cubicBezTo>
                  <a:pt x="444" y="168"/>
                  <a:pt x="444" y="162"/>
                  <a:pt x="442" y="156"/>
                </a:cubicBezTo>
                <a:cubicBezTo>
                  <a:pt x="443" y="154"/>
                  <a:pt x="445" y="152"/>
                  <a:pt x="446" y="149"/>
                </a:cubicBezTo>
                <a:cubicBezTo>
                  <a:pt x="452" y="136"/>
                  <a:pt x="440" y="121"/>
                  <a:pt x="433" y="112"/>
                </a:cubicBezTo>
                <a:cubicBezTo>
                  <a:pt x="412" y="86"/>
                  <a:pt x="382" y="67"/>
                  <a:pt x="359" y="43"/>
                </a:cubicBezTo>
                <a:cubicBezTo>
                  <a:pt x="343" y="25"/>
                  <a:pt x="322" y="0"/>
                  <a:pt x="295" y="0"/>
                </a:cubicBezTo>
                <a:cubicBezTo>
                  <a:pt x="268" y="0"/>
                  <a:pt x="240" y="8"/>
                  <a:pt x="213" y="13"/>
                </a:cubicBezTo>
                <a:cubicBezTo>
                  <a:pt x="168" y="22"/>
                  <a:pt x="95" y="28"/>
                  <a:pt x="67" y="70"/>
                </a:cubicBezTo>
                <a:cubicBezTo>
                  <a:pt x="66" y="71"/>
                  <a:pt x="66" y="72"/>
                  <a:pt x="67" y="73"/>
                </a:cubicBezTo>
                <a:cubicBezTo>
                  <a:pt x="55" y="70"/>
                  <a:pt x="43" y="70"/>
                  <a:pt x="30" y="76"/>
                </a:cubicBezTo>
                <a:cubicBezTo>
                  <a:pt x="0" y="92"/>
                  <a:pt x="11" y="145"/>
                  <a:pt x="23" y="168"/>
                </a:cubicBezTo>
                <a:cubicBezTo>
                  <a:pt x="25" y="172"/>
                  <a:pt x="32" y="170"/>
                  <a:pt x="30" y="166"/>
                </a:cubicBezTo>
                <a:cubicBezTo>
                  <a:pt x="22" y="141"/>
                  <a:pt x="10" y="82"/>
                  <a:pt x="54" y="79"/>
                </a:cubicBezTo>
                <a:cubicBezTo>
                  <a:pt x="80" y="78"/>
                  <a:pt x="111" y="109"/>
                  <a:pt x="131" y="122"/>
                </a:cubicBezTo>
                <a:cubicBezTo>
                  <a:pt x="155" y="137"/>
                  <a:pt x="180" y="149"/>
                  <a:pt x="206" y="162"/>
                </a:cubicBezTo>
                <a:cubicBezTo>
                  <a:pt x="216" y="166"/>
                  <a:pt x="242" y="177"/>
                  <a:pt x="245" y="189"/>
                </a:cubicBezTo>
                <a:cubicBezTo>
                  <a:pt x="243" y="191"/>
                  <a:pt x="243" y="194"/>
                  <a:pt x="244" y="196"/>
                </a:cubicBezTo>
                <a:cubicBezTo>
                  <a:pt x="244" y="196"/>
                  <a:pt x="243" y="197"/>
                  <a:pt x="243" y="198"/>
                </a:cubicBezTo>
                <a:cubicBezTo>
                  <a:pt x="241" y="196"/>
                  <a:pt x="238" y="197"/>
                  <a:pt x="237" y="200"/>
                </a:cubicBezTo>
                <a:cubicBezTo>
                  <a:pt x="237" y="201"/>
                  <a:pt x="236" y="202"/>
                  <a:pt x="236" y="204"/>
                </a:cubicBezTo>
                <a:cubicBezTo>
                  <a:pt x="236" y="204"/>
                  <a:pt x="235" y="205"/>
                  <a:pt x="236" y="206"/>
                </a:cubicBezTo>
                <a:cubicBezTo>
                  <a:pt x="232" y="222"/>
                  <a:pt x="229" y="241"/>
                  <a:pt x="244" y="251"/>
                </a:cubicBezTo>
                <a:cubicBezTo>
                  <a:pt x="259" y="261"/>
                  <a:pt x="285" y="251"/>
                  <a:pt x="301" y="247"/>
                </a:cubicBezTo>
                <a:cubicBezTo>
                  <a:pt x="301" y="247"/>
                  <a:pt x="301" y="247"/>
                  <a:pt x="301" y="247"/>
                </a:cubicBezTo>
                <a:cubicBezTo>
                  <a:pt x="303" y="250"/>
                  <a:pt x="306" y="254"/>
                  <a:pt x="308" y="258"/>
                </a:cubicBezTo>
                <a:cubicBezTo>
                  <a:pt x="308" y="258"/>
                  <a:pt x="308" y="258"/>
                  <a:pt x="307" y="258"/>
                </a:cubicBezTo>
                <a:cubicBezTo>
                  <a:pt x="297" y="256"/>
                  <a:pt x="287" y="259"/>
                  <a:pt x="277" y="260"/>
                </a:cubicBezTo>
                <a:cubicBezTo>
                  <a:pt x="262" y="263"/>
                  <a:pt x="247" y="265"/>
                  <a:pt x="231" y="264"/>
                </a:cubicBezTo>
                <a:cubicBezTo>
                  <a:pt x="230" y="264"/>
                  <a:pt x="229" y="265"/>
                  <a:pt x="228" y="265"/>
                </a:cubicBezTo>
                <a:cubicBezTo>
                  <a:pt x="228" y="265"/>
                  <a:pt x="228" y="265"/>
                  <a:pt x="227" y="265"/>
                </a:cubicBezTo>
                <a:cubicBezTo>
                  <a:pt x="199" y="243"/>
                  <a:pt x="216" y="216"/>
                  <a:pt x="235" y="195"/>
                </a:cubicBezTo>
                <a:cubicBezTo>
                  <a:pt x="239" y="192"/>
                  <a:pt x="237" y="186"/>
                  <a:pt x="233" y="185"/>
                </a:cubicBezTo>
                <a:cubicBezTo>
                  <a:pt x="175" y="168"/>
                  <a:pt x="114" y="142"/>
                  <a:pt x="69" y="103"/>
                </a:cubicBezTo>
                <a:cubicBezTo>
                  <a:pt x="64" y="99"/>
                  <a:pt x="58" y="105"/>
                  <a:pt x="62" y="109"/>
                </a:cubicBezTo>
                <a:cubicBezTo>
                  <a:pt x="103" y="151"/>
                  <a:pt x="165" y="174"/>
                  <a:pt x="219" y="193"/>
                </a:cubicBezTo>
                <a:cubicBezTo>
                  <a:pt x="206" y="208"/>
                  <a:pt x="195" y="230"/>
                  <a:pt x="199" y="248"/>
                </a:cubicBezTo>
                <a:cubicBezTo>
                  <a:pt x="142" y="214"/>
                  <a:pt x="77" y="192"/>
                  <a:pt x="17" y="167"/>
                </a:cubicBezTo>
                <a:cubicBezTo>
                  <a:pt x="16" y="167"/>
                  <a:pt x="15" y="169"/>
                  <a:pt x="16" y="170"/>
                </a:cubicBezTo>
                <a:cubicBezTo>
                  <a:pt x="80" y="204"/>
                  <a:pt x="145" y="239"/>
                  <a:pt x="212" y="268"/>
                </a:cubicBezTo>
                <a:cubicBezTo>
                  <a:pt x="214" y="270"/>
                  <a:pt x="217" y="272"/>
                  <a:pt x="221" y="273"/>
                </a:cubicBezTo>
                <a:cubicBezTo>
                  <a:pt x="223" y="274"/>
                  <a:pt x="226" y="273"/>
                  <a:pt x="228" y="271"/>
                </a:cubicBezTo>
                <a:cubicBezTo>
                  <a:pt x="229" y="272"/>
                  <a:pt x="230" y="273"/>
                  <a:pt x="231" y="273"/>
                </a:cubicBezTo>
                <a:cubicBezTo>
                  <a:pt x="243" y="275"/>
                  <a:pt x="255" y="273"/>
                  <a:pt x="268" y="272"/>
                </a:cubicBezTo>
                <a:cubicBezTo>
                  <a:pt x="281" y="270"/>
                  <a:pt x="295" y="270"/>
                  <a:pt x="307" y="265"/>
                </a:cubicBezTo>
                <a:cubicBezTo>
                  <a:pt x="309" y="264"/>
                  <a:pt x="310" y="263"/>
                  <a:pt x="310" y="261"/>
                </a:cubicBezTo>
                <a:cubicBezTo>
                  <a:pt x="327" y="289"/>
                  <a:pt x="350" y="338"/>
                  <a:pt x="369" y="311"/>
                </a:cubicBezTo>
                <a:cubicBezTo>
                  <a:pt x="379" y="298"/>
                  <a:pt x="362" y="277"/>
                  <a:pt x="351" y="265"/>
                </a:cubicBezTo>
                <a:cubicBezTo>
                  <a:pt x="387" y="260"/>
                  <a:pt x="499" y="243"/>
                  <a:pt x="484" y="212"/>
                </a:cubicBezTo>
                <a:close/>
                <a:moveTo>
                  <a:pt x="126" y="108"/>
                </a:moveTo>
                <a:cubicBezTo>
                  <a:pt x="110" y="98"/>
                  <a:pt x="92" y="83"/>
                  <a:pt x="72" y="75"/>
                </a:cubicBezTo>
                <a:cubicBezTo>
                  <a:pt x="73" y="75"/>
                  <a:pt x="73" y="75"/>
                  <a:pt x="73" y="75"/>
                </a:cubicBezTo>
                <a:cubicBezTo>
                  <a:pt x="99" y="43"/>
                  <a:pt x="151" y="36"/>
                  <a:pt x="188" y="29"/>
                </a:cubicBezTo>
                <a:cubicBezTo>
                  <a:pt x="205" y="26"/>
                  <a:pt x="222" y="23"/>
                  <a:pt x="239" y="20"/>
                </a:cubicBezTo>
                <a:cubicBezTo>
                  <a:pt x="276" y="14"/>
                  <a:pt x="301" y="3"/>
                  <a:pt x="333" y="30"/>
                </a:cubicBezTo>
                <a:cubicBezTo>
                  <a:pt x="350" y="45"/>
                  <a:pt x="365" y="63"/>
                  <a:pt x="382" y="78"/>
                </a:cubicBezTo>
                <a:cubicBezTo>
                  <a:pt x="400" y="93"/>
                  <a:pt x="419" y="108"/>
                  <a:pt x="433" y="127"/>
                </a:cubicBezTo>
                <a:cubicBezTo>
                  <a:pt x="439" y="134"/>
                  <a:pt x="439" y="141"/>
                  <a:pt x="435" y="147"/>
                </a:cubicBezTo>
                <a:cubicBezTo>
                  <a:pt x="433" y="147"/>
                  <a:pt x="431" y="148"/>
                  <a:pt x="431" y="151"/>
                </a:cubicBezTo>
                <a:cubicBezTo>
                  <a:pt x="430" y="151"/>
                  <a:pt x="430" y="152"/>
                  <a:pt x="430" y="153"/>
                </a:cubicBezTo>
                <a:cubicBezTo>
                  <a:pt x="400" y="178"/>
                  <a:pt x="291" y="187"/>
                  <a:pt x="256" y="188"/>
                </a:cubicBezTo>
                <a:cubicBezTo>
                  <a:pt x="255" y="183"/>
                  <a:pt x="251" y="178"/>
                  <a:pt x="246" y="174"/>
                </a:cubicBezTo>
                <a:cubicBezTo>
                  <a:pt x="212" y="145"/>
                  <a:pt x="164" y="131"/>
                  <a:pt x="126" y="108"/>
                </a:cubicBezTo>
                <a:close/>
                <a:moveTo>
                  <a:pt x="294" y="230"/>
                </a:moveTo>
                <a:cubicBezTo>
                  <a:pt x="291" y="232"/>
                  <a:pt x="291" y="235"/>
                  <a:pt x="293" y="238"/>
                </a:cubicBezTo>
                <a:cubicBezTo>
                  <a:pt x="280" y="241"/>
                  <a:pt x="265" y="246"/>
                  <a:pt x="252" y="242"/>
                </a:cubicBezTo>
                <a:cubicBezTo>
                  <a:pt x="241" y="239"/>
                  <a:pt x="242" y="219"/>
                  <a:pt x="244" y="207"/>
                </a:cubicBezTo>
                <a:cubicBezTo>
                  <a:pt x="250" y="205"/>
                  <a:pt x="254" y="202"/>
                  <a:pt x="256" y="198"/>
                </a:cubicBezTo>
                <a:cubicBezTo>
                  <a:pt x="298" y="199"/>
                  <a:pt x="339" y="195"/>
                  <a:pt x="380" y="185"/>
                </a:cubicBezTo>
                <a:cubicBezTo>
                  <a:pt x="396" y="181"/>
                  <a:pt x="417" y="177"/>
                  <a:pt x="432" y="166"/>
                </a:cubicBezTo>
                <a:cubicBezTo>
                  <a:pt x="433" y="172"/>
                  <a:pt x="436" y="178"/>
                  <a:pt x="439" y="184"/>
                </a:cubicBezTo>
                <a:cubicBezTo>
                  <a:pt x="385" y="187"/>
                  <a:pt x="337" y="218"/>
                  <a:pt x="282" y="217"/>
                </a:cubicBezTo>
                <a:cubicBezTo>
                  <a:pt x="278" y="217"/>
                  <a:pt x="279" y="222"/>
                  <a:pt x="282" y="223"/>
                </a:cubicBezTo>
                <a:cubicBezTo>
                  <a:pt x="337" y="227"/>
                  <a:pt x="391" y="205"/>
                  <a:pt x="445" y="194"/>
                </a:cubicBezTo>
                <a:cubicBezTo>
                  <a:pt x="446" y="196"/>
                  <a:pt x="447" y="198"/>
                  <a:pt x="448" y="199"/>
                </a:cubicBezTo>
                <a:cubicBezTo>
                  <a:pt x="437" y="200"/>
                  <a:pt x="425" y="203"/>
                  <a:pt x="418" y="204"/>
                </a:cubicBezTo>
                <a:cubicBezTo>
                  <a:pt x="384" y="211"/>
                  <a:pt x="352" y="223"/>
                  <a:pt x="319" y="234"/>
                </a:cubicBezTo>
                <a:cubicBezTo>
                  <a:pt x="311" y="229"/>
                  <a:pt x="302" y="226"/>
                  <a:pt x="294" y="230"/>
                </a:cubicBezTo>
                <a:close/>
                <a:moveTo>
                  <a:pt x="360" y="296"/>
                </a:moveTo>
                <a:cubicBezTo>
                  <a:pt x="362" y="300"/>
                  <a:pt x="364" y="310"/>
                  <a:pt x="355" y="307"/>
                </a:cubicBezTo>
                <a:cubicBezTo>
                  <a:pt x="341" y="300"/>
                  <a:pt x="331" y="278"/>
                  <a:pt x="323" y="266"/>
                </a:cubicBezTo>
                <a:cubicBezTo>
                  <a:pt x="319" y="259"/>
                  <a:pt x="312" y="246"/>
                  <a:pt x="304" y="240"/>
                </a:cubicBezTo>
                <a:cubicBezTo>
                  <a:pt x="304" y="239"/>
                  <a:pt x="303" y="239"/>
                  <a:pt x="303" y="238"/>
                </a:cubicBezTo>
                <a:cubicBezTo>
                  <a:pt x="306" y="238"/>
                  <a:pt x="309" y="239"/>
                  <a:pt x="312" y="240"/>
                </a:cubicBezTo>
                <a:cubicBezTo>
                  <a:pt x="313" y="243"/>
                  <a:pt x="314" y="244"/>
                  <a:pt x="317" y="244"/>
                </a:cubicBezTo>
                <a:cubicBezTo>
                  <a:pt x="328" y="252"/>
                  <a:pt x="339" y="266"/>
                  <a:pt x="343" y="271"/>
                </a:cubicBezTo>
                <a:cubicBezTo>
                  <a:pt x="349" y="279"/>
                  <a:pt x="355" y="287"/>
                  <a:pt x="360" y="296"/>
                </a:cubicBezTo>
                <a:close/>
                <a:moveTo>
                  <a:pt x="450" y="231"/>
                </a:moveTo>
                <a:cubicBezTo>
                  <a:pt x="436" y="236"/>
                  <a:pt x="421" y="239"/>
                  <a:pt x="406" y="242"/>
                </a:cubicBezTo>
                <a:cubicBezTo>
                  <a:pt x="385" y="247"/>
                  <a:pt x="363" y="249"/>
                  <a:pt x="341" y="253"/>
                </a:cubicBezTo>
                <a:cubicBezTo>
                  <a:pt x="341" y="253"/>
                  <a:pt x="341" y="253"/>
                  <a:pt x="341" y="253"/>
                </a:cubicBezTo>
                <a:cubicBezTo>
                  <a:pt x="337" y="249"/>
                  <a:pt x="333" y="244"/>
                  <a:pt x="328" y="240"/>
                </a:cubicBezTo>
                <a:cubicBezTo>
                  <a:pt x="371" y="227"/>
                  <a:pt x="422" y="206"/>
                  <a:pt x="466" y="212"/>
                </a:cubicBezTo>
                <a:cubicBezTo>
                  <a:pt x="486" y="215"/>
                  <a:pt x="454" y="230"/>
                  <a:pt x="450" y="231"/>
                </a:cubicBezTo>
                <a:close/>
              </a:path>
            </a:pathLst>
          </a:custGeom>
          <a:solidFill>
            <a:srgbClr val="F5F5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" name="Freeform 14"/>
          <p:cNvSpPr>
            <a:spLocks noEditPoints="1"/>
          </p:cNvSpPr>
          <p:nvPr/>
        </p:nvSpPr>
        <p:spPr bwMode="auto">
          <a:xfrm>
            <a:off x="900023" y="3909685"/>
            <a:ext cx="468007" cy="853339"/>
          </a:xfrm>
          <a:custGeom>
            <a:avLst/>
            <a:gdLst>
              <a:gd name="T0" fmla="*/ 222 w 273"/>
              <a:gd name="T1" fmla="*/ 182 h 500"/>
              <a:gd name="T2" fmla="*/ 188 w 273"/>
              <a:gd name="T3" fmla="*/ 175 h 500"/>
              <a:gd name="T4" fmla="*/ 185 w 273"/>
              <a:gd name="T5" fmla="*/ 164 h 500"/>
              <a:gd name="T6" fmla="*/ 160 w 273"/>
              <a:gd name="T7" fmla="*/ 117 h 500"/>
              <a:gd name="T8" fmla="*/ 145 w 273"/>
              <a:gd name="T9" fmla="*/ 172 h 500"/>
              <a:gd name="T10" fmla="*/ 138 w 273"/>
              <a:gd name="T11" fmla="*/ 284 h 500"/>
              <a:gd name="T12" fmla="*/ 142 w 273"/>
              <a:gd name="T13" fmla="*/ 62 h 500"/>
              <a:gd name="T14" fmla="*/ 135 w 273"/>
              <a:gd name="T15" fmla="*/ 5 h 500"/>
              <a:gd name="T16" fmla="*/ 119 w 273"/>
              <a:gd name="T17" fmla="*/ 80 h 500"/>
              <a:gd name="T18" fmla="*/ 128 w 273"/>
              <a:gd name="T19" fmla="*/ 196 h 500"/>
              <a:gd name="T20" fmla="*/ 72 w 273"/>
              <a:gd name="T21" fmla="*/ 148 h 500"/>
              <a:gd name="T22" fmla="*/ 71 w 273"/>
              <a:gd name="T23" fmla="*/ 195 h 500"/>
              <a:gd name="T24" fmla="*/ 58 w 273"/>
              <a:gd name="T25" fmla="*/ 153 h 500"/>
              <a:gd name="T26" fmla="*/ 73 w 273"/>
              <a:gd name="T27" fmla="*/ 143 h 500"/>
              <a:gd name="T28" fmla="*/ 64 w 273"/>
              <a:gd name="T29" fmla="*/ 82 h 500"/>
              <a:gd name="T30" fmla="*/ 51 w 273"/>
              <a:gd name="T31" fmla="*/ 85 h 500"/>
              <a:gd name="T32" fmla="*/ 38 w 273"/>
              <a:gd name="T33" fmla="*/ 88 h 500"/>
              <a:gd name="T34" fmla="*/ 33 w 273"/>
              <a:gd name="T35" fmla="*/ 109 h 500"/>
              <a:gd name="T36" fmla="*/ 41 w 273"/>
              <a:gd name="T37" fmla="*/ 146 h 500"/>
              <a:gd name="T38" fmla="*/ 48 w 273"/>
              <a:gd name="T39" fmla="*/ 152 h 500"/>
              <a:gd name="T40" fmla="*/ 65 w 273"/>
              <a:gd name="T41" fmla="*/ 226 h 500"/>
              <a:gd name="T42" fmla="*/ 40 w 273"/>
              <a:gd name="T43" fmla="*/ 201 h 500"/>
              <a:gd name="T44" fmla="*/ 38 w 273"/>
              <a:gd name="T45" fmla="*/ 192 h 500"/>
              <a:gd name="T46" fmla="*/ 5 w 273"/>
              <a:gd name="T47" fmla="*/ 206 h 500"/>
              <a:gd name="T48" fmla="*/ 41 w 273"/>
              <a:gd name="T49" fmla="*/ 310 h 500"/>
              <a:gd name="T50" fmla="*/ 56 w 273"/>
              <a:gd name="T51" fmla="*/ 483 h 500"/>
              <a:gd name="T52" fmla="*/ 44 w 273"/>
              <a:gd name="T53" fmla="*/ 316 h 500"/>
              <a:gd name="T54" fmla="*/ 30 w 273"/>
              <a:gd name="T55" fmla="*/ 207 h 500"/>
              <a:gd name="T56" fmla="*/ 51 w 273"/>
              <a:gd name="T57" fmla="*/ 324 h 500"/>
              <a:gd name="T58" fmla="*/ 104 w 273"/>
              <a:gd name="T59" fmla="*/ 332 h 500"/>
              <a:gd name="T60" fmla="*/ 168 w 273"/>
              <a:gd name="T61" fmla="*/ 472 h 500"/>
              <a:gd name="T62" fmla="*/ 77 w 273"/>
              <a:gd name="T63" fmla="*/ 478 h 500"/>
              <a:gd name="T64" fmla="*/ 181 w 273"/>
              <a:gd name="T65" fmla="*/ 479 h 500"/>
              <a:gd name="T66" fmla="*/ 194 w 273"/>
              <a:gd name="T67" fmla="*/ 306 h 500"/>
              <a:gd name="T68" fmla="*/ 192 w 273"/>
              <a:gd name="T69" fmla="*/ 291 h 500"/>
              <a:gd name="T70" fmla="*/ 272 w 273"/>
              <a:gd name="T71" fmla="*/ 149 h 500"/>
              <a:gd name="T72" fmla="*/ 12 w 273"/>
              <a:gd name="T73" fmla="*/ 202 h 500"/>
              <a:gd name="T74" fmla="*/ 20 w 273"/>
              <a:gd name="T75" fmla="*/ 198 h 500"/>
              <a:gd name="T76" fmla="*/ 77 w 273"/>
              <a:gd name="T77" fmla="*/ 246 h 500"/>
              <a:gd name="T78" fmla="*/ 70 w 273"/>
              <a:gd name="T79" fmla="*/ 205 h 500"/>
              <a:gd name="T80" fmla="*/ 85 w 273"/>
              <a:gd name="T81" fmla="*/ 198 h 500"/>
              <a:gd name="T82" fmla="*/ 166 w 273"/>
              <a:gd name="T83" fmla="*/ 130 h 500"/>
              <a:gd name="T84" fmla="*/ 152 w 273"/>
              <a:gd name="T85" fmla="*/ 167 h 500"/>
              <a:gd name="T86" fmla="*/ 137 w 273"/>
              <a:gd name="T87" fmla="*/ 291 h 500"/>
              <a:gd name="T88" fmla="*/ 153 w 273"/>
              <a:gd name="T89" fmla="*/ 296 h 500"/>
              <a:gd name="T90" fmla="*/ 159 w 273"/>
              <a:gd name="T91" fmla="*/ 318 h 500"/>
              <a:gd name="T92" fmla="*/ 180 w 273"/>
              <a:gd name="T93" fmla="*/ 177 h 500"/>
              <a:gd name="T94" fmla="*/ 185 w 273"/>
              <a:gd name="T95" fmla="*/ 298 h 500"/>
              <a:gd name="T96" fmla="*/ 192 w 273"/>
              <a:gd name="T97" fmla="*/ 280 h 500"/>
              <a:gd name="T98" fmla="*/ 226 w 273"/>
              <a:gd name="T99" fmla="*/ 193 h 500"/>
              <a:gd name="T100" fmla="*/ 231 w 273"/>
              <a:gd name="T101" fmla="*/ 182 h 5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273" h="500">
                <a:moveTo>
                  <a:pt x="263" y="143"/>
                </a:moveTo>
                <a:cubicBezTo>
                  <a:pt x="248" y="153"/>
                  <a:pt x="237" y="168"/>
                  <a:pt x="223" y="180"/>
                </a:cubicBezTo>
                <a:cubicBezTo>
                  <a:pt x="222" y="180"/>
                  <a:pt x="222" y="181"/>
                  <a:pt x="222" y="182"/>
                </a:cubicBezTo>
                <a:cubicBezTo>
                  <a:pt x="214" y="186"/>
                  <a:pt x="208" y="198"/>
                  <a:pt x="204" y="205"/>
                </a:cubicBezTo>
                <a:cubicBezTo>
                  <a:pt x="199" y="211"/>
                  <a:pt x="195" y="218"/>
                  <a:pt x="192" y="225"/>
                </a:cubicBezTo>
                <a:cubicBezTo>
                  <a:pt x="191" y="208"/>
                  <a:pt x="190" y="192"/>
                  <a:pt x="188" y="175"/>
                </a:cubicBezTo>
                <a:cubicBezTo>
                  <a:pt x="189" y="175"/>
                  <a:pt x="189" y="175"/>
                  <a:pt x="190" y="175"/>
                </a:cubicBezTo>
                <a:cubicBezTo>
                  <a:pt x="195" y="172"/>
                  <a:pt x="192" y="165"/>
                  <a:pt x="187" y="164"/>
                </a:cubicBezTo>
                <a:cubicBezTo>
                  <a:pt x="187" y="164"/>
                  <a:pt x="186" y="164"/>
                  <a:pt x="185" y="164"/>
                </a:cubicBezTo>
                <a:cubicBezTo>
                  <a:pt x="185" y="164"/>
                  <a:pt x="184" y="164"/>
                  <a:pt x="183" y="164"/>
                </a:cubicBezTo>
                <a:cubicBezTo>
                  <a:pt x="183" y="147"/>
                  <a:pt x="178" y="130"/>
                  <a:pt x="168" y="116"/>
                </a:cubicBezTo>
                <a:cubicBezTo>
                  <a:pt x="166" y="113"/>
                  <a:pt x="161" y="113"/>
                  <a:pt x="160" y="117"/>
                </a:cubicBezTo>
                <a:cubicBezTo>
                  <a:pt x="154" y="134"/>
                  <a:pt x="153" y="153"/>
                  <a:pt x="145" y="169"/>
                </a:cubicBezTo>
                <a:cubicBezTo>
                  <a:pt x="145" y="169"/>
                  <a:pt x="145" y="170"/>
                  <a:pt x="145" y="171"/>
                </a:cubicBezTo>
                <a:cubicBezTo>
                  <a:pt x="145" y="171"/>
                  <a:pt x="145" y="172"/>
                  <a:pt x="145" y="172"/>
                </a:cubicBezTo>
                <a:cubicBezTo>
                  <a:pt x="145" y="210"/>
                  <a:pt x="153" y="248"/>
                  <a:pt x="153" y="286"/>
                </a:cubicBezTo>
                <a:cubicBezTo>
                  <a:pt x="150" y="285"/>
                  <a:pt x="145" y="285"/>
                  <a:pt x="142" y="284"/>
                </a:cubicBezTo>
                <a:cubicBezTo>
                  <a:pt x="140" y="284"/>
                  <a:pt x="139" y="284"/>
                  <a:pt x="138" y="284"/>
                </a:cubicBezTo>
                <a:cubicBezTo>
                  <a:pt x="148" y="219"/>
                  <a:pt x="136" y="146"/>
                  <a:pt x="135" y="82"/>
                </a:cubicBezTo>
                <a:cubicBezTo>
                  <a:pt x="135" y="80"/>
                  <a:pt x="134" y="78"/>
                  <a:pt x="132" y="77"/>
                </a:cubicBezTo>
                <a:cubicBezTo>
                  <a:pt x="137" y="74"/>
                  <a:pt x="140" y="68"/>
                  <a:pt x="142" y="62"/>
                </a:cubicBezTo>
                <a:cubicBezTo>
                  <a:pt x="147" y="47"/>
                  <a:pt x="144" y="29"/>
                  <a:pt x="135" y="16"/>
                </a:cubicBezTo>
                <a:cubicBezTo>
                  <a:pt x="133" y="15"/>
                  <a:pt x="132" y="14"/>
                  <a:pt x="130" y="14"/>
                </a:cubicBezTo>
                <a:cubicBezTo>
                  <a:pt x="132" y="11"/>
                  <a:pt x="133" y="8"/>
                  <a:pt x="135" y="5"/>
                </a:cubicBezTo>
                <a:cubicBezTo>
                  <a:pt x="136" y="3"/>
                  <a:pt x="132" y="0"/>
                  <a:pt x="130" y="3"/>
                </a:cubicBezTo>
                <a:cubicBezTo>
                  <a:pt x="120" y="17"/>
                  <a:pt x="110" y="31"/>
                  <a:pt x="105" y="48"/>
                </a:cubicBezTo>
                <a:cubicBezTo>
                  <a:pt x="102" y="59"/>
                  <a:pt x="105" y="76"/>
                  <a:pt x="119" y="80"/>
                </a:cubicBezTo>
                <a:cubicBezTo>
                  <a:pt x="121" y="80"/>
                  <a:pt x="123" y="80"/>
                  <a:pt x="125" y="80"/>
                </a:cubicBezTo>
                <a:cubicBezTo>
                  <a:pt x="125" y="81"/>
                  <a:pt x="125" y="81"/>
                  <a:pt x="125" y="82"/>
                </a:cubicBezTo>
                <a:cubicBezTo>
                  <a:pt x="125" y="120"/>
                  <a:pt x="126" y="158"/>
                  <a:pt x="128" y="196"/>
                </a:cubicBezTo>
                <a:cubicBezTo>
                  <a:pt x="129" y="237"/>
                  <a:pt x="125" y="278"/>
                  <a:pt x="126" y="318"/>
                </a:cubicBezTo>
                <a:cubicBezTo>
                  <a:pt x="113" y="260"/>
                  <a:pt x="95" y="203"/>
                  <a:pt x="77" y="147"/>
                </a:cubicBezTo>
                <a:cubicBezTo>
                  <a:pt x="75" y="144"/>
                  <a:pt x="71" y="145"/>
                  <a:pt x="72" y="148"/>
                </a:cubicBezTo>
                <a:cubicBezTo>
                  <a:pt x="75" y="162"/>
                  <a:pt x="79" y="176"/>
                  <a:pt x="83" y="190"/>
                </a:cubicBezTo>
                <a:cubicBezTo>
                  <a:pt x="82" y="190"/>
                  <a:pt x="82" y="190"/>
                  <a:pt x="81" y="190"/>
                </a:cubicBezTo>
                <a:cubicBezTo>
                  <a:pt x="78" y="192"/>
                  <a:pt x="74" y="193"/>
                  <a:pt x="71" y="195"/>
                </a:cubicBezTo>
                <a:cubicBezTo>
                  <a:pt x="68" y="196"/>
                  <a:pt x="64" y="198"/>
                  <a:pt x="63" y="201"/>
                </a:cubicBezTo>
                <a:cubicBezTo>
                  <a:pt x="58" y="184"/>
                  <a:pt x="55" y="167"/>
                  <a:pt x="58" y="153"/>
                </a:cubicBezTo>
                <a:cubicBezTo>
                  <a:pt x="58" y="153"/>
                  <a:pt x="58" y="153"/>
                  <a:pt x="58" y="153"/>
                </a:cubicBezTo>
                <a:cubicBezTo>
                  <a:pt x="61" y="152"/>
                  <a:pt x="63" y="152"/>
                  <a:pt x="65" y="152"/>
                </a:cubicBezTo>
                <a:cubicBezTo>
                  <a:pt x="67" y="151"/>
                  <a:pt x="68" y="150"/>
                  <a:pt x="68" y="149"/>
                </a:cubicBezTo>
                <a:cubicBezTo>
                  <a:pt x="71" y="148"/>
                  <a:pt x="73" y="146"/>
                  <a:pt x="73" y="143"/>
                </a:cubicBezTo>
                <a:cubicBezTo>
                  <a:pt x="73" y="123"/>
                  <a:pt x="76" y="102"/>
                  <a:pt x="75" y="82"/>
                </a:cubicBezTo>
                <a:cubicBezTo>
                  <a:pt x="74" y="75"/>
                  <a:pt x="64" y="75"/>
                  <a:pt x="64" y="82"/>
                </a:cubicBezTo>
                <a:cubicBezTo>
                  <a:pt x="64" y="82"/>
                  <a:pt x="64" y="82"/>
                  <a:pt x="64" y="82"/>
                </a:cubicBezTo>
                <a:cubicBezTo>
                  <a:pt x="60" y="79"/>
                  <a:pt x="52" y="81"/>
                  <a:pt x="53" y="87"/>
                </a:cubicBezTo>
                <a:cubicBezTo>
                  <a:pt x="53" y="89"/>
                  <a:pt x="54" y="91"/>
                  <a:pt x="54" y="93"/>
                </a:cubicBezTo>
                <a:cubicBezTo>
                  <a:pt x="53" y="91"/>
                  <a:pt x="52" y="88"/>
                  <a:pt x="51" y="85"/>
                </a:cubicBezTo>
                <a:cubicBezTo>
                  <a:pt x="48" y="78"/>
                  <a:pt x="38" y="81"/>
                  <a:pt x="39" y="89"/>
                </a:cubicBezTo>
                <a:cubicBezTo>
                  <a:pt x="39" y="90"/>
                  <a:pt x="39" y="91"/>
                  <a:pt x="40" y="92"/>
                </a:cubicBezTo>
                <a:cubicBezTo>
                  <a:pt x="39" y="91"/>
                  <a:pt x="39" y="89"/>
                  <a:pt x="38" y="88"/>
                </a:cubicBezTo>
                <a:cubicBezTo>
                  <a:pt x="36" y="81"/>
                  <a:pt x="25" y="84"/>
                  <a:pt x="27" y="91"/>
                </a:cubicBezTo>
                <a:cubicBezTo>
                  <a:pt x="28" y="93"/>
                  <a:pt x="29" y="96"/>
                  <a:pt x="29" y="98"/>
                </a:cubicBezTo>
                <a:cubicBezTo>
                  <a:pt x="31" y="102"/>
                  <a:pt x="32" y="106"/>
                  <a:pt x="33" y="109"/>
                </a:cubicBezTo>
                <a:cubicBezTo>
                  <a:pt x="29" y="103"/>
                  <a:pt x="26" y="96"/>
                  <a:pt x="23" y="89"/>
                </a:cubicBezTo>
                <a:cubicBezTo>
                  <a:pt x="20" y="83"/>
                  <a:pt x="11" y="88"/>
                  <a:pt x="14" y="94"/>
                </a:cubicBezTo>
                <a:cubicBezTo>
                  <a:pt x="22" y="111"/>
                  <a:pt x="29" y="131"/>
                  <a:pt x="41" y="146"/>
                </a:cubicBezTo>
                <a:cubicBezTo>
                  <a:pt x="42" y="147"/>
                  <a:pt x="42" y="147"/>
                  <a:pt x="43" y="148"/>
                </a:cubicBezTo>
                <a:cubicBezTo>
                  <a:pt x="43" y="149"/>
                  <a:pt x="44" y="150"/>
                  <a:pt x="45" y="150"/>
                </a:cubicBezTo>
                <a:cubicBezTo>
                  <a:pt x="46" y="151"/>
                  <a:pt x="47" y="152"/>
                  <a:pt x="48" y="152"/>
                </a:cubicBezTo>
                <a:cubicBezTo>
                  <a:pt x="49" y="153"/>
                  <a:pt x="50" y="153"/>
                  <a:pt x="51" y="153"/>
                </a:cubicBezTo>
                <a:cubicBezTo>
                  <a:pt x="51" y="154"/>
                  <a:pt x="52" y="155"/>
                  <a:pt x="53" y="156"/>
                </a:cubicBezTo>
                <a:cubicBezTo>
                  <a:pt x="46" y="176"/>
                  <a:pt x="60" y="209"/>
                  <a:pt x="65" y="226"/>
                </a:cubicBezTo>
                <a:cubicBezTo>
                  <a:pt x="73" y="257"/>
                  <a:pt x="81" y="289"/>
                  <a:pt x="92" y="319"/>
                </a:cubicBezTo>
                <a:cubicBezTo>
                  <a:pt x="87" y="318"/>
                  <a:pt x="81" y="318"/>
                  <a:pt x="75" y="318"/>
                </a:cubicBezTo>
                <a:cubicBezTo>
                  <a:pt x="73" y="277"/>
                  <a:pt x="56" y="238"/>
                  <a:pt x="40" y="201"/>
                </a:cubicBezTo>
                <a:cubicBezTo>
                  <a:pt x="40" y="200"/>
                  <a:pt x="39" y="199"/>
                  <a:pt x="38" y="199"/>
                </a:cubicBezTo>
                <a:cubicBezTo>
                  <a:pt x="38" y="198"/>
                  <a:pt x="38" y="197"/>
                  <a:pt x="37" y="197"/>
                </a:cubicBezTo>
                <a:cubicBezTo>
                  <a:pt x="39" y="196"/>
                  <a:pt x="40" y="194"/>
                  <a:pt x="38" y="192"/>
                </a:cubicBezTo>
                <a:cubicBezTo>
                  <a:pt x="30" y="179"/>
                  <a:pt x="21" y="167"/>
                  <a:pt x="10" y="156"/>
                </a:cubicBezTo>
                <a:cubicBezTo>
                  <a:pt x="7" y="154"/>
                  <a:pt x="0" y="155"/>
                  <a:pt x="1" y="160"/>
                </a:cubicBezTo>
                <a:cubicBezTo>
                  <a:pt x="3" y="175"/>
                  <a:pt x="3" y="191"/>
                  <a:pt x="5" y="206"/>
                </a:cubicBezTo>
                <a:cubicBezTo>
                  <a:pt x="5" y="207"/>
                  <a:pt x="6" y="208"/>
                  <a:pt x="6" y="209"/>
                </a:cubicBezTo>
                <a:cubicBezTo>
                  <a:pt x="6" y="209"/>
                  <a:pt x="6" y="210"/>
                  <a:pt x="6" y="210"/>
                </a:cubicBezTo>
                <a:cubicBezTo>
                  <a:pt x="14" y="244"/>
                  <a:pt x="28" y="277"/>
                  <a:pt x="41" y="310"/>
                </a:cubicBezTo>
                <a:cubicBezTo>
                  <a:pt x="41" y="310"/>
                  <a:pt x="41" y="310"/>
                  <a:pt x="41" y="310"/>
                </a:cubicBezTo>
                <a:cubicBezTo>
                  <a:pt x="26" y="330"/>
                  <a:pt x="32" y="368"/>
                  <a:pt x="35" y="391"/>
                </a:cubicBezTo>
                <a:cubicBezTo>
                  <a:pt x="37" y="419"/>
                  <a:pt x="39" y="459"/>
                  <a:pt x="56" y="483"/>
                </a:cubicBezTo>
                <a:cubicBezTo>
                  <a:pt x="58" y="487"/>
                  <a:pt x="64" y="486"/>
                  <a:pt x="64" y="481"/>
                </a:cubicBezTo>
                <a:cubicBezTo>
                  <a:pt x="62" y="456"/>
                  <a:pt x="52" y="431"/>
                  <a:pt x="48" y="406"/>
                </a:cubicBezTo>
                <a:cubicBezTo>
                  <a:pt x="43" y="376"/>
                  <a:pt x="46" y="346"/>
                  <a:pt x="44" y="316"/>
                </a:cubicBezTo>
                <a:cubicBezTo>
                  <a:pt x="47" y="319"/>
                  <a:pt x="52" y="316"/>
                  <a:pt x="51" y="312"/>
                </a:cubicBezTo>
                <a:cubicBezTo>
                  <a:pt x="42" y="278"/>
                  <a:pt x="32" y="244"/>
                  <a:pt x="17" y="212"/>
                </a:cubicBezTo>
                <a:cubicBezTo>
                  <a:pt x="22" y="211"/>
                  <a:pt x="26" y="209"/>
                  <a:pt x="30" y="207"/>
                </a:cubicBezTo>
                <a:cubicBezTo>
                  <a:pt x="45" y="243"/>
                  <a:pt x="60" y="280"/>
                  <a:pt x="67" y="318"/>
                </a:cubicBezTo>
                <a:cubicBezTo>
                  <a:pt x="61" y="318"/>
                  <a:pt x="56" y="320"/>
                  <a:pt x="52" y="322"/>
                </a:cubicBezTo>
                <a:cubicBezTo>
                  <a:pt x="51" y="322"/>
                  <a:pt x="51" y="323"/>
                  <a:pt x="51" y="324"/>
                </a:cubicBezTo>
                <a:cubicBezTo>
                  <a:pt x="61" y="332"/>
                  <a:pt x="81" y="332"/>
                  <a:pt x="97" y="332"/>
                </a:cubicBezTo>
                <a:cubicBezTo>
                  <a:pt x="97" y="333"/>
                  <a:pt x="97" y="333"/>
                  <a:pt x="98" y="334"/>
                </a:cubicBezTo>
                <a:cubicBezTo>
                  <a:pt x="99" y="337"/>
                  <a:pt x="105" y="336"/>
                  <a:pt x="104" y="332"/>
                </a:cubicBezTo>
                <a:cubicBezTo>
                  <a:pt x="108" y="332"/>
                  <a:pt x="112" y="332"/>
                  <a:pt x="115" y="332"/>
                </a:cubicBezTo>
                <a:cubicBezTo>
                  <a:pt x="138" y="332"/>
                  <a:pt x="170" y="334"/>
                  <a:pt x="193" y="323"/>
                </a:cubicBezTo>
                <a:cubicBezTo>
                  <a:pt x="189" y="373"/>
                  <a:pt x="180" y="423"/>
                  <a:pt x="168" y="472"/>
                </a:cubicBezTo>
                <a:cubicBezTo>
                  <a:pt x="167" y="473"/>
                  <a:pt x="167" y="473"/>
                  <a:pt x="167" y="474"/>
                </a:cubicBezTo>
                <a:cubicBezTo>
                  <a:pt x="155" y="479"/>
                  <a:pt x="144" y="485"/>
                  <a:pt x="128" y="485"/>
                </a:cubicBezTo>
                <a:cubicBezTo>
                  <a:pt x="112" y="486"/>
                  <a:pt x="93" y="483"/>
                  <a:pt x="77" y="478"/>
                </a:cubicBezTo>
                <a:cubicBezTo>
                  <a:pt x="74" y="476"/>
                  <a:pt x="71" y="482"/>
                  <a:pt x="75" y="484"/>
                </a:cubicBezTo>
                <a:cubicBezTo>
                  <a:pt x="94" y="495"/>
                  <a:pt x="112" y="500"/>
                  <a:pt x="134" y="499"/>
                </a:cubicBezTo>
                <a:cubicBezTo>
                  <a:pt x="150" y="498"/>
                  <a:pt x="172" y="494"/>
                  <a:pt x="181" y="479"/>
                </a:cubicBezTo>
                <a:cubicBezTo>
                  <a:pt x="182" y="477"/>
                  <a:pt x="182" y="475"/>
                  <a:pt x="181" y="473"/>
                </a:cubicBezTo>
                <a:cubicBezTo>
                  <a:pt x="196" y="419"/>
                  <a:pt x="204" y="363"/>
                  <a:pt x="207" y="306"/>
                </a:cubicBezTo>
                <a:cubicBezTo>
                  <a:pt x="207" y="298"/>
                  <a:pt x="195" y="298"/>
                  <a:pt x="194" y="306"/>
                </a:cubicBezTo>
                <a:cubicBezTo>
                  <a:pt x="194" y="307"/>
                  <a:pt x="194" y="308"/>
                  <a:pt x="194" y="308"/>
                </a:cubicBezTo>
                <a:cubicBezTo>
                  <a:pt x="193" y="309"/>
                  <a:pt x="192" y="309"/>
                  <a:pt x="191" y="310"/>
                </a:cubicBezTo>
                <a:cubicBezTo>
                  <a:pt x="192" y="303"/>
                  <a:pt x="192" y="297"/>
                  <a:pt x="192" y="291"/>
                </a:cubicBezTo>
                <a:cubicBezTo>
                  <a:pt x="213" y="271"/>
                  <a:pt x="251" y="230"/>
                  <a:pt x="246" y="201"/>
                </a:cubicBezTo>
                <a:cubicBezTo>
                  <a:pt x="247" y="201"/>
                  <a:pt x="248" y="201"/>
                  <a:pt x="249" y="199"/>
                </a:cubicBezTo>
                <a:cubicBezTo>
                  <a:pt x="259" y="184"/>
                  <a:pt x="269" y="168"/>
                  <a:pt x="272" y="149"/>
                </a:cubicBezTo>
                <a:cubicBezTo>
                  <a:pt x="273" y="145"/>
                  <a:pt x="268" y="140"/>
                  <a:pt x="263" y="143"/>
                </a:cubicBezTo>
                <a:close/>
                <a:moveTo>
                  <a:pt x="20" y="198"/>
                </a:moveTo>
                <a:cubicBezTo>
                  <a:pt x="17" y="199"/>
                  <a:pt x="15" y="201"/>
                  <a:pt x="12" y="202"/>
                </a:cubicBezTo>
                <a:cubicBezTo>
                  <a:pt x="13" y="192"/>
                  <a:pt x="13" y="182"/>
                  <a:pt x="13" y="173"/>
                </a:cubicBezTo>
                <a:cubicBezTo>
                  <a:pt x="19" y="179"/>
                  <a:pt x="25" y="186"/>
                  <a:pt x="30" y="194"/>
                </a:cubicBezTo>
                <a:cubicBezTo>
                  <a:pt x="27" y="195"/>
                  <a:pt x="23" y="197"/>
                  <a:pt x="20" y="198"/>
                </a:cubicBezTo>
                <a:close/>
                <a:moveTo>
                  <a:pt x="103" y="319"/>
                </a:moveTo>
                <a:cubicBezTo>
                  <a:pt x="102" y="319"/>
                  <a:pt x="102" y="319"/>
                  <a:pt x="101" y="319"/>
                </a:cubicBezTo>
                <a:cubicBezTo>
                  <a:pt x="95" y="294"/>
                  <a:pt x="84" y="270"/>
                  <a:pt x="77" y="246"/>
                </a:cubicBezTo>
                <a:cubicBezTo>
                  <a:pt x="74" y="235"/>
                  <a:pt x="68" y="220"/>
                  <a:pt x="64" y="206"/>
                </a:cubicBezTo>
                <a:cubicBezTo>
                  <a:pt x="65" y="206"/>
                  <a:pt x="66" y="206"/>
                  <a:pt x="67" y="206"/>
                </a:cubicBezTo>
                <a:cubicBezTo>
                  <a:pt x="68" y="205"/>
                  <a:pt x="69" y="205"/>
                  <a:pt x="70" y="205"/>
                </a:cubicBezTo>
                <a:cubicBezTo>
                  <a:pt x="70" y="205"/>
                  <a:pt x="70" y="205"/>
                  <a:pt x="70" y="204"/>
                </a:cubicBezTo>
                <a:cubicBezTo>
                  <a:pt x="72" y="203"/>
                  <a:pt x="74" y="203"/>
                  <a:pt x="75" y="202"/>
                </a:cubicBezTo>
                <a:cubicBezTo>
                  <a:pt x="78" y="201"/>
                  <a:pt x="82" y="200"/>
                  <a:pt x="85" y="198"/>
                </a:cubicBezTo>
                <a:cubicBezTo>
                  <a:pt x="96" y="239"/>
                  <a:pt x="108" y="278"/>
                  <a:pt x="118" y="319"/>
                </a:cubicBezTo>
                <a:cubicBezTo>
                  <a:pt x="113" y="319"/>
                  <a:pt x="108" y="319"/>
                  <a:pt x="103" y="319"/>
                </a:cubicBezTo>
                <a:close/>
                <a:moveTo>
                  <a:pt x="166" y="130"/>
                </a:moveTo>
                <a:cubicBezTo>
                  <a:pt x="172" y="141"/>
                  <a:pt x="173" y="153"/>
                  <a:pt x="174" y="165"/>
                </a:cubicBezTo>
                <a:cubicBezTo>
                  <a:pt x="171" y="166"/>
                  <a:pt x="167" y="166"/>
                  <a:pt x="164" y="167"/>
                </a:cubicBezTo>
                <a:cubicBezTo>
                  <a:pt x="161" y="167"/>
                  <a:pt x="156" y="166"/>
                  <a:pt x="152" y="167"/>
                </a:cubicBezTo>
                <a:cubicBezTo>
                  <a:pt x="160" y="157"/>
                  <a:pt x="163" y="143"/>
                  <a:pt x="166" y="130"/>
                </a:cubicBezTo>
                <a:close/>
                <a:moveTo>
                  <a:pt x="130" y="319"/>
                </a:moveTo>
                <a:cubicBezTo>
                  <a:pt x="133" y="310"/>
                  <a:pt x="135" y="301"/>
                  <a:pt x="137" y="291"/>
                </a:cubicBezTo>
                <a:cubicBezTo>
                  <a:pt x="137" y="292"/>
                  <a:pt x="138" y="292"/>
                  <a:pt x="138" y="292"/>
                </a:cubicBezTo>
                <a:cubicBezTo>
                  <a:pt x="143" y="293"/>
                  <a:pt x="148" y="294"/>
                  <a:pt x="153" y="296"/>
                </a:cubicBezTo>
                <a:cubicBezTo>
                  <a:pt x="153" y="296"/>
                  <a:pt x="153" y="296"/>
                  <a:pt x="153" y="296"/>
                </a:cubicBezTo>
                <a:cubicBezTo>
                  <a:pt x="153" y="303"/>
                  <a:pt x="153" y="311"/>
                  <a:pt x="152" y="318"/>
                </a:cubicBezTo>
                <a:cubicBezTo>
                  <a:pt x="145" y="319"/>
                  <a:pt x="137" y="319"/>
                  <a:pt x="130" y="319"/>
                </a:cubicBezTo>
                <a:close/>
                <a:moveTo>
                  <a:pt x="159" y="318"/>
                </a:moveTo>
                <a:cubicBezTo>
                  <a:pt x="169" y="274"/>
                  <a:pt x="164" y="219"/>
                  <a:pt x="151" y="177"/>
                </a:cubicBezTo>
                <a:cubicBezTo>
                  <a:pt x="156" y="178"/>
                  <a:pt x="162" y="177"/>
                  <a:pt x="166" y="177"/>
                </a:cubicBezTo>
                <a:cubicBezTo>
                  <a:pt x="170" y="177"/>
                  <a:pt x="175" y="177"/>
                  <a:pt x="180" y="177"/>
                </a:cubicBezTo>
                <a:cubicBezTo>
                  <a:pt x="179" y="215"/>
                  <a:pt x="181" y="253"/>
                  <a:pt x="184" y="291"/>
                </a:cubicBezTo>
                <a:cubicBezTo>
                  <a:pt x="183" y="293"/>
                  <a:pt x="182" y="294"/>
                  <a:pt x="182" y="295"/>
                </a:cubicBezTo>
                <a:cubicBezTo>
                  <a:pt x="181" y="297"/>
                  <a:pt x="183" y="299"/>
                  <a:pt x="185" y="298"/>
                </a:cubicBezTo>
                <a:cubicBezTo>
                  <a:pt x="185" y="303"/>
                  <a:pt x="185" y="307"/>
                  <a:pt x="185" y="312"/>
                </a:cubicBezTo>
                <a:cubicBezTo>
                  <a:pt x="177" y="315"/>
                  <a:pt x="168" y="317"/>
                  <a:pt x="159" y="318"/>
                </a:cubicBezTo>
                <a:close/>
                <a:moveTo>
                  <a:pt x="192" y="280"/>
                </a:moveTo>
                <a:cubicBezTo>
                  <a:pt x="193" y="267"/>
                  <a:pt x="193" y="253"/>
                  <a:pt x="192" y="240"/>
                </a:cubicBezTo>
                <a:cubicBezTo>
                  <a:pt x="198" y="231"/>
                  <a:pt x="204" y="222"/>
                  <a:pt x="210" y="213"/>
                </a:cubicBezTo>
                <a:cubicBezTo>
                  <a:pt x="214" y="207"/>
                  <a:pt x="221" y="200"/>
                  <a:pt x="226" y="193"/>
                </a:cubicBezTo>
                <a:cubicBezTo>
                  <a:pt x="249" y="209"/>
                  <a:pt x="213" y="253"/>
                  <a:pt x="192" y="280"/>
                </a:cubicBezTo>
                <a:close/>
                <a:moveTo>
                  <a:pt x="241" y="191"/>
                </a:moveTo>
                <a:cubicBezTo>
                  <a:pt x="239" y="187"/>
                  <a:pt x="236" y="184"/>
                  <a:pt x="231" y="182"/>
                </a:cubicBezTo>
                <a:cubicBezTo>
                  <a:pt x="240" y="176"/>
                  <a:pt x="248" y="169"/>
                  <a:pt x="256" y="162"/>
                </a:cubicBezTo>
                <a:cubicBezTo>
                  <a:pt x="253" y="172"/>
                  <a:pt x="247" y="182"/>
                  <a:pt x="241" y="191"/>
                </a:cubicBezTo>
                <a:close/>
              </a:path>
            </a:pathLst>
          </a:custGeom>
          <a:solidFill>
            <a:srgbClr val="F5F5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17" name="Group 17"/>
          <p:cNvGrpSpPr>
            <a:grpSpLocks noChangeAspect="1"/>
          </p:cNvGrpSpPr>
          <p:nvPr/>
        </p:nvGrpSpPr>
        <p:grpSpPr bwMode="auto">
          <a:xfrm>
            <a:off x="1134027" y="1709140"/>
            <a:ext cx="643891" cy="691270"/>
            <a:chOff x="3837" y="771"/>
            <a:chExt cx="829" cy="890"/>
          </a:xfrm>
        </p:grpSpPr>
        <p:sp>
          <p:nvSpPr>
            <p:cNvPr id="19" name="Freeform 18"/>
            <p:cNvSpPr>
              <a:spLocks noEditPoints="1"/>
            </p:cNvSpPr>
            <p:nvPr/>
          </p:nvSpPr>
          <p:spPr bwMode="auto">
            <a:xfrm>
              <a:off x="3837" y="771"/>
              <a:ext cx="829" cy="890"/>
            </a:xfrm>
            <a:custGeom>
              <a:avLst/>
              <a:gdLst>
                <a:gd name="T0" fmla="*/ 255 w 348"/>
                <a:gd name="T1" fmla="*/ 92 h 374"/>
                <a:gd name="T2" fmla="*/ 285 w 348"/>
                <a:gd name="T3" fmla="*/ 49 h 374"/>
                <a:gd name="T4" fmla="*/ 68 w 348"/>
                <a:gd name="T5" fmla="*/ 47 h 374"/>
                <a:gd name="T6" fmla="*/ 5 w 348"/>
                <a:gd name="T7" fmla="*/ 110 h 374"/>
                <a:gd name="T8" fmla="*/ 94 w 348"/>
                <a:gd name="T9" fmla="*/ 255 h 374"/>
                <a:gd name="T10" fmla="*/ 68 w 348"/>
                <a:gd name="T11" fmla="*/ 61 h 374"/>
                <a:gd name="T12" fmla="*/ 124 w 348"/>
                <a:gd name="T13" fmla="*/ 105 h 374"/>
                <a:gd name="T14" fmla="*/ 93 w 348"/>
                <a:gd name="T15" fmla="*/ 106 h 374"/>
                <a:gd name="T16" fmla="*/ 73 w 348"/>
                <a:gd name="T17" fmla="*/ 112 h 374"/>
                <a:gd name="T18" fmla="*/ 90 w 348"/>
                <a:gd name="T19" fmla="*/ 226 h 374"/>
                <a:gd name="T20" fmla="*/ 240 w 348"/>
                <a:gd name="T21" fmla="*/ 337 h 374"/>
                <a:gd name="T22" fmla="*/ 345 w 348"/>
                <a:gd name="T23" fmla="*/ 257 h 374"/>
                <a:gd name="T24" fmla="*/ 134 w 348"/>
                <a:gd name="T25" fmla="*/ 82 h 374"/>
                <a:gd name="T26" fmla="*/ 83 w 348"/>
                <a:gd name="T27" fmla="*/ 49 h 374"/>
                <a:gd name="T28" fmla="*/ 234 w 348"/>
                <a:gd name="T29" fmla="*/ 13 h 374"/>
                <a:gd name="T30" fmla="*/ 192 w 348"/>
                <a:gd name="T31" fmla="*/ 108 h 374"/>
                <a:gd name="T32" fmla="*/ 134 w 348"/>
                <a:gd name="T33" fmla="*/ 82 h 374"/>
                <a:gd name="T34" fmla="*/ 110 w 348"/>
                <a:gd name="T35" fmla="*/ 259 h 374"/>
                <a:gd name="T36" fmla="*/ 115 w 348"/>
                <a:gd name="T37" fmla="*/ 237 h 374"/>
                <a:gd name="T38" fmla="*/ 137 w 348"/>
                <a:gd name="T39" fmla="*/ 315 h 374"/>
                <a:gd name="T40" fmla="*/ 132 w 348"/>
                <a:gd name="T41" fmla="*/ 289 h 374"/>
                <a:gd name="T42" fmla="*/ 146 w 348"/>
                <a:gd name="T43" fmla="*/ 319 h 374"/>
                <a:gd name="T44" fmla="*/ 161 w 348"/>
                <a:gd name="T45" fmla="*/ 334 h 374"/>
                <a:gd name="T46" fmla="*/ 174 w 348"/>
                <a:gd name="T47" fmla="*/ 345 h 374"/>
                <a:gd name="T48" fmla="*/ 174 w 348"/>
                <a:gd name="T49" fmla="*/ 347 h 374"/>
                <a:gd name="T50" fmla="*/ 291 w 348"/>
                <a:gd name="T51" fmla="*/ 301 h 374"/>
                <a:gd name="T52" fmla="*/ 180 w 348"/>
                <a:gd name="T53" fmla="*/ 347 h 374"/>
                <a:gd name="T54" fmla="*/ 180 w 348"/>
                <a:gd name="T55" fmla="*/ 341 h 374"/>
                <a:gd name="T56" fmla="*/ 185 w 348"/>
                <a:gd name="T57" fmla="*/ 332 h 374"/>
                <a:gd name="T58" fmla="*/ 178 w 348"/>
                <a:gd name="T59" fmla="*/ 332 h 374"/>
                <a:gd name="T60" fmla="*/ 158 w 348"/>
                <a:gd name="T61" fmla="*/ 303 h 374"/>
                <a:gd name="T62" fmla="*/ 139 w 348"/>
                <a:gd name="T63" fmla="*/ 250 h 374"/>
                <a:gd name="T64" fmla="*/ 127 w 348"/>
                <a:gd name="T65" fmla="*/ 260 h 374"/>
                <a:gd name="T66" fmla="*/ 110 w 348"/>
                <a:gd name="T67" fmla="*/ 210 h 374"/>
                <a:gd name="T68" fmla="*/ 94 w 348"/>
                <a:gd name="T69" fmla="*/ 154 h 374"/>
                <a:gd name="T70" fmla="*/ 89 w 348"/>
                <a:gd name="T71" fmla="*/ 195 h 374"/>
                <a:gd name="T72" fmla="*/ 103 w 348"/>
                <a:gd name="T73" fmla="*/ 138 h 374"/>
                <a:gd name="T74" fmla="*/ 189 w 348"/>
                <a:gd name="T75" fmla="*/ 328 h 374"/>
                <a:gd name="T76" fmla="*/ 291 w 348"/>
                <a:gd name="T77" fmla="*/ 301 h 374"/>
                <a:gd name="T78" fmla="*/ 323 w 348"/>
                <a:gd name="T79" fmla="*/ 259 h 374"/>
                <a:gd name="T80" fmla="*/ 313 w 348"/>
                <a:gd name="T81" fmla="*/ 268 h 374"/>
                <a:gd name="T82" fmla="*/ 201 w 348"/>
                <a:gd name="T83" fmla="*/ 315 h 374"/>
                <a:gd name="T84" fmla="*/ 109 w 348"/>
                <a:gd name="T85" fmla="*/ 137 h 374"/>
                <a:gd name="T86" fmla="*/ 112 w 348"/>
                <a:gd name="T87" fmla="*/ 138 h 374"/>
                <a:gd name="T88" fmla="*/ 247 w 348"/>
                <a:gd name="T89" fmla="*/ 96 h 374"/>
                <a:gd name="T90" fmla="*/ 312 w 348"/>
                <a:gd name="T91" fmla="*/ 219 h 374"/>
                <a:gd name="T92" fmla="*/ 329 w 348"/>
                <a:gd name="T93" fmla="*/ 256 h 3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48" h="374">
                  <a:moveTo>
                    <a:pt x="346" y="249"/>
                  </a:moveTo>
                  <a:cubicBezTo>
                    <a:pt x="311" y="200"/>
                    <a:pt x="284" y="145"/>
                    <a:pt x="255" y="92"/>
                  </a:cubicBezTo>
                  <a:cubicBezTo>
                    <a:pt x="255" y="92"/>
                    <a:pt x="255" y="92"/>
                    <a:pt x="254" y="92"/>
                  </a:cubicBezTo>
                  <a:cubicBezTo>
                    <a:pt x="270" y="81"/>
                    <a:pt x="284" y="68"/>
                    <a:pt x="285" y="49"/>
                  </a:cubicBezTo>
                  <a:cubicBezTo>
                    <a:pt x="288" y="13"/>
                    <a:pt x="242" y="0"/>
                    <a:pt x="216" y="2"/>
                  </a:cubicBezTo>
                  <a:cubicBezTo>
                    <a:pt x="166" y="5"/>
                    <a:pt x="113" y="28"/>
                    <a:pt x="68" y="47"/>
                  </a:cubicBezTo>
                  <a:cubicBezTo>
                    <a:pt x="66" y="47"/>
                    <a:pt x="66" y="48"/>
                    <a:pt x="65" y="49"/>
                  </a:cubicBezTo>
                  <a:cubicBezTo>
                    <a:pt x="33" y="53"/>
                    <a:pt x="0" y="76"/>
                    <a:pt x="5" y="110"/>
                  </a:cubicBezTo>
                  <a:cubicBezTo>
                    <a:pt x="15" y="166"/>
                    <a:pt x="83" y="197"/>
                    <a:pt x="83" y="255"/>
                  </a:cubicBezTo>
                  <a:cubicBezTo>
                    <a:pt x="82" y="262"/>
                    <a:pt x="93" y="262"/>
                    <a:pt x="94" y="255"/>
                  </a:cubicBezTo>
                  <a:cubicBezTo>
                    <a:pt x="94" y="206"/>
                    <a:pt x="48" y="170"/>
                    <a:pt x="25" y="132"/>
                  </a:cubicBezTo>
                  <a:cubicBezTo>
                    <a:pt x="4" y="96"/>
                    <a:pt x="30" y="63"/>
                    <a:pt x="68" y="61"/>
                  </a:cubicBezTo>
                  <a:cubicBezTo>
                    <a:pt x="84" y="60"/>
                    <a:pt x="102" y="64"/>
                    <a:pt x="115" y="75"/>
                  </a:cubicBezTo>
                  <a:cubicBezTo>
                    <a:pt x="124" y="83"/>
                    <a:pt x="126" y="94"/>
                    <a:pt x="124" y="105"/>
                  </a:cubicBezTo>
                  <a:cubicBezTo>
                    <a:pt x="120" y="120"/>
                    <a:pt x="112" y="127"/>
                    <a:pt x="99" y="127"/>
                  </a:cubicBezTo>
                  <a:cubicBezTo>
                    <a:pt x="85" y="127"/>
                    <a:pt x="83" y="119"/>
                    <a:pt x="93" y="106"/>
                  </a:cubicBezTo>
                  <a:cubicBezTo>
                    <a:pt x="98" y="102"/>
                    <a:pt x="94" y="95"/>
                    <a:pt x="88" y="98"/>
                  </a:cubicBezTo>
                  <a:cubicBezTo>
                    <a:pt x="79" y="102"/>
                    <a:pt x="74" y="107"/>
                    <a:pt x="73" y="112"/>
                  </a:cubicBezTo>
                  <a:cubicBezTo>
                    <a:pt x="72" y="111"/>
                    <a:pt x="69" y="112"/>
                    <a:pt x="69" y="114"/>
                  </a:cubicBezTo>
                  <a:cubicBezTo>
                    <a:pt x="66" y="150"/>
                    <a:pt x="79" y="191"/>
                    <a:pt x="90" y="226"/>
                  </a:cubicBezTo>
                  <a:cubicBezTo>
                    <a:pt x="101" y="266"/>
                    <a:pt x="116" y="311"/>
                    <a:pt x="143" y="344"/>
                  </a:cubicBezTo>
                  <a:cubicBezTo>
                    <a:pt x="168" y="374"/>
                    <a:pt x="212" y="350"/>
                    <a:pt x="240" y="337"/>
                  </a:cubicBezTo>
                  <a:cubicBezTo>
                    <a:pt x="281" y="317"/>
                    <a:pt x="315" y="310"/>
                    <a:pt x="334" y="267"/>
                  </a:cubicBezTo>
                  <a:cubicBezTo>
                    <a:pt x="338" y="264"/>
                    <a:pt x="342" y="260"/>
                    <a:pt x="345" y="257"/>
                  </a:cubicBezTo>
                  <a:cubicBezTo>
                    <a:pt x="347" y="255"/>
                    <a:pt x="348" y="252"/>
                    <a:pt x="346" y="249"/>
                  </a:cubicBezTo>
                  <a:close/>
                  <a:moveTo>
                    <a:pt x="134" y="82"/>
                  </a:moveTo>
                  <a:cubicBezTo>
                    <a:pt x="128" y="63"/>
                    <a:pt x="106" y="54"/>
                    <a:pt x="88" y="50"/>
                  </a:cubicBezTo>
                  <a:cubicBezTo>
                    <a:pt x="87" y="50"/>
                    <a:pt x="85" y="50"/>
                    <a:pt x="83" y="49"/>
                  </a:cubicBezTo>
                  <a:cubicBezTo>
                    <a:pt x="113" y="39"/>
                    <a:pt x="143" y="29"/>
                    <a:pt x="174" y="21"/>
                  </a:cubicBezTo>
                  <a:cubicBezTo>
                    <a:pt x="193" y="16"/>
                    <a:pt x="214" y="13"/>
                    <a:pt x="234" y="13"/>
                  </a:cubicBezTo>
                  <a:cubicBezTo>
                    <a:pt x="253" y="13"/>
                    <a:pt x="278" y="34"/>
                    <a:pt x="273" y="55"/>
                  </a:cubicBezTo>
                  <a:cubicBezTo>
                    <a:pt x="267" y="83"/>
                    <a:pt x="216" y="100"/>
                    <a:pt x="192" y="108"/>
                  </a:cubicBezTo>
                  <a:cubicBezTo>
                    <a:pt x="170" y="117"/>
                    <a:pt x="146" y="124"/>
                    <a:pt x="123" y="130"/>
                  </a:cubicBezTo>
                  <a:cubicBezTo>
                    <a:pt x="136" y="119"/>
                    <a:pt x="139" y="97"/>
                    <a:pt x="134" y="82"/>
                  </a:cubicBezTo>
                  <a:close/>
                  <a:moveTo>
                    <a:pt x="121" y="284"/>
                  </a:moveTo>
                  <a:cubicBezTo>
                    <a:pt x="117" y="276"/>
                    <a:pt x="114" y="268"/>
                    <a:pt x="110" y="259"/>
                  </a:cubicBezTo>
                  <a:cubicBezTo>
                    <a:pt x="111" y="258"/>
                    <a:pt x="112" y="258"/>
                    <a:pt x="112" y="256"/>
                  </a:cubicBezTo>
                  <a:cubicBezTo>
                    <a:pt x="113" y="250"/>
                    <a:pt x="114" y="244"/>
                    <a:pt x="115" y="237"/>
                  </a:cubicBezTo>
                  <a:cubicBezTo>
                    <a:pt x="117" y="253"/>
                    <a:pt x="118" y="269"/>
                    <a:pt x="121" y="284"/>
                  </a:cubicBezTo>
                  <a:close/>
                  <a:moveTo>
                    <a:pt x="137" y="315"/>
                  </a:moveTo>
                  <a:cubicBezTo>
                    <a:pt x="133" y="308"/>
                    <a:pt x="129" y="301"/>
                    <a:pt x="125" y="294"/>
                  </a:cubicBezTo>
                  <a:cubicBezTo>
                    <a:pt x="128" y="294"/>
                    <a:pt x="132" y="292"/>
                    <a:pt x="132" y="289"/>
                  </a:cubicBezTo>
                  <a:cubicBezTo>
                    <a:pt x="133" y="283"/>
                    <a:pt x="134" y="277"/>
                    <a:pt x="135" y="271"/>
                  </a:cubicBezTo>
                  <a:cubicBezTo>
                    <a:pt x="139" y="287"/>
                    <a:pt x="142" y="303"/>
                    <a:pt x="146" y="319"/>
                  </a:cubicBezTo>
                  <a:cubicBezTo>
                    <a:pt x="147" y="323"/>
                    <a:pt x="153" y="324"/>
                    <a:pt x="155" y="322"/>
                  </a:cubicBezTo>
                  <a:cubicBezTo>
                    <a:pt x="157" y="326"/>
                    <a:pt x="159" y="330"/>
                    <a:pt x="161" y="334"/>
                  </a:cubicBezTo>
                  <a:cubicBezTo>
                    <a:pt x="163" y="339"/>
                    <a:pt x="171" y="339"/>
                    <a:pt x="171" y="333"/>
                  </a:cubicBezTo>
                  <a:cubicBezTo>
                    <a:pt x="171" y="337"/>
                    <a:pt x="172" y="341"/>
                    <a:pt x="174" y="345"/>
                  </a:cubicBezTo>
                  <a:cubicBezTo>
                    <a:pt x="175" y="346"/>
                    <a:pt x="176" y="347"/>
                    <a:pt x="177" y="347"/>
                  </a:cubicBezTo>
                  <a:cubicBezTo>
                    <a:pt x="176" y="347"/>
                    <a:pt x="175" y="347"/>
                    <a:pt x="174" y="347"/>
                  </a:cubicBezTo>
                  <a:cubicBezTo>
                    <a:pt x="156" y="349"/>
                    <a:pt x="145" y="328"/>
                    <a:pt x="137" y="315"/>
                  </a:cubicBezTo>
                  <a:close/>
                  <a:moveTo>
                    <a:pt x="291" y="301"/>
                  </a:moveTo>
                  <a:cubicBezTo>
                    <a:pt x="275" y="310"/>
                    <a:pt x="257" y="315"/>
                    <a:pt x="241" y="323"/>
                  </a:cubicBezTo>
                  <a:cubicBezTo>
                    <a:pt x="221" y="333"/>
                    <a:pt x="202" y="343"/>
                    <a:pt x="180" y="347"/>
                  </a:cubicBezTo>
                  <a:cubicBezTo>
                    <a:pt x="181" y="346"/>
                    <a:pt x="182" y="345"/>
                    <a:pt x="183" y="344"/>
                  </a:cubicBezTo>
                  <a:cubicBezTo>
                    <a:pt x="180" y="341"/>
                    <a:pt x="180" y="341"/>
                    <a:pt x="180" y="341"/>
                  </a:cubicBezTo>
                  <a:cubicBezTo>
                    <a:pt x="184" y="346"/>
                    <a:pt x="190" y="339"/>
                    <a:pt x="186" y="334"/>
                  </a:cubicBezTo>
                  <a:cubicBezTo>
                    <a:pt x="186" y="333"/>
                    <a:pt x="185" y="333"/>
                    <a:pt x="185" y="332"/>
                  </a:cubicBezTo>
                  <a:cubicBezTo>
                    <a:pt x="183" y="331"/>
                    <a:pt x="181" y="330"/>
                    <a:pt x="179" y="331"/>
                  </a:cubicBezTo>
                  <a:cubicBezTo>
                    <a:pt x="179" y="332"/>
                    <a:pt x="178" y="332"/>
                    <a:pt x="178" y="332"/>
                  </a:cubicBezTo>
                  <a:cubicBezTo>
                    <a:pt x="176" y="327"/>
                    <a:pt x="172" y="323"/>
                    <a:pt x="167" y="323"/>
                  </a:cubicBezTo>
                  <a:cubicBezTo>
                    <a:pt x="165" y="316"/>
                    <a:pt x="161" y="310"/>
                    <a:pt x="158" y="303"/>
                  </a:cubicBezTo>
                  <a:cubicBezTo>
                    <a:pt x="157" y="301"/>
                    <a:pt x="155" y="300"/>
                    <a:pt x="152" y="301"/>
                  </a:cubicBezTo>
                  <a:cubicBezTo>
                    <a:pt x="149" y="284"/>
                    <a:pt x="146" y="266"/>
                    <a:pt x="139" y="250"/>
                  </a:cubicBezTo>
                  <a:cubicBezTo>
                    <a:pt x="137" y="246"/>
                    <a:pt x="130" y="247"/>
                    <a:pt x="129" y="251"/>
                  </a:cubicBezTo>
                  <a:cubicBezTo>
                    <a:pt x="129" y="254"/>
                    <a:pt x="128" y="257"/>
                    <a:pt x="127" y="260"/>
                  </a:cubicBezTo>
                  <a:cubicBezTo>
                    <a:pt x="125" y="243"/>
                    <a:pt x="123" y="226"/>
                    <a:pt x="119" y="210"/>
                  </a:cubicBezTo>
                  <a:cubicBezTo>
                    <a:pt x="118" y="205"/>
                    <a:pt x="111" y="205"/>
                    <a:pt x="110" y="210"/>
                  </a:cubicBezTo>
                  <a:cubicBezTo>
                    <a:pt x="109" y="216"/>
                    <a:pt x="107" y="222"/>
                    <a:pt x="106" y="228"/>
                  </a:cubicBezTo>
                  <a:cubicBezTo>
                    <a:pt x="102" y="203"/>
                    <a:pt x="99" y="179"/>
                    <a:pt x="94" y="154"/>
                  </a:cubicBezTo>
                  <a:cubicBezTo>
                    <a:pt x="93" y="150"/>
                    <a:pt x="86" y="151"/>
                    <a:pt x="87" y="155"/>
                  </a:cubicBezTo>
                  <a:cubicBezTo>
                    <a:pt x="87" y="168"/>
                    <a:pt x="88" y="182"/>
                    <a:pt x="89" y="195"/>
                  </a:cubicBezTo>
                  <a:cubicBezTo>
                    <a:pt x="83" y="172"/>
                    <a:pt x="79" y="148"/>
                    <a:pt x="75" y="126"/>
                  </a:cubicBezTo>
                  <a:cubicBezTo>
                    <a:pt x="80" y="133"/>
                    <a:pt x="91" y="139"/>
                    <a:pt x="103" y="138"/>
                  </a:cubicBezTo>
                  <a:cubicBezTo>
                    <a:pt x="108" y="208"/>
                    <a:pt x="151" y="265"/>
                    <a:pt x="183" y="326"/>
                  </a:cubicBezTo>
                  <a:cubicBezTo>
                    <a:pt x="184" y="328"/>
                    <a:pt x="187" y="329"/>
                    <a:pt x="189" y="328"/>
                  </a:cubicBezTo>
                  <a:cubicBezTo>
                    <a:pt x="230" y="317"/>
                    <a:pt x="273" y="306"/>
                    <a:pt x="310" y="284"/>
                  </a:cubicBezTo>
                  <a:cubicBezTo>
                    <a:pt x="305" y="290"/>
                    <a:pt x="299" y="296"/>
                    <a:pt x="291" y="301"/>
                  </a:cubicBezTo>
                  <a:close/>
                  <a:moveTo>
                    <a:pt x="329" y="256"/>
                  </a:moveTo>
                  <a:cubicBezTo>
                    <a:pt x="327" y="256"/>
                    <a:pt x="325" y="256"/>
                    <a:pt x="323" y="259"/>
                  </a:cubicBezTo>
                  <a:cubicBezTo>
                    <a:pt x="323" y="260"/>
                    <a:pt x="322" y="261"/>
                    <a:pt x="322" y="263"/>
                  </a:cubicBezTo>
                  <a:cubicBezTo>
                    <a:pt x="319" y="265"/>
                    <a:pt x="315" y="266"/>
                    <a:pt x="313" y="268"/>
                  </a:cubicBezTo>
                  <a:cubicBezTo>
                    <a:pt x="294" y="281"/>
                    <a:pt x="272" y="291"/>
                    <a:pt x="251" y="300"/>
                  </a:cubicBezTo>
                  <a:cubicBezTo>
                    <a:pt x="235" y="306"/>
                    <a:pt x="218" y="311"/>
                    <a:pt x="201" y="315"/>
                  </a:cubicBezTo>
                  <a:cubicBezTo>
                    <a:pt x="184" y="319"/>
                    <a:pt x="171" y="279"/>
                    <a:pt x="163" y="266"/>
                  </a:cubicBezTo>
                  <a:cubicBezTo>
                    <a:pt x="140" y="225"/>
                    <a:pt x="117" y="184"/>
                    <a:pt x="109" y="137"/>
                  </a:cubicBezTo>
                  <a:cubicBezTo>
                    <a:pt x="109" y="137"/>
                    <a:pt x="110" y="137"/>
                    <a:pt x="110" y="137"/>
                  </a:cubicBezTo>
                  <a:cubicBezTo>
                    <a:pt x="110" y="138"/>
                    <a:pt x="111" y="139"/>
                    <a:pt x="112" y="138"/>
                  </a:cubicBezTo>
                  <a:cubicBezTo>
                    <a:pt x="149" y="134"/>
                    <a:pt x="185" y="124"/>
                    <a:pt x="218" y="110"/>
                  </a:cubicBezTo>
                  <a:cubicBezTo>
                    <a:pt x="227" y="106"/>
                    <a:pt x="238" y="102"/>
                    <a:pt x="247" y="96"/>
                  </a:cubicBezTo>
                  <a:cubicBezTo>
                    <a:pt x="247" y="96"/>
                    <a:pt x="247" y="96"/>
                    <a:pt x="247" y="96"/>
                  </a:cubicBezTo>
                  <a:cubicBezTo>
                    <a:pt x="269" y="137"/>
                    <a:pt x="288" y="179"/>
                    <a:pt x="312" y="219"/>
                  </a:cubicBezTo>
                  <a:cubicBezTo>
                    <a:pt x="317" y="228"/>
                    <a:pt x="324" y="237"/>
                    <a:pt x="330" y="247"/>
                  </a:cubicBezTo>
                  <a:cubicBezTo>
                    <a:pt x="332" y="250"/>
                    <a:pt x="331" y="253"/>
                    <a:pt x="329" y="256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19"/>
            <p:cNvSpPr/>
            <p:nvPr/>
          </p:nvSpPr>
          <p:spPr bwMode="auto">
            <a:xfrm>
              <a:off x="4164" y="1073"/>
              <a:ext cx="255" cy="88"/>
            </a:xfrm>
            <a:custGeom>
              <a:avLst/>
              <a:gdLst>
                <a:gd name="T0" fmla="*/ 101 w 107"/>
                <a:gd name="T1" fmla="*/ 1 h 37"/>
                <a:gd name="T2" fmla="*/ 4 w 107"/>
                <a:gd name="T3" fmla="*/ 30 h 37"/>
                <a:gd name="T4" fmla="*/ 5 w 107"/>
                <a:gd name="T5" fmla="*/ 36 h 37"/>
                <a:gd name="T6" fmla="*/ 104 w 107"/>
                <a:gd name="T7" fmla="*/ 7 h 37"/>
                <a:gd name="T8" fmla="*/ 101 w 107"/>
                <a:gd name="T9" fmla="*/ 1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7" h="37">
                  <a:moveTo>
                    <a:pt x="101" y="1"/>
                  </a:moveTo>
                  <a:cubicBezTo>
                    <a:pt x="68" y="7"/>
                    <a:pt x="37" y="22"/>
                    <a:pt x="4" y="30"/>
                  </a:cubicBezTo>
                  <a:cubicBezTo>
                    <a:pt x="0" y="31"/>
                    <a:pt x="2" y="37"/>
                    <a:pt x="5" y="36"/>
                  </a:cubicBezTo>
                  <a:cubicBezTo>
                    <a:pt x="38" y="29"/>
                    <a:pt x="73" y="20"/>
                    <a:pt x="104" y="7"/>
                  </a:cubicBezTo>
                  <a:cubicBezTo>
                    <a:pt x="107" y="5"/>
                    <a:pt x="104" y="0"/>
                    <a:pt x="101" y="1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Freeform 20"/>
            <p:cNvSpPr/>
            <p:nvPr/>
          </p:nvSpPr>
          <p:spPr bwMode="auto">
            <a:xfrm>
              <a:off x="4178" y="1135"/>
              <a:ext cx="260" cy="109"/>
            </a:xfrm>
            <a:custGeom>
              <a:avLst/>
              <a:gdLst>
                <a:gd name="T0" fmla="*/ 103 w 109"/>
                <a:gd name="T1" fmla="*/ 0 h 46"/>
                <a:gd name="T2" fmla="*/ 5 w 109"/>
                <a:gd name="T3" fmla="*/ 37 h 46"/>
                <a:gd name="T4" fmla="*/ 7 w 109"/>
                <a:gd name="T5" fmla="*/ 45 h 46"/>
                <a:gd name="T6" fmla="*/ 104 w 109"/>
                <a:gd name="T7" fmla="*/ 9 h 46"/>
                <a:gd name="T8" fmla="*/ 103 w 109"/>
                <a:gd name="T9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9" h="46">
                  <a:moveTo>
                    <a:pt x="103" y="0"/>
                  </a:moveTo>
                  <a:cubicBezTo>
                    <a:pt x="69" y="5"/>
                    <a:pt x="37" y="25"/>
                    <a:pt x="5" y="37"/>
                  </a:cubicBezTo>
                  <a:cubicBezTo>
                    <a:pt x="0" y="39"/>
                    <a:pt x="2" y="46"/>
                    <a:pt x="7" y="45"/>
                  </a:cubicBezTo>
                  <a:cubicBezTo>
                    <a:pt x="40" y="33"/>
                    <a:pt x="72" y="20"/>
                    <a:pt x="104" y="9"/>
                  </a:cubicBezTo>
                  <a:cubicBezTo>
                    <a:pt x="109" y="7"/>
                    <a:pt x="108" y="0"/>
                    <a:pt x="103" y="0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Freeform 21"/>
            <p:cNvSpPr/>
            <p:nvPr/>
          </p:nvSpPr>
          <p:spPr bwMode="auto">
            <a:xfrm>
              <a:off x="4245" y="1202"/>
              <a:ext cx="247" cy="121"/>
            </a:xfrm>
            <a:custGeom>
              <a:avLst/>
              <a:gdLst>
                <a:gd name="T0" fmla="*/ 95 w 104"/>
                <a:gd name="T1" fmla="*/ 2 h 51"/>
                <a:gd name="T2" fmla="*/ 40 w 104"/>
                <a:gd name="T3" fmla="*/ 25 h 51"/>
                <a:gd name="T4" fmla="*/ 2 w 104"/>
                <a:gd name="T5" fmla="*/ 46 h 51"/>
                <a:gd name="T6" fmla="*/ 7 w 104"/>
                <a:gd name="T7" fmla="*/ 49 h 51"/>
                <a:gd name="T8" fmla="*/ 48 w 104"/>
                <a:gd name="T9" fmla="*/ 32 h 51"/>
                <a:gd name="T10" fmla="*/ 99 w 104"/>
                <a:gd name="T11" fmla="*/ 9 h 51"/>
                <a:gd name="T12" fmla="*/ 95 w 104"/>
                <a:gd name="T13" fmla="*/ 2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4" h="51">
                  <a:moveTo>
                    <a:pt x="95" y="2"/>
                  </a:moveTo>
                  <a:cubicBezTo>
                    <a:pt x="77" y="10"/>
                    <a:pt x="58" y="17"/>
                    <a:pt x="40" y="25"/>
                  </a:cubicBezTo>
                  <a:cubicBezTo>
                    <a:pt x="28" y="30"/>
                    <a:pt x="10" y="34"/>
                    <a:pt x="2" y="46"/>
                  </a:cubicBezTo>
                  <a:cubicBezTo>
                    <a:pt x="0" y="48"/>
                    <a:pt x="4" y="51"/>
                    <a:pt x="7" y="49"/>
                  </a:cubicBezTo>
                  <a:cubicBezTo>
                    <a:pt x="17" y="41"/>
                    <a:pt x="36" y="37"/>
                    <a:pt x="48" y="32"/>
                  </a:cubicBezTo>
                  <a:cubicBezTo>
                    <a:pt x="65" y="25"/>
                    <a:pt x="83" y="19"/>
                    <a:pt x="99" y="9"/>
                  </a:cubicBezTo>
                  <a:cubicBezTo>
                    <a:pt x="104" y="6"/>
                    <a:pt x="100" y="0"/>
                    <a:pt x="95" y="2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22"/>
            <p:cNvSpPr/>
            <p:nvPr/>
          </p:nvSpPr>
          <p:spPr bwMode="auto">
            <a:xfrm>
              <a:off x="4259" y="1292"/>
              <a:ext cx="252" cy="119"/>
            </a:xfrm>
            <a:custGeom>
              <a:avLst/>
              <a:gdLst>
                <a:gd name="T0" fmla="*/ 96 w 106"/>
                <a:gd name="T1" fmla="*/ 3 h 50"/>
                <a:gd name="T2" fmla="*/ 5 w 106"/>
                <a:gd name="T3" fmla="*/ 42 h 50"/>
                <a:gd name="T4" fmla="*/ 7 w 106"/>
                <a:gd name="T5" fmla="*/ 49 h 50"/>
                <a:gd name="T6" fmla="*/ 101 w 106"/>
                <a:gd name="T7" fmla="*/ 11 h 50"/>
                <a:gd name="T8" fmla="*/ 96 w 106"/>
                <a:gd name="T9" fmla="*/ 3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6" h="50">
                  <a:moveTo>
                    <a:pt x="96" y="3"/>
                  </a:moveTo>
                  <a:cubicBezTo>
                    <a:pt x="65" y="16"/>
                    <a:pt x="37" y="32"/>
                    <a:pt x="5" y="42"/>
                  </a:cubicBezTo>
                  <a:cubicBezTo>
                    <a:pt x="0" y="43"/>
                    <a:pt x="2" y="50"/>
                    <a:pt x="7" y="49"/>
                  </a:cubicBezTo>
                  <a:cubicBezTo>
                    <a:pt x="39" y="42"/>
                    <a:pt x="72" y="27"/>
                    <a:pt x="101" y="11"/>
                  </a:cubicBezTo>
                  <a:cubicBezTo>
                    <a:pt x="106" y="8"/>
                    <a:pt x="101" y="0"/>
                    <a:pt x="96" y="3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Freeform 23"/>
            <p:cNvSpPr/>
            <p:nvPr/>
          </p:nvSpPr>
          <p:spPr bwMode="auto">
            <a:xfrm>
              <a:off x="4311" y="1371"/>
              <a:ext cx="236" cy="123"/>
            </a:xfrm>
            <a:custGeom>
              <a:avLst/>
              <a:gdLst>
                <a:gd name="T0" fmla="*/ 92 w 99"/>
                <a:gd name="T1" fmla="*/ 1 h 52"/>
                <a:gd name="T2" fmla="*/ 52 w 99"/>
                <a:gd name="T3" fmla="*/ 19 h 52"/>
                <a:gd name="T4" fmla="*/ 4 w 99"/>
                <a:gd name="T5" fmla="*/ 43 h 52"/>
                <a:gd name="T6" fmla="*/ 8 w 99"/>
                <a:gd name="T7" fmla="*/ 50 h 52"/>
                <a:gd name="T8" fmla="*/ 55 w 99"/>
                <a:gd name="T9" fmla="*/ 27 h 52"/>
                <a:gd name="T10" fmla="*/ 95 w 99"/>
                <a:gd name="T11" fmla="*/ 9 h 52"/>
                <a:gd name="T12" fmla="*/ 92 w 99"/>
                <a:gd name="T13" fmla="*/ 1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9" h="52">
                  <a:moveTo>
                    <a:pt x="92" y="1"/>
                  </a:moveTo>
                  <a:cubicBezTo>
                    <a:pt x="78" y="5"/>
                    <a:pt x="65" y="13"/>
                    <a:pt x="52" y="19"/>
                  </a:cubicBezTo>
                  <a:cubicBezTo>
                    <a:pt x="36" y="26"/>
                    <a:pt x="19" y="34"/>
                    <a:pt x="4" y="43"/>
                  </a:cubicBezTo>
                  <a:cubicBezTo>
                    <a:pt x="0" y="46"/>
                    <a:pt x="4" y="52"/>
                    <a:pt x="8" y="50"/>
                  </a:cubicBezTo>
                  <a:cubicBezTo>
                    <a:pt x="23" y="41"/>
                    <a:pt x="39" y="33"/>
                    <a:pt x="55" y="27"/>
                  </a:cubicBezTo>
                  <a:cubicBezTo>
                    <a:pt x="69" y="22"/>
                    <a:pt x="84" y="17"/>
                    <a:pt x="95" y="9"/>
                  </a:cubicBezTo>
                  <a:cubicBezTo>
                    <a:pt x="99" y="6"/>
                    <a:pt x="97" y="0"/>
                    <a:pt x="92" y="1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pic>
        <p:nvPicPr>
          <p:cNvPr id="25" name="图片 2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65540" y="3909685"/>
            <a:ext cx="438456" cy="853339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84974" y="2313238"/>
            <a:ext cx="662403" cy="621371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08099" y="1803419"/>
            <a:ext cx="819326" cy="376890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62575" y="3038051"/>
            <a:ext cx="237448" cy="732695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464147" y="3329694"/>
            <a:ext cx="504057" cy="441051"/>
          </a:xfrm>
          <a:prstGeom prst="rect">
            <a:avLst/>
          </a:prstGeom>
        </p:spPr>
      </p:pic>
      <p:sp>
        <p:nvSpPr>
          <p:cNvPr id="32" name="文本框 10"/>
          <p:cNvSpPr txBox="1"/>
          <p:nvPr/>
        </p:nvSpPr>
        <p:spPr>
          <a:xfrm>
            <a:off x="4415157" y="1721226"/>
            <a:ext cx="737254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7200" dirty="0">
                <a:blipFill dpi="0" rotWithShape="1">
                  <a:blip r:embed="rId7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方正正大黑简体" panose="02000000000000000000" pitchFamily="2" charset="-122"/>
                <a:ea typeface="方正正大黑简体" panose="02000000000000000000" pitchFamily="2" charset="-122"/>
                <a:cs typeface="Mongolian Baiti" panose="03000500000000000000" pitchFamily="66" charset="0"/>
              </a:rPr>
              <a:t>感谢您的聆听</a:t>
            </a:r>
          </a:p>
        </p:txBody>
      </p:sp>
      <p:grpSp>
        <p:nvGrpSpPr>
          <p:cNvPr id="33" name="组合 32"/>
          <p:cNvGrpSpPr/>
          <p:nvPr/>
        </p:nvGrpSpPr>
        <p:grpSpPr>
          <a:xfrm>
            <a:off x="4608868" y="2904957"/>
            <a:ext cx="6985120" cy="211101"/>
            <a:chOff x="2804139" y="4450982"/>
            <a:chExt cx="7078926" cy="223551"/>
          </a:xfrm>
        </p:grpSpPr>
        <p:sp>
          <p:nvSpPr>
            <p:cNvPr id="34" name="Freeform 334"/>
            <p:cNvSpPr>
              <a:spLocks noEditPoints="1"/>
            </p:cNvSpPr>
            <p:nvPr/>
          </p:nvSpPr>
          <p:spPr bwMode="auto">
            <a:xfrm rot="10800000">
              <a:off x="2804139" y="4450982"/>
              <a:ext cx="3624526" cy="223551"/>
            </a:xfrm>
            <a:custGeom>
              <a:avLst/>
              <a:gdLst>
                <a:gd name="T0" fmla="*/ 32 w 1069"/>
                <a:gd name="T1" fmla="*/ 50 h 77"/>
                <a:gd name="T2" fmla="*/ 29 w 1069"/>
                <a:gd name="T3" fmla="*/ 17 h 77"/>
                <a:gd name="T4" fmla="*/ 87 w 1069"/>
                <a:gd name="T5" fmla="*/ 15 h 77"/>
                <a:gd name="T6" fmla="*/ 108 w 1069"/>
                <a:gd name="T7" fmla="*/ 20 h 77"/>
                <a:gd name="T8" fmla="*/ 148 w 1069"/>
                <a:gd name="T9" fmla="*/ 19 h 77"/>
                <a:gd name="T10" fmla="*/ 191 w 1069"/>
                <a:gd name="T11" fmla="*/ 13 h 77"/>
                <a:gd name="T12" fmla="*/ 241 w 1069"/>
                <a:gd name="T13" fmla="*/ 12 h 77"/>
                <a:gd name="T14" fmla="*/ 285 w 1069"/>
                <a:gd name="T15" fmla="*/ 10 h 77"/>
                <a:gd name="T16" fmla="*/ 325 w 1069"/>
                <a:gd name="T17" fmla="*/ 23 h 77"/>
                <a:gd name="T18" fmla="*/ 385 w 1069"/>
                <a:gd name="T19" fmla="*/ 9 h 77"/>
                <a:gd name="T20" fmla="*/ 405 w 1069"/>
                <a:gd name="T21" fmla="*/ 24 h 77"/>
                <a:gd name="T22" fmla="*/ 449 w 1069"/>
                <a:gd name="T23" fmla="*/ 12 h 77"/>
                <a:gd name="T24" fmla="*/ 488 w 1069"/>
                <a:gd name="T25" fmla="*/ 17 h 77"/>
                <a:gd name="T26" fmla="*/ 530 w 1069"/>
                <a:gd name="T27" fmla="*/ 14 h 77"/>
                <a:gd name="T28" fmla="*/ 587 w 1069"/>
                <a:gd name="T29" fmla="*/ 8 h 77"/>
                <a:gd name="T30" fmla="*/ 621 w 1069"/>
                <a:gd name="T31" fmla="*/ 19 h 77"/>
                <a:gd name="T32" fmla="*/ 677 w 1069"/>
                <a:gd name="T33" fmla="*/ 20 h 77"/>
                <a:gd name="T34" fmla="*/ 716 w 1069"/>
                <a:gd name="T35" fmla="*/ 15 h 77"/>
                <a:gd name="T36" fmla="*/ 761 w 1069"/>
                <a:gd name="T37" fmla="*/ 17 h 77"/>
                <a:gd name="T38" fmla="*/ 816 w 1069"/>
                <a:gd name="T39" fmla="*/ 9 h 77"/>
                <a:gd name="T40" fmla="*/ 850 w 1069"/>
                <a:gd name="T41" fmla="*/ 15 h 77"/>
                <a:gd name="T42" fmla="*/ 890 w 1069"/>
                <a:gd name="T43" fmla="*/ 9 h 77"/>
                <a:gd name="T44" fmla="*/ 939 w 1069"/>
                <a:gd name="T45" fmla="*/ 15 h 77"/>
                <a:gd name="T46" fmla="*/ 981 w 1069"/>
                <a:gd name="T47" fmla="*/ 29 h 77"/>
                <a:gd name="T48" fmla="*/ 1010 w 1069"/>
                <a:gd name="T49" fmla="*/ 27 h 77"/>
                <a:gd name="T50" fmla="*/ 1044 w 1069"/>
                <a:gd name="T51" fmla="*/ 53 h 77"/>
                <a:gd name="T52" fmla="*/ 1051 w 1069"/>
                <a:gd name="T53" fmla="*/ 58 h 77"/>
                <a:gd name="T54" fmla="*/ 1010 w 1069"/>
                <a:gd name="T55" fmla="*/ 69 h 77"/>
                <a:gd name="T56" fmla="*/ 981 w 1069"/>
                <a:gd name="T57" fmla="*/ 61 h 77"/>
                <a:gd name="T58" fmla="*/ 928 w 1069"/>
                <a:gd name="T59" fmla="*/ 42 h 77"/>
                <a:gd name="T60" fmla="*/ 866 w 1069"/>
                <a:gd name="T61" fmla="*/ 59 h 77"/>
                <a:gd name="T62" fmla="*/ 832 w 1069"/>
                <a:gd name="T63" fmla="*/ 53 h 77"/>
                <a:gd name="T64" fmla="*/ 806 w 1069"/>
                <a:gd name="T65" fmla="*/ 59 h 77"/>
                <a:gd name="T66" fmla="*/ 756 w 1069"/>
                <a:gd name="T67" fmla="*/ 59 h 77"/>
                <a:gd name="T68" fmla="*/ 716 w 1069"/>
                <a:gd name="T69" fmla="*/ 47 h 77"/>
                <a:gd name="T70" fmla="*/ 665 w 1069"/>
                <a:gd name="T71" fmla="*/ 40 h 77"/>
                <a:gd name="T72" fmla="*/ 629 w 1069"/>
                <a:gd name="T73" fmla="*/ 50 h 77"/>
                <a:gd name="T74" fmla="*/ 584 w 1069"/>
                <a:gd name="T75" fmla="*/ 62 h 77"/>
                <a:gd name="T76" fmla="*/ 533 w 1069"/>
                <a:gd name="T77" fmla="*/ 55 h 77"/>
                <a:gd name="T78" fmla="*/ 481 w 1069"/>
                <a:gd name="T79" fmla="*/ 50 h 77"/>
                <a:gd name="T80" fmla="*/ 455 w 1069"/>
                <a:gd name="T81" fmla="*/ 42 h 77"/>
                <a:gd name="T82" fmla="*/ 412 w 1069"/>
                <a:gd name="T83" fmla="*/ 62 h 77"/>
                <a:gd name="T84" fmla="*/ 359 w 1069"/>
                <a:gd name="T85" fmla="*/ 57 h 77"/>
                <a:gd name="T86" fmla="*/ 321 w 1069"/>
                <a:gd name="T87" fmla="*/ 56 h 77"/>
                <a:gd name="T88" fmla="*/ 283 w 1069"/>
                <a:gd name="T89" fmla="*/ 59 h 77"/>
                <a:gd name="T90" fmla="*/ 246 w 1069"/>
                <a:gd name="T91" fmla="*/ 62 h 77"/>
                <a:gd name="T92" fmla="*/ 203 w 1069"/>
                <a:gd name="T93" fmla="*/ 58 h 77"/>
                <a:gd name="T94" fmla="*/ 174 w 1069"/>
                <a:gd name="T95" fmla="*/ 63 h 77"/>
                <a:gd name="T96" fmla="*/ 153 w 1069"/>
                <a:gd name="T97" fmla="*/ 58 h 77"/>
                <a:gd name="T98" fmla="*/ 115 w 1069"/>
                <a:gd name="T99" fmla="*/ 57 h 77"/>
                <a:gd name="T100" fmla="*/ 364 w 1069"/>
                <a:gd name="T101" fmla="*/ 18 h 77"/>
                <a:gd name="T102" fmla="*/ 13 w 1069"/>
                <a:gd name="T103" fmla="*/ 43 h 77"/>
                <a:gd name="T104" fmla="*/ 179 w 1069"/>
                <a:gd name="T105" fmla="*/ 29 h 77"/>
                <a:gd name="T106" fmla="*/ 233 w 1069"/>
                <a:gd name="T107" fmla="*/ 45 h 77"/>
                <a:gd name="T108" fmla="*/ 276 w 1069"/>
                <a:gd name="T109" fmla="*/ 32 h 77"/>
                <a:gd name="T110" fmla="*/ 404 w 1069"/>
                <a:gd name="T111" fmla="*/ 35 h 77"/>
                <a:gd name="T112" fmla="*/ 479 w 1069"/>
                <a:gd name="T113" fmla="*/ 39 h 77"/>
                <a:gd name="T114" fmla="*/ 612 w 1069"/>
                <a:gd name="T115" fmla="*/ 27 h 77"/>
                <a:gd name="T116" fmla="*/ 736 w 1069"/>
                <a:gd name="T117" fmla="*/ 44 h 77"/>
                <a:gd name="T118" fmla="*/ 789 w 1069"/>
                <a:gd name="T119" fmla="*/ 31 h 77"/>
                <a:gd name="T120" fmla="*/ 800 w 1069"/>
                <a:gd name="T121" fmla="*/ 29 h 77"/>
                <a:gd name="T122" fmla="*/ 894 w 1069"/>
                <a:gd name="T123" fmla="*/ 41 h 77"/>
                <a:gd name="T124" fmla="*/ 955 w 1069"/>
                <a:gd name="T125" fmla="*/ 3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69" h="77">
                  <a:moveTo>
                    <a:pt x="63" y="56"/>
                  </a:moveTo>
                  <a:cubicBezTo>
                    <a:pt x="62" y="56"/>
                    <a:pt x="60" y="55"/>
                    <a:pt x="60" y="55"/>
                  </a:cubicBezTo>
                  <a:cubicBezTo>
                    <a:pt x="60" y="55"/>
                    <a:pt x="62" y="52"/>
                    <a:pt x="62" y="52"/>
                  </a:cubicBezTo>
                  <a:cubicBezTo>
                    <a:pt x="62" y="52"/>
                    <a:pt x="64" y="54"/>
                    <a:pt x="64" y="54"/>
                  </a:cubicBezTo>
                  <a:cubicBezTo>
                    <a:pt x="65" y="54"/>
                    <a:pt x="66" y="52"/>
                    <a:pt x="66" y="52"/>
                  </a:cubicBezTo>
                  <a:cubicBezTo>
                    <a:pt x="66" y="52"/>
                    <a:pt x="67" y="50"/>
                    <a:pt x="68" y="50"/>
                  </a:cubicBezTo>
                  <a:cubicBezTo>
                    <a:pt x="68" y="50"/>
                    <a:pt x="70" y="51"/>
                    <a:pt x="70" y="51"/>
                  </a:cubicBezTo>
                  <a:cubicBezTo>
                    <a:pt x="70" y="51"/>
                    <a:pt x="72" y="53"/>
                    <a:pt x="72" y="53"/>
                  </a:cubicBezTo>
                  <a:cubicBezTo>
                    <a:pt x="72" y="53"/>
                    <a:pt x="74" y="51"/>
                    <a:pt x="74" y="51"/>
                  </a:cubicBezTo>
                  <a:cubicBezTo>
                    <a:pt x="74" y="50"/>
                    <a:pt x="72" y="50"/>
                    <a:pt x="72" y="49"/>
                  </a:cubicBezTo>
                  <a:cubicBezTo>
                    <a:pt x="72" y="49"/>
                    <a:pt x="73" y="47"/>
                    <a:pt x="73" y="47"/>
                  </a:cubicBezTo>
                  <a:cubicBezTo>
                    <a:pt x="73" y="47"/>
                    <a:pt x="71" y="45"/>
                    <a:pt x="71" y="45"/>
                  </a:cubicBezTo>
                  <a:cubicBezTo>
                    <a:pt x="71" y="46"/>
                    <a:pt x="70" y="47"/>
                    <a:pt x="69" y="47"/>
                  </a:cubicBezTo>
                  <a:cubicBezTo>
                    <a:pt x="69" y="48"/>
                    <a:pt x="68" y="50"/>
                    <a:pt x="68" y="50"/>
                  </a:cubicBezTo>
                  <a:cubicBezTo>
                    <a:pt x="67" y="50"/>
                    <a:pt x="66" y="48"/>
                    <a:pt x="66" y="48"/>
                  </a:cubicBezTo>
                  <a:cubicBezTo>
                    <a:pt x="65" y="48"/>
                    <a:pt x="64" y="50"/>
                    <a:pt x="64" y="50"/>
                  </a:cubicBezTo>
                  <a:cubicBezTo>
                    <a:pt x="63" y="51"/>
                    <a:pt x="63" y="52"/>
                    <a:pt x="62" y="52"/>
                  </a:cubicBezTo>
                  <a:cubicBezTo>
                    <a:pt x="62" y="53"/>
                    <a:pt x="60" y="51"/>
                    <a:pt x="60" y="51"/>
                  </a:cubicBezTo>
                  <a:cubicBezTo>
                    <a:pt x="60" y="51"/>
                    <a:pt x="58" y="53"/>
                    <a:pt x="58" y="53"/>
                  </a:cubicBezTo>
                  <a:cubicBezTo>
                    <a:pt x="58" y="53"/>
                    <a:pt x="57" y="55"/>
                    <a:pt x="56" y="55"/>
                  </a:cubicBezTo>
                  <a:cubicBezTo>
                    <a:pt x="56" y="55"/>
                    <a:pt x="55" y="54"/>
                    <a:pt x="54" y="53"/>
                  </a:cubicBezTo>
                  <a:cubicBezTo>
                    <a:pt x="54" y="53"/>
                    <a:pt x="52" y="52"/>
                    <a:pt x="52" y="52"/>
                  </a:cubicBezTo>
                  <a:cubicBezTo>
                    <a:pt x="52" y="52"/>
                    <a:pt x="51" y="54"/>
                    <a:pt x="50" y="54"/>
                  </a:cubicBezTo>
                  <a:cubicBezTo>
                    <a:pt x="50" y="54"/>
                    <a:pt x="49" y="56"/>
                    <a:pt x="49" y="56"/>
                  </a:cubicBezTo>
                  <a:cubicBezTo>
                    <a:pt x="48" y="56"/>
                    <a:pt x="47" y="54"/>
                    <a:pt x="46" y="55"/>
                  </a:cubicBezTo>
                  <a:cubicBezTo>
                    <a:pt x="46" y="55"/>
                    <a:pt x="45" y="56"/>
                    <a:pt x="45" y="57"/>
                  </a:cubicBezTo>
                  <a:cubicBezTo>
                    <a:pt x="44" y="57"/>
                    <a:pt x="43" y="59"/>
                    <a:pt x="43" y="59"/>
                  </a:cubicBezTo>
                  <a:cubicBezTo>
                    <a:pt x="42" y="59"/>
                    <a:pt x="41" y="57"/>
                    <a:pt x="41" y="57"/>
                  </a:cubicBezTo>
                  <a:cubicBezTo>
                    <a:pt x="40" y="57"/>
                    <a:pt x="39" y="60"/>
                    <a:pt x="39" y="60"/>
                  </a:cubicBezTo>
                  <a:cubicBezTo>
                    <a:pt x="38" y="59"/>
                    <a:pt x="37" y="58"/>
                    <a:pt x="37" y="58"/>
                  </a:cubicBezTo>
                  <a:cubicBezTo>
                    <a:pt x="37" y="58"/>
                    <a:pt x="35" y="56"/>
                    <a:pt x="35" y="56"/>
                  </a:cubicBezTo>
                  <a:cubicBezTo>
                    <a:pt x="34" y="56"/>
                    <a:pt x="33" y="58"/>
                    <a:pt x="33" y="58"/>
                  </a:cubicBezTo>
                  <a:cubicBezTo>
                    <a:pt x="32" y="59"/>
                    <a:pt x="32" y="60"/>
                    <a:pt x="31" y="61"/>
                  </a:cubicBezTo>
                  <a:cubicBezTo>
                    <a:pt x="31" y="61"/>
                    <a:pt x="30" y="63"/>
                    <a:pt x="29" y="63"/>
                  </a:cubicBezTo>
                  <a:cubicBezTo>
                    <a:pt x="29" y="63"/>
                    <a:pt x="27" y="61"/>
                    <a:pt x="27" y="61"/>
                  </a:cubicBezTo>
                  <a:cubicBezTo>
                    <a:pt x="27" y="61"/>
                    <a:pt x="25" y="59"/>
                    <a:pt x="25" y="59"/>
                  </a:cubicBezTo>
                  <a:cubicBezTo>
                    <a:pt x="25" y="59"/>
                    <a:pt x="24" y="61"/>
                    <a:pt x="23" y="62"/>
                  </a:cubicBezTo>
                  <a:cubicBezTo>
                    <a:pt x="23" y="62"/>
                    <a:pt x="22" y="63"/>
                    <a:pt x="22" y="64"/>
                  </a:cubicBezTo>
                  <a:cubicBezTo>
                    <a:pt x="20" y="63"/>
                    <a:pt x="19" y="62"/>
                    <a:pt x="17" y="60"/>
                  </a:cubicBezTo>
                  <a:cubicBezTo>
                    <a:pt x="18" y="60"/>
                    <a:pt x="18" y="58"/>
                    <a:pt x="19" y="58"/>
                  </a:cubicBezTo>
                  <a:cubicBezTo>
                    <a:pt x="19" y="58"/>
                    <a:pt x="21" y="60"/>
                    <a:pt x="21" y="60"/>
                  </a:cubicBezTo>
                  <a:cubicBezTo>
                    <a:pt x="22" y="60"/>
                    <a:pt x="22" y="58"/>
                    <a:pt x="23" y="58"/>
                  </a:cubicBezTo>
                  <a:cubicBezTo>
                    <a:pt x="23" y="57"/>
                    <a:pt x="24" y="56"/>
                    <a:pt x="24" y="55"/>
                  </a:cubicBezTo>
                  <a:cubicBezTo>
                    <a:pt x="25" y="55"/>
                    <a:pt x="26" y="57"/>
                    <a:pt x="27" y="57"/>
                  </a:cubicBezTo>
                  <a:cubicBezTo>
                    <a:pt x="27" y="57"/>
                    <a:pt x="28" y="55"/>
                    <a:pt x="28" y="55"/>
                  </a:cubicBezTo>
                  <a:cubicBezTo>
                    <a:pt x="29" y="54"/>
                    <a:pt x="30" y="53"/>
                    <a:pt x="30" y="53"/>
                  </a:cubicBezTo>
                  <a:cubicBezTo>
                    <a:pt x="31" y="52"/>
                    <a:pt x="31" y="51"/>
                    <a:pt x="32" y="50"/>
                  </a:cubicBezTo>
                  <a:cubicBezTo>
                    <a:pt x="31" y="50"/>
                    <a:pt x="30" y="49"/>
                    <a:pt x="30" y="49"/>
                  </a:cubicBezTo>
                  <a:cubicBezTo>
                    <a:pt x="29" y="49"/>
                    <a:pt x="28" y="51"/>
                    <a:pt x="28" y="51"/>
                  </a:cubicBezTo>
                  <a:cubicBezTo>
                    <a:pt x="28" y="51"/>
                    <a:pt x="26" y="53"/>
                    <a:pt x="26" y="53"/>
                  </a:cubicBezTo>
                  <a:cubicBezTo>
                    <a:pt x="26" y="53"/>
                    <a:pt x="24" y="52"/>
                    <a:pt x="24" y="52"/>
                  </a:cubicBezTo>
                  <a:cubicBezTo>
                    <a:pt x="24" y="51"/>
                    <a:pt x="26" y="50"/>
                    <a:pt x="26" y="49"/>
                  </a:cubicBezTo>
                  <a:cubicBezTo>
                    <a:pt x="26" y="49"/>
                    <a:pt x="23" y="48"/>
                    <a:pt x="23" y="48"/>
                  </a:cubicBezTo>
                  <a:cubicBezTo>
                    <a:pt x="23" y="47"/>
                    <a:pt x="25" y="46"/>
                    <a:pt x="25" y="45"/>
                  </a:cubicBezTo>
                  <a:cubicBezTo>
                    <a:pt x="25" y="45"/>
                    <a:pt x="23" y="44"/>
                    <a:pt x="23" y="44"/>
                  </a:cubicBezTo>
                  <a:cubicBezTo>
                    <a:pt x="22" y="44"/>
                    <a:pt x="22" y="45"/>
                    <a:pt x="21" y="46"/>
                  </a:cubicBezTo>
                  <a:cubicBezTo>
                    <a:pt x="21" y="46"/>
                    <a:pt x="20" y="48"/>
                    <a:pt x="19" y="48"/>
                  </a:cubicBezTo>
                  <a:cubicBezTo>
                    <a:pt x="19" y="48"/>
                    <a:pt x="18" y="46"/>
                    <a:pt x="17" y="46"/>
                  </a:cubicBezTo>
                  <a:cubicBezTo>
                    <a:pt x="17" y="47"/>
                    <a:pt x="16" y="48"/>
                    <a:pt x="16" y="49"/>
                  </a:cubicBezTo>
                  <a:cubicBezTo>
                    <a:pt x="15" y="49"/>
                    <a:pt x="14" y="51"/>
                    <a:pt x="14" y="51"/>
                  </a:cubicBezTo>
                  <a:cubicBezTo>
                    <a:pt x="14" y="51"/>
                    <a:pt x="12" y="49"/>
                    <a:pt x="12" y="49"/>
                  </a:cubicBezTo>
                  <a:cubicBezTo>
                    <a:pt x="11" y="50"/>
                    <a:pt x="10" y="51"/>
                    <a:pt x="10" y="51"/>
                  </a:cubicBezTo>
                  <a:cubicBezTo>
                    <a:pt x="9" y="52"/>
                    <a:pt x="9" y="53"/>
                    <a:pt x="8" y="54"/>
                  </a:cubicBezTo>
                  <a:cubicBezTo>
                    <a:pt x="7" y="55"/>
                    <a:pt x="6" y="57"/>
                    <a:pt x="5" y="58"/>
                  </a:cubicBezTo>
                  <a:cubicBezTo>
                    <a:pt x="3" y="57"/>
                    <a:pt x="2" y="56"/>
                    <a:pt x="0" y="55"/>
                  </a:cubicBezTo>
                  <a:cubicBezTo>
                    <a:pt x="0" y="54"/>
                    <a:pt x="2" y="53"/>
                    <a:pt x="2" y="52"/>
                  </a:cubicBezTo>
                  <a:cubicBezTo>
                    <a:pt x="2" y="52"/>
                    <a:pt x="0" y="51"/>
                    <a:pt x="0" y="51"/>
                  </a:cubicBezTo>
                  <a:cubicBezTo>
                    <a:pt x="0" y="50"/>
                    <a:pt x="1" y="49"/>
                    <a:pt x="1" y="49"/>
                  </a:cubicBezTo>
                  <a:cubicBezTo>
                    <a:pt x="2" y="48"/>
                    <a:pt x="3" y="47"/>
                    <a:pt x="3" y="46"/>
                  </a:cubicBezTo>
                  <a:cubicBezTo>
                    <a:pt x="3" y="46"/>
                    <a:pt x="1" y="45"/>
                    <a:pt x="1" y="45"/>
                  </a:cubicBezTo>
                  <a:cubicBezTo>
                    <a:pt x="1" y="44"/>
                    <a:pt x="3" y="43"/>
                    <a:pt x="3" y="42"/>
                  </a:cubicBezTo>
                  <a:cubicBezTo>
                    <a:pt x="3" y="42"/>
                    <a:pt x="4" y="41"/>
                    <a:pt x="4" y="40"/>
                  </a:cubicBezTo>
                  <a:cubicBezTo>
                    <a:pt x="4" y="40"/>
                    <a:pt x="2" y="39"/>
                    <a:pt x="2" y="38"/>
                  </a:cubicBezTo>
                  <a:cubicBezTo>
                    <a:pt x="2" y="38"/>
                    <a:pt x="4" y="36"/>
                    <a:pt x="4" y="36"/>
                  </a:cubicBezTo>
                  <a:cubicBezTo>
                    <a:pt x="4" y="36"/>
                    <a:pt x="6" y="38"/>
                    <a:pt x="6" y="38"/>
                  </a:cubicBezTo>
                  <a:cubicBezTo>
                    <a:pt x="6" y="38"/>
                    <a:pt x="8" y="40"/>
                    <a:pt x="8" y="40"/>
                  </a:cubicBezTo>
                  <a:cubicBezTo>
                    <a:pt x="9" y="39"/>
                    <a:pt x="10" y="38"/>
                    <a:pt x="10" y="37"/>
                  </a:cubicBezTo>
                  <a:cubicBezTo>
                    <a:pt x="10" y="37"/>
                    <a:pt x="8" y="36"/>
                    <a:pt x="8" y="36"/>
                  </a:cubicBezTo>
                  <a:cubicBezTo>
                    <a:pt x="8" y="35"/>
                    <a:pt x="10" y="34"/>
                    <a:pt x="9" y="33"/>
                  </a:cubicBezTo>
                  <a:cubicBezTo>
                    <a:pt x="9" y="33"/>
                    <a:pt x="7" y="32"/>
                    <a:pt x="7" y="32"/>
                  </a:cubicBezTo>
                  <a:cubicBezTo>
                    <a:pt x="7" y="31"/>
                    <a:pt x="9" y="30"/>
                    <a:pt x="9" y="29"/>
                  </a:cubicBezTo>
                  <a:cubicBezTo>
                    <a:pt x="9" y="29"/>
                    <a:pt x="7" y="28"/>
                    <a:pt x="7" y="28"/>
                  </a:cubicBezTo>
                  <a:cubicBezTo>
                    <a:pt x="7" y="27"/>
                    <a:pt x="8" y="26"/>
                    <a:pt x="8" y="26"/>
                  </a:cubicBezTo>
                  <a:cubicBezTo>
                    <a:pt x="9" y="25"/>
                    <a:pt x="9" y="24"/>
                    <a:pt x="10" y="23"/>
                  </a:cubicBezTo>
                  <a:cubicBezTo>
                    <a:pt x="10" y="23"/>
                    <a:pt x="12" y="25"/>
                    <a:pt x="12" y="25"/>
                  </a:cubicBezTo>
                  <a:cubicBezTo>
                    <a:pt x="13" y="26"/>
                    <a:pt x="14" y="26"/>
                    <a:pt x="15" y="27"/>
                  </a:cubicBezTo>
                  <a:cubicBezTo>
                    <a:pt x="15" y="27"/>
                    <a:pt x="16" y="28"/>
                    <a:pt x="17" y="28"/>
                  </a:cubicBezTo>
                  <a:cubicBezTo>
                    <a:pt x="17" y="28"/>
                    <a:pt x="18" y="26"/>
                    <a:pt x="19" y="26"/>
                  </a:cubicBezTo>
                  <a:cubicBezTo>
                    <a:pt x="19" y="26"/>
                    <a:pt x="20" y="24"/>
                    <a:pt x="20" y="24"/>
                  </a:cubicBezTo>
                  <a:cubicBezTo>
                    <a:pt x="21" y="24"/>
                    <a:pt x="21" y="22"/>
                    <a:pt x="22" y="22"/>
                  </a:cubicBezTo>
                  <a:cubicBezTo>
                    <a:pt x="22" y="22"/>
                    <a:pt x="24" y="24"/>
                    <a:pt x="24" y="23"/>
                  </a:cubicBezTo>
                  <a:cubicBezTo>
                    <a:pt x="25" y="23"/>
                    <a:pt x="25" y="22"/>
                    <a:pt x="26" y="21"/>
                  </a:cubicBezTo>
                  <a:cubicBezTo>
                    <a:pt x="26" y="20"/>
                    <a:pt x="27" y="20"/>
                    <a:pt x="28" y="19"/>
                  </a:cubicBezTo>
                  <a:cubicBezTo>
                    <a:pt x="28" y="18"/>
                    <a:pt x="29" y="17"/>
                    <a:pt x="29" y="17"/>
                  </a:cubicBezTo>
                  <a:cubicBezTo>
                    <a:pt x="30" y="16"/>
                    <a:pt x="30" y="15"/>
                    <a:pt x="31" y="14"/>
                  </a:cubicBezTo>
                  <a:cubicBezTo>
                    <a:pt x="32" y="14"/>
                    <a:pt x="32" y="13"/>
                    <a:pt x="33" y="12"/>
                  </a:cubicBezTo>
                  <a:cubicBezTo>
                    <a:pt x="33" y="12"/>
                    <a:pt x="35" y="14"/>
                    <a:pt x="35" y="14"/>
                  </a:cubicBezTo>
                  <a:cubicBezTo>
                    <a:pt x="35" y="15"/>
                    <a:pt x="33" y="16"/>
                    <a:pt x="33" y="16"/>
                  </a:cubicBezTo>
                  <a:cubicBezTo>
                    <a:pt x="34" y="16"/>
                    <a:pt x="35" y="18"/>
                    <a:pt x="35" y="18"/>
                  </a:cubicBezTo>
                  <a:cubicBezTo>
                    <a:pt x="36" y="18"/>
                    <a:pt x="37" y="16"/>
                    <a:pt x="37" y="16"/>
                  </a:cubicBezTo>
                  <a:cubicBezTo>
                    <a:pt x="37" y="16"/>
                    <a:pt x="39" y="13"/>
                    <a:pt x="39" y="13"/>
                  </a:cubicBezTo>
                  <a:cubicBezTo>
                    <a:pt x="39" y="14"/>
                    <a:pt x="41" y="15"/>
                    <a:pt x="41" y="15"/>
                  </a:cubicBezTo>
                  <a:cubicBezTo>
                    <a:pt x="41" y="16"/>
                    <a:pt x="40" y="17"/>
                    <a:pt x="39" y="17"/>
                  </a:cubicBezTo>
                  <a:cubicBezTo>
                    <a:pt x="39" y="18"/>
                    <a:pt x="38" y="19"/>
                    <a:pt x="38" y="20"/>
                  </a:cubicBezTo>
                  <a:cubicBezTo>
                    <a:pt x="38" y="20"/>
                    <a:pt x="40" y="21"/>
                    <a:pt x="40" y="21"/>
                  </a:cubicBezTo>
                  <a:cubicBezTo>
                    <a:pt x="40" y="22"/>
                    <a:pt x="42" y="23"/>
                    <a:pt x="42" y="23"/>
                  </a:cubicBezTo>
                  <a:cubicBezTo>
                    <a:pt x="42" y="23"/>
                    <a:pt x="40" y="25"/>
                    <a:pt x="40" y="25"/>
                  </a:cubicBezTo>
                  <a:cubicBezTo>
                    <a:pt x="41" y="26"/>
                    <a:pt x="42" y="26"/>
                    <a:pt x="43" y="27"/>
                  </a:cubicBezTo>
                  <a:cubicBezTo>
                    <a:pt x="43" y="26"/>
                    <a:pt x="44" y="25"/>
                    <a:pt x="44" y="25"/>
                  </a:cubicBezTo>
                  <a:cubicBezTo>
                    <a:pt x="45" y="24"/>
                    <a:pt x="46" y="23"/>
                    <a:pt x="46" y="22"/>
                  </a:cubicBezTo>
                  <a:cubicBezTo>
                    <a:pt x="46" y="22"/>
                    <a:pt x="48" y="21"/>
                    <a:pt x="48" y="20"/>
                  </a:cubicBezTo>
                  <a:cubicBezTo>
                    <a:pt x="48" y="20"/>
                    <a:pt x="46" y="19"/>
                    <a:pt x="46" y="19"/>
                  </a:cubicBezTo>
                  <a:cubicBezTo>
                    <a:pt x="46" y="18"/>
                    <a:pt x="47" y="16"/>
                    <a:pt x="47" y="16"/>
                  </a:cubicBezTo>
                  <a:cubicBezTo>
                    <a:pt x="48" y="16"/>
                    <a:pt x="49" y="18"/>
                    <a:pt x="49" y="18"/>
                  </a:cubicBezTo>
                  <a:cubicBezTo>
                    <a:pt x="50" y="18"/>
                    <a:pt x="51" y="20"/>
                    <a:pt x="52" y="20"/>
                  </a:cubicBezTo>
                  <a:cubicBezTo>
                    <a:pt x="52" y="20"/>
                    <a:pt x="53" y="18"/>
                    <a:pt x="53" y="17"/>
                  </a:cubicBezTo>
                  <a:cubicBezTo>
                    <a:pt x="54" y="17"/>
                    <a:pt x="55" y="19"/>
                    <a:pt x="56" y="19"/>
                  </a:cubicBezTo>
                  <a:cubicBezTo>
                    <a:pt x="56" y="19"/>
                    <a:pt x="57" y="17"/>
                    <a:pt x="57" y="17"/>
                  </a:cubicBezTo>
                  <a:cubicBezTo>
                    <a:pt x="58" y="17"/>
                    <a:pt x="59" y="15"/>
                    <a:pt x="59" y="15"/>
                  </a:cubicBezTo>
                  <a:cubicBezTo>
                    <a:pt x="60" y="15"/>
                    <a:pt x="61" y="16"/>
                    <a:pt x="61" y="16"/>
                  </a:cubicBezTo>
                  <a:cubicBezTo>
                    <a:pt x="62" y="17"/>
                    <a:pt x="63" y="18"/>
                    <a:pt x="64" y="18"/>
                  </a:cubicBezTo>
                  <a:cubicBezTo>
                    <a:pt x="64" y="19"/>
                    <a:pt x="65" y="19"/>
                    <a:pt x="66" y="20"/>
                  </a:cubicBezTo>
                  <a:cubicBezTo>
                    <a:pt x="66" y="20"/>
                    <a:pt x="64" y="22"/>
                    <a:pt x="64" y="22"/>
                  </a:cubicBezTo>
                  <a:cubicBezTo>
                    <a:pt x="64" y="23"/>
                    <a:pt x="66" y="23"/>
                    <a:pt x="66" y="24"/>
                  </a:cubicBezTo>
                  <a:cubicBezTo>
                    <a:pt x="66" y="23"/>
                    <a:pt x="68" y="22"/>
                    <a:pt x="68" y="22"/>
                  </a:cubicBezTo>
                  <a:cubicBezTo>
                    <a:pt x="68" y="21"/>
                    <a:pt x="66" y="21"/>
                    <a:pt x="66" y="20"/>
                  </a:cubicBezTo>
                  <a:cubicBezTo>
                    <a:pt x="66" y="19"/>
                    <a:pt x="68" y="18"/>
                    <a:pt x="67" y="18"/>
                  </a:cubicBezTo>
                  <a:cubicBezTo>
                    <a:pt x="67" y="17"/>
                    <a:pt x="65" y="16"/>
                    <a:pt x="65" y="16"/>
                  </a:cubicBezTo>
                  <a:cubicBezTo>
                    <a:pt x="65" y="16"/>
                    <a:pt x="67" y="14"/>
                    <a:pt x="67" y="14"/>
                  </a:cubicBezTo>
                  <a:cubicBezTo>
                    <a:pt x="67" y="14"/>
                    <a:pt x="69" y="15"/>
                    <a:pt x="69" y="15"/>
                  </a:cubicBezTo>
                  <a:cubicBezTo>
                    <a:pt x="70" y="16"/>
                    <a:pt x="71" y="17"/>
                    <a:pt x="71" y="17"/>
                  </a:cubicBezTo>
                  <a:cubicBezTo>
                    <a:pt x="72" y="17"/>
                    <a:pt x="73" y="19"/>
                    <a:pt x="74" y="19"/>
                  </a:cubicBezTo>
                  <a:cubicBezTo>
                    <a:pt x="74" y="19"/>
                    <a:pt x="75" y="17"/>
                    <a:pt x="75" y="17"/>
                  </a:cubicBezTo>
                  <a:cubicBezTo>
                    <a:pt x="75" y="16"/>
                    <a:pt x="73" y="15"/>
                    <a:pt x="73" y="15"/>
                  </a:cubicBezTo>
                  <a:cubicBezTo>
                    <a:pt x="73" y="15"/>
                    <a:pt x="74" y="13"/>
                    <a:pt x="75" y="13"/>
                  </a:cubicBezTo>
                  <a:cubicBezTo>
                    <a:pt x="75" y="13"/>
                    <a:pt x="77" y="15"/>
                    <a:pt x="77" y="14"/>
                  </a:cubicBezTo>
                  <a:cubicBezTo>
                    <a:pt x="78" y="14"/>
                    <a:pt x="78" y="12"/>
                    <a:pt x="79" y="12"/>
                  </a:cubicBezTo>
                  <a:cubicBezTo>
                    <a:pt x="79" y="12"/>
                    <a:pt x="80" y="14"/>
                    <a:pt x="81" y="14"/>
                  </a:cubicBezTo>
                  <a:cubicBezTo>
                    <a:pt x="82" y="14"/>
                    <a:pt x="82" y="12"/>
                    <a:pt x="83" y="12"/>
                  </a:cubicBezTo>
                  <a:cubicBezTo>
                    <a:pt x="83" y="12"/>
                    <a:pt x="84" y="13"/>
                    <a:pt x="85" y="13"/>
                  </a:cubicBezTo>
                  <a:cubicBezTo>
                    <a:pt x="85" y="13"/>
                    <a:pt x="87" y="15"/>
                    <a:pt x="87" y="15"/>
                  </a:cubicBezTo>
                  <a:cubicBezTo>
                    <a:pt x="87" y="15"/>
                    <a:pt x="86" y="17"/>
                    <a:pt x="85" y="17"/>
                  </a:cubicBezTo>
                  <a:cubicBezTo>
                    <a:pt x="85" y="17"/>
                    <a:pt x="84" y="16"/>
                    <a:pt x="83" y="16"/>
                  </a:cubicBezTo>
                  <a:cubicBezTo>
                    <a:pt x="83" y="16"/>
                    <a:pt x="81" y="14"/>
                    <a:pt x="81" y="14"/>
                  </a:cubicBezTo>
                  <a:cubicBezTo>
                    <a:pt x="80" y="14"/>
                    <a:pt x="80" y="16"/>
                    <a:pt x="79" y="16"/>
                  </a:cubicBezTo>
                  <a:cubicBezTo>
                    <a:pt x="79" y="17"/>
                    <a:pt x="78" y="18"/>
                    <a:pt x="78" y="18"/>
                  </a:cubicBezTo>
                  <a:cubicBezTo>
                    <a:pt x="77" y="19"/>
                    <a:pt x="80" y="20"/>
                    <a:pt x="80" y="20"/>
                  </a:cubicBezTo>
                  <a:cubicBezTo>
                    <a:pt x="80" y="21"/>
                    <a:pt x="78" y="22"/>
                    <a:pt x="78" y="22"/>
                  </a:cubicBezTo>
                  <a:cubicBezTo>
                    <a:pt x="78" y="23"/>
                    <a:pt x="80" y="23"/>
                    <a:pt x="80" y="24"/>
                  </a:cubicBezTo>
                  <a:cubicBezTo>
                    <a:pt x="81" y="24"/>
                    <a:pt x="82" y="26"/>
                    <a:pt x="83" y="26"/>
                  </a:cubicBezTo>
                  <a:cubicBezTo>
                    <a:pt x="83" y="26"/>
                    <a:pt x="84" y="24"/>
                    <a:pt x="84" y="23"/>
                  </a:cubicBezTo>
                  <a:cubicBezTo>
                    <a:pt x="85" y="23"/>
                    <a:pt x="85" y="22"/>
                    <a:pt x="86" y="21"/>
                  </a:cubicBezTo>
                  <a:cubicBezTo>
                    <a:pt x="86" y="21"/>
                    <a:pt x="87" y="19"/>
                    <a:pt x="88" y="19"/>
                  </a:cubicBezTo>
                  <a:cubicBezTo>
                    <a:pt x="88" y="19"/>
                    <a:pt x="89" y="21"/>
                    <a:pt x="90" y="21"/>
                  </a:cubicBezTo>
                  <a:cubicBezTo>
                    <a:pt x="91" y="20"/>
                    <a:pt x="91" y="19"/>
                    <a:pt x="92" y="18"/>
                  </a:cubicBezTo>
                  <a:cubicBezTo>
                    <a:pt x="92" y="18"/>
                    <a:pt x="93" y="17"/>
                    <a:pt x="93" y="16"/>
                  </a:cubicBezTo>
                  <a:cubicBezTo>
                    <a:pt x="94" y="16"/>
                    <a:pt x="95" y="14"/>
                    <a:pt x="95" y="14"/>
                  </a:cubicBezTo>
                  <a:cubicBezTo>
                    <a:pt x="96" y="14"/>
                    <a:pt x="97" y="16"/>
                    <a:pt x="97" y="16"/>
                  </a:cubicBezTo>
                  <a:cubicBezTo>
                    <a:pt x="98" y="16"/>
                    <a:pt x="98" y="13"/>
                    <a:pt x="99" y="13"/>
                  </a:cubicBezTo>
                  <a:cubicBezTo>
                    <a:pt x="99" y="13"/>
                    <a:pt x="101" y="15"/>
                    <a:pt x="101" y="15"/>
                  </a:cubicBezTo>
                  <a:cubicBezTo>
                    <a:pt x="102" y="16"/>
                    <a:pt x="103" y="16"/>
                    <a:pt x="103" y="17"/>
                  </a:cubicBezTo>
                  <a:cubicBezTo>
                    <a:pt x="102" y="18"/>
                    <a:pt x="101" y="20"/>
                    <a:pt x="100" y="21"/>
                  </a:cubicBezTo>
                  <a:cubicBezTo>
                    <a:pt x="100" y="22"/>
                    <a:pt x="98" y="23"/>
                    <a:pt x="98" y="23"/>
                  </a:cubicBezTo>
                  <a:cubicBezTo>
                    <a:pt x="98" y="24"/>
                    <a:pt x="101" y="25"/>
                    <a:pt x="101" y="25"/>
                  </a:cubicBezTo>
                  <a:cubicBezTo>
                    <a:pt x="100" y="25"/>
                    <a:pt x="99" y="27"/>
                    <a:pt x="99" y="27"/>
                  </a:cubicBezTo>
                  <a:cubicBezTo>
                    <a:pt x="98" y="27"/>
                    <a:pt x="97" y="26"/>
                    <a:pt x="97" y="26"/>
                  </a:cubicBezTo>
                  <a:cubicBezTo>
                    <a:pt x="96" y="26"/>
                    <a:pt x="94" y="24"/>
                    <a:pt x="94" y="24"/>
                  </a:cubicBezTo>
                  <a:cubicBezTo>
                    <a:pt x="94" y="24"/>
                    <a:pt x="93" y="26"/>
                    <a:pt x="93" y="26"/>
                  </a:cubicBezTo>
                  <a:cubicBezTo>
                    <a:pt x="93" y="27"/>
                    <a:pt x="95" y="27"/>
                    <a:pt x="95" y="28"/>
                  </a:cubicBezTo>
                  <a:cubicBezTo>
                    <a:pt x="95" y="29"/>
                    <a:pt x="93" y="30"/>
                    <a:pt x="93" y="30"/>
                  </a:cubicBezTo>
                  <a:cubicBezTo>
                    <a:pt x="93" y="31"/>
                    <a:pt x="96" y="32"/>
                    <a:pt x="95" y="32"/>
                  </a:cubicBezTo>
                  <a:cubicBezTo>
                    <a:pt x="95" y="33"/>
                    <a:pt x="94" y="34"/>
                    <a:pt x="94" y="34"/>
                  </a:cubicBezTo>
                  <a:cubicBezTo>
                    <a:pt x="93" y="35"/>
                    <a:pt x="93" y="36"/>
                    <a:pt x="92" y="36"/>
                  </a:cubicBezTo>
                  <a:cubicBezTo>
                    <a:pt x="91" y="37"/>
                    <a:pt x="91" y="38"/>
                    <a:pt x="90" y="39"/>
                  </a:cubicBezTo>
                  <a:cubicBezTo>
                    <a:pt x="91" y="39"/>
                    <a:pt x="92" y="40"/>
                    <a:pt x="93" y="40"/>
                  </a:cubicBezTo>
                  <a:cubicBezTo>
                    <a:pt x="93" y="40"/>
                    <a:pt x="94" y="38"/>
                    <a:pt x="94" y="38"/>
                  </a:cubicBezTo>
                  <a:cubicBezTo>
                    <a:pt x="95" y="38"/>
                    <a:pt x="95" y="36"/>
                    <a:pt x="96" y="36"/>
                  </a:cubicBezTo>
                  <a:cubicBezTo>
                    <a:pt x="96" y="35"/>
                    <a:pt x="97" y="34"/>
                    <a:pt x="98" y="34"/>
                  </a:cubicBezTo>
                  <a:cubicBezTo>
                    <a:pt x="98" y="33"/>
                    <a:pt x="99" y="32"/>
                    <a:pt x="99" y="31"/>
                  </a:cubicBezTo>
                  <a:cubicBezTo>
                    <a:pt x="100" y="31"/>
                    <a:pt x="101" y="29"/>
                    <a:pt x="101" y="29"/>
                  </a:cubicBezTo>
                  <a:cubicBezTo>
                    <a:pt x="101" y="29"/>
                    <a:pt x="103" y="31"/>
                    <a:pt x="103" y="31"/>
                  </a:cubicBezTo>
                  <a:cubicBezTo>
                    <a:pt x="103" y="30"/>
                    <a:pt x="105" y="29"/>
                    <a:pt x="105" y="29"/>
                  </a:cubicBezTo>
                  <a:cubicBezTo>
                    <a:pt x="105" y="28"/>
                    <a:pt x="103" y="27"/>
                    <a:pt x="103" y="27"/>
                  </a:cubicBezTo>
                  <a:cubicBezTo>
                    <a:pt x="103" y="27"/>
                    <a:pt x="101" y="25"/>
                    <a:pt x="101" y="25"/>
                  </a:cubicBezTo>
                  <a:cubicBezTo>
                    <a:pt x="101" y="24"/>
                    <a:pt x="102" y="24"/>
                    <a:pt x="102" y="23"/>
                  </a:cubicBezTo>
                  <a:cubicBezTo>
                    <a:pt x="103" y="22"/>
                    <a:pt x="103" y="21"/>
                    <a:pt x="104" y="21"/>
                  </a:cubicBezTo>
                  <a:cubicBezTo>
                    <a:pt x="104" y="20"/>
                    <a:pt x="105" y="19"/>
                    <a:pt x="106" y="19"/>
                  </a:cubicBezTo>
                  <a:cubicBezTo>
                    <a:pt x="106" y="18"/>
                    <a:pt x="107" y="20"/>
                    <a:pt x="108" y="20"/>
                  </a:cubicBezTo>
                  <a:cubicBezTo>
                    <a:pt x="108" y="20"/>
                    <a:pt x="110" y="18"/>
                    <a:pt x="110" y="18"/>
                  </a:cubicBezTo>
                  <a:cubicBezTo>
                    <a:pt x="110" y="17"/>
                    <a:pt x="111" y="16"/>
                    <a:pt x="111" y="16"/>
                  </a:cubicBezTo>
                  <a:cubicBezTo>
                    <a:pt x="111" y="16"/>
                    <a:pt x="109" y="14"/>
                    <a:pt x="109" y="14"/>
                  </a:cubicBezTo>
                  <a:cubicBezTo>
                    <a:pt x="109" y="14"/>
                    <a:pt x="107" y="16"/>
                    <a:pt x="107" y="16"/>
                  </a:cubicBezTo>
                  <a:cubicBezTo>
                    <a:pt x="107" y="16"/>
                    <a:pt x="105" y="15"/>
                    <a:pt x="105" y="15"/>
                  </a:cubicBezTo>
                  <a:cubicBezTo>
                    <a:pt x="105" y="14"/>
                    <a:pt x="107" y="13"/>
                    <a:pt x="107" y="12"/>
                  </a:cubicBezTo>
                  <a:cubicBezTo>
                    <a:pt x="107" y="12"/>
                    <a:pt x="108" y="11"/>
                    <a:pt x="109" y="10"/>
                  </a:cubicBezTo>
                  <a:cubicBezTo>
                    <a:pt x="109" y="10"/>
                    <a:pt x="106" y="9"/>
                    <a:pt x="106" y="8"/>
                  </a:cubicBezTo>
                  <a:cubicBezTo>
                    <a:pt x="106" y="8"/>
                    <a:pt x="108" y="7"/>
                    <a:pt x="108" y="6"/>
                  </a:cubicBezTo>
                  <a:cubicBezTo>
                    <a:pt x="108" y="5"/>
                    <a:pt x="109" y="5"/>
                    <a:pt x="110" y="4"/>
                  </a:cubicBezTo>
                  <a:cubicBezTo>
                    <a:pt x="110" y="4"/>
                    <a:pt x="107" y="2"/>
                    <a:pt x="107" y="2"/>
                  </a:cubicBezTo>
                  <a:cubicBezTo>
                    <a:pt x="108" y="2"/>
                    <a:pt x="109" y="0"/>
                    <a:pt x="109" y="0"/>
                  </a:cubicBezTo>
                  <a:cubicBezTo>
                    <a:pt x="109" y="0"/>
                    <a:pt x="111" y="2"/>
                    <a:pt x="111" y="2"/>
                  </a:cubicBezTo>
                  <a:cubicBezTo>
                    <a:pt x="111" y="2"/>
                    <a:pt x="110" y="4"/>
                    <a:pt x="110" y="4"/>
                  </a:cubicBezTo>
                  <a:cubicBezTo>
                    <a:pt x="110" y="5"/>
                    <a:pt x="111" y="5"/>
                    <a:pt x="112" y="6"/>
                  </a:cubicBezTo>
                  <a:cubicBezTo>
                    <a:pt x="112" y="6"/>
                    <a:pt x="114" y="7"/>
                    <a:pt x="114" y="7"/>
                  </a:cubicBezTo>
                  <a:cubicBezTo>
                    <a:pt x="114" y="8"/>
                    <a:pt x="113" y="9"/>
                    <a:pt x="112" y="10"/>
                  </a:cubicBezTo>
                  <a:cubicBezTo>
                    <a:pt x="113" y="10"/>
                    <a:pt x="114" y="11"/>
                    <a:pt x="115" y="11"/>
                  </a:cubicBezTo>
                  <a:cubicBezTo>
                    <a:pt x="115" y="11"/>
                    <a:pt x="116" y="9"/>
                    <a:pt x="116" y="9"/>
                  </a:cubicBezTo>
                  <a:cubicBezTo>
                    <a:pt x="116" y="9"/>
                    <a:pt x="114" y="8"/>
                    <a:pt x="114" y="7"/>
                  </a:cubicBezTo>
                  <a:cubicBezTo>
                    <a:pt x="114" y="7"/>
                    <a:pt x="115" y="6"/>
                    <a:pt x="116" y="5"/>
                  </a:cubicBezTo>
                  <a:cubicBezTo>
                    <a:pt x="116" y="5"/>
                    <a:pt x="117" y="3"/>
                    <a:pt x="118" y="3"/>
                  </a:cubicBezTo>
                  <a:cubicBezTo>
                    <a:pt x="118" y="3"/>
                    <a:pt x="120" y="4"/>
                    <a:pt x="120" y="5"/>
                  </a:cubicBezTo>
                  <a:cubicBezTo>
                    <a:pt x="120" y="5"/>
                    <a:pt x="118" y="6"/>
                    <a:pt x="118" y="7"/>
                  </a:cubicBezTo>
                  <a:cubicBezTo>
                    <a:pt x="118" y="8"/>
                    <a:pt x="120" y="8"/>
                    <a:pt x="120" y="9"/>
                  </a:cubicBezTo>
                  <a:cubicBezTo>
                    <a:pt x="119" y="10"/>
                    <a:pt x="118" y="11"/>
                    <a:pt x="117" y="13"/>
                  </a:cubicBezTo>
                  <a:cubicBezTo>
                    <a:pt x="116" y="14"/>
                    <a:pt x="115" y="16"/>
                    <a:pt x="114" y="17"/>
                  </a:cubicBezTo>
                  <a:cubicBezTo>
                    <a:pt x="115" y="19"/>
                    <a:pt x="116" y="20"/>
                    <a:pt x="118" y="21"/>
                  </a:cubicBezTo>
                  <a:cubicBezTo>
                    <a:pt x="119" y="21"/>
                    <a:pt x="119" y="22"/>
                    <a:pt x="120" y="23"/>
                  </a:cubicBezTo>
                  <a:cubicBezTo>
                    <a:pt x="121" y="22"/>
                    <a:pt x="121" y="20"/>
                    <a:pt x="122" y="20"/>
                  </a:cubicBezTo>
                  <a:cubicBezTo>
                    <a:pt x="122" y="20"/>
                    <a:pt x="124" y="22"/>
                    <a:pt x="124" y="22"/>
                  </a:cubicBezTo>
                  <a:cubicBezTo>
                    <a:pt x="124" y="22"/>
                    <a:pt x="126" y="24"/>
                    <a:pt x="126" y="24"/>
                  </a:cubicBezTo>
                  <a:cubicBezTo>
                    <a:pt x="127" y="24"/>
                    <a:pt x="128" y="22"/>
                    <a:pt x="128" y="22"/>
                  </a:cubicBezTo>
                  <a:cubicBezTo>
                    <a:pt x="129" y="21"/>
                    <a:pt x="130" y="20"/>
                    <a:pt x="130" y="19"/>
                  </a:cubicBezTo>
                  <a:cubicBezTo>
                    <a:pt x="130" y="19"/>
                    <a:pt x="128" y="18"/>
                    <a:pt x="128" y="18"/>
                  </a:cubicBezTo>
                  <a:cubicBezTo>
                    <a:pt x="128" y="17"/>
                    <a:pt x="129" y="16"/>
                    <a:pt x="129" y="15"/>
                  </a:cubicBezTo>
                  <a:cubicBezTo>
                    <a:pt x="129" y="15"/>
                    <a:pt x="131" y="17"/>
                    <a:pt x="131" y="17"/>
                  </a:cubicBezTo>
                  <a:cubicBezTo>
                    <a:pt x="132" y="17"/>
                    <a:pt x="133" y="15"/>
                    <a:pt x="133" y="15"/>
                  </a:cubicBezTo>
                  <a:cubicBezTo>
                    <a:pt x="134" y="14"/>
                    <a:pt x="134" y="13"/>
                    <a:pt x="135" y="13"/>
                  </a:cubicBezTo>
                  <a:cubicBezTo>
                    <a:pt x="135" y="13"/>
                    <a:pt x="137" y="14"/>
                    <a:pt x="137" y="14"/>
                  </a:cubicBezTo>
                  <a:cubicBezTo>
                    <a:pt x="137" y="15"/>
                    <a:pt x="135" y="16"/>
                    <a:pt x="135" y="17"/>
                  </a:cubicBezTo>
                  <a:cubicBezTo>
                    <a:pt x="136" y="17"/>
                    <a:pt x="137" y="18"/>
                    <a:pt x="138" y="18"/>
                  </a:cubicBezTo>
                  <a:cubicBezTo>
                    <a:pt x="138" y="19"/>
                    <a:pt x="139" y="20"/>
                    <a:pt x="140" y="20"/>
                  </a:cubicBezTo>
                  <a:cubicBezTo>
                    <a:pt x="140" y="20"/>
                    <a:pt x="142" y="22"/>
                    <a:pt x="142" y="22"/>
                  </a:cubicBezTo>
                  <a:cubicBezTo>
                    <a:pt x="142" y="22"/>
                    <a:pt x="144" y="20"/>
                    <a:pt x="144" y="19"/>
                  </a:cubicBezTo>
                  <a:cubicBezTo>
                    <a:pt x="144" y="19"/>
                    <a:pt x="146" y="17"/>
                    <a:pt x="146" y="17"/>
                  </a:cubicBezTo>
                  <a:cubicBezTo>
                    <a:pt x="146" y="17"/>
                    <a:pt x="148" y="18"/>
                    <a:pt x="148" y="19"/>
                  </a:cubicBezTo>
                  <a:cubicBezTo>
                    <a:pt x="148" y="19"/>
                    <a:pt x="146" y="21"/>
                    <a:pt x="146" y="21"/>
                  </a:cubicBezTo>
                  <a:cubicBezTo>
                    <a:pt x="146" y="22"/>
                    <a:pt x="145" y="23"/>
                    <a:pt x="144" y="23"/>
                  </a:cubicBezTo>
                  <a:cubicBezTo>
                    <a:pt x="144" y="24"/>
                    <a:pt x="143" y="25"/>
                    <a:pt x="143" y="26"/>
                  </a:cubicBezTo>
                  <a:cubicBezTo>
                    <a:pt x="143" y="26"/>
                    <a:pt x="145" y="27"/>
                    <a:pt x="145" y="27"/>
                  </a:cubicBezTo>
                  <a:cubicBezTo>
                    <a:pt x="145" y="28"/>
                    <a:pt x="143" y="29"/>
                    <a:pt x="143" y="29"/>
                  </a:cubicBezTo>
                  <a:cubicBezTo>
                    <a:pt x="143" y="30"/>
                    <a:pt x="145" y="31"/>
                    <a:pt x="145" y="31"/>
                  </a:cubicBezTo>
                  <a:cubicBezTo>
                    <a:pt x="146" y="31"/>
                    <a:pt x="147" y="29"/>
                    <a:pt x="147" y="29"/>
                  </a:cubicBezTo>
                  <a:cubicBezTo>
                    <a:pt x="148" y="29"/>
                    <a:pt x="149" y="31"/>
                    <a:pt x="149" y="31"/>
                  </a:cubicBezTo>
                  <a:cubicBezTo>
                    <a:pt x="150" y="30"/>
                    <a:pt x="150" y="29"/>
                    <a:pt x="151" y="28"/>
                  </a:cubicBezTo>
                  <a:cubicBezTo>
                    <a:pt x="151" y="28"/>
                    <a:pt x="153" y="27"/>
                    <a:pt x="153" y="26"/>
                  </a:cubicBezTo>
                  <a:cubicBezTo>
                    <a:pt x="153" y="26"/>
                    <a:pt x="151" y="25"/>
                    <a:pt x="151" y="24"/>
                  </a:cubicBezTo>
                  <a:cubicBezTo>
                    <a:pt x="150" y="24"/>
                    <a:pt x="152" y="23"/>
                    <a:pt x="152" y="22"/>
                  </a:cubicBezTo>
                  <a:cubicBezTo>
                    <a:pt x="152" y="22"/>
                    <a:pt x="153" y="21"/>
                    <a:pt x="154" y="20"/>
                  </a:cubicBezTo>
                  <a:cubicBezTo>
                    <a:pt x="154" y="20"/>
                    <a:pt x="156" y="18"/>
                    <a:pt x="156" y="18"/>
                  </a:cubicBezTo>
                  <a:cubicBezTo>
                    <a:pt x="156" y="18"/>
                    <a:pt x="153" y="16"/>
                    <a:pt x="153" y="16"/>
                  </a:cubicBezTo>
                  <a:cubicBezTo>
                    <a:pt x="154" y="15"/>
                    <a:pt x="155" y="15"/>
                    <a:pt x="155" y="14"/>
                  </a:cubicBezTo>
                  <a:cubicBezTo>
                    <a:pt x="156" y="13"/>
                    <a:pt x="156" y="12"/>
                    <a:pt x="157" y="12"/>
                  </a:cubicBezTo>
                  <a:cubicBezTo>
                    <a:pt x="157" y="11"/>
                    <a:pt x="159" y="13"/>
                    <a:pt x="159" y="13"/>
                  </a:cubicBezTo>
                  <a:cubicBezTo>
                    <a:pt x="160" y="13"/>
                    <a:pt x="160" y="11"/>
                    <a:pt x="161" y="11"/>
                  </a:cubicBezTo>
                  <a:cubicBezTo>
                    <a:pt x="161" y="11"/>
                    <a:pt x="162" y="13"/>
                    <a:pt x="163" y="13"/>
                  </a:cubicBezTo>
                  <a:cubicBezTo>
                    <a:pt x="164" y="13"/>
                    <a:pt x="164" y="11"/>
                    <a:pt x="165" y="11"/>
                  </a:cubicBezTo>
                  <a:cubicBezTo>
                    <a:pt x="165" y="11"/>
                    <a:pt x="166" y="12"/>
                    <a:pt x="167" y="12"/>
                  </a:cubicBezTo>
                  <a:cubicBezTo>
                    <a:pt x="168" y="11"/>
                    <a:pt x="169" y="9"/>
                    <a:pt x="170" y="8"/>
                  </a:cubicBezTo>
                  <a:cubicBezTo>
                    <a:pt x="171" y="8"/>
                    <a:pt x="172" y="9"/>
                    <a:pt x="173" y="10"/>
                  </a:cubicBezTo>
                  <a:cubicBezTo>
                    <a:pt x="173" y="10"/>
                    <a:pt x="171" y="11"/>
                    <a:pt x="171" y="12"/>
                  </a:cubicBezTo>
                  <a:cubicBezTo>
                    <a:pt x="170" y="12"/>
                    <a:pt x="169" y="13"/>
                    <a:pt x="169" y="14"/>
                  </a:cubicBezTo>
                  <a:cubicBezTo>
                    <a:pt x="169" y="15"/>
                    <a:pt x="167" y="16"/>
                    <a:pt x="167" y="16"/>
                  </a:cubicBezTo>
                  <a:cubicBezTo>
                    <a:pt x="168" y="17"/>
                    <a:pt x="170" y="17"/>
                    <a:pt x="170" y="18"/>
                  </a:cubicBezTo>
                  <a:cubicBezTo>
                    <a:pt x="170" y="18"/>
                    <a:pt x="168" y="20"/>
                    <a:pt x="168" y="20"/>
                  </a:cubicBezTo>
                  <a:cubicBezTo>
                    <a:pt x="168" y="20"/>
                    <a:pt x="170" y="22"/>
                    <a:pt x="170" y="22"/>
                  </a:cubicBezTo>
                  <a:cubicBezTo>
                    <a:pt x="171" y="22"/>
                    <a:pt x="171" y="20"/>
                    <a:pt x="172" y="20"/>
                  </a:cubicBezTo>
                  <a:cubicBezTo>
                    <a:pt x="173" y="20"/>
                    <a:pt x="173" y="21"/>
                    <a:pt x="174" y="21"/>
                  </a:cubicBezTo>
                  <a:cubicBezTo>
                    <a:pt x="174" y="21"/>
                    <a:pt x="176" y="20"/>
                    <a:pt x="176" y="19"/>
                  </a:cubicBezTo>
                  <a:cubicBezTo>
                    <a:pt x="176" y="19"/>
                    <a:pt x="174" y="18"/>
                    <a:pt x="174" y="17"/>
                  </a:cubicBezTo>
                  <a:cubicBezTo>
                    <a:pt x="174" y="17"/>
                    <a:pt x="175" y="16"/>
                    <a:pt x="175" y="15"/>
                  </a:cubicBezTo>
                  <a:cubicBezTo>
                    <a:pt x="176" y="14"/>
                    <a:pt x="176" y="14"/>
                    <a:pt x="177" y="13"/>
                  </a:cubicBezTo>
                  <a:cubicBezTo>
                    <a:pt x="178" y="12"/>
                    <a:pt x="178" y="11"/>
                    <a:pt x="179" y="11"/>
                  </a:cubicBezTo>
                  <a:cubicBezTo>
                    <a:pt x="179" y="10"/>
                    <a:pt x="180" y="9"/>
                    <a:pt x="180" y="8"/>
                  </a:cubicBezTo>
                  <a:cubicBezTo>
                    <a:pt x="181" y="8"/>
                    <a:pt x="182" y="6"/>
                    <a:pt x="182" y="6"/>
                  </a:cubicBezTo>
                  <a:cubicBezTo>
                    <a:pt x="182" y="6"/>
                    <a:pt x="184" y="8"/>
                    <a:pt x="184" y="8"/>
                  </a:cubicBezTo>
                  <a:cubicBezTo>
                    <a:pt x="184" y="8"/>
                    <a:pt x="183" y="10"/>
                    <a:pt x="183" y="10"/>
                  </a:cubicBezTo>
                  <a:cubicBezTo>
                    <a:pt x="183" y="10"/>
                    <a:pt x="181" y="12"/>
                    <a:pt x="181" y="12"/>
                  </a:cubicBezTo>
                  <a:cubicBezTo>
                    <a:pt x="182" y="13"/>
                    <a:pt x="183" y="14"/>
                    <a:pt x="183" y="14"/>
                  </a:cubicBezTo>
                  <a:cubicBezTo>
                    <a:pt x="184" y="14"/>
                    <a:pt x="185" y="12"/>
                    <a:pt x="185" y="12"/>
                  </a:cubicBezTo>
                  <a:cubicBezTo>
                    <a:pt x="186" y="12"/>
                    <a:pt x="187" y="13"/>
                    <a:pt x="187" y="14"/>
                  </a:cubicBezTo>
                  <a:cubicBezTo>
                    <a:pt x="188" y="14"/>
                    <a:pt x="189" y="15"/>
                    <a:pt x="189" y="15"/>
                  </a:cubicBezTo>
                  <a:cubicBezTo>
                    <a:pt x="190" y="15"/>
                    <a:pt x="190" y="13"/>
                    <a:pt x="191" y="13"/>
                  </a:cubicBezTo>
                  <a:cubicBezTo>
                    <a:pt x="192" y="13"/>
                    <a:pt x="193" y="15"/>
                    <a:pt x="193" y="15"/>
                  </a:cubicBezTo>
                  <a:cubicBezTo>
                    <a:pt x="194" y="15"/>
                    <a:pt x="195" y="12"/>
                    <a:pt x="195" y="13"/>
                  </a:cubicBezTo>
                  <a:cubicBezTo>
                    <a:pt x="196" y="13"/>
                    <a:pt x="197" y="14"/>
                    <a:pt x="197" y="14"/>
                  </a:cubicBezTo>
                  <a:cubicBezTo>
                    <a:pt x="198" y="15"/>
                    <a:pt x="199" y="15"/>
                    <a:pt x="199" y="16"/>
                  </a:cubicBezTo>
                  <a:cubicBezTo>
                    <a:pt x="200" y="16"/>
                    <a:pt x="201" y="18"/>
                    <a:pt x="202" y="18"/>
                  </a:cubicBezTo>
                  <a:cubicBezTo>
                    <a:pt x="202" y="18"/>
                    <a:pt x="203" y="15"/>
                    <a:pt x="203" y="15"/>
                  </a:cubicBezTo>
                  <a:cubicBezTo>
                    <a:pt x="204" y="16"/>
                    <a:pt x="206" y="17"/>
                    <a:pt x="206" y="17"/>
                  </a:cubicBezTo>
                  <a:cubicBezTo>
                    <a:pt x="206" y="18"/>
                    <a:pt x="204" y="19"/>
                    <a:pt x="204" y="19"/>
                  </a:cubicBezTo>
                  <a:cubicBezTo>
                    <a:pt x="204" y="20"/>
                    <a:pt x="206" y="21"/>
                    <a:pt x="206" y="21"/>
                  </a:cubicBezTo>
                  <a:cubicBezTo>
                    <a:pt x="206" y="22"/>
                    <a:pt x="205" y="23"/>
                    <a:pt x="204" y="23"/>
                  </a:cubicBezTo>
                  <a:cubicBezTo>
                    <a:pt x="204" y="24"/>
                    <a:pt x="203" y="25"/>
                    <a:pt x="203" y="26"/>
                  </a:cubicBezTo>
                  <a:cubicBezTo>
                    <a:pt x="203" y="26"/>
                    <a:pt x="205" y="27"/>
                    <a:pt x="205" y="27"/>
                  </a:cubicBezTo>
                  <a:cubicBezTo>
                    <a:pt x="206" y="26"/>
                    <a:pt x="207" y="24"/>
                    <a:pt x="208" y="23"/>
                  </a:cubicBezTo>
                  <a:cubicBezTo>
                    <a:pt x="209" y="22"/>
                    <a:pt x="210" y="21"/>
                    <a:pt x="210" y="21"/>
                  </a:cubicBezTo>
                  <a:cubicBezTo>
                    <a:pt x="210" y="20"/>
                    <a:pt x="208" y="19"/>
                    <a:pt x="208" y="19"/>
                  </a:cubicBezTo>
                  <a:cubicBezTo>
                    <a:pt x="208" y="18"/>
                    <a:pt x="209" y="17"/>
                    <a:pt x="210" y="17"/>
                  </a:cubicBezTo>
                  <a:cubicBezTo>
                    <a:pt x="210" y="16"/>
                    <a:pt x="211" y="14"/>
                    <a:pt x="211" y="14"/>
                  </a:cubicBezTo>
                  <a:cubicBezTo>
                    <a:pt x="212" y="14"/>
                    <a:pt x="213" y="16"/>
                    <a:pt x="214" y="16"/>
                  </a:cubicBezTo>
                  <a:cubicBezTo>
                    <a:pt x="212" y="18"/>
                    <a:pt x="211" y="19"/>
                    <a:pt x="210" y="21"/>
                  </a:cubicBezTo>
                  <a:cubicBezTo>
                    <a:pt x="210" y="21"/>
                    <a:pt x="212" y="22"/>
                    <a:pt x="212" y="22"/>
                  </a:cubicBezTo>
                  <a:cubicBezTo>
                    <a:pt x="212" y="23"/>
                    <a:pt x="211" y="24"/>
                    <a:pt x="211" y="24"/>
                  </a:cubicBezTo>
                  <a:cubicBezTo>
                    <a:pt x="210" y="25"/>
                    <a:pt x="209" y="26"/>
                    <a:pt x="209" y="27"/>
                  </a:cubicBezTo>
                  <a:cubicBezTo>
                    <a:pt x="208" y="27"/>
                    <a:pt x="207" y="28"/>
                    <a:pt x="207" y="29"/>
                  </a:cubicBezTo>
                  <a:cubicBezTo>
                    <a:pt x="207" y="29"/>
                    <a:pt x="209" y="30"/>
                    <a:pt x="209" y="31"/>
                  </a:cubicBezTo>
                  <a:cubicBezTo>
                    <a:pt x="210" y="30"/>
                    <a:pt x="211" y="29"/>
                    <a:pt x="211" y="28"/>
                  </a:cubicBezTo>
                  <a:cubicBezTo>
                    <a:pt x="212" y="28"/>
                    <a:pt x="213" y="27"/>
                    <a:pt x="213" y="26"/>
                  </a:cubicBezTo>
                  <a:cubicBezTo>
                    <a:pt x="213" y="26"/>
                    <a:pt x="215" y="24"/>
                    <a:pt x="215" y="24"/>
                  </a:cubicBezTo>
                  <a:cubicBezTo>
                    <a:pt x="215" y="24"/>
                    <a:pt x="212" y="22"/>
                    <a:pt x="212" y="22"/>
                  </a:cubicBezTo>
                  <a:cubicBezTo>
                    <a:pt x="213" y="22"/>
                    <a:pt x="214" y="20"/>
                    <a:pt x="214" y="20"/>
                  </a:cubicBezTo>
                  <a:cubicBezTo>
                    <a:pt x="214" y="20"/>
                    <a:pt x="216" y="21"/>
                    <a:pt x="216" y="22"/>
                  </a:cubicBezTo>
                  <a:cubicBezTo>
                    <a:pt x="217" y="22"/>
                    <a:pt x="218" y="23"/>
                    <a:pt x="218" y="23"/>
                  </a:cubicBezTo>
                  <a:cubicBezTo>
                    <a:pt x="219" y="23"/>
                    <a:pt x="220" y="21"/>
                    <a:pt x="220" y="21"/>
                  </a:cubicBezTo>
                  <a:cubicBezTo>
                    <a:pt x="220" y="21"/>
                    <a:pt x="222" y="19"/>
                    <a:pt x="222" y="19"/>
                  </a:cubicBezTo>
                  <a:cubicBezTo>
                    <a:pt x="222" y="19"/>
                    <a:pt x="224" y="21"/>
                    <a:pt x="224" y="21"/>
                  </a:cubicBezTo>
                  <a:cubicBezTo>
                    <a:pt x="224" y="20"/>
                    <a:pt x="226" y="19"/>
                    <a:pt x="226" y="18"/>
                  </a:cubicBezTo>
                  <a:cubicBezTo>
                    <a:pt x="226" y="18"/>
                    <a:pt x="224" y="17"/>
                    <a:pt x="224" y="17"/>
                  </a:cubicBezTo>
                  <a:cubicBezTo>
                    <a:pt x="224" y="16"/>
                    <a:pt x="225" y="15"/>
                    <a:pt x="225" y="14"/>
                  </a:cubicBezTo>
                  <a:cubicBezTo>
                    <a:pt x="226" y="14"/>
                    <a:pt x="227" y="12"/>
                    <a:pt x="227" y="12"/>
                  </a:cubicBezTo>
                  <a:cubicBezTo>
                    <a:pt x="227" y="12"/>
                    <a:pt x="229" y="14"/>
                    <a:pt x="229" y="14"/>
                  </a:cubicBezTo>
                  <a:cubicBezTo>
                    <a:pt x="230" y="14"/>
                    <a:pt x="231" y="15"/>
                    <a:pt x="231" y="16"/>
                  </a:cubicBezTo>
                  <a:cubicBezTo>
                    <a:pt x="232" y="16"/>
                    <a:pt x="233" y="17"/>
                    <a:pt x="234" y="17"/>
                  </a:cubicBezTo>
                  <a:cubicBezTo>
                    <a:pt x="234" y="17"/>
                    <a:pt x="235" y="15"/>
                    <a:pt x="235" y="15"/>
                  </a:cubicBezTo>
                  <a:cubicBezTo>
                    <a:pt x="236" y="15"/>
                    <a:pt x="237" y="16"/>
                    <a:pt x="238" y="17"/>
                  </a:cubicBezTo>
                  <a:cubicBezTo>
                    <a:pt x="238" y="17"/>
                    <a:pt x="240" y="19"/>
                    <a:pt x="240" y="19"/>
                  </a:cubicBezTo>
                  <a:cubicBezTo>
                    <a:pt x="240" y="18"/>
                    <a:pt x="241" y="17"/>
                    <a:pt x="242" y="16"/>
                  </a:cubicBezTo>
                  <a:cubicBezTo>
                    <a:pt x="242" y="16"/>
                    <a:pt x="243" y="14"/>
                    <a:pt x="243" y="14"/>
                  </a:cubicBezTo>
                  <a:cubicBezTo>
                    <a:pt x="243" y="14"/>
                    <a:pt x="241" y="12"/>
                    <a:pt x="241" y="12"/>
                  </a:cubicBezTo>
                  <a:cubicBezTo>
                    <a:pt x="241" y="12"/>
                    <a:pt x="242" y="10"/>
                    <a:pt x="243" y="10"/>
                  </a:cubicBezTo>
                  <a:cubicBezTo>
                    <a:pt x="243" y="10"/>
                    <a:pt x="245" y="12"/>
                    <a:pt x="245" y="12"/>
                  </a:cubicBezTo>
                  <a:cubicBezTo>
                    <a:pt x="245" y="12"/>
                    <a:pt x="247" y="13"/>
                    <a:pt x="247" y="14"/>
                  </a:cubicBezTo>
                  <a:cubicBezTo>
                    <a:pt x="247" y="14"/>
                    <a:pt x="246" y="15"/>
                    <a:pt x="246" y="16"/>
                  </a:cubicBezTo>
                  <a:cubicBezTo>
                    <a:pt x="245" y="16"/>
                    <a:pt x="244" y="17"/>
                    <a:pt x="244" y="18"/>
                  </a:cubicBezTo>
                  <a:cubicBezTo>
                    <a:pt x="244" y="18"/>
                    <a:pt x="246" y="19"/>
                    <a:pt x="246" y="20"/>
                  </a:cubicBezTo>
                  <a:cubicBezTo>
                    <a:pt x="247" y="19"/>
                    <a:pt x="247" y="18"/>
                    <a:pt x="248" y="17"/>
                  </a:cubicBezTo>
                  <a:cubicBezTo>
                    <a:pt x="248" y="17"/>
                    <a:pt x="249" y="15"/>
                    <a:pt x="249" y="15"/>
                  </a:cubicBezTo>
                  <a:cubicBezTo>
                    <a:pt x="250" y="15"/>
                    <a:pt x="252" y="17"/>
                    <a:pt x="252" y="17"/>
                  </a:cubicBezTo>
                  <a:cubicBezTo>
                    <a:pt x="252" y="17"/>
                    <a:pt x="253" y="15"/>
                    <a:pt x="253" y="15"/>
                  </a:cubicBezTo>
                  <a:cubicBezTo>
                    <a:pt x="253" y="14"/>
                    <a:pt x="251" y="14"/>
                    <a:pt x="251" y="13"/>
                  </a:cubicBezTo>
                  <a:cubicBezTo>
                    <a:pt x="251" y="12"/>
                    <a:pt x="253" y="11"/>
                    <a:pt x="253" y="11"/>
                  </a:cubicBezTo>
                  <a:cubicBezTo>
                    <a:pt x="253" y="10"/>
                    <a:pt x="254" y="9"/>
                    <a:pt x="255" y="9"/>
                  </a:cubicBezTo>
                  <a:cubicBezTo>
                    <a:pt x="255" y="8"/>
                    <a:pt x="256" y="10"/>
                    <a:pt x="257" y="10"/>
                  </a:cubicBezTo>
                  <a:cubicBezTo>
                    <a:pt x="258" y="10"/>
                    <a:pt x="258" y="8"/>
                    <a:pt x="258" y="8"/>
                  </a:cubicBezTo>
                  <a:cubicBezTo>
                    <a:pt x="259" y="8"/>
                    <a:pt x="260" y="10"/>
                    <a:pt x="261" y="10"/>
                  </a:cubicBezTo>
                  <a:cubicBezTo>
                    <a:pt x="261" y="10"/>
                    <a:pt x="259" y="11"/>
                    <a:pt x="259" y="12"/>
                  </a:cubicBezTo>
                  <a:cubicBezTo>
                    <a:pt x="259" y="12"/>
                    <a:pt x="261" y="13"/>
                    <a:pt x="261" y="14"/>
                  </a:cubicBezTo>
                  <a:cubicBezTo>
                    <a:pt x="261" y="14"/>
                    <a:pt x="260" y="15"/>
                    <a:pt x="260" y="16"/>
                  </a:cubicBezTo>
                  <a:cubicBezTo>
                    <a:pt x="259" y="17"/>
                    <a:pt x="258" y="18"/>
                    <a:pt x="258" y="18"/>
                  </a:cubicBezTo>
                  <a:cubicBezTo>
                    <a:pt x="258" y="18"/>
                    <a:pt x="256" y="16"/>
                    <a:pt x="256" y="16"/>
                  </a:cubicBezTo>
                  <a:cubicBezTo>
                    <a:pt x="255" y="16"/>
                    <a:pt x="255" y="19"/>
                    <a:pt x="254" y="19"/>
                  </a:cubicBezTo>
                  <a:cubicBezTo>
                    <a:pt x="253" y="19"/>
                    <a:pt x="252" y="17"/>
                    <a:pt x="252" y="17"/>
                  </a:cubicBezTo>
                  <a:cubicBezTo>
                    <a:pt x="251" y="17"/>
                    <a:pt x="251" y="19"/>
                    <a:pt x="250" y="19"/>
                  </a:cubicBezTo>
                  <a:cubicBezTo>
                    <a:pt x="251" y="20"/>
                    <a:pt x="253" y="21"/>
                    <a:pt x="254" y="23"/>
                  </a:cubicBezTo>
                  <a:cubicBezTo>
                    <a:pt x="255" y="23"/>
                    <a:pt x="256" y="24"/>
                    <a:pt x="257" y="24"/>
                  </a:cubicBezTo>
                  <a:cubicBezTo>
                    <a:pt x="257" y="24"/>
                    <a:pt x="258" y="22"/>
                    <a:pt x="258" y="22"/>
                  </a:cubicBezTo>
                  <a:cubicBezTo>
                    <a:pt x="259" y="22"/>
                    <a:pt x="260" y="24"/>
                    <a:pt x="261" y="24"/>
                  </a:cubicBezTo>
                  <a:cubicBezTo>
                    <a:pt x="261" y="24"/>
                    <a:pt x="263" y="26"/>
                    <a:pt x="263" y="25"/>
                  </a:cubicBezTo>
                  <a:cubicBezTo>
                    <a:pt x="263" y="25"/>
                    <a:pt x="265" y="23"/>
                    <a:pt x="265" y="23"/>
                  </a:cubicBezTo>
                  <a:cubicBezTo>
                    <a:pt x="264" y="23"/>
                    <a:pt x="262" y="22"/>
                    <a:pt x="262" y="22"/>
                  </a:cubicBezTo>
                  <a:cubicBezTo>
                    <a:pt x="262" y="21"/>
                    <a:pt x="264" y="20"/>
                    <a:pt x="264" y="19"/>
                  </a:cubicBezTo>
                  <a:cubicBezTo>
                    <a:pt x="264" y="19"/>
                    <a:pt x="265" y="18"/>
                    <a:pt x="266" y="17"/>
                  </a:cubicBezTo>
                  <a:cubicBezTo>
                    <a:pt x="266" y="16"/>
                    <a:pt x="267" y="15"/>
                    <a:pt x="267" y="15"/>
                  </a:cubicBezTo>
                  <a:cubicBezTo>
                    <a:pt x="268" y="15"/>
                    <a:pt x="269" y="17"/>
                    <a:pt x="270" y="17"/>
                  </a:cubicBezTo>
                  <a:cubicBezTo>
                    <a:pt x="270" y="16"/>
                    <a:pt x="271" y="14"/>
                    <a:pt x="271" y="14"/>
                  </a:cubicBezTo>
                  <a:cubicBezTo>
                    <a:pt x="272" y="14"/>
                    <a:pt x="273" y="16"/>
                    <a:pt x="274" y="16"/>
                  </a:cubicBezTo>
                  <a:cubicBezTo>
                    <a:pt x="274" y="16"/>
                    <a:pt x="275" y="14"/>
                    <a:pt x="275" y="14"/>
                  </a:cubicBezTo>
                  <a:cubicBezTo>
                    <a:pt x="275" y="14"/>
                    <a:pt x="273" y="12"/>
                    <a:pt x="273" y="12"/>
                  </a:cubicBezTo>
                  <a:cubicBezTo>
                    <a:pt x="273" y="12"/>
                    <a:pt x="274" y="10"/>
                    <a:pt x="275" y="10"/>
                  </a:cubicBezTo>
                  <a:cubicBezTo>
                    <a:pt x="275" y="10"/>
                    <a:pt x="276" y="12"/>
                    <a:pt x="277" y="12"/>
                  </a:cubicBezTo>
                  <a:cubicBezTo>
                    <a:pt x="278" y="11"/>
                    <a:pt x="278" y="10"/>
                    <a:pt x="279" y="9"/>
                  </a:cubicBezTo>
                  <a:cubicBezTo>
                    <a:pt x="279" y="9"/>
                    <a:pt x="280" y="11"/>
                    <a:pt x="281" y="11"/>
                  </a:cubicBezTo>
                  <a:cubicBezTo>
                    <a:pt x="281" y="11"/>
                    <a:pt x="282" y="9"/>
                    <a:pt x="283" y="9"/>
                  </a:cubicBezTo>
                  <a:cubicBezTo>
                    <a:pt x="283" y="8"/>
                    <a:pt x="284" y="7"/>
                    <a:pt x="284" y="7"/>
                  </a:cubicBezTo>
                  <a:cubicBezTo>
                    <a:pt x="285" y="7"/>
                    <a:pt x="286" y="8"/>
                    <a:pt x="287" y="8"/>
                  </a:cubicBezTo>
                  <a:cubicBezTo>
                    <a:pt x="287" y="9"/>
                    <a:pt x="285" y="10"/>
                    <a:pt x="285" y="10"/>
                  </a:cubicBezTo>
                  <a:cubicBezTo>
                    <a:pt x="284" y="11"/>
                    <a:pt x="284" y="12"/>
                    <a:pt x="283" y="13"/>
                  </a:cubicBezTo>
                  <a:cubicBezTo>
                    <a:pt x="283" y="13"/>
                    <a:pt x="281" y="11"/>
                    <a:pt x="281" y="11"/>
                  </a:cubicBezTo>
                  <a:cubicBezTo>
                    <a:pt x="281" y="11"/>
                    <a:pt x="280" y="13"/>
                    <a:pt x="279" y="13"/>
                  </a:cubicBezTo>
                  <a:cubicBezTo>
                    <a:pt x="279" y="14"/>
                    <a:pt x="278" y="15"/>
                    <a:pt x="278" y="15"/>
                  </a:cubicBezTo>
                  <a:cubicBezTo>
                    <a:pt x="278" y="16"/>
                    <a:pt x="280" y="17"/>
                    <a:pt x="280" y="17"/>
                  </a:cubicBezTo>
                  <a:cubicBezTo>
                    <a:pt x="280" y="17"/>
                    <a:pt x="278" y="19"/>
                    <a:pt x="278" y="19"/>
                  </a:cubicBezTo>
                  <a:cubicBezTo>
                    <a:pt x="279" y="20"/>
                    <a:pt x="280" y="21"/>
                    <a:pt x="280" y="21"/>
                  </a:cubicBezTo>
                  <a:cubicBezTo>
                    <a:pt x="281" y="21"/>
                    <a:pt x="281" y="19"/>
                    <a:pt x="282" y="19"/>
                  </a:cubicBezTo>
                  <a:cubicBezTo>
                    <a:pt x="283" y="19"/>
                    <a:pt x="284" y="21"/>
                    <a:pt x="284" y="21"/>
                  </a:cubicBezTo>
                  <a:cubicBezTo>
                    <a:pt x="285" y="20"/>
                    <a:pt x="285" y="19"/>
                    <a:pt x="286" y="18"/>
                  </a:cubicBezTo>
                  <a:cubicBezTo>
                    <a:pt x="287" y="18"/>
                    <a:pt x="287" y="16"/>
                    <a:pt x="288" y="16"/>
                  </a:cubicBezTo>
                  <a:cubicBezTo>
                    <a:pt x="288" y="16"/>
                    <a:pt x="289" y="18"/>
                    <a:pt x="290" y="18"/>
                  </a:cubicBezTo>
                  <a:cubicBezTo>
                    <a:pt x="291" y="18"/>
                    <a:pt x="291" y="16"/>
                    <a:pt x="292" y="16"/>
                  </a:cubicBezTo>
                  <a:cubicBezTo>
                    <a:pt x="292" y="16"/>
                    <a:pt x="294" y="17"/>
                    <a:pt x="294" y="17"/>
                  </a:cubicBezTo>
                  <a:cubicBezTo>
                    <a:pt x="294" y="18"/>
                    <a:pt x="292" y="19"/>
                    <a:pt x="292" y="20"/>
                  </a:cubicBezTo>
                  <a:cubicBezTo>
                    <a:pt x="292" y="20"/>
                    <a:pt x="294" y="21"/>
                    <a:pt x="294" y="21"/>
                  </a:cubicBezTo>
                  <a:cubicBezTo>
                    <a:pt x="295" y="21"/>
                    <a:pt x="295" y="19"/>
                    <a:pt x="296" y="19"/>
                  </a:cubicBezTo>
                  <a:cubicBezTo>
                    <a:pt x="296" y="19"/>
                    <a:pt x="298" y="21"/>
                    <a:pt x="298" y="21"/>
                  </a:cubicBezTo>
                  <a:cubicBezTo>
                    <a:pt x="299" y="20"/>
                    <a:pt x="300" y="19"/>
                    <a:pt x="300" y="18"/>
                  </a:cubicBezTo>
                  <a:cubicBezTo>
                    <a:pt x="301" y="18"/>
                    <a:pt x="301" y="17"/>
                    <a:pt x="302" y="16"/>
                  </a:cubicBezTo>
                  <a:cubicBezTo>
                    <a:pt x="302" y="15"/>
                    <a:pt x="303" y="15"/>
                    <a:pt x="303" y="14"/>
                  </a:cubicBezTo>
                  <a:cubicBezTo>
                    <a:pt x="304" y="14"/>
                    <a:pt x="305" y="12"/>
                    <a:pt x="305" y="12"/>
                  </a:cubicBezTo>
                  <a:cubicBezTo>
                    <a:pt x="305" y="12"/>
                    <a:pt x="307" y="13"/>
                    <a:pt x="307" y="13"/>
                  </a:cubicBezTo>
                  <a:cubicBezTo>
                    <a:pt x="307" y="14"/>
                    <a:pt x="306" y="15"/>
                    <a:pt x="306" y="16"/>
                  </a:cubicBezTo>
                  <a:cubicBezTo>
                    <a:pt x="306" y="16"/>
                    <a:pt x="308" y="17"/>
                    <a:pt x="308" y="17"/>
                  </a:cubicBezTo>
                  <a:cubicBezTo>
                    <a:pt x="308" y="18"/>
                    <a:pt x="306" y="20"/>
                    <a:pt x="306" y="20"/>
                  </a:cubicBezTo>
                  <a:cubicBezTo>
                    <a:pt x="307" y="20"/>
                    <a:pt x="308" y="21"/>
                    <a:pt x="308" y="21"/>
                  </a:cubicBezTo>
                  <a:cubicBezTo>
                    <a:pt x="309" y="21"/>
                    <a:pt x="310" y="19"/>
                    <a:pt x="310" y="19"/>
                  </a:cubicBezTo>
                  <a:cubicBezTo>
                    <a:pt x="311" y="19"/>
                    <a:pt x="311" y="18"/>
                    <a:pt x="312" y="17"/>
                  </a:cubicBezTo>
                  <a:cubicBezTo>
                    <a:pt x="312" y="17"/>
                    <a:pt x="313" y="15"/>
                    <a:pt x="313" y="15"/>
                  </a:cubicBezTo>
                  <a:cubicBezTo>
                    <a:pt x="314" y="15"/>
                    <a:pt x="315" y="16"/>
                    <a:pt x="316" y="16"/>
                  </a:cubicBezTo>
                  <a:cubicBezTo>
                    <a:pt x="316" y="17"/>
                    <a:pt x="318" y="18"/>
                    <a:pt x="318" y="18"/>
                  </a:cubicBezTo>
                  <a:cubicBezTo>
                    <a:pt x="318" y="18"/>
                    <a:pt x="316" y="20"/>
                    <a:pt x="316" y="20"/>
                  </a:cubicBezTo>
                  <a:cubicBezTo>
                    <a:pt x="316" y="20"/>
                    <a:pt x="314" y="22"/>
                    <a:pt x="315" y="23"/>
                  </a:cubicBezTo>
                  <a:cubicBezTo>
                    <a:pt x="315" y="23"/>
                    <a:pt x="316" y="24"/>
                    <a:pt x="317" y="24"/>
                  </a:cubicBezTo>
                  <a:cubicBezTo>
                    <a:pt x="317" y="23"/>
                    <a:pt x="318" y="23"/>
                    <a:pt x="318" y="22"/>
                  </a:cubicBezTo>
                  <a:cubicBezTo>
                    <a:pt x="319" y="21"/>
                    <a:pt x="320" y="20"/>
                    <a:pt x="320" y="20"/>
                  </a:cubicBezTo>
                  <a:cubicBezTo>
                    <a:pt x="320" y="19"/>
                    <a:pt x="318" y="18"/>
                    <a:pt x="318" y="18"/>
                  </a:cubicBezTo>
                  <a:cubicBezTo>
                    <a:pt x="318" y="17"/>
                    <a:pt x="320" y="16"/>
                    <a:pt x="320" y="16"/>
                  </a:cubicBezTo>
                  <a:cubicBezTo>
                    <a:pt x="320" y="15"/>
                    <a:pt x="321" y="14"/>
                    <a:pt x="321" y="14"/>
                  </a:cubicBezTo>
                  <a:cubicBezTo>
                    <a:pt x="321" y="14"/>
                    <a:pt x="324" y="15"/>
                    <a:pt x="324" y="15"/>
                  </a:cubicBezTo>
                  <a:cubicBezTo>
                    <a:pt x="324" y="16"/>
                    <a:pt x="322" y="17"/>
                    <a:pt x="322" y="18"/>
                  </a:cubicBezTo>
                  <a:cubicBezTo>
                    <a:pt x="322" y="18"/>
                    <a:pt x="324" y="19"/>
                    <a:pt x="324" y="19"/>
                  </a:cubicBezTo>
                  <a:cubicBezTo>
                    <a:pt x="324" y="20"/>
                    <a:pt x="323" y="21"/>
                    <a:pt x="322" y="21"/>
                  </a:cubicBezTo>
                  <a:cubicBezTo>
                    <a:pt x="322" y="22"/>
                    <a:pt x="321" y="24"/>
                    <a:pt x="321" y="24"/>
                  </a:cubicBezTo>
                  <a:cubicBezTo>
                    <a:pt x="321" y="24"/>
                    <a:pt x="323" y="25"/>
                    <a:pt x="323" y="25"/>
                  </a:cubicBezTo>
                  <a:cubicBezTo>
                    <a:pt x="324" y="25"/>
                    <a:pt x="324" y="23"/>
                    <a:pt x="325" y="23"/>
                  </a:cubicBezTo>
                  <a:cubicBezTo>
                    <a:pt x="325" y="23"/>
                    <a:pt x="327" y="25"/>
                    <a:pt x="327" y="25"/>
                  </a:cubicBezTo>
                  <a:cubicBezTo>
                    <a:pt x="328" y="25"/>
                    <a:pt x="328" y="26"/>
                    <a:pt x="329" y="27"/>
                  </a:cubicBezTo>
                  <a:cubicBezTo>
                    <a:pt x="329" y="26"/>
                    <a:pt x="331" y="25"/>
                    <a:pt x="331" y="24"/>
                  </a:cubicBezTo>
                  <a:cubicBezTo>
                    <a:pt x="331" y="24"/>
                    <a:pt x="329" y="23"/>
                    <a:pt x="329" y="23"/>
                  </a:cubicBezTo>
                  <a:cubicBezTo>
                    <a:pt x="329" y="22"/>
                    <a:pt x="330" y="21"/>
                    <a:pt x="330" y="20"/>
                  </a:cubicBezTo>
                  <a:cubicBezTo>
                    <a:pt x="330" y="20"/>
                    <a:pt x="328" y="19"/>
                    <a:pt x="328" y="19"/>
                  </a:cubicBezTo>
                  <a:cubicBezTo>
                    <a:pt x="328" y="18"/>
                    <a:pt x="330" y="17"/>
                    <a:pt x="330" y="16"/>
                  </a:cubicBezTo>
                  <a:cubicBezTo>
                    <a:pt x="330" y="16"/>
                    <a:pt x="331" y="15"/>
                    <a:pt x="331" y="14"/>
                  </a:cubicBezTo>
                  <a:cubicBezTo>
                    <a:pt x="331" y="14"/>
                    <a:pt x="330" y="13"/>
                    <a:pt x="329" y="13"/>
                  </a:cubicBezTo>
                  <a:cubicBezTo>
                    <a:pt x="329" y="13"/>
                    <a:pt x="331" y="10"/>
                    <a:pt x="331" y="10"/>
                  </a:cubicBezTo>
                  <a:cubicBezTo>
                    <a:pt x="331" y="10"/>
                    <a:pt x="333" y="12"/>
                    <a:pt x="333" y="12"/>
                  </a:cubicBezTo>
                  <a:cubicBezTo>
                    <a:pt x="333" y="12"/>
                    <a:pt x="335" y="10"/>
                    <a:pt x="335" y="10"/>
                  </a:cubicBezTo>
                  <a:cubicBezTo>
                    <a:pt x="335" y="10"/>
                    <a:pt x="337" y="11"/>
                    <a:pt x="337" y="11"/>
                  </a:cubicBezTo>
                  <a:cubicBezTo>
                    <a:pt x="337" y="12"/>
                    <a:pt x="335" y="14"/>
                    <a:pt x="335" y="14"/>
                  </a:cubicBezTo>
                  <a:cubicBezTo>
                    <a:pt x="336" y="14"/>
                    <a:pt x="337" y="15"/>
                    <a:pt x="338" y="15"/>
                  </a:cubicBezTo>
                  <a:cubicBezTo>
                    <a:pt x="338" y="15"/>
                    <a:pt x="339" y="13"/>
                    <a:pt x="339" y="13"/>
                  </a:cubicBezTo>
                  <a:cubicBezTo>
                    <a:pt x="340" y="13"/>
                    <a:pt x="341" y="14"/>
                    <a:pt x="342" y="15"/>
                  </a:cubicBezTo>
                  <a:cubicBezTo>
                    <a:pt x="342" y="15"/>
                    <a:pt x="343" y="17"/>
                    <a:pt x="344" y="17"/>
                  </a:cubicBezTo>
                  <a:cubicBezTo>
                    <a:pt x="344" y="17"/>
                    <a:pt x="345" y="18"/>
                    <a:pt x="346" y="18"/>
                  </a:cubicBezTo>
                  <a:cubicBezTo>
                    <a:pt x="346" y="18"/>
                    <a:pt x="347" y="16"/>
                    <a:pt x="348" y="16"/>
                  </a:cubicBezTo>
                  <a:cubicBezTo>
                    <a:pt x="348" y="15"/>
                    <a:pt x="349" y="14"/>
                    <a:pt x="349" y="14"/>
                  </a:cubicBezTo>
                  <a:cubicBezTo>
                    <a:pt x="350" y="14"/>
                    <a:pt x="351" y="12"/>
                    <a:pt x="351" y="12"/>
                  </a:cubicBezTo>
                  <a:cubicBezTo>
                    <a:pt x="352" y="12"/>
                    <a:pt x="353" y="13"/>
                    <a:pt x="353" y="13"/>
                  </a:cubicBezTo>
                  <a:cubicBezTo>
                    <a:pt x="354" y="13"/>
                    <a:pt x="354" y="11"/>
                    <a:pt x="355" y="11"/>
                  </a:cubicBezTo>
                  <a:cubicBezTo>
                    <a:pt x="355" y="12"/>
                    <a:pt x="357" y="12"/>
                    <a:pt x="357" y="13"/>
                  </a:cubicBezTo>
                  <a:cubicBezTo>
                    <a:pt x="357" y="13"/>
                    <a:pt x="355" y="14"/>
                    <a:pt x="356" y="15"/>
                  </a:cubicBezTo>
                  <a:cubicBezTo>
                    <a:pt x="356" y="16"/>
                    <a:pt x="358" y="16"/>
                    <a:pt x="358" y="17"/>
                  </a:cubicBezTo>
                  <a:cubicBezTo>
                    <a:pt x="358" y="17"/>
                    <a:pt x="356" y="18"/>
                    <a:pt x="356" y="19"/>
                  </a:cubicBezTo>
                  <a:cubicBezTo>
                    <a:pt x="356" y="20"/>
                    <a:pt x="358" y="20"/>
                    <a:pt x="358" y="21"/>
                  </a:cubicBezTo>
                  <a:cubicBezTo>
                    <a:pt x="359" y="20"/>
                    <a:pt x="360" y="19"/>
                    <a:pt x="360" y="18"/>
                  </a:cubicBezTo>
                  <a:cubicBezTo>
                    <a:pt x="360" y="18"/>
                    <a:pt x="362" y="16"/>
                    <a:pt x="362" y="16"/>
                  </a:cubicBezTo>
                  <a:cubicBezTo>
                    <a:pt x="362" y="16"/>
                    <a:pt x="360" y="14"/>
                    <a:pt x="360" y="14"/>
                  </a:cubicBezTo>
                  <a:cubicBezTo>
                    <a:pt x="360" y="14"/>
                    <a:pt x="361" y="12"/>
                    <a:pt x="361" y="12"/>
                  </a:cubicBezTo>
                  <a:cubicBezTo>
                    <a:pt x="361" y="12"/>
                    <a:pt x="363" y="14"/>
                    <a:pt x="363" y="14"/>
                  </a:cubicBezTo>
                  <a:cubicBezTo>
                    <a:pt x="363" y="14"/>
                    <a:pt x="362" y="16"/>
                    <a:pt x="362" y="16"/>
                  </a:cubicBezTo>
                  <a:cubicBezTo>
                    <a:pt x="362" y="16"/>
                    <a:pt x="364" y="18"/>
                    <a:pt x="364" y="18"/>
                  </a:cubicBezTo>
                  <a:cubicBezTo>
                    <a:pt x="365" y="18"/>
                    <a:pt x="365" y="16"/>
                    <a:pt x="366" y="16"/>
                  </a:cubicBezTo>
                  <a:cubicBezTo>
                    <a:pt x="366" y="16"/>
                    <a:pt x="367" y="17"/>
                    <a:pt x="368" y="17"/>
                  </a:cubicBezTo>
                  <a:cubicBezTo>
                    <a:pt x="369" y="17"/>
                    <a:pt x="369" y="15"/>
                    <a:pt x="370" y="15"/>
                  </a:cubicBezTo>
                  <a:cubicBezTo>
                    <a:pt x="370" y="15"/>
                    <a:pt x="371" y="17"/>
                    <a:pt x="372" y="17"/>
                  </a:cubicBezTo>
                  <a:cubicBezTo>
                    <a:pt x="372" y="17"/>
                    <a:pt x="373" y="15"/>
                    <a:pt x="374" y="15"/>
                  </a:cubicBezTo>
                  <a:cubicBezTo>
                    <a:pt x="374" y="15"/>
                    <a:pt x="375" y="16"/>
                    <a:pt x="376" y="16"/>
                  </a:cubicBezTo>
                  <a:cubicBezTo>
                    <a:pt x="376" y="16"/>
                    <a:pt x="377" y="14"/>
                    <a:pt x="378" y="14"/>
                  </a:cubicBezTo>
                  <a:cubicBezTo>
                    <a:pt x="378" y="14"/>
                    <a:pt x="379" y="12"/>
                    <a:pt x="379" y="12"/>
                  </a:cubicBezTo>
                  <a:cubicBezTo>
                    <a:pt x="380" y="12"/>
                    <a:pt x="381" y="14"/>
                    <a:pt x="381" y="14"/>
                  </a:cubicBezTo>
                  <a:cubicBezTo>
                    <a:pt x="382" y="13"/>
                    <a:pt x="383" y="12"/>
                    <a:pt x="383" y="11"/>
                  </a:cubicBezTo>
                  <a:cubicBezTo>
                    <a:pt x="384" y="11"/>
                    <a:pt x="384" y="9"/>
                    <a:pt x="385" y="9"/>
                  </a:cubicBezTo>
                  <a:cubicBezTo>
                    <a:pt x="385" y="9"/>
                    <a:pt x="387" y="11"/>
                    <a:pt x="387" y="11"/>
                  </a:cubicBezTo>
                  <a:cubicBezTo>
                    <a:pt x="387" y="12"/>
                    <a:pt x="386" y="12"/>
                    <a:pt x="385" y="13"/>
                  </a:cubicBezTo>
                  <a:cubicBezTo>
                    <a:pt x="385" y="13"/>
                    <a:pt x="384" y="15"/>
                    <a:pt x="384" y="15"/>
                  </a:cubicBezTo>
                  <a:cubicBezTo>
                    <a:pt x="384" y="15"/>
                    <a:pt x="386" y="17"/>
                    <a:pt x="386" y="17"/>
                  </a:cubicBezTo>
                  <a:cubicBezTo>
                    <a:pt x="385" y="18"/>
                    <a:pt x="385" y="18"/>
                    <a:pt x="384" y="19"/>
                  </a:cubicBezTo>
                  <a:cubicBezTo>
                    <a:pt x="384" y="20"/>
                    <a:pt x="383" y="21"/>
                    <a:pt x="383" y="21"/>
                  </a:cubicBezTo>
                  <a:cubicBezTo>
                    <a:pt x="382" y="22"/>
                    <a:pt x="381" y="20"/>
                    <a:pt x="380" y="20"/>
                  </a:cubicBezTo>
                  <a:cubicBezTo>
                    <a:pt x="380" y="20"/>
                    <a:pt x="379" y="22"/>
                    <a:pt x="379" y="22"/>
                  </a:cubicBezTo>
                  <a:cubicBezTo>
                    <a:pt x="378" y="22"/>
                    <a:pt x="377" y="20"/>
                    <a:pt x="376" y="20"/>
                  </a:cubicBezTo>
                  <a:cubicBezTo>
                    <a:pt x="376" y="20"/>
                    <a:pt x="375" y="22"/>
                    <a:pt x="375" y="22"/>
                  </a:cubicBezTo>
                  <a:cubicBezTo>
                    <a:pt x="375" y="23"/>
                    <a:pt x="377" y="24"/>
                    <a:pt x="377" y="24"/>
                  </a:cubicBezTo>
                  <a:cubicBezTo>
                    <a:pt x="377" y="25"/>
                    <a:pt x="375" y="26"/>
                    <a:pt x="375" y="26"/>
                  </a:cubicBezTo>
                  <a:cubicBezTo>
                    <a:pt x="376" y="26"/>
                    <a:pt x="377" y="28"/>
                    <a:pt x="377" y="28"/>
                  </a:cubicBezTo>
                  <a:cubicBezTo>
                    <a:pt x="378" y="28"/>
                    <a:pt x="379" y="26"/>
                    <a:pt x="379" y="26"/>
                  </a:cubicBezTo>
                  <a:cubicBezTo>
                    <a:pt x="380" y="26"/>
                    <a:pt x="381" y="28"/>
                    <a:pt x="381" y="28"/>
                  </a:cubicBezTo>
                  <a:cubicBezTo>
                    <a:pt x="382" y="28"/>
                    <a:pt x="382" y="25"/>
                    <a:pt x="383" y="25"/>
                  </a:cubicBezTo>
                  <a:cubicBezTo>
                    <a:pt x="384" y="25"/>
                    <a:pt x="385" y="27"/>
                    <a:pt x="385" y="27"/>
                  </a:cubicBezTo>
                  <a:cubicBezTo>
                    <a:pt x="385" y="26"/>
                    <a:pt x="387" y="25"/>
                    <a:pt x="387" y="25"/>
                  </a:cubicBezTo>
                  <a:cubicBezTo>
                    <a:pt x="387" y="24"/>
                    <a:pt x="385" y="24"/>
                    <a:pt x="385" y="23"/>
                  </a:cubicBezTo>
                  <a:cubicBezTo>
                    <a:pt x="385" y="22"/>
                    <a:pt x="386" y="22"/>
                    <a:pt x="386" y="21"/>
                  </a:cubicBezTo>
                  <a:cubicBezTo>
                    <a:pt x="387" y="20"/>
                    <a:pt x="388" y="19"/>
                    <a:pt x="388" y="19"/>
                  </a:cubicBezTo>
                  <a:cubicBezTo>
                    <a:pt x="388" y="18"/>
                    <a:pt x="386" y="17"/>
                    <a:pt x="386" y="17"/>
                  </a:cubicBezTo>
                  <a:cubicBezTo>
                    <a:pt x="386" y="17"/>
                    <a:pt x="387" y="15"/>
                    <a:pt x="388" y="15"/>
                  </a:cubicBezTo>
                  <a:cubicBezTo>
                    <a:pt x="388" y="15"/>
                    <a:pt x="390" y="17"/>
                    <a:pt x="390" y="16"/>
                  </a:cubicBezTo>
                  <a:cubicBezTo>
                    <a:pt x="390" y="16"/>
                    <a:pt x="392" y="14"/>
                    <a:pt x="392" y="14"/>
                  </a:cubicBezTo>
                  <a:cubicBezTo>
                    <a:pt x="392" y="14"/>
                    <a:pt x="389" y="12"/>
                    <a:pt x="389" y="12"/>
                  </a:cubicBezTo>
                  <a:cubicBezTo>
                    <a:pt x="390" y="12"/>
                    <a:pt x="391" y="10"/>
                    <a:pt x="391" y="10"/>
                  </a:cubicBezTo>
                  <a:cubicBezTo>
                    <a:pt x="392" y="10"/>
                    <a:pt x="393" y="12"/>
                    <a:pt x="393" y="12"/>
                  </a:cubicBezTo>
                  <a:cubicBezTo>
                    <a:pt x="393" y="13"/>
                    <a:pt x="391" y="14"/>
                    <a:pt x="392" y="14"/>
                  </a:cubicBezTo>
                  <a:cubicBezTo>
                    <a:pt x="392" y="15"/>
                    <a:pt x="394" y="15"/>
                    <a:pt x="394" y="16"/>
                  </a:cubicBezTo>
                  <a:cubicBezTo>
                    <a:pt x="394" y="17"/>
                    <a:pt x="396" y="17"/>
                    <a:pt x="396" y="18"/>
                  </a:cubicBezTo>
                  <a:cubicBezTo>
                    <a:pt x="396" y="18"/>
                    <a:pt x="395" y="19"/>
                    <a:pt x="394" y="20"/>
                  </a:cubicBezTo>
                  <a:cubicBezTo>
                    <a:pt x="394" y="20"/>
                    <a:pt x="392" y="18"/>
                    <a:pt x="392" y="18"/>
                  </a:cubicBezTo>
                  <a:cubicBezTo>
                    <a:pt x="392" y="18"/>
                    <a:pt x="391" y="20"/>
                    <a:pt x="390" y="20"/>
                  </a:cubicBezTo>
                  <a:cubicBezTo>
                    <a:pt x="390" y="21"/>
                    <a:pt x="389" y="22"/>
                    <a:pt x="389" y="23"/>
                  </a:cubicBezTo>
                  <a:cubicBezTo>
                    <a:pt x="389" y="23"/>
                    <a:pt x="390" y="24"/>
                    <a:pt x="391" y="24"/>
                  </a:cubicBezTo>
                  <a:cubicBezTo>
                    <a:pt x="391" y="24"/>
                    <a:pt x="392" y="22"/>
                    <a:pt x="393" y="22"/>
                  </a:cubicBezTo>
                  <a:cubicBezTo>
                    <a:pt x="393" y="22"/>
                    <a:pt x="394" y="24"/>
                    <a:pt x="395" y="24"/>
                  </a:cubicBezTo>
                  <a:cubicBezTo>
                    <a:pt x="395" y="24"/>
                    <a:pt x="396" y="22"/>
                    <a:pt x="397" y="22"/>
                  </a:cubicBezTo>
                  <a:cubicBezTo>
                    <a:pt x="397" y="21"/>
                    <a:pt x="398" y="23"/>
                    <a:pt x="399" y="23"/>
                  </a:cubicBezTo>
                  <a:cubicBezTo>
                    <a:pt x="399" y="23"/>
                    <a:pt x="400" y="22"/>
                    <a:pt x="400" y="21"/>
                  </a:cubicBezTo>
                  <a:cubicBezTo>
                    <a:pt x="401" y="20"/>
                    <a:pt x="402" y="20"/>
                    <a:pt x="402" y="19"/>
                  </a:cubicBezTo>
                  <a:cubicBezTo>
                    <a:pt x="402" y="19"/>
                    <a:pt x="404" y="17"/>
                    <a:pt x="404" y="17"/>
                  </a:cubicBezTo>
                  <a:cubicBezTo>
                    <a:pt x="404" y="17"/>
                    <a:pt x="406" y="18"/>
                    <a:pt x="406" y="18"/>
                  </a:cubicBezTo>
                  <a:cubicBezTo>
                    <a:pt x="406" y="19"/>
                    <a:pt x="404" y="20"/>
                    <a:pt x="404" y="20"/>
                  </a:cubicBezTo>
                  <a:cubicBezTo>
                    <a:pt x="405" y="21"/>
                    <a:pt x="407" y="22"/>
                    <a:pt x="407" y="22"/>
                  </a:cubicBezTo>
                  <a:cubicBezTo>
                    <a:pt x="407" y="23"/>
                    <a:pt x="405" y="24"/>
                    <a:pt x="405" y="24"/>
                  </a:cubicBezTo>
                  <a:cubicBezTo>
                    <a:pt x="405" y="25"/>
                    <a:pt x="407" y="26"/>
                    <a:pt x="407" y="26"/>
                  </a:cubicBezTo>
                  <a:cubicBezTo>
                    <a:pt x="408" y="26"/>
                    <a:pt x="408" y="24"/>
                    <a:pt x="409" y="24"/>
                  </a:cubicBezTo>
                  <a:cubicBezTo>
                    <a:pt x="409" y="23"/>
                    <a:pt x="407" y="23"/>
                    <a:pt x="407" y="22"/>
                  </a:cubicBezTo>
                  <a:cubicBezTo>
                    <a:pt x="407" y="22"/>
                    <a:pt x="408" y="20"/>
                    <a:pt x="408" y="20"/>
                  </a:cubicBezTo>
                  <a:cubicBezTo>
                    <a:pt x="409" y="19"/>
                    <a:pt x="410" y="18"/>
                    <a:pt x="410" y="18"/>
                  </a:cubicBezTo>
                  <a:cubicBezTo>
                    <a:pt x="410" y="17"/>
                    <a:pt x="408" y="17"/>
                    <a:pt x="408" y="16"/>
                  </a:cubicBezTo>
                  <a:cubicBezTo>
                    <a:pt x="408" y="16"/>
                    <a:pt x="409" y="14"/>
                    <a:pt x="410" y="14"/>
                  </a:cubicBezTo>
                  <a:cubicBezTo>
                    <a:pt x="410" y="14"/>
                    <a:pt x="412" y="15"/>
                    <a:pt x="412" y="15"/>
                  </a:cubicBezTo>
                  <a:cubicBezTo>
                    <a:pt x="412" y="16"/>
                    <a:pt x="410" y="17"/>
                    <a:pt x="410" y="18"/>
                  </a:cubicBezTo>
                  <a:cubicBezTo>
                    <a:pt x="410" y="18"/>
                    <a:pt x="412" y="19"/>
                    <a:pt x="412" y="19"/>
                  </a:cubicBezTo>
                  <a:cubicBezTo>
                    <a:pt x="412" y="20"/>
                    <a:pt x="410" y="21"/>
                    <a:pt x="411" y="22"/>
                  </a:cubicBezTo>
                  <a:cubicBezTo>
                    <a:pt x="411" y="22"/>
                    <a:pt x="413" y="23"/>
                    <a:pt x="413" y="23"/>
                  </a:cubicBezTo>
                  <a:cubicBezTo>
                    <a:pt x="413" y="24"/>
                    <a:pt x="415" y="25"/>
                    <a:pt x="415" y="25"/>
                  </a:cubicBezTo>
                  <a:cubicBezTo>
                    <a:pt x="415" y="25"/>
                    <a:pt x="416" y="23"/>
                    <a:pt x="417" y="23"/>
                  </a:cubicBezTo>
                  <a:cubicBezTo>
                    <a:pt x="417" y="22"/>
                    <a:pt x="418" y="21"/>
                    <a:pt x="418" y="21"/>
                  </a:cubicBezTo>
                  <a:cubicBezTo>
                    <a:pt x="419" y="20"/>
                    <a:pt x="420" y="19"/>
                    <a:pt x="420" y="18"/>
                  </a:cubicBezTo>
                  <a:cubicBezTo>
                    <a:pt x="420" y="18"/>
                    <a:pt x="421" y="16"/>
                    <a:pt x="422" y="16"/>
                  </a:cubicBezTo>
                  <a:cubicBezTo>
                    <a:pt x="422" y="16"/>
                    <a:pt x="424" y="18"/>
                    <a:pt x="424" y="18"/>
                  </a:cubicBezTo>
                  <a:cubicBezTo>
                    <a:pt x="425" y="18"/>
                    <a:pt x="425" y="16"/>
                    <a:pt x="426" y="16"/>
                  </a:cubicBezTo>
                  <a:cubicBezTo>
                    <a:pt x="426" y="16"/>
                    <a:pt x="428" y="17"/>
                    <a:pt x="428" y="17"/>
                  </a:cubicBezTo>
                  <a:cubicBezTo>
                    <a:pt x="428" y="18"/>
                    <a:pt x="426" y="19"/>
                    <a:pt x="426" y="20"/>
                  </a:cubicBezTo>
                  <a:cubicBezTo>
                    <a:pt x="426" y="20"/>
                    <a:pt x="428" y="21"/>
                    <a:pt x="429" y="21"/>
                  </a:cubicBezTo>
                  <a:cubicBezTo>
                    <a:pt x="429" y="21"/>
                    <a:pt x="430" y="23"/>
                    <a:pt x="431" y="23"/>
                  </a:cubicBezTo>
                  <a:cubicBezTo>
                    <a:pt x="431" y="22"/>
                    <a:pt x="433" y="21"/>
                    <a:pt x="433" y="21"/>
                  </a:cubicBezTo>
                  <a:cubicBezTo>
                    <a:pt x="432" y="20"/>
                    <a:pt x="430" y="20"/>
                    <a:pt x="430" y="19"/>
                  </a:cubicBezTo>
                  <a:cubicBezTo>
                    <a:pt x="430" y="18"/>
                    <a:pt x="432" y="18"/>
                    <a:pt x="432" y="17"/>
                  </a:cubicBezTo>
                  <a:cubicBezTo>
                    <a:pt x="432" y="16"/>
                    <a:pt x="430" y="16"/>
                    <a:pt x="430" y="15"/>
                  </a:cubicBezTo>
                  <a:cubicBezTo>
                    <a:pt x="430" y="15"/>
                    <a:pt x="431" y="13"/>
                    <a:pt x="431" y="13"/>
                  </a:cubicBezTo>
                  <a:cubicBezTo>
                    <a:pt x="432" y="12"/>
                    <a:pt x="433" y="11"/>
                    <a:pt x="433" y="11"/>
                  </a:cubicBezTo>
                  <a:cubicBezTo>
                    <a:pt x="435" y="12"/>
                    <a:pt x="436" y="13"/>
                    <a:pt x="438" y="14"/>
                  </a:cubicBezTo>
                  <a:cubicBezTo>
                    <a:pt x="438" y="15"/>
                    <a:pt x="436" y="16"/>
                    <a:pt x="436" y="16"/>
                  </a:cubicBezTo>
                  <a:cubicBezTo>
                    <a:pt x="436" y="17"/>
                    <a:pt x="438" y="17"/>
                    <a:pt x="438" y="18"/>
                  </a:cubicBezTo>
                  <a:cubicBezTo>
                    <a:pt x="438" y="18"/>
                    <a:pt x="436" y="20"/>
                    <a:pt x="436" y="20"/>
                  </a:cubicBezTo>
                  <a:cubicBezTo>
                    <a:pt x="437" y="21"/>
                    <a:pt x="438" y="21"/>
                    <a:pt x="439" y="22"/>
                  </a:cubicBezTo>
                  <a:cubicBezTo>
                    <a:pt x="439" y="22"/>
                    <a:pt x="440" y="23"/>
                    <a:pt x="441" y="24"/>
                  </a:cubicBezTo>
                  <a:cubicBezTo>
                    <a:pt x="442" y="22"/>
                    <a:pt x="443" y="21"/>
                    <a:pt x="444" y="19"/>
                  </a:cubicBezTo>
                  <a:cubicBezTo>
                    <a:pt x="444" y="18"/>
                    <a:pt x="442" y="18"/>
                    <a:pt x="442" y="17"/>
                  </a:cubicBezTo>
                  <a:cubicBezTo>
                    <a:pt x="442" y="17"/>
                    <a:pt x="444" y="16"/>
                    <a:pt x="444" y="15"/>
                  </a:cubicBezTo>
                  <a:cubicBezTo>
                    <a:pt x="444" y="14"/>
                    <a:pt x="442" y="14"/>
                    <a:pt x="442" y="13"/>
                  </a:cubicBezTo>
                  <a:cubicBezTo>
                    <a:pt x="441" y="13"/>
                    <a:pt x="443" y="12"/>
                    <a:pt x="443" y="11"/>
                  </a:cubicBezTo>
                  <a:cubicBezTo>
                    <a:pt x="443" y="11"/>
                    <a:pt x="441" y="10"/>
                    <a:pt x="441" y="10"/>
                  </a:cubicBezTo>
                  <a:cubicBezTo>
                    <a:pt x="442" y="9"/>
                    <a:pt x="442" y="8"/>
                    <a:pt x="443" y="7"/>
                  </a:cubicBezTo>
                  <a:cubicBezTo>
                    <a:pt x="443" y="7"/>
                    <a:pt x="444" y="5"/>
                    <a:pt x="444" y="5"/>
                  </a:cubicBezTo>
                  <a:cubicBezTo>
                    <a:pt x="445" y="5"/>
                    <a:pt x="447" y="7"/>
                    <a:pt x="447" y="7"/>
                  </a:cubicBezTo>
                  <a:cubicBezTo>
                    <a:pt x="447" y="7"/>
                    <a:pt x="445" y="8"/>
                    <a:pt x="445" y="9"/>
                  </a:cubicBezTo>
                  <a:cubicBezTo>
                    <a:pt x="446" y="10"/>
                    <a:pt x="446" y="10"/>
                    <a:pt x="447" y="11"/>
                  </a:cubicBezTo>
                  <a:cubicBezTo>
                    <a:pt x="448" y="11"/>
                    <a:pt x="449" y="12"/>
                    <a:pt x="449" y="12"/>
                  </a:cubicBezTo>
                  <a:cubicBezTo>
                    <a:pt x="450" y="13"/>
                    <a:pt x="448" y="14"/>
                    <a:pt x="448" y="15"/>
                  </a:cubicBezTo>
                  <a:cubicBezTo>
                    <a:pt x="447" y="15"/>
                    <a:pt x="446" y="17"/>
                    <a:pt x="446" y="17"/>
                  </a:cubicBezTo>
                  <a:cubicBezTo>
                    <a:pt x="446" y="17"/>
                    <a:pt x="448" y="18"/>
                    <a:pt x="448" y="19"/>
                  </a:cubicBezTo>
                  <a:cubicBezTo>
                    <a:pt x="449" y="19"/>
                    <a:pt x="450" y="20"/>
                    <a:pt x="450" y="20"/>
                  </a:cubicBezTo>
                  <a:cubicBezTo>
                    <a:pt x="451" y="21"/>
                    <a:pt x="449" y="22"/>
                    <a:pt x="449" y="23"/>
                  </a:cubicBezTo>
                  <a:cubicBezTo>
                    <a:pt x="449" y="23"/>
                    <a:pt x="447" y="24"/>
                    <a:pt x="447" y="25"/>
                  </a:cubicBezTo>
                  <a:cubicBezTo>
                    <a:pt x="447" y="25"/>
                    <a:pt x="449" y="26"/>
                    <a:pt x="449" y="26"/>
                  </a:cubicBezTo>
                  <a:cubicBezTo>
                    <a:pt x="449" y="27"/>
                    <a:pt x="451" y="28"/>
                    <a:pt x="452" y="28"/>
                  </a:cubicBezTo>
                  <a:cubicBezTo>
                    <a:pt x="452" y="27"/>
                    <a:pt x="453" y="27"/>
                    <a:pt x="453" y="26"/>
                  </a:cubicBezTo>
                  <a:cubicBezTo>
                    <a:pt x="453" y="26"/>
                    <a:pt x="451" y="25"/>
                    <a:pt x="451" y="24"/>
                  </a:cubicBezTo>
                  <a:cubicBezTo>
                    <a:pt x="451" y="24"/>
                    <a:pt x="452" y="23"/>
                    <a:pt x="453" y="22"/>
                  </a:cubicBezTo>
                  <a:cubicBezTo>
                    <a:pt x="453" y="21"/>
                    <a:pt x="454" y="20"/>
                    <a:pt x="454" y="20"/>
                  </a:cubicBezTo>
                  <a:cubicBezTo>
                    <a:pt x="455" y="20"/>
                    <a:pt x="456" y="22"/>
                    <a:pt x="457" y="21"/>
                  </a:cubicBezTo>
                  <a:cubicBezTo>
                    <a:pt x="457" y="21"/>
                    <a:pt x="458" y="20"/>
                    <a:pt x="458" y="19"/>
                  </a:cubicBezTo>
                  <a:cubicBezTo>
                    <a:pt x="459" y="19"/>
                    <a:pt x="460" y="18"/>
                    <a:pt x="460" y="17"/>
                  </a:cubicBezTo>
                  <a:cubicBezTo>
                    <a:pt x="461" y="16"/>
                    <a:pt x="461" y="16"/>
                    <a:pt x="462" y="15"/>
                  </a:cubicBezTo>
                  <a:cubicBezTo>
                    <a:pt x="462" y="14"/>
                    <a:pt x="464" y="13"/>
                    <a:pt x="463" y="13"/>
                  </a:cubicBezTo>
                  <a:cubicBezTo>
                    <a:pt x="463" y="12"/>
                    <a:pt x="462" y="11"/>
                    <a:pt x="461" y="11"/>
                  </a:cubicBezTo>
                  <a:cubicBezTo>
                    <a:pt x="461" y="11"/>
                    <a:pt x="459" y="9"/>
                    <a:pt x="459" y="9"/>
                  </a:cubicBezTo>
                  <a:cubicBezTo>
                    <a:pt x="459" y="9"/>
                    <a:pt x="460" y="7"/>
                    <a:pt x="461" y="7"/>
                  </a:cubicBezTo>
                  <a:cubicBezTo>
                    <a:pt x="461" y="7"/>
                    <a:pt x="462" y="9"/>
                    <a:pt x="463" y="9"/>
                  </a:cubicBezTo>
                  <a:cubicBezTo>
                    <a:pt x="463" y="8"/>
                    <a:pt x="464" y="6"/>
                    <a:pt x="465" y="6"/>
                  </a:cubicBezTo>
                  <a:cubicBezTo>
                    <a:pt x="465" y="7"/>
                    <a:pt x="466" y="8"/>
                    <a:pt x="467" y="8"/>
                  </a:cubicBezTo>
                  <a:cubicBezTo>
                    <a:pt x="467" y="8"/>
                    <a:pt x="469" y="10"/>
                    <a:pt x="469" y="10"/>
                  </a:cubicBezTo>
                  <a:cubicBezTo>
                    <a:pt x="470" y="10"/>
                    <a:pt x="471" y="12"/>
                    <a:pt x="471" y="11"/>
                  </a:cubicBezTo>
                  <a:cubicBezTo>
                    <a:pt x="472" y="11"/>
                    <a:pt x="473" y="10"/>
                    <a:pt x="473" y="9"/>
                  </a:cubicBezTo>
                  <a:cubicBezTo>
                    <a:pt x="474" y="9"/>
                    <a:pt x="474" y="8"/>
                    <a:pt x="475" y="7"/>
                  </a:cubicBezTo>
                  <a:cubicBezTo>
                    <a:pt x="475" y="6"/>
                    <a:pt x="476" y="6"/>
                    <a:pt x="476" y="5"/>
                  </a:cubicBezTo>
                  <a:cubicBezTo>
                    <a:pt x="477" y="5"/>
                    <a:pt x="479" y="6"/>
                    <a:pt x="479" y="6"/>
                  </a:cubicBezTo>
                  <a:cubicBezTo>
                    <a:pt x="479" y="7"/>
                    <a:pt x="477" y="8"/>
                    <a:pt x="477" y="9"/>
                  </a:cubicBezTo>
                  <a:cubicBezTo>
                    <a:pt x="477" y="9"/>
                    <a:pt x="479" y="10"/>
                    <a:pt x="479" y="10"/>
                  </a:cubicBezTo>
                  <a:cubicBezTo>
                    <a:pt x="479" y="11"/>
                    <a:pt x="478" y="12"/>
                    <a:pt x="478" y="13"/>
                  </a:cubicBezTo>
                  <a:cubicBezTo>
                    <a:pt x="477" y="13"/>
                    <a:pt x="476" y="14"/>
                    <a:pt x="476" y="15"/>
                  </a:cubicBezTo>
                  <a:cubicBezTo>
                    <a:pt x="476" y="15"/>
                    <a:pt x="474" y="17"/>
                    <a:pt x="474" y="17"/>
                  </a:cubicBezTo>
                  <a:cubicBezTo>
                    <a:pt x="474" y="17"/>
                    <a:pt x="476" y="19"/>
                    <a:pt x="476" y="19"/>
                  </a:cubicBezTo>
                  <a:cubicBezTo>
                    <a:pt x="477" y="19"/>
                    <a:pt x="478" y="20"/>
                    <a:pt x="479" y="21"/>
                  </a:cubicBezTo>
                  <a:cubicBezTo>
                    <a:pt x="479" y="21"/>
                    <a:pt x="481" y="22"/>
                    <a:pt x="481" y="22"/>
                  </a:cubicBezTo>
                  <a:cubicBezTo>
                    <a:pt x="481" y="22"/>
                    <a:pt x="479" y="24"/>
                    <a:pt x="479" y="24"/>
                  </a:cubicBezTo>
                  <a:cubicBezTo>
                    <a:pt x="479" y="25"/>
                    <a:pt x="477" y="26"/>
                    <a:pt x="477" y="27"/>
                  </a:cubicBezTo>
                  <a:cubicBezTo>
                    <a:pt x="478" y="27"/>
                    <a:pt x="479" y="28"/>
                    <a:pt x="480" y="28"/>
                  </a:cubicBezTo>
                  <a:cubicBezTo>
                    <a:pt x="480" y="29"/>
                    <a:pt x="481" y="29"/>
                    <a:pt x="482" y="30"/>
                  </a:cubicBezTo>
                  <a:cubicBezTo>
                    <a:pt x="482" y="29"/>
                    <a:pt x="483" y="29"/>
                    <a:pt x="484" y="28"/>
                  </a:cubicBezTo>
                  <a:cubicBezTo>
                    <a:pt x="484" y="27"/>
                    <a:pt x="485" y="26"/>
                    <a:pt x="485" y="26"/>
                  </a:cubicBezTo>
                  <a:cubicBezTo>
                    <a:pt x="485" y="25"/>
                    <a:pt x="487" y="24"/>
                    <a:pt x="487" y="23"/>
                  </a:cubicBezTo>
                  <a:cubicBezTo>
                    <a:pt x="487" y="23"/>
                    <a:pt x="485" y="22"/>
                    <a:pt x="485" y="22"/>
                  </a:cubicBezTo>
                  <a:cubicBezTo>
                    <a:pt x="485" y="21"/>
                    <a:pt x="486" y="20"/>
                    <a:pt x="486" y="19"/>
                  </a:cubicBezTo>
                  <a:cubicBezTo>
                    <a:pt x="487" y="19"/>
                    <a:pt x="488" y="18"/>
                    <a:pt x="488" y="17"/>
                  </a:cubicBezTo>
                  <a:cubicBezTo>
                    <a:pt x="488" y="17"/>
                    <a:pt x="486" y="16"/>
                    <a:pt x="486" y="16"/>
                  </a:cubicBezTo>
                  <a:cubicBezTo>
                    <a:pt x="486" y="15"/>
                    <a:pt x="487" y="13"/>
                    <a:pt x="488" y="13"/>
                  </a:cubicBezTo>
                  <a:cubicBezTo>
                    <a:pt x="488" y="13"/>
                    <a:pt x="489" y="15"/>
                    <a:pt x="490" y="15"/>
                  </a:cubicBezTo>
                  <a:cubicBezTo>
                    <a:pt x="490" y="15"/>
                    <a:pt x="491" y="13"/>
                    <a:pt x="492" y="13"/>
                  </a:cubicBezTo>
                  <a:cubicBezTo>
                    <a:pt x="492" y="12"/>
                    <a:pt x="493" y="11"/>
                    <a:pt x="493" y="11"/>
                  </a:cubicBezTo>
                  <a:cubicBezTo>
                    <a:pt x="493" y="10"/>
                    <a:pt x="491" y="9"/>
                    <a:pt x="491" y="9"/>
                  </a:cubicBezTo>
                  <a:cubicBezTo>
                    <a:pt x="492" y="7"/>
                    <a:pt x="493" y="6"/>
                    <a:pt x="494" y="4"/>
                  </a:cubicBezTo>
                  <a:cubicBezTo>
                    <a:pt x="496" y="6"/>
                    <a:pt x="497" y="7"/>
                    <a:pt x="499" y="8"/>
                  </a:cubicBezTo>
                  <a:cubicBezTo>
                    <a:pt x="499" y="8"/>
                    <a:pt x="501" y="9"/>
                    <a:pt x="501" y="9"/>
                  </a:cubicBezTo>
                  <a:cubicBezTo>
                    <a:pt x="501" y="10"/>
                    <a:pt x="499" y="11"/>
                    <a:pt x="499" y="12"/>
                  </a:cubicBezTo>
                  <a:cubicBezTo>
                    <a:pt x="500" y="12"/>
                    <a:pt x="501" y="13"/>
                    <a:pt x="502" y="13"/>
                  </a:cubicBezTo>
                  <a:cubicBezTo>
                    <a:pt x="502" y="14"/>
                    <a:pt x="500" y="15"/>
                    <a:pt x="500" y="16"/>
                  </a:cubicBezTo>
                  <a:cubicBezTo>
                    <a:pt x="500" y="16"/>
                    <a:pt x="502" y="17"/>
                    <a:pt x="502" y="17"/>
                  </a:cubicBezTo>
                  <a:cubicBezTo>
                    <a:pt x="502" y="18"/>
                    <a:pt x="500" y="19"/>
                    <a:pt x="500" y="20"/>
                  </a:cubicBezTo>
                  <a:cubicBezTo>
                    <a:pt x="501" y="20"/>
                    <a:pt x="503" y="21"/>
                    <a:pt x="503" y="21"/>
                  </a:cubicBezTo>
                  <a:cubicBezTo>
                    <a:pt x="503" y="22"/>
                    <a:pt x="501" y="23"/>
                    <a:pt x="501" y="24"/>
                  </a:cubicBezTo>
                  <a:cubicBezTo>
                    <a:pt x="501" y="24"/>
                    <a:pt x="503" y="25"/>
                    <a:pt x="503" y="25"/>
                  </a:cubicBezTo>
                  <a:cubicBezTo>
                    <a:pt x="504" y="26"/>
                    <a:pt x="505" y="26"/>
                    <a:pt x="505" y="27"/>
                  </a:cubicBezTo>
                  <a:cubicBezTo>
                    <a:pt x="506" y="26"/>
                    <a:pt x="507" y="25"/>
                    <a:pt x="507" y="25"/>
                  </a:cubicBezTo>
                  <a:cubicBezTo>
                    <a:pt x="508" y="24"/>
                    <a:pt x="509" y="23"/>
                    <a:pt x="509" y="22"/>
                  </a:cubicBezTo>
                  <a:cubicBezTo>
                    <a:pt x="509" y="22"/>
                    <a:pt x="507" y="21"/>
                    <a:pt x="507" y="21"/>
                  </a:cubicBezTo>
                  <a:cubicBezTo>
                    <a:pt x="507" y="20"/>
                    <a:pt x="508" y="19"/>
                    <a:pt x="508" y="19"/>
                  </a:cubicBezTo>
                  <a:cubicBezTo>
                    <a:pt x="509" y="18"/>
                    <a:pt x="510" y="17"/>
                    <a:pt x="510" y="16"/>
                  </a:cubicBezTo>
                  <a:cubicBezTo>
                    <a:pt x="511" y="16"/>
                    <a:pt x="511" y="15"/>
                    <a:pt x="512" y="14"/>
                  </a:cubicBezTo>
                  <a:cubicBezTo>
                    <a:pt x="513" y="13"/>
                    <a:pt x="514" y="11"/>
                    <a:pt x="515" y="10"/>
                  </a:cubicBezTo>
                  <a:cubicBezTo>
                    <a:pt x="516" y="10"/>
                    <a:pt x="517" y="11"/>
                    <a:pt x="517" y="11"/>
                  </a:cubicBezTo>
                  <a:cubicBezTo>
                    <a:pt x="518" y="12"/>
                    <a:pt x="519" y="12"/>
                    <a:pt x="520" y="13"/>
                  </a:cubicBezTo>
                  <a:cubicBezTo>
                    <a:pt x="520" y="14"/>
                    <a:pt x="521" y="14"/>
                    <a:pt x="522" y="15"/>
                  </a:cubicBezTo>
                  <a:cubicBezTo>
                    <a:pt x="522" y="14"/>
                    <a:pt x="523" y="13"/>
                    <a:pt x="524" y="12"/>
                  </a:cubicBezTo>
                  <a:cubicBezTo>
                    <a:pt x="523" y="13"/>
                    <a:pt x="526" y="14"/>
                    <a:pt x="526" y="14"/>
                  </a:cubicBezTo>
                  <a:cubicBezTo>
                    <a:pt x="526" y="14"/>
                    <a:pt x="524" y="16"/>
                    <a:pt x="524" y="16"/>
                  </a:cubicBezTo>
                  <a:cubicBezTo>
                    <a:pt x="524" y="16"/>
                    <a:pt x="522" y="15"/>
                    <a:pt x="522" y="15"/>
                  </a:cubicBezTo>
                  <a:cubicBezTo>
                    <a:pt x="522" y="15"/>
                    <a:pt x="520" y="17"/>
                    <a:pt x="520" y="17"/>
                  </a:cubicBezTo>
                  <a:cubicBezTo>
                    <a:pt x="520" y="17"/>
                    <a:pt x="522" y="19"/>
                    <a:pt x="522" y="19"/>
                  </a:cubicBezTo>
                  <a:cubicBezTo>
                    <a:pt x="522" y="19"/>
                    <a:pt x="521" y="20"/>
                    <a:pt x="521" y="21"/>
                  </a:cubicBezTo>
                  <a:cubicBezTo>
                    <a:pt x="520" y="22"/>
                    <a:pt x="520" y="22"/>
                    <a:pt x="519" y="23"/>
                  </a:cubicBezTo>
                  <a:cubicBezTo>
                    <a:pt x="518" y="24"/>
                    <a:pt x="518" y="25"/>
                    <a:pt x="517" y="25"/>
                  </a:cubicBezTo>
                  <a:cubicBezTo>
                    <a:pt x="517" y="26"/>
                    <a:pt x="516" y="27"/>
                    <a:pt x="516" y="28"/>
                  </a:cubicBezTo>
                  <a:cubicBezTo>
                    <a:pt x="515" y="28"/>
                    <a:pt x="518" y="29"/>
                    <a:pt x="518" y="29"/>
                  </a:cubicBezTo>
                  <a:cubicBezTo>
                    <a:pt x="519" y="28"/>
                    <a:pt x="520" y="26"/>
                    <a:pt x="521" y="25"/>
                  </a:cubicBezTo>
                  <a:cubicBezTo>
                    <a:pt x="522" y="24"/>
                    <a:pt x="522" y="23"/>
                    <a:pt x="523" y="23"/>
                  </a:cubicBezTo>
                  <a:cubicBezTo>
                    <a:pt x="523" y="22"/>
                    <a:pt x="525" y="24"/>
                    <a:pt x="525" y="24"/>
                  </a:cubicBezTo>
                  <a:cubicBezTo>
                    <a:pt x="526" y="24"/>
                    <a:pt x="527" y="22"/>
                    <a:pt x="527" y="22"/>
                  </a:cubicBezTo>
                  <a:cubicBezTo>
                    <a:pt x="527" y="21"/>
                    <a:pt x="528" y="21"/>
                    <a:pt x="529" y="20"/>
                  </a:cubicBezTo>
                  <a:cubicBezTo>
                    <a:pt x="529" y="19"/>
                    <a:pt x="530" y="18"/>
                    <a:pt x="530" y="18"/>
                  </a:cubicBezTo>
                  <a:cubicBezTo>
                    <a:pt x="530" y="17"/>
                    <a:pt x="528" y="16"/>
                    <a:pt x="528" y="16"/>
                  </a:cubicBezTo>
                  <a:cubicBezTo>
                    <a:pt x="528" y="15"/>
                    <a:pt x="530" y="14"/>
                    <a:pt x="530" y="14"/>
                  </a:cubicBezTo>
                  <a:cubicBezTo>
                    <a:pt x="529" y="14"/>
                    <a:pt x="528" y="12"/>
                    <a:pt x="528" y="12"/>
                  </a:cubicBezTo>
                  <a:cubicBezTo>
                    <a:pt x="528" y="12"/>
                    <a:pt x="529" y="10"/>
                    <a:pt x="529" y="10"/>
                  </a:cubicBezTo>
                  <a:cubicBezTo>
                    <a:pt x="530" y="10"/>
                    <a:pt x="531" y="11"/>
                    <a:pt x="531" y="11"/>
                  </a:cubicBezTo>
                  <a:cubicBezTo>
                    <a:pt x="532" y="12"/>
                    <a:pt x="534" y="13"/>
                    <a:pt x="534" y="13"/>
                  </a:cubicBezTo>
                  <a:cubicBezTo>
                    <a:pt x="534" y="14"/>
                    <a:pt x="532" y="15"/>
                    <a:pt x="532" y="15"/>
                  </a:cubicBezTo>
                  <a:cubicBezTo>
                    <a:pt x="532" y="16"/>
                    <a:pt x="534" y="16"/>
                    <a:pt x="534" y="17"/>
                  </a:cubicBezTo>
                  <a:cubicBezTo>
                    <a:pt x="534" y="18"/>
                    <a:pt x="532" y="19"/>
                    <a:pt x="532" y="19"/>
                  </a:cubicBezTo>
                  <a:cubicBezTo>
                    <a:pt x="533" y="20"/>
                    <a:pt x="535" y="20"/>
                    <a:pt x="535" y="21"/>
                  </a:cubicBezTo>
                  <a:cubicBezTo>
                    <a:pt x="535" y="22"/>
                    <a:pt x="537" y="22"/>
                    <a:pt x="537" y="23"/>
                  </a:cubicBezTo>
                  <a:cubicBezTo>
                    <a:pt x="537" y="22"/>
                    <a:pt x="539" y="21"/>
                    <a:pt x="539" y="20"/>
                  </a:cubicBezTo>
                  <a:cubicBezTo>
                    <a:pt x="539" y="20"/>
                    <a:pt x="536" y="19"/>
                    <a:pt x="536" y="19"/>
                  </a:cubicBezTo>
                  <a:cubicBezTo>
                    <a:pt x="536" y="18"/>
                    <a:pt x="538" y="17"/>
                    <a:pt x="538" y="17"/>
                  </a:cubicBezTo>
                  <a:cubicBezTo>
                    <a:pt x="538" y="16"/>
                    <a:pt x="539" y="14"/>
                    <a:pt x="540" y="14"/>
                  </a:cubicBezTo>
                  <a:cubicBezTo>
                    <a:pt x="540" y="14"/>
                    <a:pt x="542" y="16"/>
                    <a:pt x="542" y="16"/>
                  </a:cubicBezTo>
                  <a:cubicBezTo>
                    <a:pt x="543" y="16"/>
                    <a:pt x="543" y="14"/>
                    <a:pt x="544" y="14"/>
                  </a:cubicBezTo>
                  <a:cubicBezTo>
                    <a:pt x="545" y="14"/>
                    <a:pt x="545" y="15"/>
                    <a:pt x="546" y="15"/>
                  </a:cubicBezTo>
                  <a:cubicBezTo>
                    <a:pt x="547" y="16"/>
                    <a:pt x="548" y="17"/>
                    <a:pt x="548" y="17"/>
                  </a:cubicBezTo>
                  <a:cubicBezTo>
                    <a:pt x="548" y="18"/>
                    <a:pt x="546" y="19"/>
                    <a:pt x="547" y="19"/>
                  </a:cubicBezTo>
                  <a:cubicBezTo>
                    <a:pt x="547" y="20"/>
                    <a:pt x="549" y="21"/>
                    <a:pt x="549" y="21"/>
                  </a:cubicBezTo>
                  <a:cubicBezTo>
                    <a:pt x="549" y="21"/>
                    <a:pt x="550" y="23"/>
                    <a:pt x="551" y="23"/>
                  </a:cubicBezTo>
                  <a:cubicBezTo>
                    <a:pt x="551" y="23"/>
                    <a:pt x="552" y="21"/>
                    <a:pt x="553" y="21"/>
                  </a:cubicBezTo>
                  <a:cubicBezTo>
                    <a:pt x="553" y="20"/>
                    <a:pt x="554" y="19"/>
                    <a:pt x="554" y="18"/>
                  </a:cubicBezTo>
                  <a:cubicBezTo>
                    <a:pt x="554" y="18"/>
                    <a:pt x="552" y="17"/>
                    <a:pt x="552" y="17"/>
                  </a:cubicBezTo>
                  <a:cubicBezTo>
                    <a:pt x="553" y="16"/>
                    <a:pt x="553" y="15"/>
                    <a:pt x="554" y="14"/>
                  </a:cubicBezTo>
                  <a:cubicBezTo>
                    <a:pt x="554" y="14"/>
                    <a:pt x="556" y="16"/>
                    <a:pt x="556" y="16"/>
                  </a:cubicBezTo>
                  <a:cubicBezTo>
                    <a:pt x="557" y="17"/>
                    <a:pt x="558" y="18"/>
                    <a:pt x="558" y="18"/>
                  </a:cubicBezTo>
                  <a:cubicBezTo>
                    <a:pt x="559" y="18"/>
                    <a:pt x="560" y="20"/>
                    <a:pt x="561" y="20"/>
                  </a:cubicBezTo>
                  <a:cubicBezTo>
                    <a:pt x="561" y="20"/>
                    <a:pt x="562" y="17"/>
                    <a:pt x="562" y="17"/>
                  </a:cubicBezTo>
                  <a:cubicBezTo>
                    <a:pt x="563" y="18"/>
                    <a:pt x="564" y="19"/>
                    <a:pt x="565" y="19"/>
                  </a:cubicBezTo>
                  <a:cubicBezTo>
                    <a:pt x="565" y="20"/>
                    <a:pt x="563" y="21"/>
                    <a:pt x="563" y="21"/>
                  </a:cubicBezTo>
                  <a:cubicBezTo>
                    <a:pt x="563" y="22"/>
                    <a:pt x="561" y="23"/>
                    <a:pt x="561" y="23"/>
                  </a:cubicBezTo>
                  <a:cubicBezTo>
                    <a:pt x="561" y="24"/>
                    <a:pt x="563" y="25"/>
                    <a:pt x="563" y="25"/>
                  </a:cubicBezTo>
                  <a:cubicBezTo>
                    <a:pt x="564" y="26"/>
                    <a:pt x="565" y="26"/>
                    <a:pt x="566" y="27"/>
                  </a:cubicBezTo>
                  <a:cubicBezTo>
                    <a:pt x="567" y="25"/>
                    <a:pt x="568" y="24"/>
                    <a:pt x="569" y="22"/>
                  </a:cubicBezTo>
                  <a:cubicBezTo>
                    <a:pt x="570" y="22"/>
                    <a:pt x="570" y="21"/>
                    <a:pt x="571" y="20"/>
                  </a:cubicBezTo>
                  <a:cubicBezTo>
                    <a:pt x="572" y="19"/>
                    <a:pt x="573" y="17"/>
                    <a:pt x="574" y="16"/>
                  </a:cubicBezTo>
                  <a:cubicBezTo>
                    <a:pt x="575" y="15"/>
                    <a:pt x="575" y="14"/>
                    <a:pt x="576" y="14"/>
                  </a:cubicBezTo>
                  <a:cubicBezTo>
                    <a:pt x="577" y="14"/>
                    <a:pt x="577" y="15"/>
                    <a:pt x="578" y="15"/>
                  </a:cubicBezTo>
                  <a:cubicBezTo>
                    <a:pt x="579" y="16"/>
                    <a:pt x="580" y="16"/>
                    <a:pt x="580" y="17"/>
                  </a:cubicBezTo>
                  <a:cubicBezTo>
                    <a:pt x="580" y="17"/>
                    <a:pt x="578" y="19"/>
                    <a:pt x="579" y="19"/>
                  </a:cubicBezTo>
                  <a:cubicBezTo>
                    <a:pt x="579" y="19"/>
                    <a:pt x="581" y="21"/>
                    <a:pt x="581" y="21"/>
                  </a:cubicBezTo>
                  <a:cubicBezTo>
                    <a:pt x="581" y="21"/>
                    <a:pt x="582" y="19"/>
                    <a:pt x="582" y="19"/>
                  </a:cubicBezTo>
                  <a:cubicBezTo>
                    <a:pt x="583" y="18"/>
                    <a:pt x="584" y="17"/>
                    <a:pt x="584" y="16"/>
                  </a:cubicBezTo>
                  <a:cubicBezTo>
                    <a:pt x="584" y="16"/>
                    <a:pt x="582" y="15"/>
                    <a:pt x="582" y="15"/>
                  </a:cubicBezTo>
                  <a:cubicBezTo>
                    <a:pt x="582" y="14"/>
                    <a:pt x="583" y="13"/>
                    <a:pt x="584" y="12"/>
                  </a:cubicBezTo>
                  <a:cubicBezTo>
                    <a:pt x="584" y="12"/>
                    <a:pt x="585" y="11"/>
                    <a:pt x="585" y="10"/>
                  </a:cubicBezTo>
                  <a:cubicBezTo>
                    <a:pt x="586" y="9"/>
                    <a:pt x="587" y="9"/>
                    <a:pt x="587" y="8"/>
                  </a:cubicBezTo>
                  <a:cubicBezTo>
                    <a:pt x="587" y="8"/>
                    <a:pt x="588" y="6"/>
                    <a:pt x="589" y="6"/>
                  </a:cubicBezTo>
                  <a:cubicBezTo>
                    <a:pt x="589" y="6"/>
                    <a:pt x="591" y="7"/>
                    <a:pt x="591" y="7"/>
                  </a:cubicBezTo>
                  <a:cubicBezTo>
                    <a:pt x="591" y="8"/>
                    <a:pt x="590" y="9"/>
                    <a:pt x="589" y="10"/>
                  </a:cubicBezTo>
                  <a:cubicBezTo>
                    <a:pt x="589" y="10"/>
                    <a:pt x="588" y="12"/>
                    <a:pt x="588" y="12"/>
                  </a:cubicBezTo>
                  <a:cubicBezTo>
                    <a:pt x="588" y="12"/>
                    <a:pt x="590" y="14"/>
                    <a:pt x="590" y="14"/>
                  </a:cubicBezTo>
                  <a:cubicBezTo>
                    <a:pt x="590" y="14"/>
                    <a:pt x="591" y="11"/>
                    <a:pt x="592" y="11"/>
                  </a:cubicBezTo>
                  <a:cubicBezTo>
                    <a:pt x="592" y="11"/>
                    <a:pt x="593" y="13"/>
                    <a:pt x="594" y="13"/>
                  </a:cubicBezTo>
                  <a:cubicBezTo>
                    <a:pt x="594" y="13"/>
                    <a:pt x="595" y="11"/>
                    <a:pt x="595" y="11"/>
                  </a:cubicBezTo>
                  <a:cubicBezTo>
                    <a:pt x="596" y="11"/>
                    <a:pt x="597" y="13"/>
                    <a:pt x="598" y="13"/>
                  </a:cubicBezTo>
                  <a:cubicBezTo>
                    <a:pt x="598" y="12"/>
                    <a:pt x="599" y="11"/>
                    <a:pt x="599" y="10"/>
                  </a:cubicBezTo>
                  <a:cubicBezTo>
                    <a:pt x="600" y="10"/>
                    <a:pt x="601" y="9"/>
                    <a:pt x="601" y="8"/>
                  </a:cubicBezTo>
                  <a:cubicBezTo>
                    <a:pt x="601" y="8"/>
                    <a:pt x="603" y="6"/>
                    <a:pt x="603" y="6"/>
                  </a:cubicBezTo>
                  <a:cubicBezTo>
                    <a:pt x="603" y="6"/>
                    <a:pt x="601" y="4"/>
                    <a:pt x="601" y="4"/>
                  </a:cubicBezTo>
                  <a:cubicBezTo>
                    <a:pt x="601" y="4"/>
                    <a:pt x="602" y="2"/>
                    <a:pt x="602" y="2"/>
                  </a:cubicBezTo>
                  <a:cubicBezTo>
                    <a:pt x="603" y="2"/>
                    <a:pt x="604" y="4"/>
                    <a:pt x="605" y="4"/>
                  </a:cubicBezTo>
                  <a:cubicBezTo>
                    <a:pt x="605" y="4"/>
                    <a:pt x="607" y="5"/>
                    <a:pt x="607" y="5"/>
                  </a:cubicBezTo>
                  <a:cubicBezTo>
                    <a:pt x="607" y="6"/>
                    <a:pt x="605" y="7"/>
                    <a:pt x="605" y="8"/>
                  </a:cubicBezTo>
                  <a:cubicBezTo>
                    <a:pt x="605" y="8"/>
                    <a:pt x="603" y="9"/>
                    <a:pt x="603" y="10"/>
                  </a:cubicBezTo>
                  <a:cubicBezTo>
                    <a:pt x="603" y="10"/>
                    <a:pt x="606" y="11"/>
                    <a:pt x="606" y="12"/>
                  </a:cubicBezTo>
                  <a:cubicBezTo>
                    <a:pt x="605" y="12"/>
                    <a:pt x="604" y="14"/>
                    <a:pt x="604" y="14"/>
                  </a:cubicBezTo>
                  <a:cubicBezTo>
                    <a:pt x="603" y="14"/>
                    <a:pt x="602" y="12"/>
                    <a:pt x="602" y="12"/>
                  </a:cubicBezTo>
                  <a:cubicBezTo>
                    <a:pt x="601" y="12"/>
                    <a:pt x="600" y="14"/>
                    <a:pt x="600" y="14"/>
                  </a:cubicBezTo>
                  <a:cubicBezTo>
                    <a:pt x="600" y="15"/>
                    <a:pt x="598" y="16"/>
                    <a:pt x="598" y="16"/>
                  </a:cubicBezTo>
                  <a:cubicBezTo>
                    <a:pt x="598" y="17"/>
                    <a:pt x="601" y="18"/>
                    <a:pt x="600" y="18"/>
                  </a:cubicBezTo>
                  <a:cubicBezTo>
                    <a:pt x="600" y="19"/>
                    <a:pt x="599" y="20"/>
                    <a:pt x="599" y="20"/>
                  </a:cubicBezTo>
                  <a:cubicBezTo>
                    <a:pt x="598" y="21"/>
                    <a:pt x="597" y="22"/>
                    <a:pt x="597" y="23"/>
                  </a:cubicBezTo>
                  <a:cubicBezTo>
                    <a:pt x="597" y="23"/>
                    <a:pt x="599" y="24"/>
                    <a:pt x="599" y="24"/>
                  </a:cubicBezTo>
                  <a:cubicBezTo>
                    <a:pt x="599" y="25"/>
                    <a:pt x="598" y="26"/>
                    <a:pt x="598" y="27"/>
                  </a:cubicBezTo>
                  <a:cubicBezTo>
                    <a:pt x="597" y="27"/>
                    <a:pt x="596" y="28"/>
                    <a:pt x="596" y="29"/>
                  </a:cubicBezTo>
                  <a:cubicBezTo>
                    <a:pt x="597" y="29"/>
                    <a:pt x="597" y="31"/>
                    <a:pt x="598" y="31"/>
                  </a:cubicBezTo>
                  <a:cubicBezTo>
                    <a:pt x="598" y="30"/>
                    <a:pt x="600" y="29"/>
                    <a:pt x="600" y="28"/>
                  </a:cubicBezTo>
                  <a:cubicBezTo>
                    <a:pt x="600" y="28"/>
                    <a:pt x="601" y="27"/>
                    <a:pt x="602" y="26"/>
                  </a:cubicBezTo>
                  <a:cubicBezTo>
                    <a:pt x="602" y="25"/>
                    <a:pt x="603" y="25"/>
                    <a:pt x="603" y="24"/>
                  </a:cubicBezTo>
                  <a:cubicBezTo>
                    <a:pt x="604" y="23"/>
                    <a:pt x="604" y="22"/>
                    <a:pt x="605" y="22"/>
                  </a:cubicBezTo>
                  <a:cubicBezTo>
                    <a:pt x="605" y="21"/>
                    <a:pt x="607" y="20"/>
                    <a:pt x="607" y="19"/>
                  </a:cubicBezTo>
                  <a:cubicBezTo>
                    <a:pt x="607" y="19"/>
                    <a:pt x="604" y="18"/>
                    <a:pt x="604" y="18"/>
                  </a:cubicBezTo>
                  <a:cubicBezTo>
                    <a:pt x="605" y="17"/>
                    <a:pt x="606" y="16"/>
                    <a:pt x="606" y="15"/>
                  </a:cubicBezTo>
                  <a:cubicBezTo>
                    <a:pt x="607" y="15"/>
                    <a:pt x="607" y="14"/>
                    <a:pt x="608" y="13"/>
                  </a:cubicBezTo>
                  <a:cubicBezTo>
                    <a:pt x="608" y="13"/>
                    <a:pt x="610" y="15"/>
                    <a:pt x="610" y="15"/>
                  </a:cubicBezTo>
                  <a:cubicBezTo>
                    <a:pt x="611" y="13"/>
                    <a:pt x="612" y="12"/>
                    <a:pt x="613" y="10"/>
                  </a:cubicBezTo>
                  <a:cubicBezTo>
                    <a:pt x="614" y="11"/>
                    <a:pt x="616" y="12"/>
                    <a:pt x="616" y="12"/>
                  </a:cubicBezTo>
                  <a:cubicBezTo>
                    <a:pt x="616" y="13"/>
                    <a:pt x="614" y="14"/>
                    <a:pt x="614" y="14"/>
                  </a:cubicBezTo>
                  <a:cubicBezTo>
                    <a:pt x="614" y="15"/>
                    <a:pt x="616" y="16"/>
                    <a:pt x="616" y="16"/>
                  </a:cubicBezTo>
                  <a:cubicBezTo>
                    <a:pt x="616" y="16"/>
                    <a:pt x="618" y="14"/>
                    <a:pt x="618" y="14"/>
                  </a:cubicBezTo>
                  <a:cubicBezTo>
                    <a:pt x="618" y="14"/>
                    <a:pt x="620" y="15"/>
                    <a:pt x="620" y="16"/>
                  </a:cubicBezTo>
                  <a:cubicBezTo>
                    <a:pt x="620" y="16"/>
                    <a:pt x="618" y="18"/>
                    <a:pt x="618" y="18"/>
                  </a:cubicBezTo>
                  <a:cubicBezTo>
                    <a:pt x="619" y="18"/>
                    <a:pt x="620" y="19"/>
                    <a:pt x="621" y="19"/>
                  </a:cubicBezTo>
                  <a:cubicBezTo>
                    <a:pt x="621" y="20"/>
                    <a:pt x="622" y="17"/>
                    <a:pt x="622" y="17"/>
                  </a:cubicBezTo>
                  <a:cubicBezTo>
                    <a:pt x="623" y="17"/>
                    <a:pt x="624" y="19"/>
                    <a:pt x="625" y="19"/>
                  </a:cubicBezTo>
                  <a:cubicBezTo>
                    <a:pt x="626" y="17"/>
                    <a:pt x="627" y="16"/>
                    <a:pt x="628" y="15"/>
                  </a:cubicBezTo>
                  <a:cubicBezTo>
                    <a:pt x="629" y="14"/>
                    <a:pt x="629" y="13"/>
                    <a:pt x="630" y="12"/>
                  </a:cubicBezTo>
                  <a:cubicBezTo>
                    <a:pt x="630" y="12"/>
                    <a:pt x="631" y="11"/>
                    <a:pt x="631" y="10"/>
                  </a:cubicBezTo>
                  <a:cubicBezTo>
                    <a:pt x="632" y="10"/>
                    <a:pt x="633" y="8"/>
                    <a:pt x="633" y="8"/>
                  </a:cubicBezTo>
                  <a:cubicBezTo>
                    <a:pt x="633" y="7"/>
                    <a:pt x="631" y="6"/>
                    <a:pt x="631" y="6"/>
                  </a:cubicBezTo>
                  <a:cubicBezTo>
                    <a:pt x="631" y="5"/>
                    <a:pt x="632" y="4"/>
                    <a:pt x="633" y="4"/>
                  </a:cubicBezTo>
                  <a:cubicBezTo>
                    <a:pt x="633" y="3"/>
                    <a:pt x="634" y="2"/>
                    <a:pt x="634" y="2"/>
                  </a:cubicBezTo>
                  <a:cubicBezTo>
                    <a:pt x="636" y="3"/>
                    <a:pt x="637" y="4"/>
                    <a:pt x="639" y="5"/>
                  </a:cubicBezTo>
                  <a:cubicBezTo>
                    <a:pt x="639" y="6"/>
                    <a:pt x="637" y="7"/>
                    <a:pt x="637" y="7"/>
                  </a:cubicBezTo>
                  <a:cubicBezTo>
                    <a:pt x="637" y="8"/>
                    <a:pt x="639" y="9"/>
                    <a:pt x="639" y="9"/>
                  </a:cubicBezTo>
                  <a:cubicBezTo>
                    <a:pt x="640" y="10"/>
                    <a:pt x="641" y="10"/>
                    <a:pt x="642" y="11"/>
                  </a:cubicBezTo>
                  <a:cubicBezTo>
                    <a:pt x="642" y="11"/>
                    <a:pt x="643" y="12"/>
                    <a:pt x="644" y="12"/>
                  </a:cubicBezTo>
                  <a:cubicBezTo>
                    <a:pt x="645" y="13"/>
                    <a:pt x="645" y="14"/>
                    <a:pt x="646" y="14"/>
                  </a:cubicBezTo>
                  <a:cubicBezTo>
                    <a:pt x="646" y="14"/>
                    <a:pt x="648" y="16"/>
                    <a:pt x="648" y="16"/>
                  </a:cubicBezTo>
                  <a:cubicBezTo>
                    <a:pt x="648" y="16"/>
                    <a:pt x="647" y="18"/>
                    <a:pt x="647" y="18"/>
                  </a:cubicBezTo>
                  <a:cubicBezTo>
                    <a:pt x="646" y="19"/>
                    <a:pt x="645" y="20"/>
                    <a:pt x="645" y="20"/>
                  </a:cubicBezTo>
                  <a:cubicBezTo>
                    <a:pt x="644" y="20"/>
                    <a:pt x="643" y="19"/>
                    <a:pt x="643" y="19"/>
                  </a:cubicBezTo>
                  <a:cubicBezTo>
                    <a:pt x="642" y="19"/>
                    <a:pt x="642" y="21"/>
                    <a:pt x="641" y="21"/>
                  </a:cubicBezTo>
                  <a:cubicBezTo>
                    <a:pt x="642" y="22"/>
                    <a:pt x="644" y="23"/>
                    <a:pt x="645" y="24"/>
                  </a:cubicBezTo>
                  <a:cubicBezTo>
                    <a:pt x="646" y="24"/>
                    <a:pt x="646" y="22"/>
                    <a:pt x="647" y="22"/>
                  </a:cubicBezTo>
                  <a:cubicBezTo>
                    <a:pt x="647" y="22"/>
                    <a:pt x="649" y="24"/>
                    <a:pt x="649" y="24"/>
                  </a:cubicBezTo>
                  <a:cubicBezTo>
                    <a:pt x="650" y="23"/>
                    <a:pt x="651" y="22"/>
                    <a:pt x="651" y="21"/>
                  </a:cubicBezTo>
                  <a:cubicBezTo>
                    <a:pt x="652" y="21"/>
                    <a:pt x="652" y="20"/>
                    <a:pt x="653" y="19"/>
                  </a:cubicBezTo>
                  <a:cubicBezTo>
                    <a:pt x="653" y="18"/>
                    <a:pt x="654" y="18"/>
                    <a:pt x="654" y="17"/>
                  </a:cubicBezTo>
                  <a:cubicBezTo>
                    <a:pt x="655" y="16"/>
                    <a:pt x="656" y="15"/>
                    <a:pt x="656" y="15"/>
                  </a:cubicBezTo>
                  <a:cubicBezTo>
                    <a:pt x="656" y="14"/>
                    <a:pt x="658" y="13"/>
                    <a:pt x="658" y="13"/>
                  </a:cubicBezTo>
                  <a:cubicBezTo>
                    <a:pt x="658" y="12"/>
                    <a:pt x="656" y="11"/>
                    <a:pt x="656" y="11"/>
                  </a:cubicBezTo>
                  <a:cubicBezTo>
                    <a:pt x="655" y="11"/>
                    <a:pt x="653" y="9"/>
                    <a:pt x="653" y="9"/>
                  </a:cubicBezTo>
                  <a:cubicBezTo>
                    <a:pt x="654" y="9"/>
                    <a:pt x="655" y="7"/>
                    <a:pt x="655" y="7"/>
                  </a:cubicBezTo>
                  <a:cubicBezTo>
                    <a:pt x="656" y="7"/>
                    <a:pt x="657" y="8"/>
                    <a:pt x="657" y="9"/>
                  </a:cubicBezTo>
                  <a:cubicBezTo>
                    <a:pt x="658" y="9"/>
                    <a:pt x="659" y="10"/>
                    <a:pt x="660" y="10"/>
                  </a:cubicBezTo>
                  <a:cubicBezTo>
                    <a:pt x="660" y="11"/>
                    <a:pt x="661" y="12"/>
                    <a:pt x="662" y="12"/>
                  </a:cubicBezTo>
                  <a:cubicBezTo>
                    <a:pt x="662" y="12"/>
                    <a:pt x="663" y="14"/>
                    <a:pt x="664" y="14"/>
                  </a:cubicBezTo>
                  <a:cubicBezTo>
                    <a:pt x="664" y="14"/>
                    <a:pt x="665" y="12"/>
                    <a:pt x="666" y="11"/>
                  </a:cubicBezTo>
                  <a:cubicBezTo>
                    <a:pt x="666" y="11"/>
                    <a:pt x="667" y="9"/>
                    <a:pt x="667" y="9"/>
                  </a:cubicBezTo>
                  <a:cubicBezTo>
                    <a:pt x="668" y="9"/>
                    <a:pt x="669" y="11"/>
                    <a:pt x="670" y="11"/>
                  </a:cubicBezTo>
                  <a:cubicBezTo>
                    <a:pt x="670" y="11"/>
                    <a:pt x="671" y="13"/>
                    <a:pt x="672" y="13"/>
                  </a:cubicBezTo>
                  <a:cubicBezTo>
                    <a:pt x="672" y="13"/>
                    <a:pt x="673" y="11"/>
                    <a:pt x="674" y="10"/>
                  </a:cubicBezTo>
                  <a:cubicBezTo>
                    <a:pt x="674" y="10"/>
                    <a:pt x="675" y="8"/>
                    <a:pt x="675" y="8"/>
                  </a:cubicBezTo>
                  <a:cubicBezTo>
                    <a:pt x="676" y="8"/>
                    <a:pt x="677" y="9"/>
                    <a:pt x="677" y="10"/>
                  </a:cubicBezTo>
                  <a:cubicBezTo>
                    <a:pt x="678" y="10"/>
                    <a:pt x="676" y="12"/>
                    <a:pt x="676" y="12"/>
                  </a:cubicBezTo>
                  <a:cubicBezTo>
                    <a:pt x="675" y="13"/>
                    <a:pt x="674" y="14"/>
                    <a:pt x="674" y="14"/>
                  </a:cubicBezTo>
                  <a:cubicBezTo>
                    <a:pt x="674" y="15"/>
                    <a:pt x="676" y="16"/>
                    <a:pt x="676" y="16"/>
                  </a:cubicBezTo>
                  <a:cubicBezTo>
                    <a:pt x="676" y="17"/>
                    <a:pt x="675" y="18"/>
                    <a:pt x="675" y="18"/>
                  </a:cubicBezTo>
                  <a:cubicBezTo>
                    <a:pt x="675" y="19"/>
                    <a:pt x="677" y="19"/>
                    <a:pt x="677" y="20"/>
                  </a:cubicBezTo>
                  <a:cubicBezTo>
                    <a:pt x="677" y="21"/>
                    <a:pt x="675" y="22"/>
                    <a:pt x="675" y="22"/>
                  </a:cubicBezTo>
                  <a:cubicBezTo>
                    <a:pt x="675" y="23"/>
                    <a:pt x="677" y="23"/>
                    <a:pt x="677" y="24"/>
                  </a:cubicBezTo>
                  <a:cubicBezTo>
                    <a:pt x="677" y="25"/>
                    <a:pt x="676" y="26"/>
                    <a:pt x="676" y="26"/>
                  </a:cubicBezTo>
                  <a:cubicBezTo>
                    <a:pt x="676" y="27"/>
                    <a:pt x="678" y="27"/>
                    <a:pt x="678" y="28"/>
                  </a:cubicBezTo>
                  <a:cubicBezTo>
                    <a:pt x="678" y="27"/>
                    <a:pt x="679" y="26"/>
                    <a:pt x="680" y="26"/>
                  </a:cubicBezTo>
                  <a:cubicBezTo>
                    <a:pt x="680" y="25"/>
                    <a:pt x="681" y="24"/>
                    <a:pt x="681" y="23"/>
                  </a:cubicBezTo>
                  <a:cubicBezTo>
                    <a:pt x="682" y="23"/>
                    <a:pt x="683" y="22"/>
                    <a:pt x="683" y="21"/>
                  </a:cubicBezTo>
                  <a:cubicBezTo>
                    <a:pt x="683" y="21"/>
                    <a:pt x="681" y="20"/>
                    <a:pt x="681" y="19"/>
                  </a:cubicBezTo>
                  <a:cubicBezTo>
                    <a:pt x="681" y="19"/>
                    <a:pt x="683" y="18"/>
                    <a:pt x="682" y="17"/>
                  </a:cubicBezTo>
                  <a:cubicBezTo>
                    <a:pt x="682" y="17"/>
                    <a:pt x="680" y="16"/>
                    <a:pt x="680" y="16"/>
                  </a:cubicBezTo>
                  <a:cubicBezTo>
                    <a:pt x="680" y="15"/>
                    <a:pt x="682" y="14"/>
                    <a:pt x="682" y="13"/>
                  </a:cubicBezTo>
                  <a:cubicBezTo>
                    <a:pt x="682" y="13"/>
                    <a:pt x="680" y="12"/>
                    <a:pt x="680" y="12"/>
                  </a:cubicBezTo>
                  <a:cubicBezTo>
                    <a:pt x="680" y="11"/>
                    <a:pt x="681" y="9"/>
                    <a:pt x="681" y="9"/>
                  </a:cubicBezTo>
                  <a:cubicBezTo>
                    <a:pt x="682" y="9"/>
                    <a:pt x="683" y="11"/>
                    <a:pt x="684" y="11"/>
                  </a:cubicBezTo>
                  <a:cubicBezTo>
                    <a:pt x="684" y="11"/>
                    <a:pt x="685" y="13"/>
                    <a:pt x="686" y="13"/>
                  </a:cubicBezTo>
                  <a:cubicBezTo>
                    <a:pt x="686" y="13"/>
                    <a:pt x="687" y="10"/>
                    <a:pt x="688" y="11"/>
                  </a:cubicBezTo>
                  <a:cubicBezTo>
                    <a:pt x="688" y="11"/>
                    <a:pt x="689" y="12"/>
                    <a:pt x="690" y="12"/>
                  </a:cubicBezTo>
                  <a:cubicBezTo>
                    <a:pt x="691" y="13"/>
                    <a:pt x="691" y="13"/>
                    <a:pt x="692" y="14"/>
                  </a:cubicBezTo>
                  <a:cubicBezTo>
                    <a:pt x="693" y="14"/>
                    <a:pt x="694" y="15"/>
                    <a:pt x="694" y="16"/>
                  </a:cubicBezTo>
                  <a:cubicBezTo>
                    <a:pt x="695" y="16"/>
                    <a:pt x="696" y="17"/>
                    <a:pt x="697" y="17"/>
                  </a:cubicBezTo>
                  <a:cubicBezTo>
                    <a:pt x="697" y="17"/>
                    <a:pt x="698" y="15"/>
                    <a:pt x="698" y="15"/>
                  </a:cubicBezTo>
                  <a:cubicBezTo>
                    <a:pt x="699" y="15"/>
                    <a:pt x="700" y="17"/>
                    <a:pt x="700" y="17"/>
                  </a:cubicBezTo>
                  <a:cubicBezTo>
                    <a:pt x="701" y="17"/>
                    <a:pt x="702" y="15"/>
                    <a:pt x="702" y="15"/>
                  </a:cubicBezTo>
                  <a:cubicBezTo>
                    <a:pt x="702" y="14"/>
                    <a:pt x="700" y="13"/>
                    <a:pt x="700" y="13"/>
                  </a:cubicBezTo>
                  <a:cubicBezTo>
                    <a:pt x="700" y="12"/>
                    <a:pt x="701" y="11"/>
                    <a:pt x="702" y="11"/>
                  </a:cubicBezTo>
                  <a:cubicBezTo>
                    <a:pt x="702" y="10"/>
                    <a:pt x="703" y="9"/>
                    <a:pt x="703" y="8"/>
                  </a:cubicBezTo>
                  <a:cubicBezTo>
                    <a:pt x="705" y="10"/>
                    <a:pt x="706" y="11"/>
                    <a:pt x="708" y="12"/>
                  </a:cubicBezTo>
                  <a:cubicBezTo>
                    <a:pt x="707" y="13"/>
                    <a:pt x="707" y="13"/>
                    <a:pt x="706" y="14"/>
                  </a:cubicBezTo>
                  <a:cubicBezTo>
                    <a:pt x="706" y="14"/>
                    <a:pt x="704" y="16"/>
                    <a:pt x="704" y="16"/>
                  </a:cubicBezTo>
                  <a:cubicBezTo>
                    <a:pt x="704" y="17"/>
                    <a:pt x="706" y="18"/>
                    <a:pt x="707" y="18"/>
                  </a:cubicBezTo>
                  <a:cubicBezTo>
                    <a:pt x="707" y="18"/>
                    <a:pt x="709" y="19"/>
                    <a:pt x="709" y="20"/>
                  </a:cubicBezTo>
                  <a:cubicBezTo>
                    <a:pt x="709" y="20"/>
                    <a:pt x="707" y="21"/>
                    <a:pt x="707" y="22"/>
                  </a:cubicBezTo>
                  <a:cubicBezTo>
                    <a:pt x="707" y="22"/>
                    <a:pt x="709" y="23"/>
                    <a:pt x="709" y="24"/>
                  </a:cubicBezTo>
                  <a:cubicBezTo>
                    <a:pt x="709" y="24"/>
                    <a:pt x="708" y="25"/>
                    <a:pt x="708" y="26"/>
                  </a:cubicBezTo>
                  <a:cubicBezTo>
                    <a:pt x="707" y="26"/>
                    <a:pt x="706" y="28"/>
                    <a:pt x="706" y="28"/>
                  </a:cubicBezTo>
                  <a:cubicBezTo>
                    <a:pt x="706" y="29"/>
                    <a:pt x="708" y="29"/>
                    <a:pt x="708" y="30"/>
                  </a:cubicBezTo>
                  <a:cubicBezTo>
                    <a:pt x="709" y="28"/>
                    <a:pt x="710" y="27"/>
                    <a:pt x="712" y="25"/>
                  </a:cubicBezTo>
                  <a:cubicBezTo>
                    <a:pt x="712" y="25"/>
                    <a:pt x="713" y="23"/>
                    <a:pt x="713" y="23"/>
                  </a:cubicBezTo>
                  <a:cubicBezTo>
                    <a:pt x="713" y="23"/>
                    <a:pt x="711" y="22"/>
                    <a:pt x="711" y="21"/>
                  </a:cubicBezTo>
                  <a:cubicBezTo>
                    <a:pt x="711" y="21"/>
                    <a:pt x="709" y="20"/>
                    <a:pt x="709" y="20"/>
                  </a:cubicBezTo>
                  <a:cubicBezTo>
                    <a:pt x="709" y="19"/>
                    <a:pt x="710" y="18"/>
                    <a:pt x="711" y="17"/>
                  </a:cubicBezTo>
                  <a:cubicBezTo>
                    <a:pt x="711" y="17"/>
                    <a:pt x="712" y="16"/>
                    <a:pt x="712" y="15"/>
                  </a:cubicBezTo>
                  <a:cubicBezTo>
                    <a:pt x="712" y="15"/>
                    <a:pt x="710" y="14"/>
                    <a:pt x="710" y="14"/>
                  </a:cubicBezTo>
                  <a:cubicBezTo>
                    <a:pt x="711" y="12"/>
                    <a:pt x="712" y="11"/>
                    <a:pt x="713" y="9"/>
                  </a:cubicBezTo>
                  <a:cubicBezTo>
                    <a:pt x="714" y="10"/>
                    <a:pt x="715" y="10"/>
                    <a:pt x="716" y="11"/>
                  </a:cubicBezTo>
                  <a:cubicBezTo>
                    <a:pt x="716" y="11"/>
                    <a:pt x="718" y="12"/>
                    <a:pt x="718" y="12"/>
                  </a:cubicBezTo>
                  <a:cubicBezTo>
                    <a:pt x="718" y="13"/>
                    <a:pt x="716" y="14"/>
                    <a:pt x="716" y="15"/>
                  </a:cubicBezTo>
                  <a:cubicBezTo>
                    <a:pt x="716" y="15"/>
                    <a:pt x="714" y="13"/>
                    <a:pt x="714" y="13"/>
                  </a:cubicBezTo>
                  <a:cubicBezTo>
                    <a:pt x="713" y="13"/>
                    <a:pt x="713" y="15"/>
                    <a:pt x="712" y="15"/>
                  </a:cubicBezTo>
                  <a:cubicBezTo>
                    <a:pt x="714" y="16"/>
                    <a:pt x="715" y="17"/>
                    <a:pt x="717" y="19"/>
                  </a:cubicBezTo>
                  <a:cubicBezTo>
                    <a:pt x="717" y="18"/>
                    <a:pt x="718" y="17"/>
                    <a:pt x="718" y="16"/>
                  </a:cubicBezTo>
                  <a:cubicBezTo>
                    <a:pt x="719" y="16"/>
                    <a:pt x="719" y="15"/>
                    <a:pt x="720" y="14"/>
                  </a:cubicBezTo>
                  <a:cubicBezTo>
                    <a:pt x="721" y="14"/>
                    <a:pt x="721" y="12"/>
                    <a:pt x="722" y="12"/>
                  </a:cubicBezTo>
                  <a:cubicBezTo>
                    <a:pt x="722" y="12"/>
                    <a:pt x="724" y="14"/>
                    <a:pt x="724" y="14"/>
                  </a:cubicBezTo>
                  <a:cubicBezTo>
                    <a:pt x="724" y="13"/>
                    <a:pt x="726" y="12"/>
                    <a:pt x="726" y="11"/>
                  </a:cubicBezTo>
                  <a:cubicBezTo>
                    <a:pt x="726" y="11"/>
                    <a:pt x="723" y="10"/>
                    <a:pt x="724" y="10"/>
                  </a:cubicBezTo>
                  <a:cubicBezTo>
                    <a:pt x="724" y="9"/>
                    <a:pt x="725" y="8"/>
                    <a:pt x="725" y="7"/>
                  </a:cubicBezTo>
                  <a:cubicBezTo>
                    <a:pt x="726" y="7"/>
                    <a:pt x="727" y="9"/>
                    <a:pt x="727" y="9"/>
                  </a:cubicBezTo>
                  <a:cubicBezTo>
                    <a:pt x="728" y="10"/>
                    <a:pt x="730" y="10"/>
                    <a:pt x="730" y="11"/>
                  </a:cubicBezTo>
                  <a:cubicBezTo>
                    <a:pt x="730" y="11"/>
                    <a:pt x="728" y="13"/>
                    <a:pt x="728" y="13"/>
                  </a:cubicBezTo>
                  <a:cubicBezTo>
                    <a:pt x="727" y="14"/>
                    <a:pt x="727" y="15"/>
                    <a:pt x="726" y="15"/>
                  </a:cubicBezTo>
                  <a:cubicBezTo>
                    <a:pt x="726" y="15"/>
                    <a:pt x="725" y="14"/>
                    <a:pt x="724" y="14"/>
                  </a:cubicBezTo>
                  <a:cubicBezTo>
                    <a:pt x="724" y="14"/>
                    <a:pt x="722" y="16"/>
                    <a:pt x="722" y="16"/>
                  </a:cubicBezTo>
                  <a:cubicBezTo>
                    <a:pt x="722" y="16"/>
                    <a:pt x="725" y="17"/>
                    <a:pt x="725" y="18"/>
                  </a:cubicBezTo>
                  <a:cubicBezTo>
                    <a:pt x="725" y="18"/>
                    <a:pt x="723" y="19"/>
                    <a:pt x="723" y="20"/>
                  </a:cubicBezTo>
                  <a:cubicBezTo>
                    <a:pt x="724" y="20"/>
                    <a:pt x="724" y="21"/>
                    <a:pt x="725" y="22"/>
                  </a:cubicBezTo>
                  <a:cubicBezTo>
                    <a:pt x="726" y="22"/>
                    <a:pt x="727" y="23"/>
                    <a:pt x="727" y="23"/>
                  </a:cubicBezTo>
                  <a:cubicBezTo>
                    <a:pt x="728" y="23"/>
                    <a:pt x="729" y="21"/>
                    <a:pt x="729" y="21"/>
                  </a:cubicBezTo>
                  <a:cubicBezTo>
                    <a:pt x="730" y="20"/>
                    <a:pt x="730" y="19"/>
                    <a:pt x="731" y="19"/>
                  </a:cubicBezTo>
                  <a:cubicBezTo>
                    <a:pt x="731" y="18"/>
                    <a:pt x="732" y="17"/>
                    <a:pt x="732" y="17"/>
                  </a:cubicBezTo>
                  <a:cubicBezTo>
                    <a:pt x="733" y="16"/>
                    <a:pt x="734" y="14"/>
                    <a:pt x="734" y="14"/>
                  </a:cubicBezTo>
                  <a:cubicBezTo>
                    <a:pt x="735" y="14"/>
                    <a:pt x="736" y="16"/>
                    <a:pt x="736" y="16"/>
                  </a:cubicBezTo>
                  <a:cubicBezTo>
                    <a:pt x="737" y="16"/>
                    <a:pt x="738" y="17"/>
                    <a:pt x="739" y="18"/>
                  </a:cubicBezTo>
                  <a:cubicBezTo>
                    <a:pt x="739" y="18"/>
                    <a:pt x="737" y="20"/>
                    <a:pt x="737" y="20"/>
                  </a:cubicBezTo>
                  <a:cubicBezTo>
                    <a:pt x="737" y="20"/>
                    <a:pt x="739" y="22"/>
                    <a:pt x="739" y="22"/>
                  </a:cubicBezTo>
                  <a:cubicBezTo>
                    <a:pt x="739" y="21"/>
                    <a:pt x="741" y="20"/>
                    <a:pt x="741" y="19"/>
                  </a:cubicBezTo>
                  <a:cubicBezTo>
                    <a:pt x="741" y="19"/>
                    <a:pt x="739" y="18"/>
                    <a:pt x="739" y="18"/>
                  </a:cubicBezTo>
                  <a:cubicBezTo>
                    <a:pt x="739" y="17"/>
                    <a:pt x="740" y="16"/>
                    <a:pt x="740" y="15"/>
                  </a:cubicBezTo>
                  <a:cubicBezTo>
                    <a:pt x="741" y="15"/>
                    <a:pt x="742" y="14"/>
                    <a:pt x="742" y="13"/>
                  </a:cubicBezTo>
                  <a:cubicBezTo>
                    <a:pt x="742" y="13"/>
                    <a:pt x="744" y="12"/>
                    <a:pt x="744" y="11"/>
                  </a:cubicBezTo>
                  <a:cubicBezTo>
                    <a:pt x="744" y="11"/>
                    <a:pt x="741" y="10"/>
                    <a:pt x="742" y="9"/>
                  </a:cubicBezTo>
                  <a:cubicBezTo>
                    <a:pt x="742" y="9"/>
                    <a:pt x="743" y="8"/>
                    <a:pt x="743" y="7"/>
                  </a:cubicBezTo>
                  <a:cubicBezTo>
                    <a:pt x="744" y="6"/>
                    <a:pt x="744" y="5"/>
                    <a:pt x="745" y="5"/>
                  </a:cubicBezTo>
                  <a:cubicBezTo>
                    <a:pt x="745" y="5"/>
                    <a:pt x="747" y="7"/>
                    <a:pt x="747" y="7"/>
                  </a:cubicBezTo>
                  <a:cubicBezTo>
                    <a:pt x="748" y="6"/>
                    <a:pt x="748" y="5"/>
                    <a:pt x="749" y="4"/>
                  </a:cubicBezTo>
                  <a:cubicBezTo>
                    <a:pt x="750" y="5"/>
                    <a:pt x="750" y="5"/>
                    <a:pt x="751" y="6"/>
                  </a:cubicBezTo>
                  <a:cubicBezTo>
                    <a:pt x="752" y="7"/>
                    <a:pt x="753" y="7"/>
                    <a:pt x="753" y="8"/>
                  </a:cubicBezTo>
                  <a:cubicBezTo>
                    <a:pt x="754" y="8"/>
                    <a:pt x="755" y="9"/>
                    <a:pt x="756" y="9"/>
                  </a:cubicBezTo>
                  <a:cubicBezTo>
                    <a:pt x="756" y="10"/>
                    <a:pt x="754" y="11"/>
                    <a:pt x="754" y="12"/>
                  </a:cubicBezTo>
                  <a:cubicBezTo>
                    <a:pt x="754" y="12"/>
                    <a:pt x="756" y="13"/>
                    <a:pt x="756" y="13"/>
                  </a:cubicBezTo>
                  <a:cubicBezTo>
                    <a:pt x="756" y="14"/>
                    <a:pt x="758" y="15"/>
                    <a:pt x="758" y="15"/>
                  </a:cubicBezTo>
                  <a:cubicBezTo>
                    <a:pt x="758" y="15"/>
                    <a:pt x="756" y="17"/>
                    <a:pt x="757" y="17"/>
                  </a:cubicBezTo>
                  <a:cubicBezTo>
                    <a:pt x="757" y="18"/>
                    <a:pt x="758" y="19"/>
                    <a:pt x="759" y="19"/>
                  </a:cubicBezTo>
                  <a:cubicBezTo>
                    <a:pt x="759" y="19"/>
                    <a:pt x="760" y="17"/>
                    <a:pt x="761" y="17"/>
                  </a:cubicBezTo>
                  <a:cubicBezTo>
                    <a:pt x="761" y="17"/>
                    <a:pt x="762" y="18"/>
                    <a:pt x="763" y="18"/>
                  </a:cubicBezTo>
                  <a:cubicBezTo>
                    <a:pt x="763" y="18"/>
                    <a:pt x="765" y="20"/>
                    <a:pt x="765" y="20"/>
                  </a:cubicBezTo>
                  <a:cubicBezTo>
                    <a:pt x="766" y="20"/>
                    <a:pt x="766" y="19"/>
                    <a:pt x="767" y="18"/>
                  </a:cubicBezTo>
                  <a:cubicBezTo>
                    <a:pt x="767" y="17"/>
                    <a:pt x="768" y="16"/>
                    <a:pt x="768" y="16"/>
                  </a:cubicBezTo>
                  <a:cubicBezTo>
                    <a:pt x="769" y="15"/>
                    <a:pt x="770" y="14"/>
                    <a:pt x="770" y="13"/>
                  </a:cubicBezTo>
                  <a:cubicBezTo>
                    <a:pt x="771" y="13"/>
                    <a:pt x="771" y="12"/>
                    <a:pt x="772" y="11"/>
                  </a:cubicBezTo>
                  <a:cubicBezTo>
                    <a:pt x="772" y="11"/>
                    <a:pt x="774" y="13"/>
                    <a:pt x="774" y="13"/>
                  </a:cubicBezTo>
                  <a:cubicBezTo>
                    <a:pt x="775" y="13"/>
                    <a:pt x="775" y="11"/>
                    <a:pt x="776" y="11"/>
                  </a:cubicBezTo>
                  <a:cubicBezTo>
                    <a:pt x="776" y="11"/>
                    <a:pt x="778" y="13"/>
                    <a:pt x="778" y="12"/>
                  </a:cubicBezTo>
                  <a:cubicBezTo>
                    <a:pt x="779" y="12"/>
                    <a:pt x="779" y="11"/>
                    <a:pt x="780" y="10"/>
                  </a:cubicBezTo>
                  <a:cubicBezTo>
                    <a:pt x="780" y="10"/>
                    <a:pt x="781" y="8"/>
                    <a:pt x="781" y="8"/>
                  </a:cubicBezTo>
                  <a:cubicBezTo>
                    <a:pt x="782" y="8"/>
                    <a:pt x="783" y="9"/>
                    <a:pt x="784" y="10"/>
                  </a:cubicBezTo>
                  <a:cubicBezTo>
                    <a:pt x="784" y="10"/>
                    <a:pt x="785" y="11"/>
                    <a:pt x="786" y="11"/>
                  </a:cubicBezTo>
                  <a:cubicBezTo>
                    <a:pt x="786" y="11"/>
                    <a:pt x="787" y="9"/>
                    <a:pt x="788" y="9"/>
                  </a:cubicBezTo>
                  <a:cubicBezTo>
                    <a:pt x="788" y="9"/>
                    <a:pt x="790" y="11"/>
                    <a:pt x="790" y="11"/>
                  </a:cubicBezTo>
                  <a:cubicBezTo>
                    <a:pt x="790" y="11"/>
                    <a:pt x="788" y="13"/>
                    <a:pt x="788" y="13"/>
                  </a:cubicBezTo>
                  <a:cubicBezTo>
                    <a:pt x="788" y="13"/>
                    <a:pt x="786" y="11"/>
                    <a:pt x="786" y="11"/>
                  </a:cubicBezTo>
                  <a:cubicBezTo>
                    <a:pt x="785" y="11"/>
                    <a:pt x="784" y="13"/>
                    <a:pt x="784" y="14"/>
                  </a:cubicBezTo>
                  <a:cubicBezTo>
                    <a:pt x="784" y="14"/>
                    <a:pt x="783" y="15"/>
                    <a:pt x="782" y="16"/>
                  </a:cubicBezTo>
                  <a:cubicBezTo>
                    <a:pt x="782" y="17"/>
                    <a:pt x="781" y="17"/>
                    <a:pt x="781" y="18"/>
                  </a:cubicBezTo>
                  <a:cubicBezTo>
                    <a:pt x="780" y="19"/>
                    <a:pt x="780" y="20"/>
                    <a:pt x="779" y="20"/>
                  </a:cubicBezTo>
                  <a:cubicBezTo>
                    <a:pt x="781" y="21"/>
                    <a:pt x="782" y="23"/>
                    <a:pt x="784" y="24"/>
                  </a:cubicBezTo>
                  <a:cubicBezTo>
                    <a:pt x="784" y="23"/>
                    <a:pt x="785" y="22"/>
                    <a:pt x="785" y="21"/>
                  </a:cubicBezTo>
                  <a:cubicBezTo>
                    <a:pt x="785" y="21"/>
                    <a:pt x="787" y="19"/>
                    <a:pt x="787" y="19"/>
                  </a:cubicBezTo>
                  <a:cubicBezTo>
                    <a:pt x="788" y="19"/>
                    <a:pt x="789" y="21"/>
                    <a:pt x="789" y="21"/>
                  </a:cubicBezTo>
                  <a:cubicBezTo>
                    <a:pt x="790" y="21"/>
                    <a:pt x="790" y="19"/>
                    <a:pt x="791" y="19"/>
                  </a:cubicBezTo>
                  <a:cubicBezTo>
                    <a:pt x="791" y="19"/>
                    <a:pt x="793" y="21"/>
                    <a:pt x="793" y="20"/>
                  </a:cubicBezTo>
                  <a:cubicBezTo>
                    <a:pt x="794" y="20"/>
                    <a:pt x="794" y="19"/>
                    <a:pt x="795" y="18"/>
                  </a:cubicBezTo>
                  <a:cubicBezTo>
                    <a:pt x="795" y="17"/>
                    <a:pt x="796" y="17"/>
                    <a:pt x="797" y="16"/>
                  </a:cubicBezTo>
                  <a:cubicBezTo>
                    <a:pt x="797" y="15"/>
                    <a:pt x="798" y="14"/>
                    <a:pt x="798" y="14"/>
                  </a:cubicBezTo>
                  <a:cubicBezTo>
                    <a:pt x="799" y="13"/>
                    <a:pt x="799" y="12"/>
                    <a:pt x="800" y="11"/>
                  </a:cubicBezTo>
                  <a:cubicBezTo>
                    <a:pt x="800" y="11"/>
                    <a:pt x="802" y="13"/>
                    <a:pt x="802" y="13"/>
                  </a:cubicBezTo>
                  <a:cubicBezTo>
                    <a:pt x="803" y="13"/>
                    <a:pt x="803" y="11"/>
                    <a:pt x="804" y="11"/>
                  </a:cubicBezTo>
                  <a:cubicBezTo>
                    <a:pt x="805" y="12"/>
                    <a:pt x="805" y="12"/>
                    <a:pt x="806" y="13"/>
                  </a:cubicBezTo>
                  <a:cubicBezTo>
                    <a:pt x="806" y="13"/>
                    <a:pt x="808" y="14"/>
                    <a:pt x="808" y="14"/>
                  </a:cubicBezTo>
                  <a:cubicBezTo>
                    <a:pt x="808" y="15"/>
                    <a:pt x="806" y="16"/>
                    <a:pt x="807" y="17"/>
                  </a:cubicBezTo>
                  <a:cubicBezTo>
                    <a:pt x="807" y="17"/>
                    <a:pt x="808" y="18"/>
                    <a:pt x="809" y="18"/>
                  </a:cubicBezTo>
                  <a:cubicBezTo>
                    <a:pt x="810" y="19"/>
                    <a:pt x="810" y="19"/>
                    <a:pt x="811" y="20"/>
                  </a:cubicBezTo>
                  <a:cubicBezTo>
                    <a:pt x="812" y="20"/>
                    <a:pt x="812" y="18"/>
                    <a:pt x="813" y="18"/>
                  </a:cubicBezTo>
                  <a:cubicBezTo>
                    <a:pt x="813" y="18"/>
                    <a:pt x="815" y="20"/>
                    <a:pt x="815" y="19"/>
                  </a:cubicBezTo>
                  <a:cubicBezTo>
                    <a:pt x="815" y="19"/>
                    <a:pt x="817" y="17"/>
                    <a:pt x="817" y="17"/>
                  </a:cubicBezTo>
                  <a:cubicBezTo>
                    <a:pt x="817" y="17"/>
                    <a:pt x="815" y="15"/>
                    <a:pt x="814" y="16"/>
                  </a:cubicBezTo>
                  <a:cubicBezTo>
                    <a:pt x="814" y="16"/>
                    <a:pt x="813" y="18"/>
                    <a:pt x="813" y="18"/>
                  </a:cubicBezTo>
                  <a:cubicBezTo>
                    <a:pt x="812" y="17"/>
                    <a:pt x="811" y="16"/>
                    <a:pt x="811" y="16"/>
                  </a:cubicBezTo>
                  <a:cubicBezTo>
                    <a:pt x="811" y="16"/>
                    <a:pt x="812" y="14"/>
                    <a:pt x="812" y="14"/>
                  </a:cubicBezTo>
                  <a:cubicBezTo>
                    <a:pt x="813" y="13"/>
                    <a:pt x="813" y="12"/>
                    <a:pt x="814" y="12"/>
                  </a:cubicBezTo>
                  <a:cubicBezTo>
                    <a:pt x="814" y="11"/>
                    <a:pt x="815" y="9"/>
                    <a:pt x="816" y="9"/>
                  </a:cubicBezTo>
                  <a:cubicBezTo>
                    <a:pt x="816" y="9"/>
                    <a:pt x="817" y="11"/>
                    <a:pt x="818" y="11"/>
                  </a:cubicBezTo>
                  <a:cubicBezTo>
                    <a:pt x="818" y="11"/>
                    <a:pt x="816" y="13"/>
                    <a:pt x="816" y="13"/>
                  </a:cubicBezTo>
                  <a:cubicBezTo>
                    <a:pt x="816" y="14"/>
                    <a:pt x="818" y="15"/>
                    <a:pt x="818" y="15"/>
                  </a:cubicBezTo>
                  <a:cubicBezTo>
                    <a:pt x="819" y="16"/>
                    <a:pt x="820" y="16"/>
                    <a:pt x="821" y="17"/>
                  </a:cubicBezTo>
                  <a:cubicBezTo>
                    <a:pt x="821" y="16"/>
                    <a:pt x="822" y="15"/>
                    <a:pt x="822" y="14"/>
                  </a:cubicBezTo>
                  <a:cubicBezTo>
                    <a:pt x="823" y="14"/>
                    <a:pt x="824" y="13"/>
                    <a:pt x="824" y="12"/>
                  </a:cubicBezTo>
                  <a:cubicBezTo>
                    <a:pt x="824" y="12"/>
                    <a:pt x="822" y="11"/>
                    <a:pt x="822" y="11"/>
                  </a:cubicBezTo>
                  <a:cubicBezTo>
                    <a:pt x="822" y="10"/>
                    <a:pt x="823" y="9"/>
                    <a:pt x="824" y="8"/>
                  </a:cubicBezTo>
                  <a:cubicBezTo>
                    <a:pt x="824" y="8"/>
                    <a:pt x="825" y="7"/>
                    <a:pt x="825" y="6"/>
                  </a:cubicBezTo>
                  <a:cubicBezTo>
                    <a:pt x="825" y="5"/>
                    <a:pt x="827" y="4"/>
                    <a:pt x="827" y="4"/>
                  </a:cubicBezTo>
                  <a:cubicBezTo>
                    <a:pt x="827" y="5"/>
                    <a:pt x="829" y="5"/>
                    <a:pt x="829" y="6"/>
                  </a:cubicBezTo>
                  <a:cubicBezTo>
                    <a:pt x="829" y="6"/>
                    <a:pt x="827" y="7"/>
                    <a:pt x="827" y="8"/>
                  </a:cubicBezTo>
                  <a:cubicBezTo>
                    <a:pt x="828" y="8"/>
                    <a:pt x="830" y="9"/>
                    <a:pt x="830" y="9"/>
                  </a:cubicBezTo>
                  <a:cubicBezTo>
                    <a:pt x="830" y="10"/>
                    <a:pt x="828" y="11"/>
                    <a:pt x="828" y="12"/>
                  </a:cubicBezTo>
                  <a:cubicBezTo>
                    <a:pt x="827" y="12"/>
                    <a:pt x="827" y="13"/>
                    <a:pt x="826" y="14"/>
                  </a:cubicBezTo>
                  <a:cubicBezTo>
                    <a:pt x="826" y="14"/>
                    <a:pt x="825" y="16"/>
                    <a:pt x="825" y="16"/>
                  </a:cubicBezTo>
                  <a:cubicBezTo>
                    <a:pt x="825" y="16"/>
                    <a:pt x="827" y="18"/>
                    <a:pt x="827" y="18"/>
                  </a:cubicBezTo>
                  <a:cubicBezTo>
                    <a:pt x="827" y="18"/>
                    <a:pt x="828" y="16"/>
                    <a:pt x="829" y="16"/>
                  </a:cubicBezTo>
                  <a:cubicBezTo>
                    <a:pt x="829" y="16"/>
                    <a:pt x="830" y="17"/>
                    <a:pt x="831" y="17"/>
                  </a:cubicBezTo>
                  <a:cubicBezTo>
                    <a:pt x="831" y="18"/>
                    <a:pt x="832" y="18"/>
                    <a:pt x="833" y="19"/>
                  </a:cubicBezTo>
                  <a:cubicBezTo>
                    <a:pt x="833" y="19"/>
                    <a:pt x="831" y="21"/>
                    <a:pt x="831" y="21"/>
                  </a:cubicBezTo>
                  <a:cubicBezTo>
                    <a:pt x="831" y="22"/>
                    <a:pt x="834" y="22"/>
                    <a:pt x="834" y="23"/>
                  </a:cubicBezTo>
                  <a:cubicBezTo>
                    <a:pt x="833" y="24"/>
                    <a:pt x="832" y="24"/>
                    <a:pt x="832" y="25"/>
                  </a:cubicBezTo>
                  <a:cubicBezTo>
                    <a:pt x="832" y="26"/>
                    <a:pt x="834" y="26"/>
                    <a:pt x="834" y="27"/>
                  </a:cubicBezTo>
                  <a:cubicBezTo>
                    <a:pt x="834" y="27"/>
                    <a:pt x="833" y="29"/>
                    <a:pt x="832" y="29"/>
                  </a:cubicBezTo>
                  <a:cubicBezTo>
                    <a:pt x="832" y="29"/>
                    <a:pt x="831" y="31"/>
                    <a:pt x="831" y="31"/>
                  </a:cubicBezTo>
                  <a:cubicBezTo>
                    <a:pt x="831" y="32"/>
                    <a:pt x="833" y="32"/>
                    <a:pt x="833" y="33"/>
                  </a:cubicBezTo>
                  <a:cubicBezTo>
                    <a:pt x="833" y="32"/>
                    <a:pt x="834" y="32"/>
                    <a:pt x="835" y="31"/>
                  </a:cubicBezTo>
                  <a:cubicBezTo>
                    <a:pt x="835" y="30"/>
                    <a:pt x="836" y="29"/>
                    <a:pt x="836" y="29"/>
                  </a:cubicBezTo>
                  <a:cubicBezTo>
                    <a:pt x="836" y="28"/>
                    <a:pt x="838" y="27"/>
                    <a:pt x="838" y="26"/>
                  </a:cubicBezTo>
                  <a:cubicBezTo>
                    <a:pt x="838" y="26"/>
                    <a:pt x="836" y="25"/>
                    <a:pt x="836" y="25"/>
                  </a:cubicBezTo>
                  <a:cubicBezTo>
                    <a:pt x="836" y="24"/>
                    <a:pt x="837" y="23"/>
                    <a:pt x="837" y="22"/>
                  </a:cubicBezTo>
                  <a:cubicBezTo>
                    <a:pt x="838" y="22"/>
                    <a:pt x="839" y="20"/>
                    <a:pt x="839" y="20"/>
                  </a:cubicBezTo>
                  <a:cubicBezTo>
                    <a:pt x="839" y="20"/>
                    <a:pt x="841" y="22"/>
                    <a:pt x="841" y="22"/>
                  </a:cubicBezTo>
                  <a:cubicBezTo>
                    <a:pt x="842" y="21"/>
                    <a:pt x="843" y="20"/>
                    <a:pt x="843" y="20"/>
                  </a:cubicBezTo>
                  <a:cubicBezTo>
                    <a:pt x="843" y="19"/>
                    <a:pt x="841" y="19"/>
                    <a:pt x="841" y="18"/>
                  </a:cubicBezTo>
                  <a:cubicBezTo>
                    <a:pt x="841" y="17"/>
                    <a:pt x="843" y="16"/>
                    <a:pt x="843" y="16"/>
                  </a:cubicBezTo>
                  <a:cubicBezTo>
                    <a:pt x="842" y="15"/>
                    <a:pt x="840" y="15"/>
                    <a:pt x="840" y="14"/>
                  </a:cubicBezTo>
                  <a:cubicBezTo>
                    <a:pt x="840" y="14"/>
                    <a:pt x="842" y="12"/>
                    <a:pt x="842" y="12"/>
                  </a:cubicBezTo>
                  <a:cubicBezTo>
                    <a:pt x="842" y="12"/>
                    <a:pt x="844" y="10"/>
                    <a:pt x="844" y="10"/>
                  </a:cubicBezTo>
                  <a:cubicBezTo>
                    <a:pt x="844" y="9"/>
                    <a:pt x="842" y="9"/>
                    <a:pt x="842" y="8"/>
                  </a:cubicBezTo>
                  <a:cubicBezTo>
                    <a:pt x="843" y="6"/>
                    <a:pt x="844" y="5"/>
                    <a:pt x="845" y="3"/>
                  </a:cubicBezTo>
                  <a:cubicBezTo>
                    <a:pt x="846" y="5"/>
                    <a:pt x="848" y="6"/>
                    <a:pt x="849" y="7"/>
                  </a:cubicBezTo>
                  <a:cubicBezTo>
                    <a:pt x="849" y="8"/>
                    <a:pt x="848" y="8"/>
                    <a:pt x="848" y="9"/>
                  </a:cubicBezTo>
                  <a:cubicBezTo>
                    <a:pt x="848" y="10"/>
                    <a:pt x="850" y="10"/>
                    <a:pt x="850" y="11"/>
                  </a:cubicBezTo>
                  <a:cubicBezTo>
                    <a:pt x="850" y="11"/>
                    <a:pt x="848" y="13"/>
                    <a:pt x="848" y="13"/>
                  </a:cubicBezTo>
                  <a:cubicBezTo>
                    <a:pt x="848" y="14"/>
                    <a:pt x="850" y="14"/>
                    <a:pt x="850" y="15"/>
                  </a:cubicBezTo>
                  <a:cubicBezTo>
                    <a:pt x="851" y="15"/>
                    <a:pt x="852" y="16"/>
                    <a:pt x="853" y="16"/>
                  </a:cubicBezTo>
                  <a:cubicBezTo>
                    <a:pt x="853" y="17"/>
                    <a:pt x="855" y="18"/>
                    <a:pt x="855" y="18"/>
                  </a:cubicBezTo>
                  <a:cubicBezTo>
                    <a:pt x="855" y="18"/>
                    <a:pt x="853" y="20"/>
                    <a:pt x="853" y="20"/>
                  </a:cubicBezTo>
                  <a:cubicBezTo>
                    <a:pt x="853" y="21"/>
                    <a:pt x="851" y="22"/>
                    <a:pt x="851" y="23"/>
                  </a:cubicBezTo>
                  <a:cubicBezTo>
                    <a:pt x="852" y="23"/>
                    <a:pt x="853" y="24"/>
                    <a:pt x="854" y="24"/>
                  </a:cubicBezTo>
                  <a:cubicBezTo>
                    <a:pt x="854" y="24"/>
                    <a:pt x="855" y="23"/>
                    <a:pt x="855" y="22"/>
                  </a:cubicBezTo>
                  <a:cubicBezTo>
                    <a:pt x="856" y="22"/>
                    <a:pt x="857" y="20"/>
                    <a:pt x="857" y="20"/>
                  </a:cubicBezTo>
                  <a:cubicBezTo>
                    <a:pt x="857" y="19"/>
                    <a:pt x="855" y="19"/>
                    <a:pt x="855" y="18"/>
                  </a:cubicBezTo>
                  <a:cubicBezTo>
                    <a:pt x="855" y="17"/>
                    <a:pt x="857" y="17"/>
                    <a:pt x="857" y="16"/>
                  </a:cubicBezTo>
                  <a:cubicBezTo>
                    <a:pt x="857" y="15"/>
                    <a:pt x="854" y="15"/>
                    <a:pt x="854" y="14"/>
                  </a:cubicBezTo>
                  <a:cubicBezTo>
                    <a:pt x="854" y="14"/>
                    <a:pt x="856" y="13"/>
                    <a:pt x="856" y="12"/>
                  </a:cubicBezTo>
                  <a:cubicBezTo>
                    <a:pt x="856" y="11"/>
                    <a:pt x="854" y="11"/>
                    <a:pt x="854" y="10"/>
                  </a:cubicBezTo>
                  <a:cubicBezTo>
                    <a:pt x="854" y="10"/>
                    <a:pt x="856" y="9"/>
                    <a:pt x="856" y="8"/>
                  </a:cubicBezTo>
                  <a:cubicBezTo>
                    <a:pt x="855" y="7"/>
                    <a:pt x="853" y="7"/>
                    <a:pt x="853" y="6"/>
                  </a:cubicBezTo>
                  <a:cubicBezTo>
                    <a:pt x="853" y="6"/>
                    <a:pt x="855" y="4"/>
                    <a:pt x="855" y="4"/>
                  </a:cubicBezTo>
                  <a:cubicBezTo>
                    <a:pt x="856" y="4"/>
                    <a:pt x="857" y="6"/>
                    <a:pt x="857" y="6"/>
                  </a:cubicBezTo>
                  <a:cubicBezTo>
                    <a:pt x="857" y="6"/>
                    <a:pt x="859" y="7"/>
                    <a:pt x="859" y="7"/>
                  </a:cubicBezTo>
                  <a:cubicBezTo>
                    <a:pt x="860" y="8"/>
                    <a:pt x="858" y="9"/>
                    <a:pt x="858" y="10"/>
                  </a:cubicBezTo>
                  <a:cubicBezTo>
                    <a:pt x="858" y="10"/>
                    <a:pt x="860" y="11"/>
                    <a:pt x="860" y="11"/>
                  </a:cubicBezTo>
                  <a:cubicBezTo>
                    <a:pt x="860" y="12"/>
                    <a:pt x="859" y="13"/>
                    <a:pt x="858" y="14"/>
                  </a:cubicBezTo>
                  <a:cubicBezTo>
                    <a:pt x="858" y="14"/>
                    <a:pt x="857" y="16"/>
                    <a:pt x="857" y="16"/>
                  </a:cubicBezTo>
                  <a:cubicBezTo>
                    <a:pt x="857" y="16"/>
                    <a:pt x="859" y="18"/>
                    <a:pt x="859" y="18"/>
                  </a:cubicBezTo>
                  <a:cubicBezTo>
                    <a:pt x="859" y="18"/>
                    <a:pt x="860" y="16"/>
                    <a:pt x="861" y="15"/>
                  </a:cubicBezTo>
                  <a:cubicBezTo>
                    <a:pt x="861" y="15"/>
                    <a:pt x="862" y="13"/>
                    <a:pt x="862" y="13"/>
                  </a:cubicBezTo>
                  <a:cubicBezTo>
                    <a:pt x="862" y="13"/>
                    <a:pt x="864" y="15"/>
                    <a:pt x="864" y="15"/>
                  </a:cubicBezTo>
                  <a:cubicBezTo>
                    <a:pt x="865" y="15"/>
                    <a:pt x="863" y="17"/>
                    <a:pt x="863" y="17"/>
                  </a:cubicBezTo>
                  <a:cubicBezTo>
                    <a:pt x="863" y="18"/>
                    <a:pt x="865" y="18"/>
                    <a:pt x="865" y="19"/>
                  </a:cubicBezTo>
                  <a:cubicBezTo>
                    <a:pt x="865" y="19"/>
                    <a:pt x="863" y="20"/>
                    <a:pt x="863" y="21"/>
                  </a:cubicBezTo>
                  <a:cubicBezTo>
                    <a:pt x="863" y="21"/>
                    <a:pt x="865" y="22"/>
                    <a:pt x="866" y="23"/>
                  </a:cubicBezTo>
                  <a:cubicBezTo>
                    <a:pt x="866" y="23"/>
                    <a:pt x="867" y="24"/>
                    <a:pt x="868" y="24"/>
                  </a:cubicBezTo>
                  <a:cubicBezTo>
                    <a:pt x="869" y="23"/>
                    <a:pt x="870" y="21"/>
                    <a:pt x="871" y="20"/>
                  </a:cubicBezTo>
                  <a:cubicBezTo>
                    <a:pt x="872" y="19"/>
                    <a:pt x="872" y="18"/>
                    <a:pt x="873" y="18"/>
                  </a:cubicBezTo>
                  <a:cubicBezTo>
                    <a:pt x="874" y="16"/>
                    <a:pt x="875" y="15"/>
                    <a:pt x="876" y="13"/>
                  </a:cubicBezTo>
                  <a:cubicBezTo>
                    <a:pt x="877" y="12"/>
                    <a:pt x="877" y="12"/>
                    <a:pt x="878" y="11"/>
                  </a:cubicBezTo>
                  <a:cubicBezTo>
                    <a:pt x="879" y="12"/>
                    <a:pt x="881" y="13"/>
                    <a:pt x="882" y="14"/>
                  </a:cubicBezTo>
                  <a:cubicBezTo>
                    <a:pt x="882" y="15"/>
                    <a:pt x="881" y="16"/>
                    <a:pt x="881" y="17"/>
                  </a:cubicBezTo>
                  <a:cubicBezTo>
                    <a:pt x="881" y="17"/>
                    <a:pt x="879" y="19"/>
                    <a:pt x="879" y="19"/>
                  </a:cubicBezTo>
                  <a:cubicBezTo>
                    <a:pt x="879" y="19"/>
                    <a:pt x="881" y="20"/>
                    <a:pt x="881" y="21"/>
                  </a:cubicBezTo>
                  <a:cubicBezTo>
                    <a:pt x="882" y="21"/>
                    <a:pt x="883" y="22"/>
                    <a:pt x="884" y="22"/>
                  </a:cubicBezTo>
                  <a:cubicBezTo>
                    <a:pt x="884" y="22"/>
                    <a:pt x="885" y="20"/>
                    <a:pt x="885" y="20"/>
                  </a:cubicBezTo>
                  <a:cubicBezTo>
                    <a:pt x="885" y="20"/>
                    <a:pt x="887" y="22"/>
                    <a:pt x="887" y="22"/>
                  </a:cubicBezTo>
                  <a:cubicBezTo>
                    <a:pt x="888" y="21"/>
                    <a:pt x="889" y="20"/>
                    <a:pt x="889" y="20"/>
                  </a:cubicBezTo>
                  <a:cubicBezTo>
                    <a:pt x="889" y="19"/>
                    <a:pt x="887" y="18"/>
                    <a:pt x="887" y="18"/>
                  </a:cubicBezTo>
                  <a:cubicBezTo>
                    <a:pt x="887" y="17"/>
                    <a:pt x="889" y="16"/>
                    <a:pt x="889" y="16"/>
                  </a:cubicBezTo>
                  <a:cubicBezTo>
                    <a:pt x="889" y="15"/>
                    <a:pt x="886" y="14"/>
                    <a:pt x="886" y="14"/>
                  </a:cubicBezTo>
                  <a:cubicBezTo>
                    <a:pt x="886" y="14"/>
                    <a:pt x="888" y="12"/>
                    <a:pt x="888" y="12"/>
                  </a:cubicBezTo>
                  <a:cubicBezTo>
                    <a:pt x="889" y="11"/>
                    <a:pt x="889" y="10"/>
                    <a:pt x="890" y="9"/>
                  </a:cubicBezTo>
                  <a:cubicBezTo>
                    <a:pt x="890" y="10"/>
                    <a:pt x="892" y="11"/>
                    <a:pt x="892" y="11"/>
                  </a:cubicBezTo>
                  <a:cubicBezTo>
                    <a:pt x="892" y="12"/>
                    <a:pt x="890" y="13"/>
                    <a:pt x="890" y="13"/>
                  </a:cubicBezTo>
                  <a:cubicBezTo>
                    <a:pt x="891" y="14"/>
                    <a:pt x="892" y="14"/>
                    <a:pt x="893" y="15"/>
                  </a:cubicBezTo>
                  <a:cubicBezTo>
                    <a:pt x="893" y="15"/>
                    <a:pt x="891" y="17"/>
                    <a:pt x="891" y="17"/>
                  </a:cubicBezTo>
                  <a:cubicBezTo>
                    <a:pt x="891" y="17"/>
                    <a:pt x="893" y="19"/>
                    <a:pt x="893" y="19"/>
                  </a:cubicBezTo>
                  <a:cubicBezTo>
                    <a:pt x="893" y="19"/>
                    <a:pt x="895" y="17"/>
                    <a:pt x="895" y="17"/>
                  </a:cubicBezTo>
                  <a:cubicBezTo>
                    <a:pt x="895" y="17"/>
                    <a:pt x="896" y="15"/>
                    <a:pt x="896" y="15"/>
                  </a:cubicBezTo>
                  <a:cubicBezTo>
                    <a:pt x="897" y="15"/>
                    <a:pt x="898" y="16"/>
                    <a:pt x="899" y="16"/>
                  </a:cubicBezTo>
                  <a:cubicBezTo>
                    <a:pt x="899" y="17"/>
                    <a:pt x="901" y="17"/>
                    <a:pt x="901" y="18"/>
                  </a:cubicBezTo>
                  <a:cubicBezTo>
                    <a:pt x="901" y="18"/>
                    <a:pt x="899" y="20"/>
                    <a:pt x="899" y="20"/>
                  </a:cubicBezTo>
                  <a:cubicBezTo>
                    <a:pt x="899" y="20"/>
                    <a:pt x="901" y="22"/>
                    <a:pt x="901" y="22"/>
                  </a:cubicBezTo>
                  <a:cubicBezTo>
                    <a:pt x="902" y="22"/>
                    <a:pt x="903" y="20"/>
                    <a:pt x="903" y="20"/>
                  </a:cubicBezTo>
                  <a:cubicBezTo>
                    <a:pt x="903" y="19"/>
                    <a:pt x="905" y="18"/>
                    <a:pt x="905" y="17"/>
                  </a:cubicBezTo>
                  <a:cubicBezTo>
                    <a:pt x="905" y="17"/>
                    <a:pt x="903" y="16"/>
                    <a:pt x="903" y="16"/>
                  </a:cubicBezTo>
                  <a:cubicBezTo>
                    <a:pt x="903" y="15"/>
                    <a:pt x="904" y="14"/>
                    <a:pt x="904" y="13"/>
                  </a:cubicBezTo>
                  <a:cubicBezTo>
                    <a:pt x="905" y="14"/>
                    <a:pt x="906" y="15"/>
                    <a:pt x="907" y="15"/>
                  </a:cubicBezTo>
                  <a:cubicBezTo>
                    <a:pt x="907" y="15"/>
                    <a:pt x="909" y="17"/>
                    <a:pt x="909" y="17"/>
                  </a:cubicBezTo>
                  <a:cubicBezTo>
                    <a:pt x="909" y="18"/>
                    <a:pt x="907" y="18"/>
                    <a:pt x="907" y="19"/>
                  </a:cubicBezTo>
                  <a:cubicBezTo>
                    <a:pt x="907" y="20"/>
                    <a:pt x="909" y="20"/>
                    <a:pt x="909" y="21"/>
                  </a:cubicBezTo>
                  <a:cubicBezTo>
                    <a:pt x="909" y="21"/>
                    <a:pt x="908" y="22"/>
                    <a:pt x="908" y="23"/>
                  </a:cubicBezTo>
                  <a:cubicBezTo>
                    <a:pt x="908" y="24"/>
                    <a:pt x="910" y="24"/>
                    <a:pt x="910" y="25"/>
                  </a:cubicBezTo>
                  <a:cubicBezTo>
                    <a:pt x="911" y="23"/>
                    <a:pt x="912" y="22"/>
                    <a:pt x="913" y="20"/>
                  </a:cubicBezTo>
                  <a:cubicBezTo>
                    <a:pt x="914" y="20"/>
                    <a:pt x="914" y="19"/>
                    <a:pt x="915" y="18"/>
                  </a:cubicBezTo>
                  <a:cubicBezTo>
                    <a:pt x="916" y="17"/>
                    <a:pt x="916" y="17"/>
                    <a:pt x="917" y="16"/>
                  </a:cubicBezTo>
                  <a:cubicBezTo>
                    <a:pt x="917" y="16"/>
                    <a:pt x="914" y="14"/>
                    <a:pt x="914" y="14"/>
                  </a:cubicBezTo>
                  <a:cubicBezTo>
                    <a:pt x="914" y="14"/>
                    <a:pt x="916" y="12"/>
                    <a:pt x="916" y="12"/>
                  </a:cubicBezTo>
                  <a:cubicBezTo>
                    <a:pt x="917" y="12"/>
                    <a:pt x="918" y="13"/>
                    <a:pt x="918" y="14"/>
                  </a:cubicBezTo>
                  <a:cubicBezTo>
                    <a:pt x="918" y="13"/>
                    <a:pt x="920" y="12"/>
                    <a:pt x="920" y="11"/>
                  </a:cubicBezTo>
                  <a:cubicBezTo>
                    <a:pt x="920" y="12"/>
                    <a:pt x="922" y="12"/>
                    <a:pt x="922" y="13"/>
                  </a:cubicBezTo>
                  <a:cubicBezTo>
                    <a:pt x="922" y="13"/>
                    <a:pt x="921" y="15"/>
                    <a:pt x="921" y="15"/>
                  </a:cubicBezTo>
                  <a:cubicBezTo>
                    <a:pt x="920" y="16"/>
                    <a:pt x="919" y="17"/>
                    <a:pt x="919" y="18"/>
                  </a:cubicBezTo>
                  <a:cubicBezTo>
                    <a:pt x="919" y="18"/>
                    <a:pt x="921" y="19"/>
                    <a:pt x="921" y="19"/>
                  </a:cubicBezTo>
                  <a:cubicBezTo>
                    <a:pt x="921" y="20"/>
                    <a:pt x="920" y="21"/>
                    <a:pt x="919" y="21"/>
                  </a:cubicBezTo>
                  <a:cubicBezTo>
                    <a:pt x="919" y="22"/>
                    <a:pt x="918" y="23"/>
                    <a:pt x="918" y="24"/>
                  </a:cubicBezTo>
                  <a:cubicBezTo>
                    <a:pt x="918" y="24"/>
                    <a:pt x="920" y="25"/>
                    <a:pt x="920" y="25"/>
                  </a:cubicBezTo>
                  <a:cubicBezTo>
                    <a:pt x="921" y="25"/>
                    <a:pt x="921" y="24"/>
                    <a:pt x="922" y="23"/>
                  </a:cubicBezTo>
                  <a:cubicBezTo>
                    <a:pt x="922" y="23"/>
                    <a:pt x="923" y="21"/>
                    <a:pt x="923" y="21"/>
                  </a:cubicBezTo>
                  <a:cubicBezTo>
                    <a:pt x="924" y="21"/>
                    <a:pt x="925" y="22"/>
                    <a:pt x="926" y="23"/>
                  </a:cubicBezTo>
                  <a:cubicBezTo>
                    <a:pt x="926" y="23"/>
                    <a:pt x="927" y="24"/>
                    <a:pt x="928" y="24"/>
                  </a:cubicBezTo>
                  <a:cubicBezTo>
                    <a:pt x="928" y="24"/>
                    <a:pt x="929" y="22"/>
                    <a:pt x="930" y="22"/>
                  </a:cubicBezTo>
                  <a:cubicBezTo>
                    <a:pt x="930" y="22"/>
                    <a:pt x="931" y="24"/>
                    <a:pt x="932" y="24"/>
                  </a:cubicBezTo>
                  <a:cubicBezTo>
                    <a:pt x="932" y="24"/>
                    <a:pt x="934" y="22"/>
                    <a:pt x="933" y="22"/>
                  </a:cubicBezTo>
                  <a:cubicBezTo>
                    <a:pt x="933" y="21"/>
                    <a:pt x="931" y="20"/>
                    <a:pt x="931" y="20"/>
                  </a:cubicBezTo>
                  <a:cubicBezTo>
                    <a:pt x="931" y="19"/>
                    <a:pt x="933" y="18"/>
                    <a:pt x="933" y="18"/>
                  </a:cubicBezTo>
                  <a:cubicBezTo>
                    <a:pt x="933" y="17"/>
                    <a:pt x="934" y="16"/>
                    <a:pt x="935" y="15"/>
                  </a:cubicBezTo>
                  <a:cubicBezTo>
                    <a:pt x="935" y="15"/>
                    <a:pt x="936" y="17"/>
                    <a:pt x="937" y="17"/>
                  </a:cubicBezTo>
                  <a:cubicBezTo>
                    <a:pt x="937" y="17"/>
                    <a:pt x="938" y="15"/>
                    <a:pt x="939" y="15"/>
                  </a:cubicBezTo>
                  <a:cubicBezTo>
                    <a:pt x="939" y="15"/>
                    <a:pt x="940" y="16"/>
                    <a:pt x="941" y="17"/>
                  </a:cubicBezTo>
                  <a:cubicBezTo>
                    <a:pt x="941" y="16"/>
                    <a:pt x="943" y="14"/>
                    <a:pt x="943" y="14"/>
                  </a:cubicBezTo>
                  <a:cubicBezTo>
                    <a:pt x="943" y="15"/>
                    <a:pt x="945" y="16"/>
                    <a:pt x="945" y="16"/>
                  </a:cubicBezTo>
                  <a:cubicBezTo>
                    <a:pt x="945" y="16"/>
                    <a:pt x="943" y="18"/>
                    <a:pt x="943" y="18"/>
                  </a:cubicBezTo>
                  <a:cubicBezTo>
                    <a:pt x="943" y="19"/>
                    <a:pt x="942" y="20"/>
                    <a:pt x="941" y="21"/>
                  </a:cubicBezTo>
                  <a:cubicBezTo>
                    <a:pt x="941" y="21"/>
                    <a:pt x="939" y="19"/>
                    <a:pt x="939" y="19"/>
                  </a:cubicBezTo>
                  <a:cubicBezTo>
                    <a:pt x="939" y="19"/>
                    <a:pt x="938" y="21"/>
                    <a:pt x="937" y="21"/>
                  </a:cubicBezTo>
                  <a:cubicBezTo>
                    <a:pt x="937" y="22"/>
                    <a:pt x="936" y="23"/>
                    <a:pt x="936" y="23"/>
                  </a:cubicBezTo>
                  <a:cubicBezTo>
                    <a:pt x="936" y="23"/>
                    <a:pt x="937" y="25"/>
                    <a:pt x="938" y="25"/>
                  </a:cubicBezTo>
                  <a:cubicBezTo>
                    <a:pt x="938" y="25"/>
                    <a:pt x="939" y="23"/>
                    <a:pt x="940" y="23"/>
                  </a:cubicBezTo>
                  <a:cubicBezTo>
                    <a:pt x="940" y="22"/>
                    <a:pt x="941" y="21"/>
                    <a:pt x="941" y="21"/>
                  </a:cubicBezTo>
                  <a:cubicBezTo>
                    <a:pt x="942" y="20"/>
                    <a:pt x="943" y="22"/>
                    <a:pt x="944" y="22"/>
                  </a:cubicBezTo>
                  <a:cubicBezTo>
                    <a:pt x="944" y="22"/>
                    <a:pt x="945" y="20"/>
                    <a:pt x="945" y="20"/>
                  </a:cubicBezTo>
                  <a:cubicBezTo>
                    <a:pt x="946" y="20"/>
                    <a:pt x="947" y="22"/>
                    <a:pt x="948" y="22"/>
                  </a:cubicBezTo>
                  <a:cubicBezTo>
                    <a:pt x="948" y="22"/>
                    <a:pt x="949" y="20"/>
                    <a:pt x="949" y="19"/>
                  </a:cubicBezTo>
                  <a:cubicBezTo>
                    <a:pt x="950" y="19"/>
                    <a:pt x="951" y="21"/>
                    <a:pt x="951" y="21"/>
                  </a:cubicBezTo>
                  <a:cubicBezTo>
                    <a:pt x="952" y="21"/>
                    <a:pt x="953" y="19"/>
                    <a:pt x="953" y="19"/>
                  </a:cubicBezTo>
                  <a:cubicBezTo>
                    <a:pt x="954" y="19"/>
                    <a:pt x="955" y="21"/>
                    <a:pt x="955" y="21"/>
                  </a:cubicBezTo>
                  <a:cubicBezTo>
                    <a:pt x="956" y="21"/>
                    <a:pt x="957" y="18"/>
                    <a:pt x="957" y="18"/>
                  </a:cubicBezTo>
                  <a:cubicBezTo>
                    <a:pt x="957" y="18"/>
                    <a:pt x="959" y="20"/>
                    <a:pt x="959" y="20"/>
                  </a:cubicBezTo>
                  <a:cubicBezTo>
                    <a:pt x="960" y="20"/>
                    <a:pt x="961" y="18"/>
                    <a:pt x="961" y="18"/>
                  </a:cubicBezTo>
                  <a:cubicBezTo>
                    <a:pt x="962" y="17"/>
                    <a:pt x="962" y="16"/>
                    <a:pt x="963" y="16"/>
                  </a:cubicBezTo>
                  <a:cubicBezTo>
                    <a:pt x="963" y="15"/>
                    <a:pt x="965" y="14"/>
                    <a:pt x="964" y="13"/>
                  </a:cubicBezTo>
                  <a:cubicBezTo>
                    <a:pt x="964" y="13"/>
                    <a:pt x="962" y="12"/>
                    <a:pt x="962" y="12"/>
                  </a:cubicBezTo>
                  <a:cubicBezTo>
                    <a:pt x="963" y="11"/>
                    <a:pt x="964" y="10"/>
                    <a:pt x="964" y="9"/>
                  </a:cubicBezTo>
                  <a:cubicBezTo>
                    <a:pt x="965" y="9"/>
                    <a:pt x="965" y="11"/>
                    <a:pt x="966" y="11"/>
                  </a:cubicBezTo>
                  <a:cubicBezTo>
                    <a:pt x="966" y="12"/>
                    <a:pt x="968" y="12"/>
                    <a:pt x="968" y="13"/>
                  </a:cubicBezTo>
                  <a:cubicBezTo>
                    <a:pt x="968" y="13"/>
                    <a:pt x="967" y="15"/>
                    <a:pt x="967" y="15"/>
                  </a:cubicBezTo>
                  <a:cubicBezTo>
                    <a:pt x="966" y="16"/>
                    <a:pt x="965" y="17"/>
                    <a:pt x="965" y="17"/>
                  </a:cubicBezTo>
                  <a:cubicBezTo>
                    <a:pt x="965" y="18"/>
                    <a:pt x="964" y="19"/>
                    <a:pt x="963" y="20"/>
                  </a:cubicBezTo>
                  <a:cubicBezTo>
                    <a:pt x="963" y="20"/>
                    <a:pt x="962" y="21"/>
                    <a:pt x="962" y="22"/>
                  </a:cubicBezTo>
                  <a:cubicBezTo>
                    <a:pt x="962" y="22"/>
                    <a:pt x="964" y="23"/>
                    <a:pt x="964" y="24"/>
                  </a:cubicBezTo>
                  <a:cubicBezTo>
                    <a:pt x="964" y="24"/>
                    <a:pt x="962" y="25"/>
                    <a:pt x="962" y="26"/>
                  </a:cubicBezTo>
                  <a:cubicBezTo>
                    <a:pt x="962" y="26"/>
                    <a:pt x="964" y="27"/>
                    <a:pt x="964" y="27"/>
                  </a:cubicBezTo>
                  <a:cubicBezTo>
                    <a:pt x="965" y="26"/>
                    <a:pt x="967" y="24"/>
                    <a:pt x="968" y="23"/>
                  </a:cubicBezTo>
                  <a:cubicBezTo>
                    <a:pt x="968" y="22"/>
                    <a:pt x="969" y="22"/>
                    <a:pt x="969" y="21"/>
                  </a:cubicBezTo>
                  <a:cubicBezTo>
                    <a:pt x="971" y="19"/>
                    <a:pt x="972" y="18"/>
                    <a:pt x="973" y="16"/>
                  </a:cubicBezTo>
                  <a:cubicBezTo>
                    <a:pt x="974" y="17"/>
                    <a:pt x="976" y="19"/>
                    <a:pt x="977" y="20"/>
                  </a:cubicBezTo>
                  <a:cubicBezTo>
                    <a:pt x="977" y="20"/>
                    <a:pt x="976" y="21"/>
                    <a:pt x="976" y="22"/>
                  </a:cubicBezTo>
                  <a:cubicBezTo>
                    <a:pt x="976" y="22"/>
                    <a:pt x="978" y="23"/>
                    <a:pt x="978" y="24"/>
                  </a:cubicBezTo>
                  <a:cubicBezTo>
                    <a:pt x="978" y="24"/>
                    <a:pt x="976" y="26"/>
                    <a:pt x="976" y="26"/>
                  </a:cubicBezTo>
                  <a:cubicBezTo>
                    <a:pt x="976" y="26"/>
                    <a:pt x="974" y="24"/>
                    <a:pt x="974" y="24"/>
                  </a:cubicBezTo>
                  <a:cubicBezTo>
                    <a:pt x="974" y="24"/>
                    <a:pt x="972" y="26"/>
                    <a:pt x="972" y="26"/>
                  </a:cubicBezTo>
                  <a:cubicBezTo>
                    <a:pt x="972" y="27"/>
                    <a:pt x="971" y="28"/>
                    <a:pt x="971" y="29"/>
                  </a:cubicBezTo>
                  <a:cubicBezTo>
                    <a:pt x="972" y="30"/>
                    <a:pt x="973" y="31"/>
                    <a:pt x="975" y="32"/>
                  </a:cubicBezTo>
                  <a:cubicBezTo>
                    <a:pt x="976" y="33"/>
                    <a:pt x="976" y="33"/>
                    <a:pt x="977" y="34"/>
                  </a:cubicBezTo>
                  <a:cubicBezTo>
                    <a:pt x="978" y="32"/>
                    <a:pt x="979" y="31"/>
                    <a:pt x="981" y="29"/>
                  </a:cubicBezTo>
                  <a:cubicBezTo>
                    <a:pt x="981" y="29"/>
                    <a:pt x="982" y="28"/>
                    <a:pt x="982" y="27"/>
                  </a:cubicBezTo>
                  <a:cubicBezTo>
                    <a:pt x="983" y="27"/>
                    <a:pt x="984" y="25"/>
                    <a:pt x="984" y="25"/>
                  </a:cubicBezTo>
                  <a:cubicBezTo>
                    <a:pt x="984" y="25"/>
                    <a:pt x="982" y="23"/>
                    <a:pt x="982" y="23"/>
                  </a:cubicBezTo>
                  <a:cubicBezTo>
                    <a:pt x="982" y="23"/>
                    <a:pt x="983" y="21"/>
                    <a:pt x="983" y="21"/>
                  </a:cubicBezTo>
                  <a:cubicBezTo>
                    <a:pt x="984" y="21"/>
                    <a:pt x="985" y="23"/>
                    <a:pt x="986" y="23"/>
                  </a:cubicBezTo>
                  <a:cubicBezTo>
                    <a:pt x="986" y="22"/>
                    <a:pt x="987" y="21"/>
                    <a:pt x="987" y="20"/>
                  </a:cubicBezTo>
                  <a:cubicBezTo>
                    <a:pt x="989" y="19"/>
                    <a:pt x="990" y="17"/>
                    <a:pt x="991" y="16"/>
                  </a:cubicBezTo>
                  <a:cubicBezTo>
                    <a:pt x="991" y="15"/>
                    <a:pt x="992" y="14"/>
                    <a:pt x="993" y="14"/>
                  </a:cubicBezTo>
                  <a:cubicBezTo>
                    <a:pt x="993" y="13"/>
                    <a:pt x="994" y="12"/>
                    <a:pt x="994" y="11"/>
                  </a:cubicBezTo>
                  <a:cubicBezTo>
                    <a:pt x="994" y="12"/>
                    <a:pt x="996" y="12"/>
                    <a:pt x="996" y="13"/>
                  </a:cubicBezTo>
                  <a:cubicBezTo>
                    <a:pt x="997" y="14"/>
                    <a:pt x="995" y="15"/>
                    <a:pt x="995" y="15"/>
                  </a:cubicBezTo>
                  <a:cubicBezTo>
                    <a:pt x="994" y="16"/>
                    <a:pt x="994" y="17"/>
                    <a:pt x="993" y="18"/>
                  </a:cubicBezTo>
                  <a:cubicBezTo>
                    <a:pt x="993" y="18"/>
                    <a:pt x="992" y="19"/>
                    <a:pt x="991" y="20"/>
                  </a:cubicBezTo>
                  <a:cubicBezTo>
                    <a:pt x="991" y="21"/>
                    <a:pt x="990" y="21"/>
                    <a:pt x="990" y="22"/>
                  </a:cubicBezTo>
                  <a:cubicBezTo>
                    <a:pt x="989" y="23"/>
                    <a:pt x="988" y="24"/>
                    <a:pt x="988" y="24"/>
                  </a:cubicBezTo>
                  <a:cubicBezTo>
                    <a:pt x="988" y="25"/>
                    <a:pt x="990" y="26"/>
                    <a:pt x="990" y="26"/>
                  </a:cubicBezTo>
                  <a:cubicBezTo>
                    <a:pt x="990" y="26"/>
                    <a:pt x="988" y="28"/>
                    <a:pt x="988" y="28"/>
                  </a:cubicBezTo>
                  <a:cubicBezTo>
                    <a:pt x="989" y="28"/>
                    <a:pt x="990" y="30"/>
                    <a:pt x="991" y="30"/>
                  </a:cubicBezTo>
                  <a:cubicBezTo>
                    <a:pt x="991" y="30"/>
                    <a:pt x="992" y="28"/>
                    <a:pt x="992" y="28"/>
                  </a:cubicBezTo>
                  <a:cubicBezTo>
                    <a:pt x="993" y="28"/>
                    <a:pt x="994" y="29"/>
                    <a:pt x="995" y="29"/>
                  </a:cubicBezTo>
                  <a:cubicBezTo>
                    <a:pt x="995" y="30"/>
                    <a:pt x="996" y="31"/>
                    <a:pt x="997" y="31"/>
                  </a:cubicBezTo>
                  <a:cubicBezTo>
                    <a:pt x="997" y="30"/>
                    <a:pt x="998" y="30"/>
                    <a:pt x="999" y="29"/>
                  </a:cubicBezTo>
                  <a:cubicBezTo>
                    <a:pt x="999" y="29"/>
                    <a:pt x="1000" y="27"/>
                    <a:pt x="1000" y="27"/>
                  </a:cubicBezTo>
                  <a:cubicBezTo>
                    <a:pt x="1000" y="26"/>
                    <a:pt x="998" y="25"/>
                    <a:pt x="998" y="25"/>
                  </a:cubicBezTo>
                  <a:cubicBezTo>
                    <a:pt x="997" y="24"/>
                    <a:pt x="997" y="24"/>
                    <a:pt x="996" y="23"/>
                  </a:cubicBezTo>
                  <a:cubicBezTo>
                    <a:pt x="997" y="22"/>
                    <a:pt x="998" y="20"/>
                    <a:pt x="999" y="19"/>
                  </a:cubicBezTo>
                  <a:cubicBezTo>
                    <a:pt x="1000" y="18"/>
                    <a:pt x="1000" y="17"/>
                    <a:pt x="1001" y="17"/>
                  </a:cubicBezTo>
                  <a:cubicBezTo>
                    <a:pt x="1001" y="16"/>
                    <a:pt x="1002" y="14"/>
                    <a:pt x="1003" y="14"/>
                  </a:cubicBezTo>
                  <a:cubicBezTo>
                    <a:pt x="1003" y="14"/>
                    <a:pt x="1005" y="16"/>
                    <a:pt x="1005" y="16"/>
                  </a:cubicBezTo>
                  <a:cubicBezTo>
                    <a:pt x="1005" y="16"/>
                    <a:pt x="1003" y="18"/>
                    <a:pt x="1003" y="18"/>
                  </a:cubicBezTo>
                  <a:cubicBezTo>
                    <a:pt x="1003" y="19"/>
                    <a:pt x="1002" y="20"/>
                    <a:pt x="1001" y="20"/>
                  </a:cubicBezTo>
                  <a:cubicBezTo>
                    <a:pt x="1001" y="21"/>
                    <a:pt x="1000" y="22"/>
                    <a:pt x="1000" y="23"/>
                  </a:cubicBezTo>
                  <a:cubicBezTo>
                    <a:pt x="1000" y="23"/>
                    <a:pt x="1002" y="24"/>
                    <a:pt x="1002" y="24"/>
                  </a:cubicBezTo>
                  <a:cubicBezTo>
                    <a:pt x="1002" y="25"/>
                    <a:pt x="1000" y="26"/>
                    <a:pt x="1000" y="27"/>
                  </a:cubicBezTo>
                  <a:cubicBezTo>
                    <a:pt x="1001" y="27"/>
                    <a:pt x="1002" y="28"/>
                    <a:pt x="1003" y="28"/>
                  </a:cubicBezTo>
                  <a:cubicBezTo>
                    <a:pt x="1003" y="29"/>
                    <a:pt x="1005" y="30"/>
                    <a:pt x="1005" y="30"/>
                  </a:cubicBezTo>
                  <a:cubicBezTo>
                    <a:pt x="1005" y="31"/>
                    <a:pt x="1003" y="32"/>
                    <a:pt x="1003" y="32"/>
                  </a:cubicBezTo>
                  <a:cubicBezTo>
                    <a:pt x="1003" y="33"/>
                    <a:pt x="1005" y="33"/>
                    <a:pt x="1005" y="34"/>
                  </a:cubicBezTo>
                  <a:cubicBezTo>
                    <a:pt x="1005" y="35"/>
                    <a:pt x="1003" y="36"/>
                    <a:pt x="1004" y="36"/>
                  </a:cubicBezTo>
                  <a:cubicBezTo>
                    <a:pt x="1004" y="37"/>
                    <a:pt x="1006" y="37"/>
                    <a:pt x="1006" y="38"/>
                  </a:cubicBezTo>
                  <a:cubicBezTo>
                    <a:pt x="1006" y="37"/>
                    <a:pt x="1007" y="36"/>
                    <a:pt x="1008" y="36"/>
                  </a:cubicBezTo>
                  <a:cubicBezTo>
                    <a:pt x="1008" y="35"/>
                    <a:pt x="1009" y="34"/>
                    <a:pt x="1009" y="33"/>
                  </a:cubicBezTo>
                  <a:cubicBezTo>
                    <a:pt x="1009" y="33"/>
                    <a:pt x="1007" y="32"/>
                    <a:pt x="1007" y="32"/>
                  </a:cubicBezTo>
                  <a:cubicBezTo>
                    <a:pt x="1007" y="31"/>
                    <a:pt x="1005" y="31"/>
                    <a:pt x="1005" y="30"/>
                  </a:cubicBezTo>
                  <a:cubicBezTo>
                    <a:pt x="1005" y="30"/>
                    <a:pt x="1006" y="28"/>
                    <a:pt x="1006" y="28"/>
                  </a:cubicBezTo>
                  <a:cubicBezTo>
                    <a:pt x="1007" y="27"/>
                    <a:pt x="1008" y="26"/>
                    <a:pt x="1008" y="26"/>
                  </a:cubicBezTo>
                  <a:cubicBezTo>
                    <a:pt x="1009" y="26"/>
                    <a:pt x="1010" y="27"/>
                    <a:pt x="1010" y="27"/>
                  </a:cubicBezTo>
                  <a:cubicBezTo>
                    <a:pt x="1011" y="28"/>
                    <a:pt x="1012" y="29"/>
                    <a:pt x="1013" y="29"/>
                  </a:cubicBezTo>
                  <a:cubicBezTo>
                    <a:pt x="1013" y="29"/>
                    <a:pt x="1014" y="31"/>
                    <a:pt x="1015" y="31"/>
                  </a:cubicBezTo>
                  <a:cubicBezTo>
                    <a:pt x="1015" y="31"/>
                    <a:pt x="1016" y="29"/>
                    <a:pt x="1017" y="28"/>
                  </a:cubicBezTo>
                  <a:cubicBezTo>
                    <a:pt x="1017" y="28"/>
                    <a:pt x="1018" y="27"/>
                    <a:pt x="1018" y="26"/>
                  </a:cubicBezTo>
                  <a:cubicBezTo>
                    <a:pt x="1019" y="26"/>
                    <a:pt x="1020" y="28"/>
                    <a:pt x="1021" y="28"/>
                  </a:cubicBezTo>
                  <a:cubicBezTo>
                    <a:pt x="1021" y="28"/>
                    <a:pt x="1022" y="26"/>
                    <a:pt x="1022" y="26"/>
                  </a:cubicBezTo>
                  <a:cubicBezTo>
                    <a:pt x="1022" y="26"/>
                    <a:pt x="1024" y="23"/>
                    <a:pt x="1024" y="23"/>
                  </a:cubicBezTo>
                  <a:cubicBezTo>
                    <a:pt x="1024" y="24"/>
                    <a:pt x="1026" y="25"/>
                    <a:pt x="1026" y="25"/>
                  </a:cubicBezTo>
                  <a:cubicBezTo>
                    <a:pt x="1026" y="26"/>
                    <a:pt x="1024" y="27"/>
                    <a:pt x="1024" y="27"/>
                  </a:cubicBezTo>
                  <a:cubicBezTo>
                    <a:pt x="1025" y="28"/>
                    <a:pt x="1027" y="28"/>
                    <a:pt x="1027" y="29"/>
                  </a:cubicBezTo>
                  <a:cubicBezTo>
                    <a:pt x="1027" y="30"/>
                    <a:pt x="1025" y="31"/>
                    <a:pt x="1025" y="31"/>
                  </a:cubicBezTo>
                  <a:cubicBezTo>
                    <a:pt x="1025" y="32"/>
                    <a:pt x="1027" y="32"/>
                    <a:pt x="1027" y="33"/>
                  </a:cubicBezTo>
                  <a:cubicBezTo>
                    <a:pt x="1028" y="32"/>
                    <a:pt x="1028" y="32"/>
                    <a:pt x="1029" y="31"/>
                  </a:cubicBezTo>
                  <a:cubicBezTo>
                    <a:pt x="1029" y="31"/>
                    <a:pt x="1030" y="29"/>
                    <a:pt x="1031" y="29"/>
                  </a:cubicBezTo>
                  <a:cubicBezTo>
                    <a:pt x="1031" y="29"/>
                    <a:pt x="1033" y="30"/>
                    <a:pt x="1033" y="30"/>
                  </a:cubicBezTo>
                  <a:cubicBezTo>
                    <a:pt x="1033" y="30"/>
                    <a:pt x="1034" y="29"/>
                    <a:pt x="1035" y="28"/>
                  </a:cubicBezTo>
                  <a:cubicBezTo>
                    <a:pt x="1035" y="27"/>
                    <a:pt x="1036" y="27"/>
                    <a:pt x="1036" y="26"/>
                  </a:cubicBezTo>
                  <a:cubicBezTo>
                    <a:pt x="1037" y="25"/>
                    <a:pt x="1037" y="24"/>
                    <a:pt x="1038" y="24"/>
                  </a:cubicBezTo>
                  <a:cubicBezTo>
                    <a:pt x="1038" y="23"/>
                    <a:pt x="1039" y="21"/>
                    <a:pt x="1040" y="21"/>
                  </a:cubicBezTo>
                  <a:cubicBezTo>
                    <a:pt x="1040" y="21"/>
                    <a:pt x="1041" y="23"/>
                    <a:pt x="1042" y="23"/>
                  </a:cubicBezTo>
                  <a:cubicBezTo>
                    <a:pt x="1042" y="24"/>
                    <a:pt x="1044" y="24"/>
                    <a:pt x="1044" y="25"/>
                  </a:cubicBezTo>
                  <a:cubicBezTo>
                    <a:pt x="1044" y="25"/>
                    <a:pt x="1043" y="27"/>
                    <a:pt x="1042" y="27"/>
                  </a:cubicBezTo>
                  <a:cubicBezTo>
                    <a:pt x="1042" y="28"/>
                    <a:pt x="1041" y="28"/>
                    <a:pt x="1041" y="29"/>
                  </a:cubicBezTo>
                  <a:cubicBezTo>
                    <a:pt x="1040" y="29"/>
                    <a:pt x="1039" y="27"/>
                    <a:pt x="1038" y="28"/>
                  </a:cubicBezTo>
                  <a:cubicBezTo>
                    <a:pt x="1038" y="28"/>
                    <a:pt x="1037" y="29"/>
                    <a:pt x="1037" y="30"/>
                  </a:cubicBezTo>
                  <a:cubicBezTo>
                    <a:pt x="1036" y="30"/>
                    <a:pt x="1035" y="32"/>
                    <a:pt x="1035" y="32"/>
                  </a:cubicBezTo>
                  <a:cubicBezTo>
                    <a:pt x="1035" y="33"/>
                    <a:pt x="1037" y="33"/>
                    <a:pt x="1037" y="34"/>
                  </a:cubicBezTo>
                  <a:cubicBezTo>
                    <a:pt x="1037" y="34"/>
                    <a:pt x="1036" y="36"/>
                    <a:pt x="1036" y="36"/>
                  </a:cubicBezTo>
                  <a:cubicBezTo>
                    <a:pt x="1035" y="37"/>
                    <a:pt x="1034" y="37"/>
                    <a:pt x="1034" y="38"/>
                  </a:cubicBezTo>
                  <a:cubicBezTo>
                    <a:pt x="1035" y="38"/>
                    <a:pt x="1035" y="40"/>
                    <a:pt x="1036" y="40"/>
                  </a:cubicBezTo>
                  <a:cubicBezTo>
                    <a:pt x="1036" y="40"/>
                    <a:pt x="1038" y="38"/>
                    <a:pt x="1038" y="38"/>
                  </a:cubicBezTo>
                  <a:cubicBezTo>
                    <a:pt x="1038" y="37"/>
                    <a:pt x="1039" y="35"/>
                    <a:pt x="1040" y="35"/>
                  </a:cubicBezTo>
                  <a:cubicBezTo>
                    <a:pt x="1040" y="35"/>
                    <a:pt x="1041" y="37"/>
                    <a:pt x="1042" y="37"/>
                  </a:cubicBezTo>
                  <a:cubicBezTo>
                    <a:pt x="1042" y="38"/>
                    <a:pt x="1043" y="39"/>
                    <a:pt x="1044" y="39"/>
                  </a:cubicBezTo>
                  <a:cubicBezTo>
                    <a:pt x="1044" y="39"/>
                    <a:pt x="1046" y="41"/>
                    <a:pt x="1046" y="41"/>
                  </a:cubicBezTo>
                  <a:cubicBezTo>
                    <a:pt x="1047" y="40"/>
                    <a:pt x="1048" y="39"/>
                    <a:pt x="1048" y="38"/>
                  </a:cubicBezTo>
                  <a:cubicBezTo>
                    <a:pt x="1049" y="38"/>
                    <a:pt x="1049" y="37"/>
                    <a:pt x="1050" y="36"/>
                  </a:cubicBezTo>
                  <a:cubicBezTo>
                    <a:pt x="1051" y="37"/>
                    <a:pt x="1053" y="38"/>
                    <a:pt x="1054" y="39"/>
                  </a:cubicBezTo>
                  <a:cubicBezTo>
                    <a:pt x="1053" y="41"/>
                    <a:pt x="1052" y="42"/>
                    <a:pt x="1051" y="44"/>
                  </a:cubicBezTo>
                  <a:cubicBezTo>
                    <a:pt x="1050" y="44"/>
                    <a:pt x="1050" y="46"/>
                    <a:pt x="1049" y="46"/>
                  </a:cubicBezTo>
                  <a:cubicBezTo>
                    <a:pt x="1048" y="46"/>
                    <a:pt x="1047" y="44"/>
                    <a:pt x="1047" y="44"/>
                  </a:cubicBezTo>
                  <a:cubicBezTo>
                    <a:pt x="1046" y="45"/>
                    <a:pt x="1046" y="47"/>
                    <a:pt x="1045" y="47"/>
                  </a:cubicBezTo>
                  <a:cubicBezTo>
                    <a:pt x="1044" y="47"/>
                    <a:pt x="1043" y="45"/>
                    <a:pt x="1043" y="45"/>
                  </a:cubicBezTo>
                  <a:cubicBezTo>
                    <a:pt x="1042" y="45"/>
                    <a:pt x="1042" y="47"/>
                    <a:pt x="1041" y="47"/>
                  </a:cubicBezTo>
                  <a:cubicBezTo>
                    <a:pt x="1041" y="48"/>
                    <a:pt x="1043" y="48"/>
                    <a:pt x="1043" y="49"/>
                  </a:cubicBezTo>
                  <a:cubicBezTo>
                    <a:pt x="1043" y="49"/>
                    <a:pt x="1041" y="51"/>
                    <a:pt x="1042" y="51"/>
                  </a:cubicBezTo>
                  <a:cubicBezTo>
                    <a:pt x="1042" y="51"/>
                    <a:pt x="1044" y="53"/>
                    <a:pt x="1044" y="53"/>
                  </a:cubicBezTo>
                  <a:cubicBezTo>
                    <a:pt x="1044" y="53"/>
                    <a:pt x="1045" y="51"/>
                    <a:pt x="1046" y="51"/>
                  </a:cubicBezTo>
                  <a:cubicBezTo>
                    <a:pt x="1046" y="51"/>
                    <a:pt x="1047" y="52"/>
                    <a:pt x="1048" y="52"/>
                  </a:cubicBezTo>
                  <a:cubicBezTo>
                    <a:pt x="1048" y="52"/>
                    <a:pt x="1049" y="50"/>
                    <a:pt x="1050" y="50"/>
                  </a:cubicBezTo>
                  <a:cubicBezTo>
                    <a:pt x="1050" y="50"/>
                    <a:pt x="1051" y="52"/>
                    <a:pt x="1052" y="52"/>
                  </a:cubicBezTo>
                  <a:cubicBezTo>
                    <a:pt x="1052" y="52"/>
                    <a:pt x="1053" y="50"/>
                    <a:pt x="1053" y="50"/>
                  </a:cubicBezTo>
                  <a:cubicBezTo>
                    <a:pt x="1054" y="49"/>
                    <a:pt x="1055" y="48"/>
                    <a:pt x="1055" y="47"/>
                  </a:cubicBezTo>
                  <a:cubicBezTo>
                    <a:pt x="1056" y="47"/>
                    <a:pt x="1057" y="46"/>
                    <a:pt x="1057" y="45"/>
                  </a:cubicBezTo>
                  <a:cubicBezTo>
                    <a:pt x="1057" y="45"/>
                    <a:pt x="1055" y="44"/>
                    <a:pt x="1055" y="43"/>
                  </a:cubicBezTo>
                  <a:cubicBezTo>
                    <a:pt x="1055" y="43"/>
                    <a:pt x="1056" y="42"/>
                    <a:pt x="1056" y="41"/>
                  </a:cubicBezTo>
                  <a:cubicBezTo>
                    <a:pt x="1056" y="41"/>
                    <a:pt x="1054" y="40"/>
                    <a:pt x="1054" y="39"/>
                  </a:cubicBezTo>
                  <a:cubicBezTo>
                    <a:pt x="1054" y="39"/>
                    <a:pt x="1056" y="38"/>
                    <a:pt x="1056" y="37"/>
                  </a:cubicBezTo>
                  <a:cubicBezTo>
                    <a:pt x="1056" y="36"/>
                    <a:pt x="1057" y="36"/>
                    <a:pt x="1058" y="35"/>
                  </a:cubicBezTo>
                  <a:cubicBezTo>
                    <a:pt x="1058" y="35"/>
                    <a:pt x="1060" y="37"/>
                    <a:pt x="1060" y="37"/>
                  </a:cubicBezTo>
                  <a:cubicBezTo>
                    <a:pt x="1060" y="37"/>
                    <a:pt x="1062" y="38"/>
                    <a:pt x="1062" y="38"/>
                  </a:cubicBezTo>
                  <a:cubicBezTo>
                    <a:pt x="1062" y="38"/>
                    <a:pt x="1064" y="36"/>
                    <a:pt x="1064" y="36"/>
                  </a:cubicBezTo>
                  <a:cubicBezTo>
                    <a:pt x="1064" y="36"/>
                    <a:pt x="1061" y="35"/>
                    <a:pt x="1061" y="34"/>
                  </a:cubicBezTo>
                  <a:cubicBezTo>
                    <a:pt x="1061" y="34"/>
                    <a:pt x="1063" y="33"/>
                    <a:pt x="1063" y="32"/>
                  </a:cubicBezTo>
                  <a:cubicBezTo>
                    <a:pt x="1064" y="31"/>
                    <a:pt x="1065" y="29"/>
                    <a:pt x="1067" y="28"/>
                  </a:cubicBezTo>
                  <a:cubicBezTo>
                    <a:pt x="1067" y="28"/>
                    <a:pt x="1069" y="29"/>
                    <a:pt x="1069" y="29"/>
                  </a:cubicBezTo>
                  <a:cubicBezTo>
                    <a:pt x="1069" y="30"/>
                    <a:pt x="1067" y="31"/>
                    <a:pt x="1067" y="32"/>
                  </a:cubicBezTo>
                  <a:cubicBezTo>
                    <a:pt x="1067" y="32"/>
                    <a:pt x="1069" y="33"/>
                    <a:pt x="1069" y="33"/>
                  </a:cubicBezTo>
                  <a:cubicBezTo>
                    <a:pt x="1069" y="34"/>
                    <a:pt x="1068" y="35"/>
                    <a:pt x="1068" y="36"/>
                  </a:cubicBezTo>
                  <a:cubicBezTo>
                    <a:pt x="1067" y="36"/>
                    <a:pt x="1066" y="37"/>
                    <a:pt x="1066" y="38"/>
                  </a:cubicBezTo>
                  <a:cubicBezTo>
                    <a:pt x="1065" y="39"/>
                    <a:pt x="1065" y="40"/>
                    <a:pt x="1064" y="40"/>
                  </a:cubicBezTo>
                  <a:cubicBezTo>
                    <a:pt x="1064" y="40"/>
                    <a:pt x="1063" y="42"/>
                    <a:pt x="1063" y="42"/>
                  </a:cubicBezTo>
                  <a:cubicBezTo>
                    <a:pt x="1062" y="42"/>
                    <a:pt x="1060" y="41"/>
                    <a:pt x="1060" y="41"/>
                  </a:cubicBezTo>
                  <a:cubicBezTo>
                    <a:pt x="1060" y="41"/>
                    <a:pt x="1058" y="42"/>
                    <a:pt x="1059" y="43"/>
                  </a:cubicBezTo>
                  <a:cubicBezTo>
                    <a:pt x="1059" y="43"/>
                    <a:pt x="1060" y="44"/>
                    <a:pt x="1061" y="45"/>
                  </a:cubicBezTo>
                  <a:cubicBezTo>
                    <a:pt x="1061" y="45"/>
                    <a:pt x="1063" y="46"/>
                    <a:pt x="1063" y="46"/>
                  </a:cubicBezTo>
                  <a:cubicBezTo>
                    <a:pt x="1063" y="47"/>
                    <a:pt x="1062" y="48"/>
                    <a:pt x="1061" y="49"/>
                  </a:cubicBezTo>
                  <a:cubicBezTo>
                    <a:pt x="1061" y="49"/>
                    <a:pt x="1060" y="50"/>
                    <a:pt x="1060" y="51"/>
                  </a:cubicBezTo>
                  <a:cubicBezTo>
                    <a:pt x="1059" y="51"/>
                    <a:pt x="1058" y="53"/>
                    <a:pt x="1058" y="53"/>
                  </a:cubicBezTo>
                  <a:cubicBezTo>
                    <a:pt x="1058" y="54"/>
                    <a:pt x="1056" y="55"/>
                    <a:pt x="1056" y="55"/>
                  </a:cubicBezTo>
                  <a:cubicBezTo>
                    <a:pt x="1056" y="55"/>
                    <a:pt x="1058" y="57"/>
                    <a:pt x="1058" y="57"/>
                  </a:cubicBezTo>
                  <a:cubicBezTo>
                    <a:pt x="1059" y="57"/>
                    <a:pt x="1060" y="55"/>
                    <a:pt x="1060" y="55"/>
                  </a:cubicBezTo>
                  <a:cubicBezTo>
                    <a:pt x="1061" y="55"/>
                    <a:pt x="1062" y="56"/>
                    <a:pt x="1062" y="56"/>
                  </a:cubicBezTo>
                  <a:cubicBezTo>
                    <a:pt x="1063" y="57"/>
                    <a:pt x="1065" y="58"/>
                    <a:pt x="1065" y="58"/>
                  </a:cubicBezTo>
                  <a:cubicBezTo>
                    <a:pt x="1065" y="59"/>
                    <a:pt x="1063" y="60"/>
                    <a:pt x="1063" y="60"/>
                  </a:cubicBezTo>
                  <a:cubicBezTo>
                    <a:pt x="1062" y="62"/>
                    <a:pt x="1061" y="63"/>
                    <a:pt x="1060" y="65"/>
                  </a:cubicBezTo>
                  <a:cubicBezTo>
                    <a:pt x="1058" y="64"/>
                    <a:pt x="1057" y="63"/>
                    <a:pt x="1055" y="61"/>
                  </a:cubicBezTo>
                  <a:cubicBezTo>
                    <a:pt x="1055" y="61"/>
                    <a:pt x="1057" y="60"/>
                    <a:pt x="1057" y="59"/>
                  </a:cubicBezTo>
                  <a:cubicBezTo>
                    <a:pt x="1057" y="59"/>
                    <a:pt x="1054" y="58"/>
                    <a:pt x="1055" y="57"/>
                  </a:cubicBezTo>
                  <a:cubicBezTo>
                    <a:pt x="1055" y="57"/>
                    <a:pt x="1056" y="56"/>
                    <a:pt x="1056" y="55"/>
                  </a:cubicBezTo>
                  <a:cubicBezTo>
                    <a:pt x="1056" y="55"/>
                    <a:pt x="1055" y="54"/>
                    <a:pt x="1054" y="53"/>
                  </a:cubicBezTo>
                  <a:cubicBezTo>
                    <a:pt x="1053" y="53"/>
                    <a:pt x="1052" y="52"/>
                    <a:pt x="1052" y="52"/>
                  </a:cubicBezTo>
                  <a:cubicBezTo>
                    <a:pt x="1051" y="53"/>
                    <a:pt x="1049" y="55"/>
                    <a:pt x="1048" y="56"/>
                  </a:cubicBezTo>
                  <a:cubicBezTo>
                    <a:pt x="1049" y="57"/>
                    <a:pt x="1050" y="57"/>
                    <a:pt x="1051" y="58"/>
                  </a:cubicBezTo>
                  <a:cubicBezTo>
                    <a:pt x="1051" y="58"/>
                    <a:pt x="1053" y="59"/>
                    <a:pt x="1053" y="60"/>
                  </a:cubicBezTo>
                  <a:cubicBezTo>
                    <a:pt x="1053" y="60"/>
                    <a:pt x="1051" y="62"/>
                    <a:pt x="1051" y="62"/>
                  </a:cubicBezTo>
                  <a:cubicBezTo>
                    <a:pt x="1051" y="62"/>
                    <a:pt x="1049" y="64"/>
                    <a:pt x="1049" y="64"/>
                  </a:cubicBezTo>
                  <a:cubicBezTo>
                    <a:pt x="1049" y="64"/>
                    <a:pt x="1051" y="66"/>
                    <a:pt x="1052" y="66"/>
                  </a:cubicBezTo>
                  <a:cubicBezTo>
                    <a:pt x="1052" y="66"/>
                    <a:pt x="1054" y="67"/>
                    <a:pt x="1054" y="68"/>
                  </a:cubicBezTo>
                  <a:cubicBezTo>
                    <a:pt x="1054" y="68"/>
                    <a:pt x="1052" y="70"/>
                    <a:pt x="1052" y="70"/>
                  </a:cubicBezTo>
                  <a:cubicBezTo>
                    <a:pt x="1052" y="70"/>
                    <a:pt x="1050" y="68"/>
                    <a:pt x="1050" y="68"/>
                  </a:cubicBezTo>
                  <a:cubicBezTo>
                    <a:pt x="1049" y="68"/>
                    <a:pt x="1049" y="70"/>
                    <a:pt x="1048" y="70"/>
                  </a:cubicBezTo>
                  <a:cubicBezTo>
                    <a:pt x="1048" y="71"/>
                    <a:pt x="1047" y="72"/>
                    <a:pt x="1047" y="73"/>
                  </a:cubicBezTo>
                  <a:cubicBezTo>
                    <a:pt x="1047" y="73"/>
                    <a:pt x="1048" y="74"/>
                    <a:pt x="1049" y="74"/>
                  </a:cubicBezTo>
                  <a:cubicBezTo>
                    <a:pt x="1049" y="74"/>
                    <a:pt x="1047" y="76"/>
                    <a:pt x="1047" y="76"/>
                  </a:cubicBezTo>
                  <a:cubicBezTo>
                    <a:pt x="1047" y="76"/>
                    <a:pt x="1045" y="75"/>
                    <a:pt x="1045" y="75"/>
                  </a:cubicBezTo>
                  <a:cubicBezTo>
                    <a:pt x="1045" y="74"/>
                    <a:pt x="1047" y="73"/>
                    <a:pt x="1047" y="73"/>
                  </a:cubicBezTo>
                  <a:cubicBezTo>
                    <a:pt x="1046" y="72"/>
                    <a:pt x="1044" y="71"/>
                    <a:pt x="1044" y="71"/>
                  </a:cubicBezTo>
                  <a:cubicBezTo>
                    <a:pt x="1044" y="70"/>
                    <a:pt x="1046" y="69"/>
                    <a:pt x="1046" y="69"/>
                  </a:cubicBezTo>
                  <a:cubicBezTo>
                    <a:pt x="1046" y="68"/>
                    <a:pt x="1044" y="68"/>
                    <a:pt x="1044" y="67"/>
                  </a:cubicBezTo>
                  <a:cubicBezTo>
                    <a:pt x="1044" y="66"/>
                    <a:pt x="1046" y="65"/>
                    <a:pt x="1045" y="65"/>
                  </a:cubicBezTo>
                  <a:cubicBezTo>
                    <a:pt x="1045" y="64"/>
                    <a:pt x="1043" y="64"/>
                    <a:pt x="1043" y="63"/>
                  </a:cubicBezTo>
                  <a:cubicBezTo>
                    <a:pt x="1043" y="62"/>
                    <a:pt x="1045" y="61"/>
                    <a:pt x="1045" y="61"/>
                  </a:cubicBezTo>
                  <a:cubicBezTo>
                    <a:pt x="1045" y="60"/>
                    <a:pt x="1043" y="60"/>
                    <a:pt x="1043" y="59"/>
                  </a:cubicBezTo>
                  <a:cubicBezTo>
                    <a:pt x="1042" y="61"/>
                    <a:pt x="1040" y="62"/>
                    <a:pt x="1039" y="63"/>
                  </a:cubicBezTo>
                  <a:cubicBezTo>
                    <a:pt x="1039" y="64"/>
                    <a:pt x="1038" y="65"/>
                    <a:pt x="1038" y="66"/>
                  </a:cubicBezTo>
                  <a:cubicBezTo>
                    <a:pt x="1037" y="66"/>
                    <a:pt x="1036" y="68"/>
                    <a:pt x="1036" y="68"/>
                  </a:cubicBezTo>
                  <a:cubicBezTo>
                    <a:pt x="1036" y="68"/>
                    <a:pt x="1034" y="66"/>
                    <a:pt x="1034" y="66"/>
                  </a:cubicBezTo>
                  <a:cubicBezTo>
                    <a:pt x="1033" y="67"/>
                    <a:pt x="1032" y="68"/>
                    <a:pt x="1032" y="68"/>
                  </a:cubicBezTo>
                  <a:cubicBezTo>
                    <a:pt x="1032" y="69"/>
                    <a:pt x="1034" y="70"/>
                    <a:pt x="1034" y="70"/>
                  </a:cubicBezTo>
                  <a:cubicBezTo>
                    <a:pt x="1034" y="71"/>
                    <a:pt x="1033" y="72"/>
                    <a:pt x="1032" y="72"/>
                  </a:cubicBezTo>
                  <a:cubicBezTo>
                    <a:pt x="1032" y="73"/>
                    <a:pt x="1031" y="74"/>
                    <a:pt x="1031" y="75"/>
                  </a:cubicBezTo>
                  <a:cubicBezTo>
                    <a:pt x="1030" y="75"/>
                    <a:pt x="1030" y="76"/>
                    <a:pt x="1029" y="77"/>
                  </a:cubicBezTo>
                  <a:cubicBezTo>
                    <a:pt x="1028" y="76"/>
                    <a:pt x="1026" y="75"/>
                    <a:pt x="1025" y="73"/>
                  </a:cubicBezTo>
                  <a:cubicBezTo>
                    <a:pt x="1025" y="73"/>
                    <a:pt x="1026" y="72"/>
                    <a:pt x="1026" y="71"/>
                  </a:cubicBezTo>
                  <a:cubicBezTo>
                    <a:pt x="1027" y="71"/>
                    <a:pt x="1028" y="69"/>
                    <a:pt x="1028" y="69"/>
                  </a:cubicBezTo>
                  <a:cubicBezTo>
                    <a:pt x="1028" y="69"/>
                    <a:pt x="1026" y="68"/>
                    <a:pt x="1026" y="67"/>
                  </a:cubicBezTo>
                  <a:cubicBezTo>
                    <a:pt x="1025" y="67"/>
                    <a:pt x="1024" y="66"/>
                    <a:pt x="1024" y="66"/>
                  </a:cubicBezTo>
                  <a:cubicBezTo>
                    <a:pt x="1023" y="66"/>
                    <a:pt x="1022" y="68"/>
                    <a:pt x="1022" y="68"/>
                  </a:cubicBezTo>
                  <a:cubicBezTo>
                    <a:pt x="1022" y="68"/>
                    <a:pt x="1020" y="70"/>
                    <a:pt x="1020" y="70"/>
                  </a:cubicBezTo>
                  <a:cubicBezTo>
                    <a:pt x="1020" y="70"/>
                    <a:pt x="1018" y="69"/>
                    <a:pt x="1018" y="68"/>
                  </a:cubicBezTo>
                  <a:cubicBezTo>
                    <a:pt x="1018" y="68"/>
                    <a:pt x="1016" y="67"/>
                    <a:pt x="1016" y="67"/>
                  </a:cubicBezTo>
                  <a:cubicBezTo>
                    <a:pt x="1016" y="66"/>
                    <a:pt x="1018" y="65"/>
                    <a:pt x="1017" y="64"/>
                  </a:cubicBezTo>
                  <a:cubicBezTo>
                    <a:pt x="1017" y="64"/>
                    <a:pt x="1016" y="63"/>
                    <a:pt x="1015" y="63"/>
                  </a:cubicBezTo>
                  <a:cubicBezTo>
                    <a:pt x="1014" y="62"/>
                    <a:pt x="1014" y="62"/>
                    <a:pt x="1013" y="61"/>
                  </a:cubicBezTo>
                  <a:cubicBezTo>
                    <a:pt x="1013" y="62"/>
                    <a:pt x="1011" y="63"/>
                    <a:pt x="1011" y="63"/>
                  </a:cubicBezTo>
                  <a:cubicBezTo>
                    <a:pt x="1011" y="64"/>
                    <a:pt x="1013" y="65"/>
                    <a:pt x="1013" y="65"/>
                  </a:cubicBezTo>
                  <a:cubicBezTo>
                    <a:pt x="1014" y="65"/>
                    <a:pt x="1016" y="66"/>
                    <a:pt x="1016" y="67"/>
                  </a:cubicBezTo>
                  <a:cubicBezTo>
                    <a:pt x="1016" y="67"/>
                    <a:pt x="1014" y="68"/>
                    <a:pt x="1014" y="69"/>
                  </a:cubicBezTo>
                  <a:cubicBezTo>
                    <a:pt x="1014" y="69"/>
                    <a:pt x="1013" y="71"/>
                    <a:pt x="1012" y="71"/>
                  </a:cubicBezTo>
                  <a:cubicBezTo>
                    <a:pt x="1012" y="71"/>
                    <a:pt x="1010" y="69"/>
                    <a:pt x="1010" y="69"/>
                  </a:cubicBezTo>
                  <a:cubicBezTo>
                    <a:pt x="1009" y="70"/>
                    <a:pt x="1009" y="71"/>
                    <a:pt x="1008" y="72"/>
                  </a:cubicBezTo>
                  <a:cubicBezTo>
                    <a:pt x="1009" y="72"/>
                    <a:pt x="1010" y="73"/>
                    <a:pt x="1011" y="73"/>
                  </a:cubicBezTo>
                  <a:cubicBezTo>
                    <a:pt x="1010" y="73"/>
                    <a:pt x="1009" y="76"/>
                    <a:pt x="1009" y="76"/>
                  </a:cubicBezTo>
                  <a:cubicBezTo>
                    <a:pt x="1008" y="76"/>
                    <a:pt x="1007" y="74"/>
                    <a:pt x="1007" y="74"/>
                  </a:cubicBezTo>
                  <a:cubicBezTo>
                    <a:pt x="1006" y="74"/>
                    <a:pt x="1004" y="72"/>
                    <a:pt x="1004" y="72"/>
                  </a:cubicBezTo>
                  <a:cubicBezTo>
                    <a:pt x="1004" y="72"/>
                    <a:pt x="1006" y="70"/>
                    <a:pt x="1006" y="70"/>
                  </a:cubicBezTo>
                  <a:cubicBezTo>
                    <a:pt x="1006" y="70"/>
                    <a:pt x="1008" y="68"/>
                    <a:pt x="1008" y="68"/>
                  </a:cubicBezTo>
                  <a:cubicBezTo>
                    <a:pt x="1008" y="67"/>
                    <a:pt x="1006" y="67"/>
                    <a:pt x="1006" y="66"/>
                  </a:cubicBezTo>
                  <a:cubicBezTo>
                    <a:pt x="1005" y="65"/>
                    <a:pt x="1007" y="64"/>
                    <a:pt x="1007" y="64"/>
                  </a:cubicBezTo>
                  <a:cubicBezTo>
                    <a:pt x="1007" y="63"/>
                    <a:pt x="1009" y="62"/>
                    <a:pt x="1009" y="62"/>
                  </a:cubicBezTo>
                  <a:cubicBezTo>
                    <a:pt x="1009" y="61"/>
                    <a:pt x="1007" y="60"/>
                    <a:pt x="1007" y="60"/>
                  </a:cubicBezTo>
                  <a:cubicBezTo>
                    <a:pt x="1007" y="59"/>
                    <a:pt x="1005" y="59"/>
                    <a:pt x="1005" y="58"/>
                  </a:cubicBezTo>
                  <a:cubicBezTo>
                    <a:pt x="1003" y="60"/>
                    <a:pt x="1002" y="61"/>
                    <a:pt x="1001" y="63"/>
                  </a:cubicBezTo>
                  <a:cubicBezTo>
                    <a:pt x="1001" y="63"/>
                    <a:pt x="1000" y="64"/>
                    <a:pt x="999" y="65"/>
                  </a:cubicBezTo>
                  <a:cubicBezTo>
                    <a:pt x="999" y="65"/>
                    <a:pt x="998" y="67"/>
                    <a:pt x="998" y="67"/>
                  </a:cubicBezTo>
                  <a:cubicBezTo>
                    <a:pt x="998" y="68"/>
                    <a:pt x="1000" y="68"/>
                    <a:pt x="1000" y="69"/>
                  </a:cubicBezTo>
                  <a:cubicBezTo>
                    <a:pt x="1000" y="70"/>
                    <a:pt x="998" y="70"/>
                    <a:pt x="998" y="71"/>
                  </a:cubicBezTo>
                  <a:cubicBezTo>
                    <a:pt x="997" y="70"/>
                    <a:pt x="997" y="70"/>
                    <a:pt x="996" y="69"/>
                  </a:cubicBezTo>
                  <a:cubicBezTo>
                    <a:pt x="996" y="69"/>
                    <a:pt x="994" y="68"/>
                    <a:pt x="994" y="68"/>
                  </a:cubicBezTo>
                  <a:cubicBezTo>
                    <a:pt x="994" y="67"/>
                    <a:pt x="996" y="66"/>
                    <a:pt x="995" y="65"/>
                  </a:cubicBezTo>
                  <a:cubicBezTo>
                    <a:pt x="995" y="65"/>
                    <a:pt x="994" y="64"/>
                    <a:pt x="993" y="64"/>
                  </a:cubicBezTo>
                  <a:cubicBezTo>
                    <a:pt x="993" y="63"/>
                    <a:pt x="991" y="62"/>
                    <a:pt x="991" y="62"/>
                  </a:cubicBezTo>
                  <a:cubicBezTo>
                    <a:pt x="991" y="61"/>
                    <a:pt x="993" y="60"/>
                    <a:pt x="993" y="60"/>
                  </a:cubicBezTo>
                  <a:cubicBezTo>
                    <a:pt x="993" y="59"/>
                    <a:pt x="991" y="59"/>
                    <a:pt x="990" y="58"/>
                  </a:cubicBezTo>
                  <a:cubicBezTo>
                    <a:pt x="990" y="57"/>
                    <a:pt x="992" y="56"/>
                    <a:pt x="992" y="56"/>
                  </a:cubicBezTo>
                  <a:cubicBezTo>
                    <a:pt x="992" y="55"/>
                    <a:pt x="990" y="55"/>
                    <a:pt x="990" y="54"/>
                  </a:cubicBezTo>
                  <a:cubicBezTo>
                    <a:pt x="990" y="55"/>
                    <a:pt x="988" y="56"/>
                    <a:pt x="988" y="56"/>
                  </a:cubicBezTo>
                  <a:cubicBezTo>
                    <a:pt x="988" y="57"/>
                    <a:pt x="991" y="58"/>
                    <a:pt x="990" y="58"/>
                  </a:cubicBezTo>
                  <a:cubicBezTo>
                    <a:pt x="990" y="59"/>
                    <a:pt x="989" y="60"/>
                    <a:pt x="989" y="60"/>
                  </a:cubicBezTo>
                  <a:cubicBezTo>
                    <a:pt x="988" y="61"/>
                    <a:pt x="987" y="62"/>
                    <a:pt x="987" y="62"/>
                  </a:cubicBezTo>
                  <a:cubicBezTo>
                    <a:pt x="987" y="63"/>
                    <a:pt x="985" y="64"/>
                    <a:pt x="985" y="65"/>
                  </a:cubicBezTo>
                  <a:cubicBezTo>
                    <a:pt x="985" y="65"/>
                    <a:pt x="988" y="66"/>
                    <a:pt x="988" y="66"/>
                  </a:cubicBezTo>
                  <a:cubicBezTo>
                    <a:pt x="987" y="67"/>
                    <a:pt x="986" y="68"/>
                    <a:pt x="986" y="69"/>
                  </a:cubicBezTo>
                  <a:cubicBezTo>
                    <a:pt x="985" y="69"/>
                    <a:pt x="985" y="70"/>
                    <a:pt x="984" y="71"/>
                  </a:cubicBezTo>
                  <a:cubicBezTo>
                    <a:pt x="984" y="71"/>
                    <a:pt x="982" y="69"/>
                    <a:pt x="982" y="69"/>
                  </a:cubicBezTo>
                  <a:cubicBezTo>
                    <a:pt x="981" y="69"/>
                    <a:pt x="981" y="71"/>
                    <a:pt x="980" y="71"/>
                  </a:cubicBezTo>
                  <a:cubicBezTo>
                    <a:pt x="979" y="71"/>
                    <a:pt x="979" y="70"/>
                    <a:pt x="978" y="70"/>
                  </a:cubicBezTo>
                  <a:cubicBezTo>
                    <a:pt x="977" y="70"/>
                    <a:pt x="977" y="71"/>
                    <a:pt x="976" y="72"/>
                  </a:cubicBezTo>
                  <a:cubicBezTo>
                    <a:pt x="976" y="72"/>
                    <a:pt x="974" y="70"/>
                    <a:pt x="974" y="70"/>
                  </a:cubicBezTo>
                  <a:cubicBezTo>
                    <a:pt x="974" y="70"/>
                    <a:pt x="976" y="68"/>
                    <a:pt x="976" y="68"/>
                  </a:cubicBezTo>
                  <a:cubicBezTo>
                    <a:pt x="976" y="68"/>
                    <a:pt x="977" y="66"/>
                    <a:pt x="977" y="66"/>
                  </a:cubicBezTo>
                  <a:cubicBezTo>
                    <a:pt x="978" y="66"/>
                    <a:pt x="980" y="68"/>
                    <a:pt x="980" y="67"/>
                  </a:cubicBezTo>
                  <a:cubicBezTo>
                    <a:pt x="980" y="67"/>
                    <a:pt x="981" y="66"/>
                    <a:pt x="981" y="65"/>
                  </a:cubicBezTo>
                  <a:cubicBezTo>
                    <a:pt x="982" y="64"/>
                    <a:pt x="983" y="64"/>
                    <a:pt x="983" y="63"/>
                  </a:cubicBezTo>
                  <a:cubicBezTo>
                    <a:pt x="983" y="63"/>
                    <a:pt x="985" y="61"/>
                    <a:pt x="985" y="61"/>
                  </a:cubicBezTo>
                  <a:cubicBezTo>
                    <a:pt x="985" y="61"/>
                    <a:pt x="983" y="59"/>
                    <a:pt x="983" y="59"/>
                  </a:cubicBezTo>
                  <a:cubicBezTo>
                    <a:pt x="982" y="59"/>
                    <a:pt x="981" y="61"/>
                    <a:pt x="981" y="61"/>
                  </a:cubicBezTo>
                  <a:cubicBezTo>
                    <a:pt x="980" y="61"/>
                    <a:pt x="979" y="60"/>
                    <a:pt x="979" y="60"/>
                  </a:cubicBezTo>
                  <a:cubicBezTo>
                    <a:pt x="978" y="59"/>
                    <a:pt x="977" y="58"/>
                    <a:pt x="976" y="58"/>
                  </a:cubicBezTo>
                  <a:cubicBezTo>
                    <a:pt x="976" y="58"/>
                    <a:pt x="975" y="56"/>
                    <a:pt x="974" y="56"/>
                  </a:cubicBezTo>
                  <a:cubicBezTo>
                    <a:pt x="974" y="56"/>
                    <a:pt x="973" y="58"/>
                    <a:pt x="972" y="58"/>
                  </a:cubicBezTo>
                  <a:cubicBezTo>
                    <a:pt x="972" y="58"/>
                    <a:pt x="971" y="57"/>
                    <a:pt x="970" y="57"/>
                  </a:cubicBezTo>
                  <a:cubicBezTo>
                    <a:pt x="970" y="57"/>
                    <a:pt x="969" y="58"/>
                    <a:pt x="969" y="59"/>
                  </a:cubicBezTo>
                  <a:cubicBezTo>
                    <a:pt x="968" y="60"/>
                    <a:pt x="967" y="60"/>
                    <a:pt x="967" y="61"/>
                  </a:cubicBezTo>
                  <a:cubicBezTo>
                    <a:pt x="966" y="62"/>
                    <a:pt x="966" y="63"/>
                    <a:pt x="965" y="63"/>
                  </a:cubicBezTo>
                  <a:cubicBezTo>
                    <a:pt x="965" y="64"/>
                    <a:pt x="964" y="65"/>
                    <a:pt x="963" y="66"/>
                  </a:cubicBezTo>
                  <a:cubicBezTo>
                    <a:pt x="963" y="66"/>
                    <a:pt x="962" y="68"/>
                    <a:pt x="962" y="68"/>
                  </a:cubicBezTo>
                  <a:cubicBezTo>
                    <a:pt x="961" y="68"/>
                    <a:pt x="961" y="70"/>
                    <a:pt x="960" y="70"/>
                  </a:cubicBezTo>
                  <a:cubicBezTo>
                    <a:pt x="960" y="70"/>
                    <a:pt x="958" y="69"/>
                    <a:pt x="958" y="68"/>
                  </a:cubicBezTo>
                  <a:cubicBezTo>
                    <a:pt x="958" y="68"/>
                    <a:pt x="959" y="67"/>
                    <a:pt x="960" y="66"/>
                  </a:cubicBezTo>
                  <a:cubicBezTo>
                    <a:pt x="960" y="65"/>
                    <a:pt x="961" y="65"/>
                    <a:pt x="961" y="64"/>
                  </a:cubicBezTo>
                  <a:cubicBezTo>
                    <a:pt x="962" y="63"/>
                    <a:pt x="962" y="62"/>
                    <a:pt x="963" y="62"/>
                  </a:cubicBezTo>
                  <a:cubicBezTo>
                    <a:pt x="962" y="61"/>
                    <a:pt x="961" y="61"/>
                    <a:pt x="961" y="60"/>
                  </a:cubicBezTo>
                  <a:cubicBezTo>
                    <a:pt x="960" y="60"/>
                    <a:pt x="959" y="58"/>
                    <a:pt x="958" y="58"/>
                  </a:cubicBezTo>
                  <a:cubicBezTo>
                    <a:pt x="958" y="58"/>
                    <a:pt x="957" y="60"/>
                    <a:pt x="957" y="61"/>
                  </a:cubicBezTo>
                  <a:cubicBezTo>
                    <a:pt x="956" y="61"/>
                    <a:pt x="955" y="59"/>
                    <a:pt x="955" y="59"/>
                  </a:cubicBezTo>
                  <a:cubicBezTo>
                    <a:pt x="954" y="59"/>
                    <a:pt x="953" y="61"/>
                    <a:pt x="953" y="61"/>
                  </a:cubicBezTo>
                  <a:cubicBezTo>
                    <a:pt x="952" y="61"/>
                    <a:pt x="951" y="60"/>
                    <a:pt x="951" y="59"/>
                  </a:cubicBezTo>
                  <a:cubicBezTo>
                    <a:pt x="950" y="59"/>
                    <a:pt x="949" y="58"/>
                    <a:pt x="948" y="58"/>
                  </a:cubicBezTo>
                  <a:cubicBezTo>
                    <a:pt x="948" y="58"/>
                    <a:pt x="947" y="56"/>
                    <a:pt x="946" y="56"/>
                  </a:cubicBezTo>
                  <a:cubicBezTo>
                    <a:pt x="946" y="56"/>
                    <a:pt x="945" y="58"/>
                    <a:pt x="944" y="58"/>
                  </a:cubicBezTo>
                  <a:cubicBezTo>
                    <a:pt x="944" y="58"/>
                    <a:pt x="943" y="56"/>
                    <a:pt x="942" y="56"/>
                  </a:cubicBezTo>
                  <a:cubicBezTo>
                    <a:pt x="942" y="57"/>
                    <a:pt x="941" y="59"/>
                    <a:pt x="940" y="59"/>
                  </a:cubicBezTo>
                  <a:cubicBezTo>
                    <a:pt x="940" y="59"/>
                    <a:pt x="939" y="57"/>
                    <a:pt x="938" y="57"/>
                  </a:cubicBezTo>
                  <a:cubicBezTo>
                    <a:pt x="938" y="57"/>
                    <a:pt x="937" y="59"/>
                    <a:pt x="937" y="59"/>
                  </a:cubicBezTo>
                  <a:cubicBezTo>
                    <a:pt x="936" y="59"/>
                    <a:pt x="935" y="57"/>
                    <a:pt x="934" y="58"/>
                  </a:cubicBezTo>
                  <a:cubicBezTo>
                    <a:pt x="934" y="58"/>
                    <a:pt x="933" y="60"/>
                    <a:pt x="933" y="60"/>
                  </a:cubicBezTo>
                  <a:cubicBezTo>
                    <a:pt x="932" y="60"/>
                    <a:pt x="931" y="58"/>
                    <a:pt x="930" y="58"/>
                  </a:cubicBezTo>
                  <a:cubicBezTo>
                    <a:pt x="930" y="58"/>
                    <a:pt x="929" y="60"/>
                    <a:pt x="929" y="60"/>
                  </a:cubicBezTo>
                  <a:cubicBezTo>
                    <a:pt x="929" y="61"/>
                    <a:pt x="931" y="61"/>
                    <a:pt x="931" y="62"/>
                  </a:cubicBezTo>
                  <a:cubicBezTo>
                    <a:pt x="931" y="62"/>
                    <a:pt x="929" y="64"/>
                    <a:pt x="929" y="64"/>
                  </a:cubicBezTo>
                  <a:cubicBezTo>
                    <a:pt x="929" y="64"/>
                    <a:pt x="927" y="62"/>
                    <a:pt x="927" y="63"/>
                  </a:cubicBezTo>
                  <a:cubicBezTo>
                    <a:pt x="926" y="63"/>
                    <a:pt x="926" y="65"/>
                    <a:pt x="925" y="65"/>
                  </a:cubicBezTo>
                  <a:cubicBezTo>
                    <a:pt x="925" y="64"/>
                    <a:pt x="923" y="64"/>
                    <a:pt x="923" y="63"/>
                  </a:cubicBezTo>
                  <a:cubicBezTo>
                    <a:pt x="923" y="63"/>
                    <a:pt x="925" y="61"/>
                    <a:pt x="925" y="61"/>
                  </a:cubicBezTo>
                  <a:cubicBezTo>
                    <a:pt x="925" y="60"/>
                    <a:pt x="926" y="59"/>
                    <a:pt x="926" y="59"/>
                  </a:cubicBezTo>
                  <a:cubicBezTo>
                    <a:pt x="927" y="58"/>
                    <a:pt x="928" y="57"/>
                    <a:pt x="928" y="56"/>
                  </a:cubicBezTo>
                  <a:cubicBezTo>
                    <a:pt x="928" y="56"/>
                    <a:pt x="926" y="55"/>
                    <a:pt x="926" y="55"/>
                  </a:cubicBezTo>
                  <a:cubicBezTo>
                    <a:pt x="926" y="54"/>
                    <a:pt x="928" y="53"/>
                    <a:pt x="928" y="52"/>
                  </a:cubicBezTo>
                  <a:cubicBezTo>
                    <a:pt x="928" y="52"/>
                    <a:pt x="925" y="51"/>
                    <a:pt x="925" y="51"/>
                  </a:cubicBezTo>
                  <a:cubicBezTo>
                    <a:pt x="926" y="50"/>
                    <a:pt x="927" y="49"/>
                    <a:pt x="927" y="48"/>
                  </a:cubicBezTo>
                  <a:cubicBezTo>
                    <a:pt x="928" y="48"/>
                    <a:pt x="928" y="47"/>
                    <a:pt x="929" y="46"/>
                  </a:cubicBezTo>
                  <a:cubicBezTo>
                    <a:pt x="929" y="46"/>
                    <a:pt x="930" y="44"/>
                    <a:pt x="930" y="44"/>
                  </a:cubicBezTo>
                  <a:cubicBezTo>
                    <a:pt x="930" y="44"/>
                    <a:pt x="929" y="42"/>
                    <a:pt x="928" y="42"/>
                  </a:cubicBezTo>
                  <a:cubicBezTo>
                    <a:pt x="928" y="42"/>
                    <a:pt x="927" y="44"/>
                    <a:pt x="927" y="45"/>
                  </a:cubicBezTo>
                  <a:cubicBezTo>
                    <a:pt x="926" y="45"/>
                    <a:pt x="924" y="43"/>
                    <a:pt x="924" y="43"/>
                  </a:cubicBezTo>
                  <a:cubicBezTo>
                    <a:pt x="924" y="43"/>
                    <a:pt x="923" y="45"/>
                    <a:pt x="923" y="45"/>
                  </a:cubicBezTo>
                  <a:cubicBezTo>
                    <a:pt x="923" y="46"/>
                    <a:pt x="925" y="46"/>
                    <a:pt x="925" y="47"/>
                  </a:cubicBezTo>
                  <a:cubicBezTo>
                    <a:pt x="925" y="47"/>
                    <a:pt x="923" y="48"/>
                    <a:pt x="923" y="49"/>
                  </a:cubicBezTo>
                  <a:cubicBezTo>
                    <a:pt x="923" y="50"/>
                    <a:pt x="925" y="50"/>
                    <a:pt x="925" y="51"/>
                  </a:cubicBezTo>
                  <a:cubicBezTo>
                    <a:pt x="925" y="51"/>
                    <a:pt x="924" y="52"/>
                    <a:pt x="924" y="53"/>
                  </a:cubicBezTo>
                  <a:cubicBezTo>
                    <a:pt x="924" y="53"/>
                    <a:pt x="926" y="54"/>
                    <a:pt x="926" y="55"/>
                  </a:cubicBezTo>
                  <a:cubicBezTo>
                    <a:pt x="926" y="55"/>
                    <a:pt x="925" y="56"/>
                    <a:pt x="924" y="57"/>
                  </a:cubicBezTo>
                  <a:cubicBezTo>
                    <a:pt x="924" y="57"/>
                    <a:pt x="923" y="59"/>
                    <a:pt x="923" y="59"/>
                  </a:cubicBezTo>
                  <a:cubicBezTo>
                    <a:pt x="922" y="59"/>
                    <a:pt x="920" y="58"/>
                    <a:pt x="920" y="57"/>
                  </a:cubicBezTo>
                  <a:cubicBezTo>
                    <a:pt x="920" y="57"/>
                    <a:pt x="919" y="56"/>
                    <a:pt x="918" y="56"/>
                  </a:cubicBezTo>
                  <a:cubicBezTo>
                    <a:pt x="918" y="56"/>
                    <a:pt x="916" y="54"/>
                    <a:pt x="916" y="54"/>
                  </a:cubicBezTo>
                  <a:cubicBezTo>
                    <a:pt x="915" y="54"/>
                    <a:pt x="914" y="56"/>
                    <a:pt x="914" y="56"/>
                  </a:cubicBezTo>
                  <a:cubicBezTo>
                    <a:pt x="914" y="57"/>
                    <a:pt x="913" y="58"/>
                    <a:pt x="912" y="58"/>
                  </a:cubicBezTo>
                  <a:cubicBezTo>
                    <a:pt x="912" y="59"/>
                    <a:pt x="910" y="57"/>
                    <a:pt x="910" y="57"/>
                  </a:cubicBezTo>
                  <a:cubicBezTo>
                    <a:pt x="910" y="57"/>
                    <a:pt x="908" y="55"/>
                    <a:pt x="908" y="55"/>
                  </a:cubicBezTo>
                  <a:cubicBezTo>
                    <a:pt x="908" y="55"/>
                    <a:pt x="906" y="57"/>
                    <a:pt x="906" y="57"/>
                  </a:cubicBezTo>
                  <a:cubicBezTo>
                    <a:pt x="906" y="57"/>
                    <a:pt x="905" y="60"/>
                    <a:pt x="905" y="60"/>
                  </a:cubicBezTo>
                  <a:cubicBezTo>
                    <a:pt x="904" y="59"/>
                    <a:pt x="903" y="58"/>
                    <a:pt x="902" y="58"/>
                  </a:cubicBezTo>
                  <a:cubicBezTo>
                    <a:pt x="902" y="57"/>
                    <a:pt x="901" y="57"/>
                    <a:pt x="900" y="56"/>
                  </a:cubicBezTo>
                  <a:cubicBezTo>
                    <a:pt x="900" y="56"/>
                    <a:pt x="898" y="55"/>
                    <a:pt x="898" y="54"/>
                  </a:cubicBezTo>
                  <a:cubicBezTo>
                    <a:pt x="898" y="54"/>
                    <a:pt x="899" y="52"/>
                    <a:pt x="900" y="52"/>
                  </a:cubicBezTo>
                  <a:cubicBezTo>
                    <a:pt x="899" y="52"/>
                    <a:pt x="898" y="50"/>
                    <a:pt x="897" y="50"/>
                  </a:cubicBezTo>
                  <a:cubicBezTo>
                    <a:pt x="897" y="51"/>
                    <a:pt x="896" y="52"/>
                    <a:pt x="896" y="53"/>
                  </a:cubicBezTo>
                  <a:cubicBezTo>
                    <a:pt x="895" y="53"/>
                    <a:pt x="895" y="54"/>
                    <a:pt x="894" y="55"/>
                  </a:cubicBezTo>
                  <a:cubicBezTo>
                    <a:pt x="893" y="56"/>
                    <a:pt x="893" y="56"/>
                    <a:pt x="892" y="57"/>
                  </a:cubicBezTo>
                  <a:cubicBezTo>
                    <a:pt x="892" y="58"/>
                    <a:pt x="891" y="59"/>
                    <a:pt x="890" y="59"/>
                  </a:cubicBezTo>
                  <a:cubicBezTo>
                    <a:pt x="890" y="59"/>
                    <a:pt x="889" y="58"/>
                    <a:pt x="888" y="58"/>
                  </a:cubicBezTo>
                  <a:cubicBezTo>
                    <a:pt x="888" y="58"/>
                    <a:pt x="886" y="56"/>
                    <a:pt x="886" y="56"/>
                  </a:cubicBezTo>
                  <a:cubicBezTo>
                    <a:pt x="886" y="56"/>
                    <a:pt x="888" y="54"/>
                    <a:pt x="888" y="54"/>
                  </a:cubicBezTo>
                  <a:cubicBezTo>
                    <a:pt x="887" y="54"/>
                    <a:pt x="886" y="52"/>
                    <a:pt x="885" y="52"/>
                  </a:cubicBezTo>
                  <a:cubicBezTo>
                    <a:pt x="885" y="52"/>
                    <a:pt x="884" y="54"/>
                    <a:pt x="884" y="54"/>
                  </a:cubicBezTo>
                  <a:cubicBezTo>
                    <a:pt x="883" y="55"/>
                    <a:pt x="883" y="56"/>
                    <a:pt x="882" y="57"/>
                  </a:cubicBezTo>
                  <a:cubicBezTo>
                    <a:pt x="882" y="57"/>
                    <a:pt x="881" y="59"/>
                    <a:pt x="880" y="59"/>
                  </a:cubicBezTo>
                  <a:cubicBezTo>
                    <a:pt x="880" y="59"/>
                    <a:pt x="878" y="57"/>
                    <a:pt x="878" y="57"/>
                  </a:cubicBezTo>
                  <a:cubicBezTo>
                    <a:pt x="878" y="57"/>
                    <a:pt x="876" y="59"/>
                    <a:pt x="876" y="59"/>
                  </a:cubicBezTo>
                  <a:cubicBezTo>
                    <a:pt x="877" y="60"/>
                    <a:pt x="879" y="61"/>
                    <a:pt x="879" y="61"/>
                  </a:cubicBezTo>
                  <a:cubicBezTo>
                    <a:pt x="879" y="62"/>
                    <a:pt x="877" y="63"/>
                    <a:pt x="877" y="63"/>
                  </a:cubicBezTo>
                  <a:cubicBezTo>
                    <a:pt x="876" y="64"/>
                    <a:pt x="876" y="65"/>
                    <a:pt x="875" y="65"/>
                  </a:cubicBezTo>
                  <a:cubicBezTo>
                    <a:pt x="875" y="66"/>
                    <a:pt x="874" y="68"/>
                    <a:pt x="874" y="68"/>
                  </a:cubicBezTo>
                  <a:cubicBezTo>
                    <a:pt x="873" y="68"/>
                    <a:pt x="872" y="66"/>
                    <a:pt x="871" y="66"/>
                  </a:cubicBezTo>
                  <a:cubicBezTo>
                    <a:pt x="871" y="66"/>
                    <a:pt x="870" y="68"/>
                    <a:pt x="870" y="68"/>
                  </a:cubicBezTo>
                  <a:cubicBezTo>
                    <a:pt x="868" y="67"/>
                    <a:pt x="867" y="66"/>
                    <a:pt x="865" y="65"/>
                  </a:cubicBezTo>
                  <a:cubicBezTo>
                    <a:pt x="866" y="64"/>
                    <a:pt x="866" y="63"/>
                    <a:pt x="867" y="63"/>
                  </a:cubicBezTo>
                  <a:cubicBezTo>
                    <a:pt x="867" y="62"/>
                    <a:pt x="869" y="61"/>
                    <a:pt x="869" y="60"/>
                  </a:cubicBezTo>
                  <a:cubicBezTo>
                    <a:pt x="869" y="60"/>
                    <a:pt x="866" y="59"/>
                    <a:pt x="866" y="59"/>
                  </a:cubicBezTo>
                  <a:cubicBezTo>
                    <a:pt x="867" y="58"/>
                    <a:pt x="868" y="56"/>
                    <a:pt x="868" y="56"/>
                  </a:cubicBezTo>
                  <a:cubicBezTo>
                    <a:pt x="869" y="56"/>
                    <a:pt x="870" y="58"/>
                    <a:pt x="870" y="58"/>
                  </a:cubicBezTo>
                  <a:cubicBezTo>
                    <a:pt x="871" y="58"/>
                    <a:pt x="872" y="59"/>
                    <a:pt x="873" y="60"/>
                  </a:cubicBezTo>
                  <a:cubicBezTo>
                    <a:pt x="873" y="60"/>
                    <a:pt x="874" y="61"/>
                    <a:pt x="875" y="62"/>
                  </a:cubicBezTo>
                  <a:cubicBezTo>
                    <a:pt x="875" y="61"/>
                    <a:pt x="877" y="60"/>
                    <a:pt x="876" y="59"/>
                  </a:cubicBezTo>
                  <a:cubicBezTo>
                    <a:pt x="876" y="59"/>
                    <a:pt x="874" y="58"/>
                    <a:pt x="874" y="58"/>
                  </a:cubicBezTo>
                  <a:cubicBezTo>
                    <a:pt x="874" y="57"/>
                    <a:pt x="876" y="56"/>
                    <a:pt x="876" y="55"/>
                  </a:cubicBezTo>
                  <a:cubicBezTo>
                    <a:pt x="876" y="55"/>
                    <a:pt x="874" y="54"/>
                    <a:pt x="874" y="54"/>
                  </a:cubicBezTo>
                  <a:cubicBezTo>
                    <a:pt x="874" y="53"/>
                    <a:pt x="876" y="52"/>
                    <a:pt x="875" y="51"/>
                  </a:cubicBezTo>
                  <a:cubicBezTo>
                    <a:pt x="875" y="51"/>
                    <a:pt x="874" y="50"/>
                    <a:pt x="873" y="50"/>
                  </a:cubicBezTo>
                  <a:cubicBezTo>
                    <a:pt x="873" y="50"/>
                    <a:pt x="872" y="52"/>
                    <a:pt x="871" y="52"/>
                  </a:cubicBezTo>
                  <a:cubicBezTo>
                    <a:pt x="871" y="52"/>
                    <a:pt x="870" y="50"/>
                    <a:pt x="869" y="50"/>
                  </a:cubicBezTo>
                  <a:cubicBezTo>
                    <a:pt x="869" y="51"/>
                    <a:pt x="868" y="52"/>
                    <a:pt x="868" y="52"/>
                  </a:cubicBezTo>
                  <a:cubicBezTo>
                    <a:pt x="867" y="53"/>
                    <a:pt x="866" y="55"/>
                    <a:pt x="866" y="55"/>
                  </a:cubicBezTo>
                  <a:cubicBezTo>
                    <a:pt x="865" y="55"/>
                    <a:pt x="864" y="53"/>
                    <a:pt x="864" y="53"/>
                  </a:cubicBezTo>
                  <a:cubicBezTo>
                    <a:pt x="863" y="52"/>
                    <a:pt x="862" y="52"/>
                    <a:pt x="861" y="51"/>
                  </a:cubicBezTo>
                  <a:cubicBezTo>
                    <a:pt x="861" y="51"/>
                    <a:pt x="859" y="50"/>
                    <a:pt x="859" y="50"/>
                  </a:cubicBezTo>
                  <a:cubicBezTo>
                    <a:pt x="859" y="50"/>
                    <a:pt x="858" y="51"/>
                    <a:pt x="857" y="52"/>
                  </a:cubicBezTo>
                  <a:cubicBezTo>
                    <a:pt x="857" y="53"/>
                    <a:pt x="856" y="53"/>
                    <a:pt x="856" y="54"/>
                  </a:cubicBezTo>
                  <a:cubicBezTo>
                    <a:pt x="855" y="55"/>
                    <a:pt x="855" y="56"/>
                    <a:pt x="854" y="56"/>
                  </a:cubicBezTo>
                  <a:cubicBezTo>
                    <a:pt x="853" y="57"/>
                    <a:pt x="853" y="58"/>
                    <a:pt x="852" y="59"/>
                  </a:cubicBezTo>
                  <a:cubicBezTo>
                    <a:pt x="852" y="59"/>
                    <a:pt x="851" y="61"/>
                    <a:pt x="851" y="61"/>
                  </a:cubicBezTo>
                  <a:cubicBezTo>
                    <a:pt x="850" y="61"/>
                    <a:pt x="849" y="59"/>
                    <a:pt x="848" y="59"/>
                  </a:cubicBezTo>
                  <a:cubicBezTo>
                    <a:pt x="848" y="58"/>
                    <a:pt x="847" y="58"/>
                    <a:pt x="846" y="57"/>
                  </a:cubicBezTo>
                  <a:cubicBezTo>
                    <a:pt x="846" y="57"/>
                    <a:pt x="844" y="56"/>
                    <a:pt x="844" y="56"/>
                  </a:cubicBezTo>
                  <a:cubicBezTo>
                    <a:pt x="843" y="56"/>
                    <a:pt x="842" y="54"/>
                    <a:pt x="842" y="54"/>
                  </a:cubicBezTo>
                  <a:cubicBezTo>
                    <a:pt x="841" y="54"/>
                    <a:pt x="840" y="56"/>
                    <a:pt x="840" y="56"/>
                  </a:cubicBezTo>
                  <a:cubicBezTo>
                    <a:pt x="840" y="57"/>
                    <a:pt x="839" y="58"/>
                    <a:pt x="838" y="58"/>
                  </a:cubicBezTo>
                  <a:cubicBezTo>
                    <a:pt x="838" y="59"/>
                    <a:pt x="837" y="57"/>
                    <a:pt x="836" y="57"/>
                  </a:cubicBezTo>
                  <a:cubicBezTo>
                    <a:pt x="835" y="57"/>
                    <a:pt x="835" y="59"/>
                    <a:pt x="834" y="59"/>
                  </a:cubicBezTo>
                  <a:cubicBezTo>
                    <a:pt x="834" y="59"/>
                    <a:pt x="833" y="57"/>
                    <a:pt x="832" y="57"/>
                  </a:cubicBezTo>
                  <a:cubicBezTo>
                    <a:pt x="832" y="57"/>
                    <a:pt x="831" y="59"/>
                    <a:pt x="830" y="59"/>
                  </a:cubicBezTo>
                  <a:cubicBezTo>
                    <a:pt x="830" y="60"/>
                    <a:pt x="829" y="62"/>
                    <a:pt x="829" y="62"/>
                  </a:cubicBezTo>
                  <a:cubicBezTo>
                    <a:pt x="828" y="62"/>
                    <a:pt x="827" y="60"/>
                    <a:pt x="826" y="60"/>
                  </a:cubicBezTo>
                  <a:cubicBezTo>
                    <a:pt x="826" y="60"/>
                    <a:pt x="825" y="62"/>
                    <a:pt x="825" y="62"/>
                  </a:cubicBezTo>
                  <a:cubicBezTo>
                    <a:pt x="824" y="62"/>
                    <a:pt x="823" y="60"/>
                    <a:pt x="823" y="61"/>
                  </a:cubicBezTo>
                  <a:cubicBezTo>
                    <a:pt x="822" y="61"/>
                    <a:pt x="822" y="62"/>
                    <a:pt x="821" y="63"/>
                  </a:cubicBezTo>
                  <a:cubicBezTo>
                    <a:pt x="820" y="63"/>
                    <a:pt x="820" y="64"/>
                    <a:pt x="819" y="65"/>
                  </a:cubicBezTo>
                  <a:cubicBezTo>
                    <a:pt x="819" y="65"/>
                    <a:pt x="817" y="63"/>
                    <a:pt x="817" y="63"/>
                  </a:cubicBezTo>
                  <a:cubicBezTo>
                    <a:pt x="817" y="63"/>
                    <a:pt x="818" y="61"/>
                    <a:pt x="819" y="61"/>
                  </a:cubicBezTo>
                  <a:cubicBezTo>
                    <a:pt x="819" y="61"/>
                    <a:pt x="820" y="59"/>
                    <a:pt x="820" y="59"/>
                  </a:cubicBezTo>
                  <a:cubicBezTo>
                    <a:pt x="821" y="59"/>
                    <a:pt x="822" y="61"/>
                    <a:pt x="823" y="61"/>
                  </a:cubicBezTo>
                  <a:cubicBezTo>
                    <a:pt x="823" y="60"/>
                    <a:pt x="824" y="59"/>
                    <a:pt x="824" y="58"/>
                  </a:cubicBezTo>
                  <a:cubicBezTo>
                    <a:pt x="825" y="58"/>
                    <a:pt x="825" y="57"/>
                    <a:pt x="826" y="56"/>
                  </a:cubicBezTo>
                  <a:cubicBezTo>
                    <a:pt x="826" y="55"/>
                    <a:pt x="827" y="55"/>
                    <a:pt x="828" y="54"/>
                  </a:cubicBezTo>
                  <a:cubicBezTo>
                    <a:pt x="828" y="53"/>
                    <a:pt x="829" y="52"/>
                    <a:pt x="829" y="52"/>
                  </a:cubicBezTo>
                  <a:cubicBezTo>
                    <a:pt x="830" y="52"/>
                    <a:pt x="831" y="53"/>
                    <a:pt x="832" y="53"/>
                  </a:cubicBezTo>
                  <a:cubicBezTo>
                    <a:pt x="832" y="53"/>
                    <a:pt x="834" y="55"/>
                    <a:pt x="834" y="55"/>
                  </a:cubicBezTo>
                  <a:cubicBezTo>
                    <a:pt x="834" y="54"/>
                    <a:pt x="835" y="53"/>
                    <a:pt x="836" y="53"/>
                  </a:cubicBezTo>
                  <a:cubicBezTo>
                    <a:pt x="836" y="53"/>
                    <a:pt x="837" y="51"/>
                    <a:pt x="837" y="51"/>
                  </a:cubicBezTo>
                  <a:cubicBezTo>
                    <a:pt x="837" y="50"/>
                    <a:pt x="835" y="49"/>
                    <a:pt x="835" y="49"/>
                  </a:cubicBezTo>
                  <a:cubicBezTo>
                    <a:pt x="835" y="48"/>
                    <a:pt x="836" y="47"/>
                    <a:pt x="837" y="47"/>
                  </a:cubicBezTo>
                  <a:cubicBezTo>
                    <a:pt x="837" y="46"/>
                    <a:pt x="838" y="45"/>
                    <a:pt x="838" y="44"/>
                  </a:cubicBezTo>
                  <a:cubicBezTo>
                    <a:pt x="839" y="44"/>
                    <a:pt x="840" y="43"/>
                    <a:pt x="840" y="42"/>
                  </a:cubicBezTo>
                  <a:cubicBezTo>
                    <a:pt x="839" y="41"/>
                    <a:pt x="837" y="40"/>
                    <a:pt x="836" y="39"/>
                  </a:cubicBezTo>
                  <a:cubicBezTo>
                    <a:pt x="835" y="38"/>
                    <a:pt x="834" y="38"/>
                    <a:pt x="833" y="37"/>
                  </a:cubicBezTo>
                  <a:cubicBezTo>
                    <a:pt x="833" y="38"/>
                    <a:pt x="832" y="39"/>
                    <a:pt x="832" y="39"/>
                  </a:cubicBezTo>
                  <a:cubicBezTo>
                    <a:pt x="832" y="40"/>
                    <a:pt x="834" y="40"/>
                    <a:pt x="834" y="41"/>
                  </a:cubicBezTo>
                  <a:cubicBezTo>
                    <a:pt x="834" y="42"/>
                    <a:pt x="832" y="43"/>
                    <a:pt x="832" y="43"/>
                  </a:cubicBezTo>
                  <a:cubicBezTo>
                    <a:pt x="832" y="43"/>
                    <a:pt x="834" y="45"/>
                    <a:pt x="834" y="45"/>
                  </a:cubicBezTo>
                  <a:cubicBezTo>
                    <a:pt x="834" y="45"/>
                    <a:pt x="833" y="47"/>
                    <a:pt x="833" y="47"/>
                  </a:cubicBezTo>
                  <a:cubicBezTo>
                    <a:pt x="832" y="47"/>
                    <a:pt x="831" y="46"/>
                    <a:pt x="831" y="45"/>
                  </a:cubicBezTo>
                  <a:cubicBezTo>
                    <a:pt x="830" y="45"/>
                    <a:pt x="829" y="44"/>
                    <a:pt x="828" y="44"/>
                  </a:cubicBezTo>
                  <a:cubicBezTo>
                    <a:pt x="828" y="44"/>
                    <a:pt x="827" y="46"/>
                    <a:pt x="827" y="46"/>
                  </a:cubicBezTo>
                  <a:cubicBezTo>
                    <a:pt x="826" y="46"/>
                    <a:pt x="825" y="44"/>
                    <a:pt x="824" y="44"/>
                  </a:cubicBezTo>
                  <a:cubicBezTo>
                    <a:pt x="824" y="44"/>
                    <a:pt x="823" y="46"/>
                    <a:pt x="823" y="46"/>
                  </a:cubicBezTo>
                  <a:cubicBezTo>
                    <a:pt x="822" y="47"/>
                    <a:pt x="821" y="49"/>
                    <a:pt x="821" y="49"/>
                  </a:cubicBezTo>
                  <a:cubicBezTo>
                    <a:pt x="821" y="49"/>
                    <a:pt x="819" y="47"/>
                    <a:pt x="819" y="47"/>
                  </a:cubicBezTo>
                  <a:cubicBezTo>
                    <a:pt x="818" y="47"/>
                    <a:pt x="817" y="49"/>
                    <a:pt x="817" y="49"/>
                  </a:cubicBezTo>
                  <a:cubicBezTo>
                    <a:pt x="816" y="50"/>
                    <a:pt x="816" y="51"/>
                    <a:pt x="815" y="51"/>
                  </a:cubicBezTo>
                  <a:cubicBezTo>
                    <a:pt x="815" y="52"/>
                    <a:pt x="814" y="53"/>
                    <a:pt x="814" y="54"/>
                  </a:cubicBezTo>
                  <a:cubicBezTo>
                    <a:pt x="813" y="54"/>
                    <a:pt x="812" y="56"/>
                    <a:pt x="812" y="56"/>
                  </a:cubicBezTo>
                  <a:cubicBezTo>
                    <a:pt x="811" y="56"/>
                    <a:pt x="810" y="54"/>
                    <a:pt x="810" y="54"/>
                  </a:cubicBezTo>
                  <a:cubicBezTo>
                    <a:pt x="809" y="54"/>
                    <a:pt x="809" y="56"/>
                    <a:pt x="808" y="56"/>
                  </a:cubicBezTo>
                  <a:cubicBezTo>
                    <a:pt x="808" y="57"/>
                    <a:pt x="806" y="55"/>
                    <a:pt x="806" y="55"/>
                  </a:cubicBezTo>
                  <a:cubicBezTo>
                    <a:pt x="805" y="55"/>
                    <a:pt x="804" y="53"/>
                    <a:pt x="803" y="53"/>
                  </a:cubicBezTo>
                  <a:cubicBezTo>
                    <a:pt x="803" y="53"/>
                    <a:pt x="805" y="51"/>
                    <a:pt x="805" y="51"/>
                  </a:cubicBezTo>
                  <a:cubicBezTo>
                    <a:pt x="806" y="50"/>
                    <a:pt x="806" y="49"/>
                    <a:pt x="807" y="49"/>
                  </a:cubicBezTo>
                  <a:cubicBezTo>
                    <a:pt x="807" y="48"/>
                    <a:pt x="808" y="47"/>
                    <a:pt x="809" y="46"/>
                  </a:cubicBezTo>
                  <a:cubicBezTo>
                    <a:pt x="808" y="46"/>
                    <a:pt x="807" y="45"/>
                    <a:pt x="806" y="45"/>
                  </a:cubicBezTo>
                  <a:cubicBezTo>
                    <a:pt x="806" y="45"/>
                    <a:pt x="805" y="47"/>
                    <a:pt x="805" y="47"/>
                  </a:cubicBezTo>
                  <a:cubicBezTo>
                    <a:pt x="804" y="47"/>
                    <a:pt x="803" y="45"/>
                    <a:pt x="802" y="45"/>
                  </a:cubicBezTo>
                  <a:cubicBezTo>
                    <a:pt x="802" y="45"/>
                    <a:pt x="801" y="47"/>
                    <a:pt x="801" y="47"/>
                  </a:cubicBezTo>
                  <a:cubicBezTo>
                    <a:pt x="800" y="48"/>
                    <a:pt x="800" y="49"/>
                    <a:pt x="799" y="50"/>
                  </a:cubicBezTo>
                  <a:cubicBezTo>
                    <a:pt x="798" y="50"/>
                    <a:pt x="798" y="51"/>
                    <a:pt x="797" y="52"/>
                  </a:cubicBezTo>
                  <a:cubicBezTo>
                    <a:pt x="797" y="51"/>
                    <a:pt x="796" y="51"/>
                    <a:pt x="795" y="50"/>
                  </a:cubicBezTo>
                  <a:cubicBezTo>
                    <a:pt x="795" y="50"/>
                    <a:pt x="793" y="48"/>
                    <a:pt x="793" y="48"/>
                  </a:cubicBezTo>
                  <a:cubicBezTo>
                    <a:pt x="792" y="49"/>
                    <a:pt x="792" y="50"/>
                    <a:pt x="791" y="51"/>
                  </a:cubicBezTo>
                  <a:cubicBezTo>
                    <a:pt x="793" y="52"/>
                    <a:pt x="794" y="53"/>
                    <a:pt x="796" y="54"/>
                  </a:cubicBezTo>
                  <a:cubicBezTo>
                    <a:pt x="796" y="55"/>
                    <a:pt x="797" y="55"/>
                    <a:pt x="798" y="56"/>
                  </a:cubicBezTo>
                  <a:cubicBezTo>
                    <a:pt x="799" y="56"/>
                    <a:pt x="799" y="57"/>
                    <a:pt x="800" y="58"/>
                  </a:cubicBezTo>
                  <a:cubicBezTo>
                    <a:pt x="800" y="58"/>
                    <a:pt x="802" y="59"/>
                    <a:pt x="802" y="59"/>
                  </a:cubicBezTo>
                  <a:cubicBezTo>
                    <a:pt x="802" y="59"/>
                    <a:pt x="804" y="57"/>
                    <a:pt x="804" y="57"/>
                  </a:cubicBezTo>
                  <a:cubicBezTo>
                    <a:pt x="804" y="57"/>
                    <a:pt x="806" y="58"/>
                    <a:pt x="806" y="59"/>
                  </a:cubicBezTo>
                  <a:cubicBezTo>
                    <a:pt x="806" y="59"/>
                    <a:pt x="805" y="61"/>
                    <a:pt x="805" y="61"/>
                  </a:cubicBezTo>
                  <a:cubicBezTo>
                    <a:pt x="804" y="61"/>
                    <a:pt x="803" y="63"/>
                    <a:pt x="803" y="63"/>
                  </a:cubicBezTo>
                  <a:cubicBezTo>
                    <a:pt x="802" y="63"/>
                    <a:pt x="801" y="62"/>
                    <a:pt x="801" y="61"/>
                  </a:cubicBezTo>
                  <a:cubicBezTo>
                    <a:pt x="800" y="62"/>
                    <a:pt x="799" y="63"/>
                    <a:pt x="799" y="64"/>
                  </a:cubicBezTo>
                  <a:cubicBezTo>
                    <a:pt x="799" y="64"/>
                    <a:pt x="797" y="66"/>
                    <a:pt x="797" y="66"/>
                  </a:cubicBezTo>
                  <a:cubicBezTo>
                    <a:pt x="796" y="66"/>
                    <a:pt x="796" y="64"/>
                    <a:pt x="795" y="64"/>
                  </a:cubicBezTo>
                  <a:cubicBezTo>
                    <a:pt x="795" y="64"/>
                    <a:pt x="793" y="67"/>
                    <a:pt x="793" y="66"/>
                  </a:cubicBezTo>
                  <a:cubicBezTo>
                    <a:pt x="793" y="66"/>
                    <a:pt x="791" y="65"/>
                    <a:pt x="791" y="65"/>
                  </a:cubicBezTo>
                  <a:cubicBezTo>
                    <a:pt x="791" y="64"/>
                    <a:pt x="793" y="63"/>
                    <a:pt x="793" y="63"/>
                  </a:cubicBezTo>
                  <a:cubicBezTo>
                    <a:pt x="793" y="62"/>
                    <a:pt x="795" y="60"/>
                    <a:pt x="794" y="60"/>
                  </a:cubicBezTo>
                  <a:cubicBezTo>
                    <a:pt x="794" y="60"/>
                    <a:pt x="792" y="59"/>
                    <a:pt x="792" y="59"/>
                  </a:cubicBezTo>
                  <a:cubicBezTo>
                    <a:pt x="792" y="59"/>
                    <a:pt x="791" y="61"/>
                    <a:pt x="791" y="61"/>
                  </a:cubicBezTo>
                  <a:cubicBezTo>
                    <a:pt x="790" y="61"/>
                    <a:pt x="789" y="60"/>
                    <a:pt x="788" y="59"/>
                  </a:cubicBezTo>
                  <a:cubicBezTo>
                    <a:pt x="788" y="59"/>
                    <a:pt x="786" y="58"/>
                    <a:pt x="786" y="57"/>
                  </a:cubicBezTo>
                  <a:cubicBezTo>
                    <a:pt x="786" y="57"/>
                    <a:pt x="788" y="55"/>
                    <a:pt x="788" y="55"/>
                  </a:cubicBezTo>
                  <a:cubicBezTo>
                    <a:pt x="788" y="54"/>
                    <a:pt x="789" y="54"/>
                    <a:pt x="789" y="53"/>
                  </a:cubicBezTo>
                  <a:cubicBezTo>
                    <a:pt x="790" y="52"/>
                    <a:pt x="791" y="51"/>
                    <a:pt x="791" y="51"/>
                  </a:cubicBezTo>
                  <a:cubicBezTo>
                    <a:pt x="791" y="50"/>
                    <a:pt x="789" y="49"/>
                    <a:pt x="789" y="49"/>
                  </a:cubicBezTo>
                  <a:cubicBezTo>
                    <a:pt x="789" y="48"/>
                    <a:pt x="791" y="47"/>
                    <a:pt x="791" y="47"/>
                  </a:cubicBezTo>
                  <a:cubicBezTo>
                    <a:pt x="791" y="46"/>
                    <a:pt x="788" y="46"/>
                    <a:pt x="788" y="45"/>
                  </a:cubicBezTo>
                  <a:cubicBezTo>
                    <a:pt x="788" y="46"/>
                    <a:pt x="787" y="47"/>
                    <a:pt x="787" y="47"/>
                  </a:cubicBezTo>
                  <a:cubicBezTo>
                    <a:pt x="786" y="48"/>
                    <a:pt x="785" y="49"/>
                    <a:pt x="785" y="50"/>
                  </a:cubicBezTo>
                  <a:cubicBezTo>
                    <a:pt x="785" y="50"/>
                    <a:pt x="787" y="51"/>
                    <a:pt x="787" y="51"/>
                  </a:cubicBezTo>
                  <a:cubicBezTo>
                    <a:pt x="787" y="52"/>
                    <a:pt x="786" y="53"/>
                    <a:pt x="786" y="53"/>
                  </a:cubicBezTo>
                  <a:cubicBezTo>
                    <a:pt x="785" y="54"/>
                    <a:pt x="784" y="52"/>
                    <a:pt x="783" y="52"/>
                  </a:cubicBezTo>
                  <a:cubicBezTo>
                    <a:pt x="782" y="53"/>
                    <a:pt x="781" y="55"/>
                    <a:pt x="780" y="56"/>
                  </a:cubicBezTo>
                  <a:cubicBezTo>
                    <a:pt x="778" y="55"/>
                    <a:pt x="777" y="54"/>
                    <a:pt x="775" y="53"/>
                  </a:cubicBezTo>
                  <a:cubicBezTo>
                    <a:pt x="777" y="51"/>
                    <a:pt x="778" y="50"/>
                    <a:pt x="779" y="48"/>
                  </a:cubicBezTo>
                  <a:cubicBezTo>
                    <a:pt x="779" y="48"/>
                    <a:pt x="780" y="50"/>
                    <a:pt x="781" y="50"/>
                  </a:cubicBezTo>
                  <a:cubicBezTo>
                    <a:pt x="781" y="50"/>
                    <a:pt x="783" y="48"/>
                    <a:pt x="783" y="48"/>
                  </a:cubicBezTo>
                  <a:cubicBezTo>
                    <a:pt x="783" y="48"/>
                    <a:pt x="781" y="46"/>
                    <a:pt x="781" y="46"/>
                  </a:cubicBezTo>
                  <a:cubicBezTo>
                    <a:pt x="780" y="46"/>
                    <a:pt x="782" y="44"/>
                    <a:pt x="782" y="44"/>
                  </a:cubicBezTo>
                  <a:cubicBezTo>
                    <a:pt x="782" y="43"/>
                    <a:pt x="780" y="43"/>
                    <a:pt x="780" y="42"/>
                  </a:cubicBezTo>
                  <a:cubicBezTo>
                    <a:pt x="779" y="44"/>
                    <a:pt x="778" y="45"/>
                    <a:pt x="777" y="47"/>
                  </a:cubicBezTo>
                  <a:cubicBezTo>
                    <a:pt x="776" y="47"/>
                    <a:pt x="776" y="48"/>
                    <a:pt x="775" y="49"/>
                  </a:cubicBezTo>
                  <a:cubicBezTo>
                    <a:pt x="775" y="49"/>
                    <a:pt x="773" y="47"/>
                    <a:pt x="773" y="47"/>
                  </a:cubicBezTo>
                  <a:cubicBezTo>
                    <a:pt x="772" y="47"/>
                    <a:pt x="771" y="49"/>
                    <a:pt x="771" y="49"/>
                  </a:cubicBezTo>
                  <a:cubicBezTo>
                    <a:pt x="771" y="50"/>
                    <a:pt x="770" y="52"/>
                    <a:pt x="769" y="52"/>
                  </a:cubicBezTo>
                  <a:cubicBezTo>
                    <a:pt x="769" y="52"/>
                    <a:pt x="767" y="50"/>
                    <a:pt x="767" y="50"/>
                  </a:cubicBezTo>
                  <a:cubicBezTo>
                    <a:pt x="767" y="50"/>
                    <a:pt x="765" y="48"/>
                    <a:pt x="765" y="48"/>
                  </a:cubicBezTo>
                  <a:cubicBezTo>
                    <a:pt x="765" y="48"/>
                    <a:pt x="763" y="50"/>
                    <a:pt x="763" y="50"/>
                  </a:cubicBezTo>
                  <a:cubicBezTo>
                    <a:pt x="763" y="51"/>
                    <a:pt x="765" y="52"/>
                    <a:pt x="765" y="52"/>
                  </a:cubicBezTo>
                  <a:cubicBezTo>
                    <a:pt x="765" y="53"/>
                    <a:pt x="764" y="54"/>
                    <a:pt x="764" y="54"/>
                  </a:cubicBezTo>
                  <a:cubicBezTo>
                    <a:pt x="763" y="55"/>
                    <a:pt x="763" y="56"/>
                    <a:pt x="762" y="57"/>
                  </a:cubicBezTo>
                  <a:cubicBezTo>
                    <a:pt x="762" y="57"/>
                    <a:pt x="760" y="55"/>
                    <a:pt x="760" y="55"/>
                  </a:cubicBezTo>
                  <a:cubicBezTo>
                    <a:pt x="759" y="55"/>
                    <a:pt x="758" y="57"/>
                    <a:pt x="758" y="57"/>
                  </a:cubicBezTo>
                  <a:cubicBezTo>
                    <a:pt x="758" y="58"/>
                    <a:pt x="756" y="59"/>
                    <a:pt x="756" y="59"/>
                  </a:cubicBezTo>
                  <a:cubicBezTo>
                    <a:pt x="756" y="60"/>
                    <a:pt x="759" y="61"/>
                    <a:pt x="758" y="61"/>
                  </a:cubicBezTo>
                  <a:cubicBezTo>
                    <a:pt x="758" y="62"/>
                    <a:pt x="757" y="63"/>
                    <a:pt x="757" y="63"/>
                  </a:cubicBezTo>
                  <a:cubicBezTo>
                    <a:pt x="756" y="64"/>
                    <a:pt x="756" y="65"/>
                    <a:pt x="755" y="66"/>
                  </a:cubicBezTo>
                  <a:cubicBezTo>
                    <a:pt x="755" y="66"/>
                    <a:pt x="753" y="64"/>
                    <a:pt x="753" y="64"/>
                  </a:cubicBezTo>
                  <a:cubicBezTo>
                    <a:pt x="753" y="64"/>
                    <a:pt x="754" y="62"/>
                    <a:pt x="755" y="62"/>
                  </a:cubicBezTo>
                  <a:cubicBezTo>
                    <a:pt x="755" y="61"/>
                    <a:pt x="756" y="60"/>
                    <a:pt x="756" y="59"/>
                  </a:cubicBezTo>
                  <a:cubicBezTo>
                    <a:pt x="756" y="59"/>
                    <a:pt x="754" y="58"/>
                    <a:pt x="754" y="58"/>
                  </a:cubicBezTo>
                  <a:cubicBezTo>
                    <a:pt x="754" y="57"/>
                    <a:pt x="756" y="56"/>
                    <a:pt x="756" y="55"/>
                  </a:cubicBezTo>
                  <a:cubicBezTo>
                    <a:pt x="756" y="55"/>
                    <a:pt x="754" y="54"/>
                    <a:pt x="753" y="54"/>
                  </a:cubicBezTo>
                  <a:cubicBezTo>
                    <a:pt x="753" y="53"/>
                    <a:pt x="752" y="53"/>
                    <a:pt x="751" y="52"/>
                  </a:cubicBezTo>
                  <a:cubicBezTo>
                    <a:pt x="751" y="53"/>
                    <a:pt x="749" y="54"/>
                    <a:pt x="750" y="54"/>
                  </a:cubicBezTo>
                  <a:cubicBezTo>
                    <a:pt x="750" y="55"/>
                    <a:pt x="752" y="55"/>
                    <a:pt x="752" y="56"/>
                  </a:cubicBezTo>
                  <a:cubicBezTo>
                    <a:pt x="752" y="56"/>
                    <a:pt x="750" y="58"/>
                    <a:pt x="750" y="58"/>
                  </a:cubicBezTo>
                  <a:cubicBezTo>
                    <a:pt x="750" y="58"/>
                    <a:pt x="748" y="56"/>
                    <a:pt x="748" y="57"/>
                  </a:cubicBezTo>
                  <a:cubicBezTo>
                    <a:pt x="747" y="57"/>
                    <a:pt x="747" y="59"/>
                    <a:pt x="746" y="59"/>
                  </a:cubicBezTo>
                  <a:cubicBezTo>
                    <a:pt x="747" y="59"/>
                    <a:pt x="748" y="61"/>
                    <a:pt x="748" y="60"/>
                  </a:cubicBezTo>
                  <a:cubicBezTo>
                    <a:pt x="748" y="61"/>
                    <a:pt x="747" y="63"/>
                    <a:pt x="747" y="63"/>
                  </a:cubicBezTo>
                  <a:cubicBezTo>
                    <a:pt x="746" y="63"/>
                    <a:pt x="745" y="61"/>
                    <a:pt x="744" y="61"/>
                  </a:cubicBezTo>
                  <a:cubicBezTo>
                    <a:pt x="744" y="61"/>
                    <a:pt x="742" y="60"/>
                    <a:pt x="742" y="59"/>
                  </a:cubicBezTo>
                  <a:cubicBezTo>
                    <a:pt x="742" y="59"/>
                    <a:pt x="744" y="58"/>
                    <a:pt x="744" y="57"/>
                  </a:cubicBezTo>
                  <a:cubicBezTo>
                    <a:pt x="744" y="56"/>
                    <a:pt x="742" y="56"/>
                    <a:pt x="742" y="55"/>
                  </a:cubicBezTo>
                  <a:cubicBezTo>
                    <a:pt x="742" y="55"/>
                    <a:pt x="744" y="54"/>
                    <a:pt x="743" y="53"/>
                  </a:cubicBezTo>
                  <a:cubicBezTo>
                    <a:pt x="743" y="52"/>
                    <a:pt x="742" y="52"/>
                    <a:pt x="741" y="51"/>
                  </a:cubicBezTo>
                  <a:cubicBezTo>
                    <a:pt x="740" y="53"/>
                    <a:pt x="739" y="54"/>
                    <a:pt x="738" y="56"/>
                  </a:cubicBezTo>
                  <a:cubicBezTo>
                    <a:pt x="737" y="57"/>
                    <a:pt x="736" y="57"/>
                    <a:pt x="736" y="58"/>
                  </a:cubicBezTo>
                  <a:cubicBezTo>
                    <a:pt x="736" y="58"/>
                    <a:pt x="738" y="59"/>
                    <a:pt x="738" y="60"/>
                  </a:cubicBezTo>
                  <a:cubicBezTo>
                    <a:pt x="738" y="60"/>
                    <a:pt x="737" y="62"/>
                    <a:pt x="737" y="62"/>
                  </a:cubicBezTo>
                  <a:cubicBezTo>
                    <a:pt x="736" y="63"/>
                    <a:pt x="735" y="64"/>
                    <a:pt x="735" y="64"/>
                  </a:cubicBezTo>
                  <a:cubicBezTo>
                    <a:pt x="732" y="62"/>
                    <a:pt x="729" y="60"/>
                    <a:pt x="726" y="57"/>
                  </a:cubicBezTo>
                  <a:cubicBezTo>
                    <a:pt x="727" y="57"/>
                    <a:pt x="727" y="55"/>
                    <a:pt x="728" y="55"/>
                  </a:cubicBezTo>
                  <a:cubicBezTo>
                    <a:pt x="728" y="55"/>
                    <a:pt x="729" y="57"/>
                    <a:pt x="730" y="57"/>
                  </a:cubicBezTo>
                  <a:cubicBezTo>
                    <a:pt x="730" y="57"/>
                    <a:pt x="731" y="55"/>
                    <a:pt x="732" y="55"/>
                  </a:cubicBezTo>
                  <a:cubicBezTo>
                    <a:pt x="732" y="54"/>
                    <a:pt x="733" y="53"/>
                    <a:pt x="733" y="52"/>
                  </a:cubicBezTo>
                  <a:cubicBezTo>
                    <a:pt x="734" y="52"/>
                    <a:pt x="734" y="51"/>
                    <a:pt x="735" y="50"/>
                  </a:cubicBezTo>
                  <a:cubicBezTo>
                    <a:pt x="735" y="50"/>
                    <a:pt x="737" y="49"/>
                    <a:pt x="737" y="48"/>
                  </a:cubicBezTo>
                  <a:cubicBezTo>
                    <a:pt x="737" y="48"/>
                    <a:pt x="735" y="47"/>
                    <a:pt x="734" y="46"/>
                  </a:cubicBezTo>
                  <a:cubicBezTo>
                    <a:pt x="734" y="47"/>
                    <a:pt x="733" y="48"/>
                    <a:pt x="733" y="49"/>
                  </a:cubicBezTo>
                  <a:cubicBezTo>
                    <a:pt x="733" y="49"/>
                    <a:pt x="731" y="51"/>
                    <a:pt x="731" y="51"/>
                  </a:cubicBezTo>
                  <a:cubicBezTo>
                    <a:pt x="731" y="51"/>
                    <a:pt x="729" y="49"/>
                    <a:pt x="729" y="49"/>
                  </a:cubicBezTo>
                  <a:cubicBezTo>
                    <a:pt x="729" y="49"/>
                    <a:pt x="731" y="47"/>
                    <a:pt x="731" y="47"/>
                  </a:cubicBezTo>
                  <a:cubicBezTo>
                    <a:pt x="730" y="47"/>
                    <a:pt x="729" y="45"/>
                    <a:pt x="728" y="45"/>
                  </a:cubicBezTo>
                  <a:cubicBezTo>
                    <a:pt x="728" y="45"/>
                    <a:pt x="727" y="47"/>
                    <a:pt x="727" y="47"/>
                  </a:cubicBezTo>
                  <a:cubicBezTo>
                    <a:pt x="726" y="47"/>
                    <a:pt x="725" y="46"/>
                    <a:pt x="724" y="46"/>
                  </a:cubicBezTo>
                  <a:cubicBezTo>
                    <a:pt x="724" y="46"/>
                    <a:pt x="723" y="44"/>
                    <a:pt x="722" y="44"/>
                  </a:cubicBezTo>
                  <a:cubicBezTo>
                    <a:pt x="722" y="44"/>
                    <a:pt x="721" y="46"/>
                    <a:pt x="720" y="46"/>
                  </a:cubicBezTo>
                  <a:cubicBezTo>
                    <a:pt x="720" y="46"/>
                    <a:pt x="719" y="44"/>
                    <a:pt x="718" y="44"/>
                  </a:cubicBezTo>
                  <a:cubicBezTo>
                    <a:pt x="718" y="45"/>
                    <a:pt x="717" y="47"/>
                    <a:pt x="716" y="47"/>
                  </a:cubicBezTo>
                  <a:cubicBezTo>
                    <a:pt x="716" y="47"/>
                    <a:pt x="715" y="45"/>
                    <a:pt x="714" y="45"/>
                  </a:cubicBezTo>
                  <a:cubicBezTo>
                    <a:pt x="714" y="45"/>
                    <a:pt x="713" y="47"/>
                    <a:pt x="713" y="47"/>
                  </a:cubicBezTo>
                  <a:cubicBezTo>
                    <a:pt x="713" y="48"/>
                    <a:pt x="715" y="48"/>
                    <a:pt x="715" y="49"/>
                  </a:cubicBezTo>
                  <a:cubicBezTo>
                    <a:pt x="715" y="50"/>
                    <a:pt x="713" y="50"/>
                    <a:pt x="713" y="51"/>
                  </a:cubicBezTo>
                  <a:cubicBezTo>
                    <a:pt x="715" y="52"/>
                    <a:pt x="716" y="53"/>
                    <a:pt x="718" y="55"/>
                  </a:cubicBezTo>
                  <a:cubicBezTo>
                    <a:pt x="718" y="55"/>
                    <a:pt x="719" y="56"/>
                    <a:pt x="720" y="56"/>
                  </a:cubicBezTo>
                  <a:cubicBezTo>
                    <a:pt x="719" y="58"/>
                    <a:pt x="717" y="59"/>
                    <a:pt x="716" y="61"/>
                  </a:cubicBezTo>
                  <a:cubicBezTo>
                    <a:pt x="715" y="60"/>
                    <a:pt x="713" y="58"/>
                    <a:pt x="712" y="57"/>
                  </a:cubicBezTo>
                  <a:cubicBezTo>
                    <a:pt x="712" y="57"/>
                    <a:pt x="714" y="56"/>
                    <a:pt x="714" y="55"/>
                  </a:cubicBezTo>
                  <a:cubicBezTo>
                    <a:pt x="714" y="55"/>
                    <a:pt x="712" y="54"/>
                    <a:pt x="711" y="53"/>
                  </a:cubicBezTo>
                  <a:cubicBezTo>
                    <a:pt x="711" y="53"/>
                    <a:pt x="710" y="52"/>
                    <a:pt x="709" y="52"/>
                  </a:cubicBezTo>
                  <a:cubicBezTo>
                    <a:pt x="708" y="53"/>
                    <a:pt x="707" y="55"/>
                    <a:pt x="706" y="56"/>
                  </a:cubicBezTo>
                  <a:cubicBezTo>
                    <a:pt x="705" y="57"/>
                    <a:pt x="705" y="58"/>
                    <a:pt x="704" y="58"/>
                  </a:cubicBezTo>
                  <a:cubicBezTo>
                    <a:pt x="704" y="58"/>
                    <a:pt x="702" y="57"/>
                    <a:pt x="702" y="57"/>
                  </a:cubicBezTo>
                  <a:cubicBezTo>
                    <a:pt x="702" y="56"/>
                    <a:pt x="700" y="55"/>
                    <a:pt x="700" y="55"/>
                  </a:cubicBezTo>
                  <a:cubicBezTo>
                    <a:pt x="699" y="55"/>
                    <a:pt x="698" y="57"/>
                    <a:pt x="698" y="57"/>
                  </a:cubicBezTo>
                  <a:cubicBezTo>
                    <a:pt x="698" y="57"/>
                    <a:pt x="696" y="56"/>
                    <a:pt x="696" y="56"/>
                  </a:cubicBezTo>
                  <a:cubicBezTo>
                    <a:pt x="696" y="55"/>
                    <a:pt x="697" y="53"/>
                    <a:pt x="697" y="53"/>
                  </a:cubicBezTo>
                  <a:cubicBezTo>
                    <a:pt x="698" y="53"/>
                    <a:pt x="699" y="55"/>
                    <a:pt x="700" y="55"/>
                  </a:cubicBezTo>
                  <a:cubicBezTo>
                    <a:pt x="700" y="54"/>
                    <a:pt x="701" y="53"/>
                    <a:pt x="701" y="53"/>
                  </a:cubicBezTo>
                  <a:cubicBezTo>
                    <a:pt x="701" y="52"/>
                    <a:pt x="699" y="51"/>
                    <a:pt x="699" y="51"/>
                  </a:cubicBezTo>
                  <a:cubicBezTo>
                    <a:pt x="699" y="50"/>
                    <a:pt x="697" y="50"/>
                    <a:pt x="697" y="49"/>
                  </a:cubicBezTo>
                  <a:cubicBezTo>
                    <a:pt x="696" y="49"/>
                    <a:pt x="695" y="48"/>
                    <a:pt x="695" y="48"/>
                  </a:cubicBezTo>
                  <a:cubicBezTo>
                    <a:pt x="694" y="47"/>
                    <a:pt x="693" y="47"/>
                    <a:pt x="692" y="46"/>
                  </a:cubicBezTo>
                  <a:cubicBezTo>
                    <a:pt x="692" y="47"/>
                    <a:pt x="691" y="47"/>
                    <a:pt x="691" y="48"/>
                  </a:cubicBezTo>
                  <a:cubicBezTo>
                    <a:pt x="690" y="48"/>
                    <a:pt x="689" y="50"/>
                    <a:pt x="689" y="50"/>
                  </a:cubicBezTo>
                  <a:cubicBezTo>
                    <a:pt x="689" y="51"/>
                    <a:pt x="691" y="52"/>
                    <a:pt x="691" y="52"/>
                  </a:cubicBezTo>
                  <a:cubicBezTo>
                    <a:pt x="691" y="52"/>
                    <a:pt x="690" y="54"/>
                    <a:pt x="689" y="54"/>
                  </a:cubicBezTo>
                  <a:cubicBezTo>
                    <a:pt x="689" y="54"/>
                    <a:pt x="688" y="53"/>
                    <a:pt x="687" y="53"/>
                  </a:cubicBezTo>
                  <a:cubicBezTo>
                    <a:pt x="686" y="52"/>
                    <a:pt x="686" y="51"/>
                    <a:pt x="685" y="51"/>
                  </a:cubicBezTo>
                  <a:cubicBezTo>
                    <a:pt x="685" y="51"/>
                    <a:pt x="683" y="49"/>
                    <a:pt x="683" y="49"/>
                  </a:cubicBezTo>
                  <a:cubicBezTo>
                    <a:pt x="682" y="49"/>
                    <a:pt x="681" y="51"/>
                    <a:pt x="681" y="51"/>
                  </a:cubicBezTo>
                  <a:cubicBezTo>
                    <a:pt x="680" y="52"/>
                    <a:pt x="680" y="53"/>
                    <a:pt x="679" y="54"/>
                  </a:cubicBezTo>
                  <a:cubicBezTo>
                    <a:pt x="679" y="54"/>
                    <a:pt x="678" y="56"/>
                    <a:pt x="678" y="56"/>
                  </a:cubicBezTo>
                  <a:cubicBezTo>
                    <a:pt x="677" y="56"/>
                    <a:pt x="676" y="54"/>
                    <a:pt x="675" y="54"/>
                  </a:cubicBezTo>
                  <a:cubicBezTo>
                    <a:pt x="675" y="54"/>
                    <a:pt x="674" y="53"/>
                    <a:pt x="673" y="53"/>
                  </a:cubicBezTo>
                  <a:cubicBezTo>
                    <a:pt x="673" y="52"/>
                    <a:pt x="672" y="55"/>
                    <a:pt x="671" y="55"/>
                  </a:cubicBezTo>
                  <a:cubicBezTo>
                    <a:pt x="671" y="55"/>
                    <a:pt x="670" y="53"/>
                    <a:pt x="669" y="53"/>
                  </a:cubicBezTo>
                  <a:cubicBezTo>
                    <a:pt x="669" y="54"/>
                    <a:pt x="668" y="55"/>
                    <a:pt x="668" y="55"/>
                  </a:cubicBezTo>
                  <a:cubicBezTo>
                    <a:pt x="668" y="55"/>
                    <a:pt x="665" y="54"/>
                    <a:pt x="665" y="54"/>
                  </a:cubicBezTo>
                  <a:cubicBezTo>
                    <a:pt x="665" y="53"/>
                    <a:pt x="667" y="52"/>
                    <a:pt x="667" y="51"/>
                  </a:cubicBezTo>
                  <a:cubicBezTo>
                    <a:pt x="667" y="51"/>
                    <a:pt x="668" y="50"/>
                    <a:pt x="669" y="49"/>
                  </a:cubicBezTo>
                  <a:cubicBezTo>
                    <a:pt x="669" y="49"/>
                    <a:pt x="670" y="47"/>
                    <a:pt x="670" y="47"/>
                  </a:cubicBezTo>
                  <a:cubicBezTo>
                    <a:pt x="670" y="46"/>
                    <a:pt x="668" y="46"/>
                    <a:pt x="668" y="45"/>
                  </a:cubicBezTo>
                  <a:cubicBezTo>
                    <a:pt x="668" y="45"/>
                    <a:pt x="670" y="43"/>
                    <a:pt x="670" y="43"/>
                  </a:cubicBezTo>
                  <a:cubicBezTo>
                    <a:pt x="670" y="42"/>
                    <a:pt x="668" y="42"/>
                    <a:pt x="668" y="41"/>
                  </a:cubicBezTo>
                  <a:cubicBezTo>
                    <a:pt x="668" y="41"/>
                    <a:pt x="666" y="40"/>
                    <a:pt x="665" y="40"/>
                  </a:cubicBezTo>
                  <a:cubicBezTo>
                    <a:pt x="665" y="40"/>
                    <a:pt x="664" y="41"/>
                    <a:pt x="664" y="42"/>
                  </a:cubicBezTo>
                  <a:cubicBezTo>
                    <a:pt x="664" y="42"/>
                    <a:pt x="666" y="43"/>
                    <a:pt x="666" y="43"/>
                  </a:cubicBezTo>
                  <a:cubicBezTo>
                    <a:pt x="666" y="44"/>
                    <a:pt x="665" y="45"/>
                    <a:pt x="664" y="46"/>
                  </a:cubicBezTo>
                  <a:cubicBezTo>
                    <a:pt x="664" y="46"/>
                    <a:pt x="663" y="47"/>
                    <a:pt x="663" y="48"/>
                  </a:cubicBezTo>
                  <a:cubicBezTo>
                    <a:pt x="662" y="48"/>
                    <a:pt x="665" y="49"/>
                    <a:pt x="665" y="50"/>
                  </a:cubicBezTo>
                  <a:cubicBezTo>
                    <a:pt x="665" y="50"/>
                    <a:pt x="663" y="51"/>
                    <a:pt x="663" y="52"/>
                  </a:cubicBezTo>
                  <a:cubicBezTo>
                    <a:pt x="663" y="53"/>
                    <a:pt x="661" y="53"/>
                    <a:pt x="661" y="54"/>
                  </a:cubicBezTo>
                  <a:cubicBezTo>
                    <a:pt x="661" y="55"/>
                    <a:pt x="663" y="55"/>
                    <a:pt x="664" y="56"/>
                  </a:cubicBezTo>
                  <a:cubicBezTo>
                    <a:pt x="662" y="57"/>
                    <a:pt x="661" y="59"/>
                    <a:pt x="660" y="60"/>
                  </a:cubicBezTo>
                  <a:cubicBezTo>
                    <a:pt x="660" y="61"/>
                    <a:pt x="659" y="62"/>
                    <a:pt x="659" y="63"/>
                  </a:cubicBezTo>
                  <a:cubicBezTo>
                    <a:pt x="657" y="61"/>
                    <a:pt x="656" y="60"/>
                    <a:pt x="654" y="59"/>
                  </a:cubicBezTo>
                  <a:cubicBezTo>
                    <a:pt x="655" y="58"/>
                    <a:pt x="655" y="58"/>
                    <a:pt x="656" y="57"/>
                  </a:cubicBezTo>
                  <a:cubicBezTo>
                    <a:pt x="656" y="56"/>
                    <a:pt x="657" y="55"/>
                    <a:pt x="657" y="55"/>
                  </a:cubicBezTo>
                  <a:cubicBezTo>
                    <a:pt x="657" y="54"/>
                    <a:pt x="655" y="53"/>
                    <a:pt x="655" y="53"/>
                  </a:cubicBezTo>
                  <a:cubicBezTo>
                    <a:pt x="655" y="53"/>
                    <a:pt x="653" y="52"/>
                    <a:pt x="653" y="51"/>
                  </a:cubicBezTo>
                  <a:cubicBezTo>
                    <a:pt x="653" y="51"/>
                    <a:pt x="655" y="50"/>
                    <a:pt x="655" y="49"/>
                  </a:cubicBezTo>
                  <a:cubicBezTo>
                    <a:pt x="654" y="48"/>
                    <a:pt x="653" y="48"/>
                    <a:pt x="652" y="47"/>
                  </a:cubicBezTo>
                  <a:cubicBezTo>
                    <a:pt x="652" y="47"/>
                    <a:pt x="651" y="46"/>
                    <a:pt x="650" y="46"/>
                  </a:cubicBezTo>
                  <a:cubicBezTo>
                    <a:pt x="650" y="46"/>
                    <a:pt x="649" y="47"/>
                    <a:pt x="649" y="48"/>
                  </a:cubicBezTo>
                  <a:cubicBezTo>
                    <a:pt x="648" y="48"/>
                    <a:pt x="647" y="50"/>
                    <a:pt x="647" y="50"/>
                  </a:cubicBezTo>
                  <a:cubicBezTo>
                    <a:pt x="647" y="50"/>
                    <a:pt x="649" y="51"/>
                    <a:pt x="649" y="52"/>
                  </a:cubicBezTo>
                  <a:cubicBezTo>
                    <a:pt x="649" y="52"/>
                    <a:pt x="648" y="53"/>
                    <a:pt x="647" y="54"/>
                  </a:cubicBezTo>
                  <a:cubicBezTo>
                    <a:pt x="647" y="54"/>
                    <a:pt x="646" y="56"/>
                    <a:pt x="646" y="56"/>
                  </a:cubicBezTo>
                  <a:cubicBezTo>
                    <a:pt x="646" y="57"/>
                    <a:pt x="648" y="57"/>
                    <a:pt x="648" y="58"/>
                  </a:cubicBezTo>
                  <a:cubicBezTo>
                    <a:pt x="648" y="59"/>
                    <a:pt x="646" y="59"/>
                    <a:pt x="646" y="60"/>
                  </a:cubicBezTo>
                  <a:cubicBezTo>
                    <a:pt x="646" y="60"/>
                    <a:pt x="644" y="59"/>
                    <a:pt x="644" y="58"/>
                  </a:cubicBezTo>
                  <a:cubicBezTo>
                    <a:pt x="644" y="58"/>
                    <a:pt x="646" y="57"/>
                    <a:pt x="646" y="56"/>
                  </a:cubicBezTo>
                  <a:cubicBezTo>
                    <a:pt x="645" y="56"/>
                    <a:pt x="644" y="55"/>
                    <a:pt x="643" y="55"/>
                  </a:cubicBezTo>
                  <a:cubicBezTo>
                    <a:pt x="643" y="54"/>
                    <a:pt x="642" y="53"/>
                    <a:pt x="641" y="53"/>
                  </a:cubicBezTo>
                  <a:cubicBezTo>
                    <a:pt x="641" y="53"/>
                    <a:pt x="639" y="51"/>
                    <a:pt x="639" y="51"/>
                  </a:cubicBezTo>
                  <a:cubicBezTo>
                    <a:pt x="638" y="51"/>
                    <a:pt x="638" y="53"/>
                    <a:pt x="637" y="53"/>
                  </a:cubicBezTo>
                  <a:cubicBezTo>
                    <a:pt x="637" y="53"/>
                    <a:pt x="636" y="51"/>
                    <a:pt x="635" y="52"/>
                  </a:cubicBezTo>
                  <a:cubicBezTo>
                    <a:pt x="634" y="52"/>
                    <a:pt x="634" y="54"/>
                    <a:pt x="633" y="54"/>
                  </a:cubicBezTo>
                  <a:cubicBezTo>
                    <a:pt x="634" y="55"/>
                    <a:pt x="635" y="55"/>
                    <a:pt x="636" y="56"/>
                  </a:cubicBezTo>
                  <a:cubicBezTo>
                    <a:pt x="636" y="56"/>
                    <a:pt x="634" y="57"/>
                    <a:pt x="634" y="58"/>
                  </a:cubicBezTo>
                  <a:cubicBezTo>
                    <a:pt x="633" y="58"/>
                    <a:pt x="632" y="59"/>
                    <a:pt x="632" y="60"/>
                  </a:cubicBezTo>
                  <a:cubicBezTo>
                    <a:pt x="632" y="60"/>
                    <a:pt x="634" y="61"/>
                    <a:pt x="634" y="62"/>
                  </a:cubicBezTo>
                  <a:cubicBezTo>
                    <a:pt x="634" y="62"/>
                    <a:pt x="633" y="64"/>
                    <a:pt x="633" y="64"/>
                  </a:cubicBezTo>
                  <a:cubicBezTo>
                    <a:pt x="632" y="65"/>
                    <a:pt x="631" y="65"/>
                    <a:pt x="631" y="66"/>
                  </a:cubicBezTo>
                  <a:cubicBezTo>
                    <a:pt x="631" y="66"/>
                    <a:pt x="629" y="65"/>
                    <a:pt x="629" y="64"/>
                  </a:cubicBezTo>
                  <a:cubicBezTo>
                    <a:pt x="629" y="64"/>
                    <a:pt x="631" y="63"/>
                    <a:pt x="630" y="62"/>
                  </a:cubicBezTo>
                  <a:cubicBezTo>
                    <a:pt x="630" y="62"/>
                    <a:pt x="628" y="61"/>
                    <a:pt x="628" y="61"/>
                  </a:cubicBezTo>
                  <a:cubicBezTo>
                    <a:pt x="628" y="60"/>
                    <a:pt x="626" y="60"/>
                    <a:pt x="626" y="59"/>
                  </a:cubicBezTo>
                  <a:cubicBezTo>
                    <a:pt x="626" y="58"/>
                    <a:pt x="628" y="57"/>
                    <a:pt x="628" y="57"/>
                  </a:cubicBezTo>
                  <a:cubicBezTo>
                    <a:pt x="628" y="56"/>
                    <a:pt x="629" y="55"/>
                    <a:pt x="629" y="54"/>
                  </a:cubicBezTo>
                  <a:cubicBezTo>
                    <a:pt x="629" y="54"/>
                    <a:pt x="627" y="53"/>
                    <a:pt x="627" y="53"/>
                  </a:cubicBezTo>
                  <a:cubicBezTo>
                    <a:pt x="627" y="52"/>
                    <a:pt x="629" y="51"/>
                    <a:pt x="629" y="50"/>
                  </a:cubicBezTo>
                  <a:cubicBezTo>
                    <a:pt x="629" y="50"/>
                    <a:pt x="627" y="49"/>
                    <a:pt x="627" y="49"/>
                  </a:cubicBezTo>
                  <a:cubicBezTo>
                    <a:pt x="626" y="48"/>
                    <a:pt x="625" y="48"/>
                    <a:pt x="624" y="47"/>
                  </a:cubicBezTo>
                  <a:cubicBezTo>
                    <a:pt x="624" y="48"/>
                    <a:pt x="623" y="49"/>
                    <a:pt x="623" y="49"/>
                  </a:cubicBezTo>
                  <a:cubicBezTo>
                    <a:pt x="623" y="50"/>
                    <a:pt x="625" y="51"/>
                    <a:pt x="625" y="51"/>
                  </a:cubicBezTo>
                  <a:cubicBezTo>
                    <a:pt x="625" y="52"/>
                    <a:pt x="624" y="53"/>
                    <a:pt x="623" y="53"/>
                  </a:cubicBezTo>
                  <a:cubicBezTo>
                    <a:pt x="623" y="54"/>
                    <a:pt x="622" y="55"/>
                    <a:pt x="621" y="55"/>
                  </a:cubicBezTo>
                  <a:cubicBezTo>
                    <a:pt x="621" y="56"/>
                    <a:pt x="624" y="57"/>
                    <a:pt x="624" y="57"/>
                  </a:cubicBezTo>
                  <a:cubicBezTo>
                    <a:pt x="624" y="58"/>
                    <a:pt x="622" y="59"/>
                    <a:pt x="622" y="59"/>
                  </a:cubicBezTo>
                  <a:cubicBezTo>
                    <a:pt x="622" y="60"/>
                    <a:pt x="621" y="61"/>
                    <a:pt x="620" y="62"/>
                  </a:cubicBezTo>
                  <a:cubicBezTo>
                    <a:pt x="620" y="62"/>
                    <a:pt x="618" y="60"/>
                    <a:pt x="618" y="60"/>
                  </a:cubicBezTo>
                  <a:cubicBezTo>
                    <a:pt x="618" y="60"/>
                    <a:pt x="620" y="58"/>
                    <a:pt x="620" y="58"/>
                  </a:cubicBezTo>
                  <a:cubicBezTo>
                    <a:pt x="619" y="57"/>
                    <a:pt x="618" y="56"/>
                    <a:pt x="618" y="56"/>
                  </a:cubicBezTo>
                  <a:cubicBezTo>
                    <a:pt x="617" y="56"/>
                    <a:pt x="616" y="54"/>
                    <a:pt x="615" y="54"/>
                  </a:cubicBezTo>
                  <a:cubicBezTo>
                    <a:pt x="615" y="54"/>
                    <a:pt x="614" y="56"/>
                    <a:pt x="614" y="57"/>
                  </a:cubicBezTo>
                  <a:cubicBezTo>
                    <a:pt x="613" y="57"/>
                    <a:pt x="612" y="58"/>
                    <a:pt x="612" y="59"/>
                  </a:cubicBezTo>
                  <a:cubicBezTo>
                    <a:pt x="612" y="59"/>
                    <a:pt x="614" y="60"/>
                    <a:pt x="614" y="60"/>
                  </a:cubicBezTo>
                  <a:cubicBezTo>
                    <a:pt x="614" y="61"/>
                    <a:pt x="616" y="62"/>
                    <a:pt x="616" y="62"/>
                  </a:cubicBezTo>
                  <a:cubicBezTo>
                    <a:pt x="616" y="62"/>
                    <a:pt x="615" y="64"/>
                    <a:pt x="615" y="64"/>
                  </a:cubicBezTo>
                  <a:cubicBezTo>
                    <a:pt x="614" y="64"/>
                    <a:pt x="613" y="62"/>
                    <a:pt x="612" y="63"/>
                  </a:cubicBezTo>
                  <a:cubicBezTo>
                    <a:pt x="612" y="63"/>
                    <a:pt x="611" y="65"/>
                    <a:pt x="611" y="65"/>
                  </a:cubicBezTo>
                  <a:cubicBezTo>
                    <a:pt x="610" y="64"/>
                    <a:pt x="609" y="64"/>
                    <a:pt x="609" y="63"/>
                  </a:cubicBezTo>
                  <a:cubicBezTo>
                    <a:pt x="608" y="63"/>
                    <a:pt x="606" y="62"/>
                    <a:pt x="606" y="62"/>
                  </a:cubicBezTo>
                  <a:cubicBezTo>
                    <a:pt x="606" y="61"/>
                    <a:pt x="608" y="60"/>
                    <a:pt x="608" y="59"/>
                  </a:cubicBezTo>
                  <a:cubicBezTo>
                    <a:pt x="608" y="59"/>
                    <a:pt x="606" y="58"/>
                    <a:pt x="606" y="58"/>
                  </a:cubicBezTo>
                  <a:cubicBezTo>
                    <a:pt x="606" y="57"/>
                    <a:pt x="608" y="56"/>
                    <a:pt x="607" y="55"/>
                  </a:cubicBezTo>
                  <a:cubicBezTo>
                    <a:pt x="607" y="55"/>
                    <a:pt x="605" y="54"/>
                    <a:pt x="605" y="54"/>
                  </a:cubicBezTo>
                  <a:cubicBezTo>
                    <a:pt x="605" y="53"/>
                    <a:pt x="607" y="52"/>
                    <a:pt x="607" y="51"/>
                  </a:cubicBezTo>
                  <a:cubicBezTo>
                    <a:pt x="607" y="51"/>
                    <a:pt x="609" y="49"/>
                    <a:pt x="609" y="49"/>
                  </a:cubicBezTo>
                  <a:cubicBezTo>
                    <a:pt x="609" y="49"/>
                    <a:pt x="606" y="48"/>
                    <a:pt x="606" y="47"/>
                  </a:cubicBezTo>
                  <a:cubicBezTo>
                    <a:pt x="607" y="47"/>
                    <a:pt x="608" y="46"/>
                    <a:pt x="608" y="45"/>
                  </a:cubicBezTo>
                  <a:cubicBezTo>
                    <a:pt x="609" y="44"/>
                    <a:pt x="609" y="44"/>
                    <a:pt x="610" y="43"/>
                  </a:cubicBezTo>
                  <a:cubicBezTo>
                    <a:pt x="609" y="43"/>
                    <a:pt x="608" y="41"/>
                    <a:pt x="608" y="41"/>
                  </a:cubicBezTo>
                  <a:cubicBezTo>
                    <a:pt x="607" y="41"/>
                    <a:pt x="607" y="43"/>
                    <a:pt x="606" y="44"/>
                  </a:cubicBezTo>
                  <a:cubicBezTo>
                    <a:pt x="605" y="44"/>
                    <a:pt x="604" y="42"/>
                    <a:pt x="604" y="42"/>
                  </a:cubicBezTo>
                  <a:cubicBezTo>
                    <a:pt x="603" y="42"/>
                    <a:pt x="602" y="44"/>
                    <a:pt x="602" y="44"/>
                  </a:cubicBezTo>
                  <a:cubicBezTo>
                    <a:pt x="602" y="44"/>
                    <a:pt x="604" y="46"/>
                    <a:pt x="604" y="46"/>
                  </a:cubicBezTo>
                  <a:cubicBezTo>
                    <a:pt x="604" y="46"/>
                    <a:pt x="603" y="48"/>
                    <a:pt x="602" y="48"/>
                  </a:cubicBezTo>
                  <a:cubicBezTo>
                    <a:pt x="602" y="49"/>
                    <a:pt x="601" y="50"/>
                    <a:pt x="601" y="50"/>
                  </a:cubicBezTo>
                  <a:cubicBezTo>
                    <a:pt x="600" y="51"/>
                    <a:pt x="600" y="52"/>
                    <a:pt x="599" y="52"/>
                  </a:cubicBezTo>
                  <a:cubicBezTo>
                    <a:pt x="599" y="53"/>
                    <a:pt x="597" y="51"/>
                    <a:pt x="597" y="51"/>
                  </a:cubicBezTo>
                  <a:cubicBezTo>
                    <a:pt x="596" y="51"/>
                    <a:pt x="596" y="53"/>
                    <a:pt x="595" y="53"/>
                  </a:cubicBezTo>
                  <a:cubicBezTo>
                    <a:pt x="594" y="53"/>
                    <a:pt x="594" y="55"/>
                    <a:pt x="593" y="55"/>
                  </a:cubicBezTo>
                  <a:cubicBezTo>
                    <a:pt x="593" y="55"/>
                    <a:pt x="591" y="53"/>
                    <a:pt x="591" y="54"/>
                  </a:cubicBezTo>
                  <a:cubicBezTo>
                    <a:pt x="591" y="54"/>
                    <a:pt x="590" y="55"/>
                    <a:pt x="589" y="56"/>
                  </a:cubicBezTo>
                  <a:cubicBezTo>
                    <a:pt x="589" y="56"/>
                    <a:pt x="588" y="57"/>
                    <a:pt x="588" y="58"/>
                  </a:cubicBezTo>
                  <a:cubicBezTo>
                    <a:pt x="587" y="59"/>
                    <a:pt x="587" y="59"/>
                    <a:pt x="586" y="60"/>
                  </a:cubicBezTo>
                  <a:cubicBezTo>
                    <a:pt x="586" y="61"/>
                    <a:pt x="585" y="62"/>
                    <a:pt x="584" y="62"/>
                  </a:cubicBezTo>
                  <a:cubicBezTo>
                    <a:pt x="584" y="62"/>
                    <a:pt x="586" y="64"/>
                    <a:pt x="587" y="64"/>
                  </a:cubicBezTo>
                  <a:cubicBezTo>
                    <a:pt x="587" y="64"/>
                    <a:pt x="588" y="62"/>
                    <a:pt x="588" y="62"/>
                  </a:cubicBezTo>
                  <a:cubicBezTo>
                    <a:pt x="588" y="62"/>
                    <a:pt x="590" y="63"/>
                    <a:pt x="591" y="64"/>
                  </a:cubicBezTo>
                  <a:cubicBezTo>
                    <a:pt x="591" y="64"/>
                    <a:pt x="589" y="66"/>
                    <a:pt x="589" y="66"/>
                  </a:cubicBezTo>
                  <a:cubicBezTo>
                    <a:pt x="589" y="66"/>
                    <a:pt x="587" y="64"/>
                    <a:pt x="587" y="64"/>
                  </a:cubicBezTo>
                  <a:cubicBezTo>
                    <a:pt x="586" y="64"/>
                    <a:pt x="586" y="66"/>
                    <a:pt x="585" y="66"/>
                  </a:cubicBezTo>
                  <a:cubicBezTo>
                    <a:pt x="584" y="66"/>
                    <a:pt x="583" y="65"/>
                    <a:pt x="583" y="65"/>
                  </a:cubicBezTo>
                  <a:cubicBezTo>
                    <a:pt x="582" y="64"/>
                    <a:pt x="580" y="63"/>
                    <a:pt x="580" y="63"/>
                  </a:cubicBezTo>
                  <a:cubicBezTo>
                    <a:pt x="580" y="63"/>
                    <a:pt x="582" y="61"/>
                    <a:pt x="582" y="61"/>
                  </a:cubicBezTo>
                  <a:cubicBezTo>
                    <a:pt x="582" y="61"/>
                    <a:pt x="584" y="59"/>
                    <a:pt x="584" y="59"/>
                  </a:cubicBezTo>
                  <a:cubicBezTo>
                    <a:pt x="584" y="58"/>
                    <a:pt x="582" y="57"/>
                    <a:pt x="582" y="57"/>
                  </a:cubicBezTo>
                  <a:cubicBezTo>
                    <a:pt x="581" y="57"/>
                    <a:pt x="580" y="59"/>
                    <a:pt x="580" y="59"/>
                  </a:cubicBezTo>
                  <a:cubicBezTo>
                    <a:pt x="579" y="59"/>
                    <a:pt x="578" y="58"/>
                    <a:pt x="578" y="57"/>
                  </a:cubicBezTo>
                  <a:cubicBezTo>
                    <a:pt x="577" y="57"/>
                    <a:pt x="576" y="56"/>
                    <a:pt x="575" y="56"/>
                  </a:cubicBezTo>
                  <a:cubicBezTo>
                    <a:pt x="575" y="55"/>
                    <a:pt x="577" y="54"/>
                    <a:pt x="577" y="53"/>
                  </a:cubicBezTo>
                  <a:cubicBezTo>
                    <a:pt x="577" y="53"/>
                    <a:pt x="579" y="51"/>
                    <a:pt x="579" y="51"/>
                  </a:cubicBezTo>
                  <a:cubicBezTo>
                    <a:pt x="579" y="50"/>
                    <a:pt x="577" y="50"/>
                    <a:pt x="577" y="49"/>
                  </a:cubicBezTo>
                  <a:cubicBezTo>
                    <a:pt x="576" y="49"/>
                    <a:pt x="575" y="48"/>
                    <a:pt x="574" y="48"/>
                  </a:cubicBezTo>
                  <a:cubicBezTo>
                    <a:pt x="573" y="49"/>
                    <a:pt x="572" y="51"/>
                    <a:pt x="571" y="52"/>
                  </a:cubicBezTo>
                  <a:cubicBezTo>
                    <a:pt x="570" y="54"/>
                    <a:pt x="569" y="55"/>
                    <a:pt x="568" y="57"/>
                  </a:cubicBezTo>
                  <a:cubicBezTo>
                    <a:pt x="566" y="58"/>
                    <a:pt x="565" y="60"/>
                    <a:pt x="564" y="61"/>
                  </a:cubicBezTo>
                  <a:cubicBezTo>
                    <a:pt x="564" y="62"/>
                    <a:pt x="563" y="63"/>
                    <a:pt x="562" y="63"/>
                  </a:cubicBezTo>
                  <a:cubicBezTo>
                    <a:pt x="562" y="64"/>
                    <a:pt x="561" y="65"/>
                    <a:pt x="561" y="66"/>
                  </a:cubicBezTo>
                  <a:cubicBezTo>
                    <a:pt x="561" y="66"/>
                    <a:pt x="559" y="64"/>
                    <a:pt x="559" y="64"/>
                  </a:cubicBezTo>
                  <a:cubicBezTo>
                    <a:pt x="558" y="63"/>
                    <a:pt x="560" y="62"/>
                    <a:pt x="560" y="62"/>
                  </a:cubicBezTo>
                  <a:cubicBezTo>
                    <a:pt x="559" y="61"/>
                    <a:pt x="559" y="60"/>
                    <a:pt x="558" y="60"/>
                  </a:cubicBezTo>
                  <a:cubicBezTo>
                    <a:pt x="557" y="60"/>
                    <a:pt x="556" y="58"/>
                    <a:pt x="556" y="58"/>
                  </a:cubicBezTo>
                  <a:cubicBezTo>
                    <a:pt x="555" y="58"/>
                    <a:pt x="555" y="61"/>
                    <a:pt x="554" y="60"/>
                  </a:cubicBezTo>
                  <a:cubicBezTo>
                    <a:pt x="553" y="60"/>
                    <a:pt x="553" y="59"/>
                    <a:pt x="552" y="59"/>
                  </a:cubicBezTo>
                  <a:cubicBezTo>
                    <a:pt x="551" y="59"/>
                    <a:pt x="551" y="61"/>
                    <a:pt x="550" y="61"/>
                  </a:cubicBezTo>
                  <a:cubicBezTo>
                    <a:pt x="550" y="61"/>
                    <a:pt x="548" y="60"/>
                    <a:pt x="548" y="59"/>
                  </a:cubicBezTo>
                  <a:cubicBezTo>
                    <a:pt x="547" y="59"/>
                    <a:pt x="546" y="58"/>
                    <a:pt x="546" y="58"/>
                  </a:cubicBezTo>
                  <a:cubicBezTo>
                    <a:pt x="546" y="58"/>
                    <a:pt x="547" y="56"/>
                    <a:pt x="547" y="55"/>
                  </a:cubicBezTo>
                  <a:cubicBezTo>
                    <a:pt x="548" y="55"/>
                    <a:pt x="549" y="54"/>
                    <a:pt x="549" y="53"/>
                  </a:cubicBezTo>
                  <a:cubicBezTo>
                    <a:pt x="549" y="53"/>
                    <a:pt x="547" y="51"/>
                    <a:pt x="547" y="51"/>
                  </a:cubicBezTo>
                  <a:cubicBezTo>
                    <a:pt x="546" y="51"/>
                    <a:pt x="546" y="54"/>
                    <a:pt x="545" y="54"/>
                  </a:cubicBezTo>
                  <a:cubicBezTo>
                    <a:pt x="544" y="54"/>
                    <a:pt x="544" y="52"/>
                    <a:pt x="543" y="52"/>
                  </a:cubicBezTo>
                  <a:cubicBezTo>
                    <a:pt x="541" y="51"/>
                    <a:pt x="540" y="50"/>
                    <a:pt x="538" y="49"/>
                  </a:cubicBezTo>
                  <a:cubicBezTo>
                    <a:pt x="538" y="49"/>
                    <a:pt x="537" y="50"/>
                    <a:pt x="537" y="51"/>
                  </a:cubicBezTo>
                  <a:cubicBezTo>
                    <a:pt x="537" y="51"/>
                    <a:pt x="539" y="52"/>
                    <a:pt x="539" y="53"/>
                  </a:cubicBezTo>
                  <a:cubicBezTo>
                    <a:pt x="539" y="53"/>
                    <a:pt x="541" y="54"/>
                    <a:pt x="541" y="54"/>
                  </a:cubicBezTo>
                  <a:cubicBezTo>
                    <a:pt x="541" y="55"/>
                    <a:pt x="540" y="56"/>
                    <a:pt x="539" y="56"/>
                  </a:cubicBezTo>
                  <a:cubicBezTo>
                    <a:pt x="540" y="57"/>
                    <a:pt x="541" y="58"/>
                    <a:pt x="542" y="58"/>
                  </a:cubicBezTo>
                  <a:cubicBezTo>
                    <a:pt x="542" y="58"/>
                    <a:pt x="540" y="60"/>
                    <a:pt x="540" y="60"/>
                  </a:cubicBezTo>
                  <a:cubicBezTo>
                    <a:pt x="540" y="60"/>
                    <a:pt x="538" y="59"/>
                    <a:pt x="538" y="59"/>
                  </a:cubicBezTo>
                  <a:cubicBezTo>
                    <a:pt x="537" y="58"/>
                    <a:pt x="536" y="57"/>
                    <a:pt x="536" y="57"/>
                  </a:cubicBezTo>
                  <a:cubicBezTo>
                    <a:pt x="535" y="56"/>
                    <a:pt x="534" y="56"/>
                    <a:pt x="533" y="55"/>
                  </a:cubicBezTo>
                  <a:cubicBezTo>
                    <a:pt x="533" y="55"/>
                    <a:pt x="531" y="53"/>
                    <a:pt x="531" y="54"/>
                  </a:cubicBezTo>
                  <a:cubicBezTo>
                    <a:pt x="531" y="54"/>
                    <a:pt x="529" y="56"/>
                    <a:pt x="529" y="56"/>
                  </a:cubicBezTo>
                  <a:cubicBezTo>
                    <a:pt x="529" y="56"/>
                    <a:pt x="532" y="57"/>
                    <a:pt x="532" y="57"/>
                  </a:cubicBezTo>
                  <a:cubicBezTo>
                    <a:pt x="532" y="58"/>
                    <a:pt x="530" y="59"/>
                    <a:pt x="530" y="60"/>
                  </a:cubicBezTo>
                  <a:cubicBezTo>
                    <a:pt x="530" y="60"/>
                    <a:pt x="529" y="61"/>
                    <a:pt x="528" y="62"/>
                  </a:cubicBezTo>
                  <a:cubicBezTo>
                    <a:pt x="528" y="63"/>
                    <a:pt x="527" y="63"/>
                    <a:pt x="526" y="64"/>
                  </a:cubicBezTo>
                  <a:cubicBezTo>
                    <a:pt x="526" y="64"/>
                    <a:pt x="525" y="66"/>
                    <a:pt x="525" y="66"/>
                  </a:cubicBezTo>
                  <a:cubicBezTo>
                    <a:pt x="525" y="66"/>
                    <a:pt x="523" y="65"/>
                    <a:pt x="523" y="65"/>
                  </a:cubicBezTo>
                  <a:cubicBezTo>
                    <a:pt x="522" y="64"/>
                    <a:pt x="524" y="63"/>
                    <a:pt x="524" y="62"/>
                  </a:cubicBezTo>
                  <a:cubicBezTo>
                    <a:pt x="524" y="62"/>
                    <a:pt x="526" y="61"/>
                    <a:pt x="526" y="60"/>
                  </a:cubicBezTo>
                  <a:cubicBezTo>
                    <a:pt x="526" y="60"/>
                    <a:pt x="524" y="59"/>
                    <a:pt x="524" y="59"/>
                  </a:cubicBezTo>
                  <a:cubicBezTo>
                    <a:pt x="523" y="58"/>
                    <a:pt x="522" y="57"/>
                    <a:pt x="522" y="57"/>
                  </a:cubicBezTo>
                  <a:cubicBezTo>
                    <a:pt x="521" y="57"/>
                    <a:pt x="520" y="59"/>
                    <a:pt x="520" y="59"/>
                  </a:cubicBezTo>
                  <a:cubicBezTo>
                    <a:pt x="519" y="60"/>
                    <a:pt x="519" y="61"/>
                    <a:pt x="518" y="61"/>
                  </a:cubicBezTo>
                  <a:cubicBezTo>
                    <a:pt x="517" y="63"/>
                    <a:pt x="516" y="64"/>
                    <a:pt x="515" y="66"/>
                  </a:cubicBezTo>
                  <a:cubicBezTo>
                    <a:pt x="513" y="65"/>
                    <a:pt x="512" y="64"/>
                    <a:pt x="510" y="62"/>
                  </a:cubicBezTo>
                  <a:cubicBezTo>
                    <a:pt x="511" y="61"/>
                    <a:pt x="512" y="59"/>
                    <a:pt x="514" y="58"/>
                  </a:cubicBezTo>
                  <a:cubicBezTo>
                    <a:pt x="515" y="56"/>
                    <a:pt x="516" y="55"/>
                    <a:pt x="517" y="53"/>
                  </a:cubicBezTo>
                  <a:cubicBezTo>
                    <a:pt x="516" y="53"/>
                    <a:pt x="515" y="52"/>
                    <a:pt x="515" y="52"/>
                  </a:cubicBezTo>
                  <a:cubicBezTo>
                    <a:pt x="514" y="52"/>
                    <a:pt x="514" y="54"/>
                    <a:pt x="513" y="54"/>
                  </a:cubicBezTo>
                  <a:cubicBezTo>
                    <a:pt x="512" y="54"/>
                    <a:pt x="512" y="52"/>
                    <a:pt x="511" y="52"/>
                  </a:cubicBezTo>
                  <a:cubicBezTo>
                    <a:pt x="510" y="52"/>
                    <a:pt x="510" y="54"/>
                    <a:pt x="509" y="54"/>
                  </a:cubicBezTo>
                  <a:cubicBezTo>
                    <a:pt x="509" y="55"/>
                    <a:pt x="508" y="53"/>
                    <a:pt x="507" y="53"/>
                  </a:cubicBezTo>
                  <a:cubicBezTo>
                    <a:pt x="506" y="53"/>
                    <a:pt x="506" y="55"/>
                    <a:pt x="505" y="55"/>
                  </a:cubicBezTo>
                  <a:cubicBezTo>
                    <a:pt x="505" y="55"/>
                    <a:pt x="503" y="53"/>
                    <a:pt x="503" y="53"/>
                  </a:cubicBezTo>
                  <a:cubicBezTo>
                    <a:pt x="502" y="54"/>
                    <a:pt x="502" y="55"/>
                    <a:pt x="501" y="56"/>
                  </a:cubicBezTo>
                  <a:cubicBezTo>
                    <a:pt x="501" y="56"/>
                    <a:pt x="500" y="57"/>
                    <a:pt x="500" y="58"/>
                  </a:cubicBezTo>
                  <a:cubicBezTo>
                    <a:pt x="499" y="57"/>
                    <a:pt x="498" y="57"/>
                    <a:pt x="497" y="56"/>
                  </a:cubicBezTo>
                  <a:cubicBezTo>
                    <a:pt x="497" y="56"/>
                    <a:pt x="495" y="55"/>
                    <a:pt x="495" y="54"/>
                  </a:cubicBezTo>
                  <a:cubicBezTo>
                    <a:pt x="495" y="54"/>
                    <a:pt x="497" y="53"/>
                    <a:pt x="497" y="52"/>
                  </a:cubicBezTo>
                  <a:cubicBezTo>
                    <a:pt x="497" y="52"/>
                    <a:pt x="495" y="51"/>
                    <a:pt x="495" y="50"/>
                  </a:cubicBezTo>
                  <a:cubicBezTo>
                    <a:pt x="495" y="50"/>
                    <a:pt x="496" y="49"/>
                    <a:pt x="496" y="48"/>
                  </a:cubicBezTo>
                  <a:cubicBezTo>
                    <a:pt x="496" y="47"/>
                    <a:pt x="494" y="47"/>
                    <a:pt x="494" y="47"/>
                  </a:cubicBezTo>
                  <a:cubicBezTo>
                    <a:pt x="493" y="48"/>
                    <a:pt x="492" y="49"/>
                    <a:pt x="491" y="51"/>
                  </a:cubicBezTo>
                  <a:cubicBezTo>
                    <a:pt x="491" y="52"/>
                    <a:pt x="492" y="52"/>
                    <a:pt x="493" y="53"/>
                  </a:cubicBezTo>
                  <a:cubicBezTo>
                    <a:pt x="493" y="53"/>
                    <a:pt x="495" y="54"/>
                    <a:pt x="495" y="54"/>
                  </a:cubicBezTo>
                  <a:cubicBezTo>
                    <a:pt x="495" y="55"/>
                    <a:pt x="493" y="56"/>
                    <a:pt x="493" y="57"/>
                  </a:cubicBezTo>
                  <a:cubicBezTo>
                    <a:pt x="493" y="57"/>
                    <a:pt x="496" y="58"/>
                    <a:pt x="496" y="58"/>
                  </a:cubicBezTo>
                  <a:cubicBezTo>
                    <a:pt x="496" y="59"/>
                    <a:pt x="494" y="61"/>
                    <a:pt x="494" y="61"/>
                  </a:cubicBezTo>
                  <a:cubicBezTo>
                    <a:pt x="493" y="61"/>
                    <a:pt x="492" y="59"/>
                    <a:pt x="492" y="59"/>
                  </a:cubicBezTo>
                  <a:cubicBezTo>
                    <a:pt x="492" y="58"/>
                    <a:pt x="490" y="58"/>
                    <a:pt x="489" y="57"/>
                  </a:cubicBezTo>
                  <a:cubicBezTo>
                    <a:pt x="489" y="57"/>
                    <a:pt x="491" y="55"/>
                    <a:pt x="491" y="55"/>
                  </a:cubicBezTo>
                  <a:cubicBezTo>
                    <a:pt x="491" y="54"/>
                    <a:pt x="490" y="54"/>
                    <a:pt x="489" y="53"/>
                  </a:cubicBezTo>
                  <a:cubicBezTo>
                    <a:pt x="489" y="53"/>
                    <a:pt x="487" y="51"/>
                    <a:pt x="487" y="52"/>
                  </a:cubicBezTo>
                  <a:cubicBezTo>
                    <a:pt x="486" y="52"/>
                    <a:pt x="485" y="54"/>
                    <a:pt x="485" y="54"/>
                  </a:cubicBezTo>
                  <a:cubicBezTo>
                    <a:pt x="484" y="54"/>
                    <a:pt x="483" y="52"/>
                    <a:pt x="483" y="52"/>
                  </a:cubicBezTo>
                  <a:cubicBezTo>
                    <a:pt x="482" y="52"/>
                    <a:pt x="481" y="51"/>
                    <a:pt x="481" y="50"/>
                  </a:cubicBezTo>
                  <a:cubicBezTo>
                    <a:pt x="481" y="50"/>
                    <a:pt x="482" y="48"/>
                    <a:pt x="482" y="48"/>
                  </a:cubicBezTo>
                  <a:cubicBezTo>
                    <a:pt x="483" y="47"/>
                    <a:pt x="483" y="47"/>
                    <a:pt x="484" y="46"/>
                  </a:cubicBezTo>
                  <a:cubicBezTo>
                    <a:pt x="484" y="45"/>
                    <a:pt x="486" y="44"/>
                    <a:pt x="486" y="44"/>
                  </a:cubicBezTo>
                  <a:cubicBezTo>
                    <a:pt x="486" y="43"/>
                    <a:pt x="484" y="42"/>
                    <a:pt x="483" y="42"/>
                  </a:cubicBezTo>
                  <a:cubicBezTo>
                    <a:pt x="483" y="43"/>
                    <a:pt x="482" y="43"/>
                    <a:pt x="482" y="44"/>
                  </a:cubicBezTo>
                  <a:cubicBezTo>
                    <a:pt x="481" y="44"/>
                    <a:pt x="480" y="46"/>
                    <a:pt x="480" y="46"/>
                  </a:cubicBezTo>
                  <a:cubicBezTo>
                    <a:pt x="480" y="46"/>
                    <a:pt x="478" y="45"/>
                    <a:pt x="478" y="45"/>
                  </a:cubicBezTo>
                  <a:cubicBezTo>
                    <a:pt x="478" y="45"/>
                    <a:pt x="476" y="43"/>
                    <a:pt x="476" y="43"/>
                  </a:cubicBezTo>
                  <a:cubicBezTo>
                    <a:pt x="475" y="43"/>
                    <a:pt x="474" y="45"/>
                    <a:pt x="474" y="45"/>
                  </a:cubicBezTo>
                  <a:cubicBezTo>
                    <a:pt x="473" y="46"/>
                    <a:pt x="473" y="47"/>
                    <a:pt x="472" y="47"/>
                  </a:cubicBezTo>
                  <a:cubicBezTo>
                    <a:pt x="472" y="48"/>
                    <a:pt x="471" y="49"/>
                    <a:pt x="470" y="50"/>
                  </a:cubicBezTo>
                  <a:cubicBezTo>
                    <a:pt x="470" y="50"/>
                    <a:pt x="473" y="51"/>
                    <a:pt x="473" y="51"/>
                  </a:cubicBezTo>
                  <a:cubicBezTo>
                    <a:pt x="473" y="52"/>
                    <a:pt x="471" y="53"/>
                    <a:pt x="471" y="54"/>
                  </a:cubicBezTo>
                  <a:cubicBezTo>
                    <a:pt x="470" y="54"/>
                    <a:pt x="470" y="55"/>
                    <a:pt x="469" y="56"/>
                  </a:cubicBezTo>
                  <a:cubicBezTo>
                    <a:pt x="469" y="57"/>
                    <a:pt x="468" y="57"/>
                    <a:pt x="468" y="58"/>
                  </a:cubicBezTo>
                  <a:cubicBezTo>
                    <a:pt x="467" y="58"/>
                    <a:pt x="466" y="60"/>
                    <a:pt x="466" y="60"/>
                  </a:cubicBezTo>
                  <a:cubicBezTo>
                    <a:pt x="466" y="60"/>
                    <a:pt x="464" y="59"/>
                    <a:pt x="464" y="59"/>
                  </a:cubicBezTo>
                  <a:cubicBezTo>
                    <a:pt x="464" y="58"/>
                    <a:pt x="466" y="57"/>
                    <a:pt x="465" y="56"/>
                  </a:cubicBezTo>
                  <a:cubicBezTo>
                    <a:pt x="465" y="56"/>
                    <a:pt x="463" y="55"/>
                    <a:pt x="463" y="55"/>
                  </a:cubicBezTo>
                  <a:cubicBezTo>
                    <a:pt x="464" y="54"/>
                    <a:pt x="464" y="53"/>
                    <a:pt x="465" y="52"/>
                  </a:cubicBezTo>
                  <a:cubicBezTo>
                    <a:pt x="465" y="52"/>
                    <a:pt x="466" y="51"/>
                    <a:pt x="467" y="50"/>
                  </a:cubicBezTo>
                  <a:cubicBezTo>
                    <a:pt x="467" y="50"/>
                    <a:pt x="468" y="48"/>
                    <a:pt x="468" y="48"/>
                  </a:cubicBezTo>
                  <a:cubicBezTo>
                    <a:pt x="468" y="48"/>
                    <a:pt x="466" y="47"/>
                    <a:pt x="466" y="46"/>
                  </a:cubicBezTo>
                  <a:cubicBezTo>
                    <a:pt x="465" y="46"/>
                    <a:pt x="464" y="45"/>
                    <a:pt x="464" y="45"/>
                  </a:cubicBezTo>
                  <a:cubicBezTo>
                    <a:pt x="464" y="45"/>
                    <a:pt x="462" y="46"/>
                    <a:pt x="462" y="47"/>
                  </a:cubicBezTo>
                  <a:cubicBezTo>
                    <a:pt x="462" y="47"/>
                    <a:pt x="464" y="48"/>
                    <a:pt x="464" y="49"/>
                  </a:cubicBezTo>
                  <a:cubicBezTo>
                    <a:pt x="464" y="49"/>
                    <a:pt x="463" y="51"/>
                    <a:pt x="463" y="51"/>
                  </a:cubicBezTo>
                  <a:cubicBezTo>
                    <a:pt x="462" y="51"/>
                    <a:pt x="460" y="49"/>
                    <a:pt x="460" y="49"/>
                  </a:cubicBezTo>
                  <a:cubicBezTo>
                    <a:pt x="460" y="49"/>
                    <a:pt x="459" y="51"/>
                    <a:pt x="459" y="51"/>
                  </a:cubicBezTo>
                  <a:cubicBezTo>
                    <a:pt x="459" y="52"/>
                    <a:pt x="461" y="52"/>
                    <a:pt x="461" y="53"/>
                  </a:cubicBezTo>
                  <a:cubicBezTo>
                    <a:pt x="461" y="54"/>
                    <a:pt x="459" y="54"/>
                    <a:pt x="459" y="55"/>
                  </a:cubicBezTo>
                  <a:cubicBezTo>
                    <a:pt x="458" y="57"/>
                    <a:pt x="457" y="58"/>
                    <a:pt x="456" y="60"/>
                  </a:cubicBezTo>
                  <a:cubicBezTo>
                    <a:pt x="455" y="60"/>
                    <a:pt x="454" y="62"/>
                    <a:pt x="454" y="62"/>
                  </a:cubicBezTo>
                  <a:cubicBezTo>
                    <a:pt x="454" y="62"/>
                    <a:pt x="452" y="60"/>
                    <a:pt x="452" y="60"/>
                  </a:cubicBezTo>
                  <a:cubicBezTo>
                    <a:pt x="452" y="60"/>
                    <a:pt x="453" y="58"/>
                    <a:pt x="454" y="58"/>
                  </a:cubicBezTo>
                  <a:cubicBezTo>
                    <a:pt x="454" y="57"/>
                    <a:pt x="455" y="56"/>
                    <a:pt x="455" y="56"/>
                  </a:cubicBezTo>
                  <a:cubicBezTo>
                    <a:pt x="456" y="55"/>
                    <a:pt x="456" y="54"/>
                    <a:pt x="457" y="53"/>
                  </a:cubicBezTo>
                  <a:cubicBezTo>
                    <a:pt x="456" y="53"/>
                    <a:pt x="455" y="52"/>
                    <a:pt x="455" y="52"/>
                  </a:cubicBezTo>
                  <a:cubicBezTo>
                    <a:pt x="454" y="52"/>
                    <a:pt x="453" y="50"/>
                    <a:pt x="452" y="50"/>
                  </a:cubicBezTo>
                  <a:cubicBezTo>
                    <a:pt x="452" y="50"/>
                    <a:pt x="454" y="48"/>
                    <a:pt x="454" y="48"/>
                  </a:cubicBezTo>
                  <a:cubicBezTo>
                    <a:pt x="455" y="47"/>
                    <a:pt x="455" y="46"/>
                    <a:pt x="456" y="46"/>
                  </a:cubicBezTo>
                  <a:cubicBezTo>
                    <a:pt x="456" y="45"/>
                    <a:pt x="457" y="44"/>
                    <a:pt x="458" y="43"/>
                  </a:cubicBezTo>
                  <a:cubicBezTo>
                    <a:pt x="458" y="43"/>
                    <a:pt x="455" y="42"/>
                    <a:pt x="455" y="42"/>
                  </a:cubicBezTo>
                  <a:cubicBezTo>
                    <a:pt x="455" y="41"/>
                    <a:pt x="457" y="40"/>
                    <a:pt x="457" y="39"/>
                  </a:cubicBezTo>
                  <a:cubicBezTo>
                    <a:pt x="457" y="39"/>
                    <a:pt x="455" y="38"/>
                    <a:pt x="455" y="38"/>
                  </a:cubicBezTo>
                  <a:cubicBezTo>
                    <a:pt x="455" y="38"/>
                    <a:pt x="453" y="39"/>
                    <a:pt x="453" y="40"/>
                  </a:cubicBezTo>
                  <a:cubicBezTo>
                    <a:pt x="453" y="41"/>
                    <a:pt x="455" y="41"/>
                    <a:pt x="455" y="42"/>
                  </a:cubicBezTo>
                  <a:cubicBezTo>
                    <a:pt x="455" y="42"/>
                    <a:pt x="454" y="43"/>
                    <a:pt x="454" y="44"/>
                  </a:cubicBezTo>
                  <a:cubicBezTo>
                    <a:pt x="453" y="45"/>
                    <a:pt x="453" y="45"/>
                    <a:pt x="452" y="46"/>
                  </a:cubicBezTo>
                  <a:cubicBezTo>
                    <a:pt x="452" y="46"/>
                    <a:pt x="451" y="48"/>
                    <a:pt x="450" y="48"/>
                  </a:cubicBezTo>
                  <a:cubicBezTo>
                    <a:pt x="450" y="48"/>
                    <a:pt x="448" y="47"/>
                    <a:pt x="448" y="47"/>
                  </a:cubicBezTo>
                  <a:cubicBezTo>
                    <a:pt x="448" y="47"/>
                    <a:pt x="446" y="49"/>
                    <a:pt x="446" y="49"/>
                  </a:cubicBezTo>
                  <a:cubicBezTo>
                    <a:pt x="446" y="49"/>
                    <a:pt x="449" y="50"/>
                    <a:pt x="449" y="51"/>
                  </a:cubicBezTo>
                  <a:cubicBezTo>
                    <a:pt x="448" y="51"/>
                    <a:pt x="447" y="52"/>
                    <a:pt x="447" y="53"/>
                  </a:cubicBezTo>
                  <a:cubicBezTo>
                    <a:pt x="447" y="53"/>
                    <a:pt x="445" y="55"/>
                    <a:pt x="445" y="55"/>
                  </a:cubicBezTo>
                  <a:cubicBezTo>
                    <a:pt x="445" y="55"/>
                    <a:pt x="443" y="53"/>
                    <a:pt x="443" y="53"/>
                  </a:cubicBezTo>
                  <a:cubicBezTo>
                    <a:pt x="443" y="54"/>
                    <a:pt x="441" y="55"/>
                    <a:pt x="441" y="56"/>
                  </a:cubicBezTo>
                  <a:cubicBezTo>
                    <a:pt x="441" y="56"/>
                    <a:pt x="443" y="57"/>
                    <a:pt x="443" y="57"/>
                  </a:cubicBezTo>
                  <a:cubicBezTo>
                    <a:pt x="444" y="58"/>
                    <a:pt x="442" y="59"/>
                    <a:pt x="442" y="60"/>
                  </a:cubicBezTo>
                  <a:cubicBezTo>
                    <a:pt x="442" y="60"/>
                    <a:pt x="444" y="61"/>
                    <a:pt x="444" y="61"/>
                  </a:cubicBezTo>
                  <a:cubicBezTo>
                    <a:pt x="444" y="62"/>
                    <a:pt x="443" y="63"/>
                    <a:pt x="442" y="63"/>
                  </a:cubicBezTo>
                  <a:cubicBezTo>
                    <a:pt x="442" y="64"/>
                    <a:pt x="441" y="62"/>
                    <a:pt x="440" y="62"/>
                  </a:cubicBezTo>
                  <a:cubicBezTo>
                    <a:pt x="439" y="62"/>
                    <a:pt x="439" y="64"/>
                    <a:pt x="438" y="64"/>
                  </a:cubicBezTo>
                  <a:cubicBezTo>
                    <a:pt x="438" y="64"/>
                    <a:pt x="437" y="62"/>
                    <a:pt x="436" y="62"/>
                  </a:cubicBezTo>
                  <a:cubicBezTo>
                    <a:pt x="436" y="62"/>
                    <a:pt x="435" y="64"/>
                    <a:pt x="434" y="65"/>
                  </a:cubicBezTo>
                  <a:cubicBezTo>
                    <a:pt x="434" y="65"/>
                    <a:pt x="432" y="63"/>
                    <a:pt x="432" y="63"/>
                  </a:cubicBezTo>
                  <a:cubicBezTo>
                    <a:pt x="432" y="63"/>
                    <a:pt x="434" y="61"/>
                    <a:pt x="434" y="61"/>
                  </a:cubicBezTo>
                  <a:cubicBezTo>
                    <a:pt x="434" y="60"/>
                    <a:pt x="432" y="59"/>
                    <a:pt x="432" y="59"/>
                  </a:cubicBezTo>
                  <a:cubicBezTo>
                    <a:pt x="432" y="59"/>
                    <a:pt x="430" y="61"/>
                    <a:pt x="430" y="61"/>
                  </a:cubicBezTo>
                  <a:cubicBezTo>
                    <a:pt x="430" y="62"/>
                    <a:pt x="432" y="62"/>
                    <a:pt x="432" y="63"/>
                  </a:cubicBezTo>
                  <a:cubicBezTo>
                    <a:pt x="432" y="63"/>
                    <a:pt x="430" y="64"/>
                    <a:pt x="430" y="65"/>
                  </a:cubicBezTo>
                  <a:cubicBezTo>
                    <a:pt x="430" y="65"/>
                    <a:pt x="433" y="67"/>
                    <a:pt x="433" y="67"/>
                  </a:cubicBezTo>
                  <a:cubicBezTo>
                    <a:pt x="432" y="67"/>
                    <a:pt x="432" y="69"/>
                    <a:pt x="431" y="69"/>
                  </a:cubicBezTo>
                  <a:cubicBezTo>
                    <a:pt x="430" y="69"/>
                    <a:pt x="429" y="67"/>
                    <a:pt x="429" y="67"/>
                  </a:cubicBezTo>
                  <a:cubicBezTo>
                    <a:pt x="429" y="67"/>
                    <a:pt x="427" y="66"/>
                    <a:pt x="427" y="66"/>
                  </a:cubicBezTo>
                  <a:cubicBezTo>
                    <a:pt x="426" y="65"/>
                    <a:pt x="428" y="64"/>
                    <a:pt x="428" y="63"/>
                  </a:cubicBezTo>
                  <a:cubicBezTo>
                    <a:pt x="428" y="63"/>
                    <a:pt x="426" y="62"/>
                    <a:pt x="426" y="62"/>
                  </a:cubicBezTo>
                  <a:cubicBezTo>
                    <a:pt x="426" y="61"/>
                    <a:pt x="428" y="60"/>
                    <a:pt x="428" y="59"/>
                  </a:cubicBezTo>
                  <a:cubicBezTo>
                    <a:pt x="428" y="59"/>
                    <a:pt x="426" y="58"/>
                    <a:pt x="425" y="58"/>
                  </a:cubicBezTo>
                  <a:cubicBezTo>
                    <a:pt x="425" y="58"/>
                    <a:pt x="423" y="56"/>
                    <a:pt x="423" y="56"/>
                  </a:cubicBezTo>
                  <a:cubicBezTo>
                    <a:pt x="423" y="56"/>
                    <a:pt x="425" y="54"/>
                    <a:pt x="425" y="54"/>
                  </a:cubicBezTo>
                  <a:cubicBezTo>
                    <a:pt x="425" y="53"/>
                    <a:pt x="423" y="52"/>
                    <a:pt x="423" y="52"/>
                  </a:cubicBezTo>
                  <a:cubicBezTo>
                    <a:pt x="422" y="52"/>
                    <a:pt x="421" y="51"/>
                    <a:pt x="420" y="50"/>
                  </a:cubicBezTo>
                  <a:cubicBezTo>
                    <a:pt x="420" y="50"/>
                    <a:pt x="418" y="49"/>
                    <a:pt x="418" y="49"/>
                  </a:cubicBezTo>
                  <a:cubicBezTo>
                    <a:pt x="418" y="48"/>
                    <a:pt x="420" y="47"/>
                    <a:pt x="420" y="46"/>
                  </a:cubicBezTo>
                  <a:cubicBezTo>
                    <a:pt x="420" y="46"/>
                    <a:pt x="418" y="45"/>
                    <a:pt x="418" y="45"/>
                  </a:cubicBezTo>
                  <a:cubicBezTo>
                    <a:pt x="417" y="45"/>
                    <a:pt x="416" y="47"/>
                    <a:pt x="416" y="47"/>
                  </a:cubicBezTo>
                  <a:cubicBezTo>
                    <a:pt x="416" y="47"/>
                    <a:pt x="418" y="48"/>
                    <a:pt x="418" y="49"/>
                  </a:cubicBezTo>
                  <a:cubicBezTo>
                    <a:pt x="418" y="49"/>
                    <a:pt x="417" y="50"/>
                    <a:pt x="417" y="51"/>
                  </a:cubicBezTo>
                  <a:cubicBezTo>
                    <a:pt x="416" y="51"/>
                    <a:pt x="415" y="52"/>
                    <a:pt x="415" y="53"/>
                  </a:cubicBezTo>
                  <a:cubicBezTo>
                    <a:pt x="415" y="54"/>
                    <a:pt x="413" y="55"/>
                    <a:pt x="413" y="55"/>
                  </a:cubicBezTo>
                  <a:cubicBezTo>
                    <a:pt x="413" y="56"/>
                    <a:pt x="415" y="57"/>
                    <a:pt x="415" y="57"/>
                  </a:cubicBezTo>
                  <a:cubicBezTo>
                    <a:pt x="415" y="58"/>
                    <a:pt x="414" y="59"/>
                    <a:pt x="414" y="59"/>
                  </a:cubicBezTo>
                  <a:cubicBezTo>
                    <a:pt x="413" y="60"/>
                    <a:pt x="413" y="61"/>
                    <a:pt x="412" y="62"/>
                  </a:cubicBezTo>
                  <a:cubicBezTo>
                    <a:pt x="411" y="63"/>
                    <a:pt x="410" y="65"/>
                    <a:pt x="409" y="66"/>
                  </a:cubicBezTo>
                  <a:cubicBezTo>
                    <a:pt x="407" y="65"/>
                    <a:pt x="406" y="64"/>
                    <a:pt x="404" y="63"/>
                  </a:cubicBezTo>
                  <a:cubicBezTo>
                    <a:pt x="404" y="62"/>
                    <a:pt x="402" y="62"/>
                    <a:pt x="402" y="61"/>
                  </a:cubicBezTo>
                  <a:cubicBezTo>
                    <a:pt x="402" y="60"/>
                    <a:pt x="404" y="59"/>
                    <a:pt x="404" y="59"/>
                  </a:cubicBezTo>
                  <a:cubicBezTo>
                    <a:pt x="403" y="58"/>
                    <a:pt x="401" y="58"/>
                    <a:pt x="401" y="57"/>
                  </a:cubicBezTo>
                  <a:cubicBezTo>
                    <a:pt x="401" y="57"/>
                    <a:pt x="403" y="55"/>
                    <a:pt x="403" y="55"/>
                  </a:cubicBezTo>
                  <a:cubicBezTo>
                    <a:pt x="403" y="54"/>
                    <a:pt x="401" y="53"/>
                    <a:pt x="401" y="53"/>
                  </a:cubicBezTo>
                  <a:cubicBezTo>
                    <a:pt x="400" y="53"/>
                    <a:pt x="399" y="55"/>
                    <a:pt x="399" y="55"/>
                  </a:cubicBezTo>
                  <a:cubicBezTo>
                    <a:pt x="399" y="55"/>
                    <a:pt x="398" y="58"/>
                    <a:pt x="397" y="57"/>
                  </a:cubicBezTo>
                  <a:cubicBezTo>
                    <a:pt x="397" y="57"/>
                    <a:pt x="395" y="56"/>
                    <a:pt x="395" y="56"/>
                  </a:cubicBezTo>
                  <a:cubicBezTo>
                    <a:pt x="395" y="55"/>
                    <a:pt x="397" y="54"/>
                    <a:pt x="397" y="54"/>
                  </a:cubicBezTo>
                  <a:cubicBezTo>
                    <a:pt x="397" y="53"/>
                    <a:pt x="395" y="53"/>
                    <a:pt x="395" y="52"/>
                  </a:cubicBezTo>
                  <a:cubicBezTo>
                    <a:pt x="393" y="53"/>
                    <a:pt x="392" y="55"/>
                    <a:pt x="391" y="56"/>
                  </a:cubicBezTo>
                  <a:cubicBezTo>
                    <a:pt x="391" y="57"/>
                    <a:pt x="390" y="58"/>
                    <a:pt x="390" y="59"/>
                  </a:cubicBezTo>
                  <a:cubicBezTo>
                    <a:pt x="389" y="59"/>
                    <a:pt x="392" y="60"/>
                    <a:pt x="392" y="60"/>
                  </a:cubicBezTo>
                  <a:cubicBezTo>
                    <a:pt x="392" y="61"/>
                    <a:pt x="390" y="62"/>
                    <a:pt x="390" y="62"/>
                  </a:cubicBezTo>
                  <a:cubicBezTo>
                    <a:pt x="390" y="63"/>
                    <a:pt x="389" y="65"/>
                    <a:pt x="388" y="65"/>
                  </a:cubicBezTo>
                  <a:cubicBezTo>
                    <a:pt x="388" y="65"/>
                    <a:pt x="386" y="63"/>
                    <a:pt x="386" y="63"/>
                  </a:cubicBezTo>
                  <a:cubicBezTo>
                    <a:pt x="386" y="62"/>
                    <a:pt x="388" y="61"/>
                    <a:pt x="388" y="61"/>
                  </a:cubicBezTo>
                  <a:cubicBezTo>
                    <a:pt x="387" y="60"/>
                    <a:pt x="386" y="60"/>
                    <a:pt x="386" y="59"/>
                  </a:cubicBezTo>
                  <a:cubicBezTo>
                    <a:pt x="385" y="59"/>
                    <a:pt x="383" y="58"/>
                    <a:pt x="383" y="57"/>
                  </a:cubicBezTo>
                  <a:cubicBezTo>
                    <a:pt x="383" y="57"/>
                    <a:pt x="385" y="55"/>
                    <a:pt x="385" y="55"/>
                  </a:cubicBezTo>
                  <a:cubicBezTo>
                    <a:pt x="385" y="55"/>
                    <a:pt x="383" y="54"/>
                    <a:pt x="383" y="53"/>
                  </a:cubicBezTo>
                  <a:cubicBezTo>
                    <a:pt x="382" y="53"/>
                    <a:pt x="381" y="52"/>
                    <a:pt x="381" y="52"/>
                  </a:cubicBezTo>
                  <a:cubicBezTo>
                    <a:pt x="381" y="51"/>
                    <a:pt x="382" y="50"/>
                    <a:pt x="382" y="49"/>
                  </a:cubicBezTo>
                  <a:cubicBezTo>
                    <a:pt x="383" y="49"/>
                    <a:pt x="384" y="48"/>
                    <a:pt x="384" y="47"/>
                  </a:cubicBezTo>
                  <a:cubicBezTo>
                    <a:pt x="384" y="47"/>
                    <a:pt x="382" y="46"/>
                    <a:pt x="382" y="46"/>
                  </a:cubicBezTo>
                  <a:cubicBezTo>
                    <a:pt x="382" y="45"/>
                    <a:pt x="383" y="44"/>
                    <a:pt x="383" y="43"/>
                  </a:cubicBezTo>
                  <a:cubicBezTo>
                    <a:pt x="384" y="43"/>
                    <a:pt x="381" y="42"/>
                    <a:pt x="381" y="42"/>
                  </a:cubicBezTo>
                  <a:cubicBezTo>
                    <a:pt x="381" y="42"/>
                    <a:pt x="379" y="43"/>
                    <a:pt x="380" y="44"/>
                  </a:cubicBezTo>
                  <a:cubicBezTo>
                    <a:pt x="380" y="44"/>
                    <a:pt x="382" y="45"/>
                    <a:pt x="382" y="46"/>
                  </a:cubicBezTo>
                  <a:cubicBezTo>
                    <a:pt x="382" y="46"/>
                    <a:pt x="380" y="47"/>
                    <a:pt x="380" y="48"/>
                  </a:cubicBezTo>
                  <a:cubicBezTo>
                    <a:pt x="380" y="49"/>
                    <a:pt x="379" y="49"/>
                    <a:pt x="378" y="50"/>
                  </a:cubicBezTo>
                  <a:cubicBezTo>
                    <a:pt x="378" y="51"/>
                    <a:pt x="377" y="52"/>
                    <a:pt x="377" y="52"/>
                  </a:cubicBezTo>
                  <a:cubicBezTo>
                    <a:pt x="376" y="54"/>
                    <a:pt x="374" y="55"/>
                    <a:pt x="373" y="57"/>
                  </a:cubicBezTo>
                  <a:cubicBezTo>
                    <a:pt x="372" y="58"/>
                    <a:pt x="371" y="60"/>
                    <a:pt x="370" y="61"/>
                  </a:cubicBezTo>
                  <a:cubicBezTo>
                    <a:pt x="369" y="62"/>
                    <a:pt x="369" y="63"/>
                    <a:pt x="368" y="63"/>
                  </a:cubicBezTo>
                  <a:cubicBezTo>
                    <a:pt x="368" y="64"/>
                    <a:pt x="367" y="65"/>
                    <a:pt x="366" y="66"/>
                  </a:cubicBezTo>
                  <a:cubicBezTo>
                    <a:pt x="366" y="66"/>
                    <a:pt x="364" y="64"/>
                    <a:pt x="364" y="64"/>
                  </a:cubicBezTo>
                  <a:cubicBezTo>
                    <a:pt x="364" y="64"/>
                    <a:pt x="362" y="62"/>
                    <a:pt x="362" y="62"/>
                  </a:cubicBezTo>
                  <a:cubicBezTo>
                    <a:pt x="361" y="62"/>
                    <a:pt x="361" y="64"/>
                    <a:pt x="360" y="64"/>
                  </a:cubicBezTo>
                  <a:cubicBezTo>
                    <a:pt x="360" y="64"/>
                    <a:pt x="359" y="63"/>
                    <a:pt x="358" y="63"/>
                  </a:cubicBezTo>
                  <a:cubicBezTo>
                    <a:pt x="358" y="63"/>
                    <a:pt x="356" y="65"/>
                    <a:pt x="356" y="65"/>
                  </a:cubicBezTo>
                  <a:cubicBezTo>
                    <a:pt x="356" y="65"/>
                    <a:pt x="354" y="64"/>
                    <a:pt x="354" y="63"/>
                  </a:cubicBezTo>
                  <a:cubicBezTo>
                    <a:pt x="354" y="63"/>
                    <a:pt x="356" y="62"/>
                    <a:pt x="356" y="61"/>
                  </a:cubicBezTo>
                  <a:cubicBezTo>
                    <a:pt x="356" y="60"/>
                    <a:pt x="357" y="59"/>
                    <a:pt x="357" y="59"/>
                  </a:cubicBezTo>
                  <a:cubicBezTo>
                    <a:pt x="358" y="58"/>
                    <a:pt x="359" y="57"/>
                    <a:pt x="359" y="57"/>
                  </a:cubicBezTo>
                  <a:cubicBezTo>
                    <a:pt x="360" y="56"/>
                    <a:pt x="360" y="55"/>
                    <a:pt x="361" y="54"/>
                  </a:cubicBezTo>
                  <a:cubicBezTo>
                    <a:pt x="361" y="54"/>
                    <a:pt x="362" y="52"/>
                    <a:pt x="363" y="52"/>
                  </a:cubicBezTo>
                  <a:cubicBezTo>
                    <a:pt x="363" y="52"/>
                    <a:pt x="365" y="54"/>
                    <a:pt x="365" y="54"/>
                  </a:cubicBezTo>
                  <a:cubicBezTo>
                    <a:pt x="365" y="53"/>
                    <a:pt x="367" y="52"/>
                    <a:pt x="367" y="52"/>
                  </a:cubicBezTo>
                  <a:cubicBezTo>
                    <a:pt x="366" y="51"/>
                    <a:pt x="365" y="51"/>
                    <a:pt x="364" y="50"/>
                  </a:cubicBezTo>
                  <a:cubicBezTo>
                    <a:pt x="364" y="49"/>
                    <a:pt x="362" y="49"/>
                    <a:pt x="362" y="48"/>
                  </a:cubicBezTo>
                  <a:cubicBezTo>
                    <a:pt x="362" y="48"/>
                    <a:pt x="364" y="47"/>
                    <a:pt x="364" y="46"/>
                  </a:cubicBezTo>
                  <a:cubicBezTo>
                    <a:pt x="363" y="46"/>
                    <a:pt x="362" y="44"/>
                    <a:pt x="362" y="44"/>
                  </a:cubicBezTo>
                  <a:cubicBezTo>
                    <a:pt x="361" y="44"/>
                    <a:pt x="360" y="46"/>
                    <a:pt x="360" y="46"/>
                  </a:cubicBezTo>
                  <a:cubicBezTo>
                    <a:pt x="360" y="47"/>
                    <a:pt x="358" y="48"/>
                    <a:pt x="358" y="49"/>
                  </a:cubicBezTo>
                  <a:cubicBezTo>
                    <a:pt x="358" y="49"/>
                    <a:pt x="360" y="50"/>
                    <a:pt x="360" y="50"/>
                  </a:cubicBezTo>
                  <a:cubicBezTo>
                    <a:pt x="360" y="51"/>
                    <a:pt x="359" y="53"/>
                    <a:pt x="359" y="53"/>
                  </a:cubicBezTo>
                  <a:cubicBezTo>
                    <a:pt x="358" y="53"/>
                    <a:pt x="357" y="51"/>
                    <a:pt x="356" y="51"/>
                  </a:cubicBezTo>
                  <a:cubicBezTo>
                    <a:pt x="356" y="51"/>
                    <a:pt x="355" y="53"/>
                    <a:pt x="355" y="53"/>
                  </a:cubicBezTo>
                  <a:cubicBezTo>
                    <a:pt x="354" y="54"/>
                    <a:pt x="354" y="55"/>
                    <a:pt x="353" y="55"/>
                  </a:cubicBezTo>
                  <a:cubicBezTo>
                    <a:pt x="353" y="56"/>
                    <a:pt x="352" y="58"/>
                    <a:pt x="351" y="58"/>
                  </a:cubicBezTo>
                  <a:cubicBezTo>
                    <a:pt x="351" y="58"/>
                    <a:pt x="349" y="56"/>
                    <a:pt x="349" y="56"/>
                  </a:cubicBezTo>
                  <a:cubicBezTo>
                    <a:pt x="348" y="56"/>
                    <a:pt x="348" y="58"/>
                    <a:pt x="347" y="58"/>
                  </a:cubicBezTo>
                  <a:cubicBezTo>
                    <a:pt x="347" y="59"/>
                    <a:pt x="346" y="60"/>
                    <a:pt x="346" y="60"/>
                  </a:cubicBezTo>
                  <a:cubicBezTo>
                    <a:pt x="346" y="60"/>
                    <a:pt x="343" y="59"/>
                    <a:pt x="343" y="59"/>
                  </a:cubicBezTo>
                  <a:cubicBezTo>
                    <a:pt x="343" y="58"/>
                    <a:pt x="345" y="57"/>
                    <a:pt x="345" y="56"/>
                  </a:cubicBezTo>
                  <a:cubicBezTo>
                    <a:pt x="345" y="56"/>
                    <a:pt x="343" y="55"/>
                    <a:pt x="343" y="55"/>
                  </a:cubicBezTo>
                  <a:cubicBezTo>
                    <a:pt x="342" y="55"/>
                    <a:pt x="342" y="57"/>
                    <a:pt x="341" y="57"/>
                  </a:cubicBezTo>
                  <a:cubicBezTo>
                    <a:pt x="341" y="57"/>
                    <a:pt x="340" y="55"/>
                    <a:pt x="339" y="55"/>
                  </a:cubicBezTo>
                  <a:cubicBezTo>
                    <a:pt x="338" y="55"/>
                    <a:pt x="338" y="57"/>
                    <a:pt x="337" y="58"/>
                  </a:cubicBezTo>
                  <a:cubicBezTo>
                    <a:pt x="337" y="58"/>
                    <a:pt x="336" y="56"/>
                    <a:pt x="335" y="56"/>
                  </a:cubicBezTo>
                  <a:cubicBezTo>
                    <a:pt x="334" y="56"/>
                    <a:pt x="334" y="58"/>
                    <a:pt x="333" y="58"/>
                  </a:cubicBezTo>
                  <a:cubicBezTo>
                    <a:pt x="332" y="57"/>
                    <a:pt x="330" y="56"/>
                    <a:pt x="329" y="55"/>
                  </a:cubicBezTo>
                  <a:cubicBezTo>
                    <a:pt x="330" y="53"/>
                    <a:pt x="331" y="52"/>
                    <a:pt x="332" y="50"/>
                  </a:cubicBezTo>
                  <a:cubicBezTo>
                    <a:pt x="333" y="49"/>
                    <a:pt x="333" y="49"/>
                    <a:pt x="334" y="48"/>
                  </a:cubicBezTo>
                  <a:cubicBezTo>
                    <a:pt x="334" y="48"/>
                    <a:pt x="336" y="46"/>
                    <a:pt x="336" y="46"/>
                  </a:cubicBezTo>
                  <a:cubicBezTo>
                    <a:pt x="336" y="46"/>
                    <a:pt x="334" y="44"/>
                    <a:pt x="333" y="44"/>
                  </a:cubicBezTo>
                  <a:cubicBezTo>
                    <a:pt x="333" y="44"/>
                    <a:pt x="332" y="46"/>
                    <a:pt x="332" y="46"/>
                  </a:cubicBezTo>
                  <a:cubicBezTo>
                    <a:pt x="331" y="47"/>
                    <a:pt x="331" y="48"/>
                    <a:pt x="330" y="48"/>
                  </a:cubicBezTo>
                  <a:cubicBezTo>
                    <a:pt x="329" y="49"/>
                    <a:pt x="329" y="50"/>
                    <a:pt x="328" y="51"/>
                  </a:cubicBezTo>
                  <a:cubicBezTo>
                    <a:pt x="328" y="51"/>
                    <a:pt x="327" y="52"/>
                    <a:pt x="327" y="53"/>
                  </a:cubicBezTo>
                  <a:cubicBezTo>
                    <a:pt x="326" y="54"/>
                    <a:pt x="325" y="55"/>
                    <a:pt x="325" y="55"/>
                  </a:cubicBezTo>
                  <a:cubicBezTo>
                    <a:pt x="325" y="56"/>
                    <a:pt x="327" y="57"/>
                    <a:pt x="327" y="57"/>
                  </a:cubicBezTo>
                  <a:cubicBezTo>
                    <a:pt x="328" y="57"/>
                    <a:pt x="329" y="58"/>
                    <a:pt x="329" y="59"/>
                  </a:cubicBezTo>
                  <a:cubicBezTo>
                    <a:pt x="330" y="59"/>
                    <a:pt x="328" y="60"/>
                    <a:pt x="328" y="61"/>
                  </a:cubicBezTo>
                  <a:cubicBezTo>
                    <a:pt x="327" y="60"/>
                    <a:pt x="326" y="60"/>
                    <a:pt x="325" y="59"/>
                  </a:cubicBezTo>
                  <a:cubicBezTo>
                    <a:pt x="325" y="59"/>
                    <a:pt x="324" y="57"/>
                    <a:pt x="323" y="57"/>
                  </a:cubicBezTo>
                  <a:cubicBezTo>
                    <a:pt x="323" y="57"/>
                    <a:pt x="322" y="59"/>
                    <a:pt x="322" y="60"/>
                  </a:cubicBezTo>
                  <a:cubicBezTo>
                    <a:pt x="321" y="60"/>
                    <a:pt x="320" y="61"/>
                    <a:pt x="320" y="62"/>
                  </a:cubicBezTo>
                  <a:cubicBezTo>
                    <a:pt x="320" y="61"/>
                    <a:pt x="318" y="61"/>
                    <a:pt x="318" y="60"/>
                  </a:cubicBezTo>
                  <a:cubicBezTo>
                    <a:pt x="318" y="60"/>
                    <a:pt x="319" y="58"/>
                    <a:pt x="319" y="58"/>
                  </a:cubicBezTo>
                  <a:cubicBezTo>
                    <a:pt x="320" y="57"/>
                    <a:pt x="320" y="56"/>
                    <a:pt x="321" y="56"/>
                  </a:cubicBezTo>
                  <a:cubicBezTo>
                    <a:pt x="322" y="55"/>
                    <a:pt x="322" y="54"/>
                    <a:pt x="323" y="53"/>
                  </a:cubicBezTo>
                  <a:cubicBezTo>
                    <a:pt x="323" y="53"/>
                    <a:pt x="324" y="52"/>
                    <a:pt x="324" y="51"/>
                  </a:cubicBezTo>
                  <a:cubicBezTo>
                    <a:pt x="324" y="51"/>
                    <a:pt x="323" y="49"/>
                    <a:pt x="322" y="50"/>
                  </a:cubicBezTo>
                  <a:cubicBezTo>
                    <a:pt x="322" y="50"/>
                    <a:pt x="321" y="52"/>
                    <a:pt x="320" y="52"/>
                  </a:cubicBezTo>
                  <a:cubicBezTo>
                    <a:pt x="320" y="52"/>
                    <a:pt x="319" y="50"/>
                    <a:pt x="318" y="50"/>
                  </a:cubicBezTo>
                  <a:cubicBezTo>
                    <a:pt x="318" y="50"/>
                    <a:pt x="317" y="52"/>
                    <a:pt x="317" y="52"/>
                  </a:cubicBezTo>
                  <a:cubicBezTo>
                    <a:pt x="316" y="53"/>
                    <a:pt x="315" y="54"/>
                    <a:pt x="315" y="55"/>
                  </a:cubicBezTo>
                  <a:cubicBezTo>
                    <a:pt x="315" y="55"/>
                    <a:pt x="314" y="57"/>
                    <a:pt x="313" y="57"/>
                  </a:cubicBezTo>
                  <a:cubicBezTo>
                    <a:pt x="313" y="57"/>
                    <a:pt x="311" y="55"/>
                    <a:pt x="311" y="55"/>
                  </a:cubicBezTo>
                  <a:cubicBezTo>
                    <a:pt x="310" y="55"/>
                    <a:pt x="310" y="57"/>
                    <a:pt x="309" y="57"/>
                  </a:cubicBezTo>
                  <a:cubicBezTo>
                    <a:pt x="309" y="57"/>
                    <a:pt x="308" y="56"/>
                    <a:pt x="307" y="56"/>
                  </a:cubicBezTo>
                  <a:cubicBezTo>
                    <a:pt x="306" y="56"/>
                    <a:pt x="306" y="58"/>
                    <a:pt x="305" y="58"/>
                  </a:cubicBezTo>
                  <a:cubicBezTo>
                    <a:pt x="305" y="58"/>
                    <a:pt x="304" y="56"/>
                    <a:pt x="303" y="56"/>
                  </a:cubicBezTo>
                  <a:cubicBezTo>
                    <a:pt x="302" y="56"/>
                    <a:pt x="302" y="58"/>
                    <a:pt x="301" y="58"/>
                  </a:cubicBezTo>
                  <a:cubicBezTo>
                    <a:pt x="301" y="58"/>
                    <a:pt x="300" y="57"/>
                    <a:pt x="299" y="57"/>
                  </a:cubicBezTo>
                  <a:cubicBezTo>
                    <a:pt x="299" y="57"/>
                    <a:pt x="298" y="59"/>
                    <a:pt x="297" y="59"/>
                  </a:cubicBezTo>
                  <a:cubicBezTo>
                    <a:pt x="297" y="59"/>
                    <a:pt x="295" y="57"/>
                    <a:pt x="295" y="57"/>
                  </a:cubicBezTo>
                  <a:cubicBezTo>
                    <a:pt x="295" y="57"/>
                    <a:pt x="294" y="59"/>
                    <a:pt x="293" y="59"/>
                  </a:cubicBezTo>
                  <a:cubicBezTo>
                    <a:pt x="293" y="60"/>
                    <a:pt x="292" y="61"/>
                    <a:pt x="292" y="62"/>
                  </a:cubicBezTo>
                  <a:cubicBezTo>
                    <a:pt x="291" y="61"/>
                    <a:pt x="290" y="61"/>
                    <a:pt x="290" y="60"/>
                  </a:cubicBezTo>
                  <a:cubicBezTo>
                    <a:pt x="289" y="60"/>
                    <a:pt x="287" y="59"/>
                    <a:pt x="287" y="58"/>
                  </a:cubicBezTo>
                  <a:cubicBezTo>
                    <a:pt x="287" y="58"/>
                    <a:pt x="289" y="56"/>
                    <a:pt x="289" y="56"/>
                  </a:cubicBezTo>
                  <a:cubicBezTo>
                    <a:pt x="290" y="55"/>
                    <a:pt x="290" y="55"/>
                    <a:pt x="291" y="54"/>
                  </a:cubicBezTo>
                  <a:cubicBezTo>
                    <a:pt x="291" y="54"/>
                    <a:pt x="292" y="55"/>
                    <a:pt x="293" y="55"/>
                  </a:cubicBezTo>
                  <a:cubicBezTo>
                    <a:pt x="293" y="56"/>
                    <a:pt x="295" y="57"/>
                    <a:pt x="295" y="57"/>
                  </a:cubicBezTo>
                  <a:cubicBezTo>
                    <a:pt x="296" y="57"/>
                    <a:pt x="296" y="55"/>
                    <a:pt x="297" y="55"/>
                  </a:cubicBezTo>
                  <a:cubicBezTo>
                    <a:pt x="298" y="55"/>
                    <a:pt x="298" y="57"/>
                    <a:pt x="299" y="57"/>
                  </a:cubicBezTo>
                  <a:cubicBezTo>
                    <a:pt x="300" y="57"/>
                    <a:pt x="300" y="54"/>
                    <a:pt x="301" y="54"/>
                  </a:cubicBezTo>
                  <a:cubicBezTo>
                    <a:pt x="301" y="54"/>
                    <a:pt x="303" y="56"/>
                    <a:pt x="303" y="56"/>
                  </a:cubicBezTo>
                  <a:cubicBezTo>
                    <a:pt x="304" y="56"/>
                    <a:pt x="304" y="54"/>
                    <a:pt x="305" y="54"/>
                  </a:cubicBezTo>
                  <a:cubicBezTo>
                    <a:pt x="304" y="53"/>
                    <a:pt x="303" y="53"/>
                    <a:pt x="303" y="52"/>
                  </a:cubicBezTo>
                  <a:cubicBezTo>
                    <a:pt x="302" y="52"/>
                    <a:pt x="300" y="51"/>
                    <a:pt x="300" y="50"/>
                  </a:cubicBezTo>
                  <a:cubicBezTo>
                    <a:pt x="300" y="50"/>
                    <a:pt x="302" y="49"/>
                    <a:pt x="302" y="48"/>
                  </a:cubicBezTo>
                  <a:cubicBezTo>
                    <a:pt x="303" y="48"/>
                    <a:pt x="303" y="47"/>
                    <a:pt x="304" y="46"/>
                  </a:cubicBezTo>
                  <a:cubicBezTo>
                    <a:pt x="304" y="45"/>
                    <a:pt x="305" y="45"/>
                    <a:pt x="305" y="44"/>
                  </a:cubicBezTo>
                  <a:cubicBezTo>
                    <a:pt x="305" y="44"/>
                    <a:pt x="304" y="42"/>
                    <a:pt x="303" y="42"/>
                  </a:cubicBezTo>
                  <a:cubicBezTo>
                    <a:pt x="303" y="42"/>
                    <a:pt x="302" y="44"/>
                    <a:pt x="301" y="44"/>
                  </a:cubicBezTo>
                  <a:cubicBezTo>
                    <a:pt x="301" y="45"/>
                    <a:pt x="300" y="46"/>
                    <a:pt x="300" y="47"/>
                  </a:cubicBezTo>
                  <a:cubicBezTo>
                    <a:pt x="299" y="47"/>
                    <a:pt x="299" y="48"/>
                    <a:pt x="298" y="49"/>
                  </a:cubicBezTo>
                  <a:cubicBezTo>
                    <a:pt x="298" y="49"/>
                    <a:pt x="297" y="51"/>
                    <a:pt x="296" y="51"/>
                  </a:cubicBezTo>
                  <a:cubicBezTo>
                    <a:pt x="296" y="51"/>
                    <a:pt x="295" y="49"/>
                    <a:pt x="294" y="49"/>
                  </a:cubicBezTo>
                  <a:cubicBezTo>
                    <a:pt x="294" y="49"/>
                    <a:pt x="293" y="52"/>
                    <a:pt x="292" y="52"/>
                  </a:cubicBezTo>
                  <a:cubicBezTo>
                    <a:pt x="292" y="52"/>
                    <a:pt x="290" y="50"/>
                    <a:pt x="290" y="50"/>
                  </a:cubicBezTo>
                  <a:cubicBezTo>
                    <a:pt x="290" y="50"/>
                    <a:pt x="289" y="51"/>
                    <a:pt x="288" y="52"/>
                  </a:cubicBezTo>
                  <a:cubicBezTo>
                    <a:pt x="288" y="53"/>
                    <a:pt x="287" y="54"/>
                    <a:pt x="287" y="54"/>
                  </a:cubicBezTo>
                  <a:cubicBezTo>
                    <a:pt x="286" y="55"/>
                    <a:pt x="286" y="56"/>
                    <a:pt x="285" y="57"/>
                  </a:cubicBezTo>
                  <a:cubicBezTo>
                    <a:pt x="284" y="57"/>
                    <a:pt x="284" y="58"/>
                    <a:pt x="283" y="59"/>
                  </a:cubicBezTo>
                  <a:cubicBezTo>
                    <a:pt x="283" y="60"/>
                    <a:pt x="282" y="60"/>
                    <a:pt x="282" y="61"/>
                  </a:cubicBezTo>
                  <a:cubicBezTo>
                    <a:pt x="281" y="62"/>
                    <a:pt x="280" y="63"/>
                    <a:pt x="280" y="63"/>
                  </a:cubicBezTo>
                  <a:cubicBezTo>
                    <a:pt x="280" y="64"/>
                    <a:pt x="282" y="65"/>
                    <a:pt x="282" y="65"/>
                  </a:cubicBezTo>
                  <a:cubicBezTo>
                    <a:pt x="282" y="65"/>
                    <a:pt x="281" y="67"/>
                    <a:pt x="280" y="67"/>
                  </a:cubicBezTo>
                  <a:cubicBezTo>
                    <a:pt x="280" y="67"/>
                    <a:pt x="279" y="69"/>
                    <a:pt x="279" y="69"/>
                  </a:cubicBezTo>
                  <a:cubicBezTo>
                    <a:pt x="278" y="69"/>
                    <a:pt x="277" y="68"/>
                    <a:pt x="277" y="68"/>
                  </a:cubicBezTo>
                  <a:cubicBezTo>
                    <a:pt x="276" y="68"/>
                    <a:pt x="275" y="70"/>
                    <a:pt x="275" y="70"/>
                  </a:cubicBezTo>
                  <a:cubicBezTo>
                    <a:pt x="275" y="70"/>
                    <a:pt x="273" y="68"/>
                    <a:pt x="273" y="68"/>
                  </a:cubicBezTo>
                  <a:cubicBezTo>
                    <a:pt x="273" y="67"/>
                    <a:pt x="274" y="67"/>
                    <a:pt x="274" y="66"/>
                  </a:cubicBezTo>
                  <a:cubicBezTo>
                    <a:pt x="275" y="65"/>
                    <a:pt x="276" y="64"/>
                    <a:pt x="276" y="64"/>
                  </a:cubicBezTo>
                  <a:cubicBezTo>
                    <a:pt x="276" y="63"/>
                    <a:pt x="274" y="62"/>
                    <a:pt x="274" y="62"/>
                  </a:cubicBezTo>
                  <a:cubicBezTo>
                    <a:pt x="274" y="62"/>
                    <a:pt x="275" y="60"/>
                    <a:pt x="275" y="60"/>
                  </a:cubicBezTo>
                  <a:cubicBezTo>
                    <a:pt x="276" y="59"/>
                    <a:pt x="277" y="58"/>
                    <a:pt x="277" y="58"/>
                  </a:cubicBezTo>
                  <a:cubicBezTo>
                    <a:pt x="278" y="57"/>
                    <a:pt x="278" y="56"/>
                    <a:pt x="279" y="55"/>
                  </a:cubicBezTo>
                  <a:cubicBezTo>
                    <a:pt x="279" y="55"/>
                    <a:pt x="280" y="54"/>
                    <a:pt x="281" y="53"/>
                  </a:cubicBezTo>
                  <a:cubicBezTo>
                    <a:pt x="281" y="54"/>
                    <a:pt x="282" y="54"/>
                    <a:pt x="283" y="55"/>
                  </a:cubicBezTo>
                  <a:cubicBezTo>
                    <a:pt x="283" y="55"/>
                    <a:pt x="285" y="53"/>
                    <a:pt x="285" y="53"/>
                  </a:cubicBezTo>
                  <a:cubicBezTo>
                    <a:pt x="285" y="52"/>
                    <a:pt x="282" y="51"/>
                    <a:pt x="282" y="51"/>
                  </a:cubicBezTo>
                  <a:cubicBezTo>
                    <a:pt x="282" y="51"/>
                    <a:pt x="281" y="53"/>
                    <a:pt x="281" y="53"/>
                  </a:cubicBezTo>
                  <a:cubicBezTo>
                    <a:pt x="280" y="53"/>
                    <a:pt x="279" y="51"/>
                    <a:pt x="278" y="51"/>
                  </a:cubicBezTo>
                  <a:cubicBezTo>
                    <a:pt x="278" y="51"/>
                    <a:pt x="277" y="54"/>
                    <a:pt x="277" y="54"/>
                  </a:cubicBezTo>
                  <a:cubicBezTo>
                    <a:pt x="276" y="54"/>
                    <a:pt x="274" y="52"/>
                    <a:pt x="274" y="52"/>
                  </a:cubicBezTo>
                  <a:cubicBezTo>
                    <a:pt x="274" y="51"/>
                    <a:pt x="276" y="50"/>
                    <a:pt x="276" y="50"/>
                  </a:cubicBezTo>
                  <a:cubicBezTo>
                    <a:pt x="276" y="50"/>
                    <a:pt x="274" y="48"/>
                    <a:pt x="274" y="48"/>
                  </a:cubicBezTo>
                  <a:cubicBezTo>
                    <a:pt x="274" y="48"/>
                    <a:pt x="272" y="50"/>
                    <a:pt x="272" y="50"/>
                  </a:cubicBezTo>
                  <a:cubicBezTo>
                    <a:pt x="272" y="51"/>
                    <a:pt x="275" y="52"/>
                    <a:pt x="274" y="52"/>
                  </a:cubicBezTo>
                  <a:cubicBezTo>
                    <a:pt x="274" y="52"/>
                    <a:pt x="273" y="54"/>
                    <a:pt x="273" y="54"/>
                  </a:cubicBezTo>
                  <a:cubicBezTo>
                    <a:pt x="272" y="54"/>
                    <a:pt x="271" y="52"/>
                    <a:pt x="270" y="52"/>
                  </a:cubicBezTo>
                  <a:cubicBezTo>
                    <a:pt x="270" y="53"/>
                    <a:pt x="269" y="55"/>
                    <a:pt x="269" y="55"/>
                  </a:cubicBezTo>
                  <a:cubicBezTo>
                    <a:pt x="268" y="55"/>
                    <a:pt x="267" y="53"/>
                    <a:pt x="267" y="53"/>
                  </a:cubicBezTo>
                  <a:cubicBezTo>
                    <a:pt x="266" y="54"/>
                    <a:pt x="265" y="54"/>
                    <a:pt x="265" y="55"/>
                  </a:cubicBezTo>
                  <a:cubicBezTo>
                    <a:pt x="265" y="56"/>
                    <a:pt x="263" y="57"/>
                    <a:pt x="263" y="57"/>
                  </a:cubicBezTo>
                  <a:cubicBezTo>
                    <a:pt x="263" y="58"/>
                    <a:pt x="265" y="59"/>
                    <a:pt x="265" y="59"/>
                  </a:cubicBezTo>
                  <a:cubicBezTo>
                    <a:pt x="265" y="60"/>
                    <a:pt x="264" y="61"/>
                    <a:pt x="264" y="61"/>
                  </a:cubicBezTo>
                  <a:cubicBezTo>
                    <a:pt x="264" y="62"/>
                    <a:pt x="266" y="63"/>
                    <a:pt x="266" y="63"/>
                  </a:cubicBezTo>
                  <a:cubicBezTo>
                    <a:pt x="266" y="64"/>
                    <a:pt x="264" y="65"/>
                    <a:pt x="264" y="65"/>
                  </a:cubicBezTo>
                  <a:cubicBezTo>
                    <a:pt x="264" y="66"/>
                    <a:pt x="262" y="67"/>
                    <a:pt x="262" y="68"/>
                  </a:cubicBezTo>
                  <a:cubicBezTo>
                    <a:pt x="262" y="67"/>
                    <a:pt x="260" y="67"/>
                    <a:pt x="260" y="66"/>
                  </a:cubicBezTo>
                  <a:cubicBezTo>
                    <a:pt x="260" y="65"/>
                    <a:pt x="262" y="64"/>
                    <a:pt x="262" y="64"/>
                  </a:cubicBezTo>
                  <a:cubicBezTo>
                    <a:pt x="262" y="63"/>
                    <a:pt x="260" y="63"/>
                    <a:pt x="260" y="62"/>
                  </a:cubicBezTo>
                  <a:cubicBezTo>
                    <a:pt x="260" y="62"/>
                    <a:pt x="262" y="60"/>
                    <a:pt x="261" y="60"/>
                  </a:cubicBezTo>
                  <a:cubicBezTo>
                    <a:pt x="261" y="59"/>
                    <a:pt x="259" y="58"/>
                    <a:pt x="259" y="58"/>
                  </a:cubicBezTo>
                  <a:cubicBezTo>
                    <a:pt x="259" y="58"/>
                    <a:pt x="258" y="60"/>
                    <a:pt x="257" y="60"/>
                  </a:cubicBezTo>
                  <a:cubicBezTo>
                    <a:pt x="257" y="60"/>
                    <a:pt x="256" y="59"/>
                    <a:pt x="255" y="59"/>
                  </a:cubicBezTo>
                  <a:cubicBezTo>
                    <a:pt x="254" y="60"/>
                    <a:pt x="253" y="62"/>
                    <a:pt x="252" y="63"/>
                  </a:cubicBezTo>
                  <a:cubicBezTo>
                    <a:pt x="251" y="64"/>
                    <a:pt x="251" y="64"/>
                    <a:pt x="250" y="65"/>
                  </a:cubicBezTo>
                  <a:cubicBezTo>
                    <a:pt x="249" y="64"/>
                    <a:pt x="247" y="63"/>
                    <a:pt x="246" y="62"/>
                  </a:cubicBezTo>
                  <a:cubicBezTo>
                    <a:pt x="246" y="61"/>
                    <a:pt x="247" y="60"/>
                    <a:pt x="247" y="60"/>
                  </a:cubicBezTo>
                  <a:cubicBezTo>
                    <a:pt x="247" y="59"/>
                    <a:pt x="245" y="58"/>
                    <a:pt x="245" y="58"/>
                  </a:cubicBezTo>
                  <a:cubicBezTo>
                    <a:pt x="245" y="57"/>
                    <a:pt x="247" y="56"/>
                    <a:pt x="247" y="56"/>
                  </a:cubicBezTo>
                  <a:cubicBezTo>
                    <a:pt x="247" y="55"/>
                    <a:pt x="248" y="53"/>
                    <a:pt x="249" y="53"/>
                  </a:cubicBezTo>
                  <a:cubicBezTo>
                    <a:pt x="249" y="53"/>
                    <a:pt x="250" y="55"/>
                    <a:pt x="251" y="55"/>
                  </a:cubicBezTo>
                  <a:cubicBezTo>
                    <a:pt x="251" y="55"/>
                    <a:pt x="253" y="57"/>
                    <a:pt x="253" y="57"/>
                  </a:cubicBezTo>
                  <a:cubicBezTo>
                    <a:pt x="253" y="56"/>
                    <a:pt x="255" y="55"/>
                    <a:pt x="255" y="55"/>
                  </a:cubicBezTo>
                  <a:cubicBezTo>
                    <a:pt x="255" y="54"/>
                    <a:pt x="253" y="54"/>
                    <a:pt x="253" y="53"/>
                  </a:cubicBezTo>
                  <a:cubicBezTo>
                    <a:pt x="252" y="52"/>
                    <a:pt x="254" y="51"/>
                    <a:pt x="254" y="51"/>
                  </a:cubicBezTo>
                  <a:cubicBezTo>
                    <a:pt x="254" y="50"/>
                    <a:pt x="252" y="49"/>
                    <a:pt x="252" y="49"/>
                  </a:cubicBezTo>
                  <a:cubicBezTo>
                    <a:pt x="252" y="49"/>
                    <a:pt x="251" y="51"/>
                    <a:pt x="250" y="51"/>
                  </a:cubicBezTo>
                  <a:cubicBezTo>
                    <a:pt x="250" y="51"/>
                    <a:pt x="249" y="50"/>
                    <a:pt x="248" y="49"/>
                  </a:cubicBezTo>
                  <a:cubicBezTo>
                    <a:pt x="248" y="49"/>
                    <a:pt x="250" y="48"/>
                    <a:pt x="250" y="47"/>
                  </a:cubicBezTo>
                  <a:cubicBezTo>
                    <a:pt x="250" y="47"/>
                    <a:pt x="247" y="46"/>
                    <a:pt x="248" y="46"/>
                  </a:cubicBezTo>
                  <a:cubicBezTo>
                    <a:pt x="247" y="46"/>
                    <a:pt x="246" y="47"/>
                    <a:pt x="246" y="48"/>
                  </a:cubicBezTo>
                  <a:cubicBezTo>
                    <a:pt x="246" y="48"/>
                    <a:pt x="248" y="49"/>
                    <a:pt x="248" y="49"/>
                  </a:cubicBezTo>
                  <a:cubicBezTo>
                    <a:pt x="248" y="50"/>
                    <a:pt x="247" y="51"/>
                    <a:pt x="246" y="52"/>
                  </a:cubicBezTo>
                  <a:cubicBezTo>
                    <a:pt x="246" y="52"/>
                    <a:pt x="245" y="53"/>
                    <a:pt x="245" y="54"/>
                  </a:cubicBezTo>
                  <a:cubicBezTo>
                    <a:pt x="244" y="55"/>
                    <a:pt x="244" y="56"/>
                    <a:pt x="243" y="56"/>
                  </a:cubicBezTo>
                  <a:cubicBezTo>
                    <a:pt x="243" y="56"/>
                    <a:pt x="241" y="54"/>
                    <a:pt x="241" y="54"/>
                  </a:cubicBezTo>
                  <a:cubicBezTo>
                    <a:pt x="240" y="55"/>
                    <a:pt x="240" y="56"/>
                    <a:pt x="239" y="57"/>
                  </a:cubicBezTo>
                  <a:cubicBezTo>
                    <a:pt x="239" y="57"/>
                    <a:pt x="241" y="58"/>
                    <a:pt x="241" y="58"/>
                  </a:cubicBezTo>
                  <a:cubicBezTo>
                    <a:pt x="241" y="59"/>
                    <a:pt x="240" y="61"/>
                    <a:pt x="240" y="61"/>
                  </a:cubicBezTo>
                  <a:cubicBezTo>
                    <a:pt x="239" y="61"/>
                    <a:pt x="237" y="59"/>
                    <a:pt x="237" y="59"/>
                  </a:cubicBezTo>
                  <a:cubicBezTo>
                    <a:pt x="237" y="59"/>
                    <a:pt x="239" y="57"/>
                    <a:pt x="239" y="57"/>
                  </a:cubicBezTo>
                  <a:cubicBezTo>
                    <a:pt x="239" y="56"/>
                    <a:pt x="237" y="55"/>
                    <a:pt x="237" y="55"/>
                  </a:cubicBezTo>
                  <a:cubicBezTo>
                    <a:pt x="236" y="54"/>
                    <a:pt x="235" y="54"/>
                    <a:pt x="235" y="53"/>
                  </a:cubicBezTo>
                  <a:cubicBezTo>
                    <a:pt x="234" y="53"/>
                    <a:pt x="233" y="52"/>
                    <a:pt x="232" y="52"/>
                  </a:cubicBezTo>
                  <a:cubicBezTo>
                    <a:pt x="231" y="53"/>
                    <a:pt x="230" y="55"/>
                    <a:pt x="229" y="56"/>
                  </a:cubicBezTo>
                  <a:cubicBezTo>
                    <a:pt x="228" y="57"/>
                    <a:pt x="228" y="58"/>
                    <a:pt x="227" y="58"/>
                  </a:cubicBezTo>
                  <a:cubicBezTo>
                    <a:pt x="227" y="58"/>
                    <a:pt x="225" y="57"/>
                    <a:pt x="225" y="57"/>
                  </a:cubicBezTo>
                  <a:cubicBezTo>
                    <a:pt x="224" y="57"/>
                    <a:pt x="224" y="59"/>
                    <a:pt x="223" y="59"/>
                  </a:cubicBezTo>
                  <a:cubicBezTo>
                    <a:pt x="222" y="59"/>
                    <a:pt x="222" y="57"/>
                    <a:pt x="221" y="57"/>
                  </a:cubicBezTo>
                  <a:cubicBezTo>
                    <a:pt x="220" y="57"/>
                    <a:pt x="219" y="55"/>
                    <a:pt x="219" y="55"/>
                  </a:cubicBezTo>
                  <a:cubicBezTo>
                    <a:pt x="218" y="55"/>
                    <a:pt x="218" y="57"/>
                    <a:pt x="217" y="58"/>
                  </a:cubicBezTo>
                  <a:cubicBezTo>
                    <a:pt x="216" y="57"/>
                    <a:pt x="216" y="57"/>
                    <a:pt x="215" y="56"/>
                  </a:cubicBezTo>
                  <a:cubicBezTo>
                    <a:pt x="214" y="56"/>
                    <a:pt x="213" y="55"/>
                    <a:pt x="213" y="54"/>
                  </a:cubicBezTo>
                  <a:cubicBezTo>
                    <a:pt x="213" y="54"/>
                    <a:pt x="214" y="52"/>
                    <a:pt x="214" y="52"/>
                  </a:cubicBezTo>
                  <a:cubicBezTo>
                    <a:pt x="215" y="52"/>
                    <a:pt x="216" y="54"/>
                    <a:pt x="217" y="54"/>
                  </a:cubicBezTo>
                  <a:cubicBezTo>
                    <a:pt x="217" y="53"/>
                    <a:pt x="218" y="52"/>
                    <a:pt x="218" y="51"/>
                  </a:cubicBezTo>
                  <a:cubicBezTo>
                    <a:pt x="217" y="50"/>
                    <a:pt x="215" y="49"/>
                    <a:pt x="214" y="48"/>
                  </a:cubicBezTo>
                  <a:cubicBezTo>
                    <a:pt x="213" y="49"/>
                    <a:pt x="213" y="50"/>
                    <a:pt x="212" y="50"/>
                  </a:cubicBezTo>
                  <a:cubicBezTo>
                    <a:pt x="212" y="51"/>
                    <a:pt x="211" y="53"/>
                    <a:pt x="210" y="53"/>
                  </a:cubicBezTo>
                  <a:cubicBezTo>
                    <a:pt x="210" y="53"/>
                    <a:pt x="208" y="51"/>
                    <a:pt x="208" y="51"/>
                  </a:cubicBezTo>
                  <a:cubicBezTo>
                    <a:pt x="208" y="51"/>
                    <a:pt x="207" y="52"/>
                    <a:pt x="206" y="53"/>
                  </a:cubicBezTo>
                  <a:cubicBezTo>
                    <a:pt x="206" y="54"/>
                    <a:pt x="205" y="55"/>
                    <a:pt x="205" y="55"/>
                  </a:cubicBezTo>
                  <a:cubicBezTo>
                    <a:pt x="205" y="56"/>
                    <a:pt x="203" y="57"/>
                    <a:pt x="203" y="58"/>
                  </a:cubicBezTo>
                  <a:cubicBezTo>
                    <a:pt x="203" y="58"/>
                    <a:pt x="205" y="59"/>
                    <a:pt x="205" y="59"/>
                  </a:cubicBezTo>
                  <a:cubicBezTo>
                    <a:pt x="205" y="59"/>
                    <a:pt x="204" y="61"/>
                    <a:pt x="204" y="61"/>
                  </a:cubicBezTo>
                  <a:cubicBezTo>
                    <a:pt x="203" y="62"/>
                    <a:pt x="202" y="60"/>
                    <a:pt x="201" y="60"/>
                  </a:cubicBezTo>
                  <a:cubicBezTo>
                    <a:pt x="201" y="60"/>
                    <a:pt x="199" y="58"/>
                    <a:pt x="199" y="58"/>
                  </a:cubicBezTo>
                  <a:cubicBezTo>
                    <a:pt x="199" y="57"/>
                    <a:pt x="201" y="56"/>
                    <a:pt x="201" y="56"/>
                  </a:cubicBezTo>
                  <a:cubicBezTo>
                    <a:pt x="201" y="55"/>
                    <a:pt x="203" y="54"/>
                    <a:pt x="203" y="54"/>
                  </a:cubicBezTo>
                  <a:cubicBezTo>
                    <a:pt x="202" y="53"/>
                    <a:pt x="200" y="53"/>
                    <a:pt x="200" y="52"/>
                  </a:cubicBezTo>
                  <a:cubicBezTo>
                    <a:pt x="200" y="51"/>
                    <a:pt x="202" y="50"/>
                    <a:pt x="202" y="50"/>
                  </a:cubicBezTo>
                  <a:cubicBezTo>
                    <a:pt x="202" y="49"/>
                    <a:pt x="200" y="49"/>
                    <a:pt x="200" y="48"/>
                  </a:cubicBezTo>
                  <a:cubicBezTo>
                    <a:pt x="199" y="49"/>
                    <a:pt x="197" y="51"/>
                    <a:pt x="196" y="52"/>
                  </a:cubicBezTo>
                  <a:cubicBezTo>
                    <a:pt x="197" y="53"/>
                    <a:pt x="198" y="53"/>
                    <a:pt x="199" y="54"/>
                  </a:cubicBezTo>
                  <a:cubicBezTo>
                    <a:pt x="199" y="54"/>
                    <a:pt x="197" y="56"/>
                    <a:pt x="197" y="56"/>
                  </a:cubicBezTo>
                  <a:cubicBezTo>
                    <a:pt x="196" y="57"/>
                    <a:pt x="196" y="58"/>
                    <a:pt x="195" y="59"/>
                  </a:cubicBezTo>
                  <a:cubicBezTo>
                    <a:pt x="195" y="59"/>
                    <a:pt x="194" y="60"/>
                    <a:pt x="193" y="61"/>
                  </a:cubicBezTo>
                  <a:cubicBezTo>
                    <a:pt x="193" y="61"/>
                    <a:pt x="192" y="63"/>
                    <a:pt x="192" y="63"/>
                  </a:cubicBezTo>
                  <a:cubicBezTo>
                    <a:pt x="192" y="63"/>
                    <a:pt x="190" y="61"/>
                    <a:pt x="190" y="61"/>
                  </a:cubicBezTo>
                  <a:cubicBezTo>
                    <a:pt x="189" y="61"/>
                    <a:pt x="188" y="60"/>
                    <a:pt x="187" y="60"/>
                  </a:cubicBezTo>
                  <a:cubicBezTo>
                    <a:pt x="187" y="60"/>
                    <a:pt x="186" y="62"/>
                    <a:pt x="186" y="62"/>
                  </a:cubicBezTo>
                  <a:cubicBezTo>
                    <a:pt x="185" y="63"/>
                    <a:pt x="184" y="63"/>
                    <a:pt x="184" y="64"/>
                  </a:cubicBezTo>
                  <a:cubicBezTo>
                    <a:pt x="183" y="65"/>
                    <a:pt x="183" y="66"/>
                    <a:pt x="182" y="66"/>
                  </a:cubicBezTo>
                  <a:cubicBezTo>
                    <a:pt x="182" y="67"/>
                    <a:pt x="181" y="68"/>
                    <a:pt x="180" y="69"/>
                  </a:cubicBezTo>
                  <a:cubicBezTo>
                    <a:pt x="180" y="69"/>
                    <a:pt x="179" y="67"/>
                    <a:pt x="178" y="67"/>
                  </a:cubicBezTo>
                  <a:cubicBezTo>
                    <a:pt x="178" y="67"/>
                    <a:pt x="177" y="69"/>
                    <a:pt x="177" y="69"/>
                  </a:cubicBezTo>
                  <a:cubicBezTo>
                    <a:pt x="176" y="69"/>
                    <a:pt x="174" y="68"/>
                    <a:pt x="174" y="67"/>
                  </a:cubicBezTo>
                  <a:cubicBezTo>
                    <a:pt x="174" y="67"/>
                    <a:pt x="176" y="65"/>
                    <a:pt x="176" y="65"/>
                  </a:cubicBezTo>
                  <a:cubicBezTo>
                    <a:pt x="176" y="65"/>
                    <a:pt x="178" y="67"/>
                    <a:pt x="178" y="67"/>
                  </a:cubicBezTo>
                  <a:cubicBezTo>
                    <a:pt x="179" y="66"/>
                    <a:pt x="179" y="65"/>
                    <a:pt x="180" y="65"/>
                  </a:cubicBezTo>
                  <a:cubicBezTo>
                    <a:pt x="181" y="64"/>
                    <a:pt x="181" y="63"/>
                    <a:pt x="182" y="62"/>
                  </a:cubicBezTo>
                  <a:cubicBezTo>
                    <a:pt x="182" y="62"/>
                    <a:pt x="183" y="61"/>
                    <a:pt x="183" y="60"/>
                  </a:cubicBezTo>
                  <a:cubicBezTo>
                    <a:pt x="184" y="59"/>
                    <a:pt x="184" y="59"/>
                    <a:pt x="185" y="58"/>
                  </a:cubicBezTo>
                  <a:cubicBezTo>
                    <a:pt x="185" y="58"/>
                    <a:pt x="187" y="60"/>
                    <a:pt x="187" y="60"/>
                  </a:cubicBezTo>
                  <a:cubicBezTo>
                    <a:pt x="188" y="60"/>
                    <a:pt x="189" y="58"/>
                    <a:pt x="189" y="57"/>
                  </a:cubicBezTo>
                  <a:cubicBezTo>
                    <a:pt x="190" y="57"/>
                    <a:pt x="190" y="56"/>
                    <a:pt x="191" y="55"/>
                  </a:cubicBezTo>
                  <a:cubicBezTo>
                    <a:pt x="191" y="55"/>
                    <a:pt x="192" y="53"/>
                    <a:pt x="192" y="53"/>
                  </a:cubicBezTo>
                  <a:cubicBezTo>
                    <a:pt x="192" y="52"/>
                    <a:pt x="190" y="52"/>
                    <a:pt x="190" y="51"/>
                  </a:cubicBezTo>
                  <a:cubicBezTo>
                    <a:pt x="190" y="51"/>
                    <a:pt x="192" y="50"/>
                    <a:pt x="192" y="49"/>
                  </a:cubicBezTo>
                  <a:cubicBezTo>
                    <a:pt x="192" y="49"/>
                    <a:pt x="190" y="48"/>
                    <a:pt x="190" y="47"/>
                  </a:cubicBezTo>
                  <a:cubicBezTo>
                    <a:pt x="189" y="49"/>
                    <a:pt x="187" y="50"/>
                    <a:pt x="186" y="52"/>
                  </a:cubicBezTo>
                  <a:cubicBezTo>
                    <a:pt x="186" y="52"/>
                    <a:pt x="185" y="54"/>
                    <a:pt x="185" y="54"/>
                  </a:cubicBezTo>
                  <a:cubicBezTo>
                    <a:pt x="184" y="54"/>
                    <a:pt x="183" y="52"/>
                    <a:pt x="182" y="52"/>
                  </a:cubicBezTo>
                  <a:cubicBezTo>
                    <a:pt x="182" y="52"/>
                    <a:pt x="181" y="55"/>
                    <a:pt x="181" y="55"/>
                  </a:cubicBezTo>
                  <a:cubicBezTo>
                    <a:pt x="180" y="55"/>
                    <a:pt x="178" y="53"/>
                    <a:pt x="178" y="53"/>
                  </a:cubicBezTo>
                  <a:cubicBezTo>
                    <a:pt x="178" y="53"/>
                    <a:pt x="177" y="55"/>
                    <a:pt x="177" y="55"/>
                  </a:cubicBezTo>
                  <a:cubicBezTo>
                    <a:pt x="177" y="56"/>
                    <a:pt x="179" y="56"/>
                    <a:pt x="179" y="57"/>
                  </a:cubicBezTo>
                  <a:cubicBezTo>
                    <a:pt x="179" y="57"/>
                    <a:pt x="177" y="58"/>
                    <a:pt x="177" y="59"/>
                  </a:cubicBezTo>
                  <a:cubicBezTo>
                    <a:pt x="177" y="60"/>
                    <a:pt x="176" y="61"/>
                    <a:pt x="175" y="61"/>
                  </a:cubicBezTo>
                  <a:cubicBezTo>
                    <a:pt x="175" y="62"/>
                    <a:pt x="174" y="63"/>
                    <a:pt x="174" y="63"/>
                  </a:cubicBezTo>
                  <a:cubicBezTo>
                    <a:pt x="174" y="64"/>
                    <a:pt x="172" y="62"/>
                    <a:pt x="172" y="62"/>
                  </a:cubicBezTo>
                  <a:cubicBezTo>
                    <a:pt x="171" y="62"/>
                    <a:pt x="171" y="64"/>
                    <a:pt x="170" y="64"/>
                  </a:cubicBezTo>
                  <a:cubicBezTo>
                    <a:pt x="169" y="64"/>
                    <a:pt x="168" y="62"/>
                    <a:pt x="168" y="62"/>
                  </a:cubicBezTo>
                  <a:cubicBezTo>
                    <a:pt x="167" y="62"/>
                    <a:pt x="167" y="64"/>
                    <a:pt x="166" y="65"/>
                  </a:cubicBezTo>
                  <a:cubicBezTo>
                    <a:pt x="164" y="63"/>
                    <a:pt x="163" y="62"/>
                    <a:pt x="161" y="61"/>
                  </a:cubicBezTo>
                  <a:cubicBezTo>
                    <a:pt x="162" y="60"/>
                    <a:pt x="163" y="60"/>
                    <a:pt x="163" y="59"/>
                  </a:cubicBezTo>
                  <a:cubicBezTo>
                    <a:pt x="163" y="59"/>
                    <a:pt x="165" y="57"/>
                    <a:pt x="165" y="57"/>
                  </a:cubicBezTo>
                  <a:cubicBezTo>
                    <a:pt x="165" y="57"/>
                    <a:pt x="167" y="58"/>
                    <a:pt x="167" y="58"/>
                  </a:cubicBezTo>
                  <a:cubicBezTo>
                    <a:pt x="167" y="58"/>
                    <a:pt x="169" y="56"/>
                    <a:pt x="169" y="56"/>
                  </a:cubicBezTo>
                  <a:cubicBezTo>
                    <a:pt x="169" y="56"/>
                    <a:pt x="167" y="55"/>
                    <a:pt x="167" y="54"/>
                  </a:cubicBezTo>
                  <a:cubicBezTo>
                    <a:pt x="167" y="54"/>
                    <a:pt x="168" y="53"/>
                    <a:pt x="168" y="52"/>
                  </a:cubicBezTo>
                  <a:cubicBezTo>
                    <a:pt x="168" y="52"/>
                    <a:pt x="170" y="51"/>
                    <a:pt x="170" y="50"/>
                  </a:cubicBezTo>
                  <a:cubicBezTo>
                    <a:pt x="170" y="49"/>
                    <a:pt x="168" y="49"/>
                    <a:pt x="168" y="48"/>
                  </a:cubicBezTo>
                  <a:cubicBezTo>
                    <a:pt x="168" y="47"/>
                    <a:pt x="169" y="47"/>
                    <a:pt x="169" y="46"/>
                  </a:cubicBezTo>
                  <a:cubicBezTo>
                    <a:pt x="169" y="45"/>
                    <a:pt x="171" y="44"/>
                    <a:pt x="171" y="44"/>
                  </a:cubicBezTo>
                  <a:cubicBezTo>
                    <a:pt x="171" y="43"/>
                    <a:pt x="169" y="43"/>
                    <a:pt x="169" y="42"/>
                  </a:cubicBezTo>
                  <a:cubicBezTo>
                    <a:pt x="169" y="41"/>
                    <a:pt x="167" y="41"/>
                    <a:pt x="167" y="40"/>
                  </a:cubicBezTo>
                  <a:cubicBezTo>
                    <a:pt x="167" y="40"/>
                    <a:pt x="169" y="39"/>
                    <a:pt x="168" y="38"/>
                  </a:cubicBezTo>
                  <a:cubicBezTo>
                    <a:pt x="168" y="38"/>
                    <a:pt x="166" y="37"/>
                    <a:pt x="166" y="36"/>
                  </a:cubicBezTo>
                  <a:cubicBezTo>
                    <a:pt x="166" y="36"/>
                    <a:pt x="168" y="35"/>
                    <a:pt x="168" y="34"/>
                  </a:cubicBezTo>
                  <a:cubicBezTo>
                    <a:pt x="168" y="34"/>
                    <a:pt x="166" y="33"/>
                    <a:pt x="166" y="32"/>
                  </a:cubicBezTo>
                  <a:cubicBezTo>
                    <a:pt x="165" y="32"/>
                    <a:pt x="164" y="31"/>
                    <a:pt x="163" y="31"/>
                  </a:cubicBezTo>
                  <a:cubicBezTo>
                    <a:pt x="163" y="31"/>
                    <a:pt x="162" y="32"/>
                    <a:pt x="162" y="33"/>
                  </a:cubicBezTo>
                  <a:cubicBezTo>
                    <a:pt x="162" y="34"/>
                    <a:pt x="164" y="34"/>
                    <a:pt x="164" y="35"/>
                  </a:cubicBezTo>
                  <a:cubicBezTo>
                    <a:pt x="164" y="35"/>
                    <a:pt x="162" y="36"/>
                    <a:pt x="162" y="37"/>
                  </a:cubicBezTo>
                  <a:cubicBezTo>
                    <a:pt x="162" y="38"/>
                    <a:pt x="164" y="38"/>
                    <a:pt x="164" y="39"/>
                  </a:cubicBezTo>
                  <a:cubicBezTo>
                    <a:pt x="165" y="39"/>
                    <a:pt x="167" y="40"/>
                    <a:pt x="167" y="40"/>
                  </a:cubicBezTo>
                  <a:cubicBezTo>
                    <a:pt x="167" y="41"/>
                    <a:pt x="165" y="42"/>
                    <a:pt x="165" y="43"/>
                  </a:cubicBezTo>
                  <a:cubicBezTo>
                    <a:pt x="165" y="43"/>
                    <a:pt x="167" y="44"/>
                    <a:pt x="167" y="44"/>
                  </a:cubicBezTo>
                  <a:cubicBezTo>
                    <a:pt x="167" y="45"/>
                    <a:pt x="166" y="46"/>
                    <a:pt x="166" y="47"/>
                  </a:cubicBezTo>
                  <a:cubicBezTo>
                    <a:pt x="165" y="47"/>
                    <a:pt x="164" y="48"/>
                    <a:pt x="164" y="49"/>
                  </a:cubicBezTo>
                  <a:cubicBezTo>
                    <a:pt x="164" y="49"/>
                    <a:pt x="166" y="50"/>
                    <a:pt x="166" y="50"/>
                  </a:cubicBezTo>
                  <a:cubicBezTo>
                    <a:pt x="166" y="51"/>
                    <a:pt x="165" y="53"/>
                    <a:pt x="164" y="53"/>
                  </a:cubicBezTo>
                  <a:cubicBezTo>
                    <a:pt x="164" y="53"/>
                    <a:pt x="163" y="51"/>
                    <a:pt x="162" y="51"/>
                  </a:cubicBezTo>
                  <a:cubicBezTo>
                    <a:pt x="162" y="51"/>
                    <a:pt x="161" y="53"/>
                    <a:pt x="160" y="53"/>
                  </a:cubicBezTo>
                  <a:cubicBezTo>
                    <a:pt x="160" y="54"/>
                    <a:pt x="159" y="55"/>
                    <a:pt x="159" y="55"/>
                  </a:cubicBezTo>
                  <a:cubicBezTo>
                    <a:pt x="158" y="56"/>
                    <a:pt x="157" y="57"/>
                    <a:pt x="157" y="58"/>
                  </a:cubicBezTo>
                  <a:cubicBezTo>
                    <a:pt x="157" y="58"/>
                    <a:pt x="159" y="59"/>
                    <a:pt x="159" y="59"/>
                  </a:cubicBezTo>
                  <a:cubicBezTo>
                    <a:pt x="159" y="60"/>
                    <a:pt x="158" y="61"/>
                    <a:pt x="158" y="62"/>
                  </a:cubicBezTo>
                  <a:cubicBezTo>
                    <a:pt x="157" y="62"/>
                    <a:pt x="160" y="63"/>
                    <a:pt x="160" y="63"/>
                  </a:cubicBezTo>
                  <a:cubicBezTo>
                    <a:pt x="160" y="64"/>
                    <a:pt x="158" y="65"/>
                    <a:pt x="158" y="66"/>
                  </a:cubicBezTo>
                  <a:cubicBezTo>
                    <a:pt x="158" y="66"/>
                    <a:pt x="157" y="67"/>
                    <a:pt x="156" y="68"/>
                  </a:cubicBezTo>
                  <a:cubicBezTo>
                    <a:pt x="156" y="68"/>
                    <a:pt x="154" y="66"/>
                    <a:pt x="154" y="66"/>
                  </a:cubicBezTo>
                  <a:cubicBezTo>
                    <a:pt x="154" y="65"/>
                    <a:pt x="156" y="65"/>
                    <a:pt x="156" y="64"/>
                  </a:cubicBezTo>
                  <a:cubicBezTo>
                    <a:pt x="156" y="63"/>
                    <a:pt x="154" y="63"/>
                    <a:pt x="154" y="62"/>
                  </a:cubicBezTo>
                  <a:cubicBezTo>
                    <a:pt x="154" y="62"/>
                    <a:pt x="155" y="60"/>
                    <a:pt x="155" y="60"/>
                  </a:cubicBezTo>
                  <a:cubicBezTo>
                    <a:pt x="155" y="59"/>
                    <a:pt x="154" y="59"/>
                    <a:pt x="153" y="58"/>
                  </a:cubicBezTo>
                  <a:cubicBezTo>
                    <a:pt x="153" y="58"/>
                    <a:pt x="151" y="57"/>
                    <a:pt x="151" y="57"/>
                  </a:cubicBezTo>
                  <a:cubicBezTo>
                    <a:pt x="151" y="56"/>
                    <a:pt x="152" y="55"/>
                    <a:pt x="153" y="54"/>
                  </a:cubicBezTo>
                  <a:cubicBezTo>
                    <a:pt x="153" y="54"/>
                    <a:pt x="154" y="53"/>
                    <a:pt x="154" y="52"/>
                  </a:cubicBezTo>
                  <a:cubicBezTo>
                    <a:pt x="154" y="52"/>
                    <a:pt x="156" y="50"/>
                    <a:pt x="156" y="50"/>
                  </a:cubicBezTo>
                  <a:cubicBezTo>
                    <a:pt x="156" y="49"/>
                    <a:pt x="154" y="49"/>
                    <a:pt x="154" y="48"/>
                  </a:cubicBezTo>
                  <a:cubicBezTo>
                    <a:pt x="154" y="48"/>
                    <a:pt x="152" y="47"/>
                    <a:pt x="151" y="46"/>
                  </a:cubicBezTo>
                  <a:cubicBezTo>
                    <a:pt x="151" y="47"/>
                    <a:pt x="150" y="48"/>
                    <a:pt x="150" y="49"/>
                  </a:cubicBezTo>
                  <a:cubicBezTo>
                    <a:pt x="150" y="49"/>
                    <a:pt x="148" y="51"/>
                    <a:pt x="148" y="51"/>
                  </a:cubicBezTo>
                  <a:cubicBezTo>
                    <a:pt x="148" y="51"/>
                    <a:pt x="150" y="52"/>
                    <a:pt x="150" y="53"/>
                  </a:cubicBezTo>
                  <a:cubicBezTo>
                    <a:pt x="150" y="53"/>
                    <a:pt x="149" y="54"/>
                    <a:pt x="149" y="55"/>
                  </a:cubicBezTo>
                  <a:cubicBezTo>
                    <a:pt x="148" y="56"/>
                    <a:pt x="147" y="56"/>
                    <a:pt x="147" y="57"/>
                  </a:cubicBezTo>
                  <a:cubicBezTo>
                    <a:pt x="146" y="58"/>
                    <a:pt x="146" y="59"/>
                    <a:pt x="145" y="59"/>
                  </a:cubicBezTo>
                  <a:cubicBezTo>
                    <a:pt x="145" y="59"/>
                    <a:pt x="143" y="58"/>
                    <a:pt x="143" y="58"/>
                  </a:cubicBezTo>
                  <a:cubicBezTo>
                    <a:pt x="143" y="57"/>
                    <a:pt x="145" y="56"/>
                    <a:pt x="145" y="55"/>
                  </a:cubicBezTo>
                  <a:cubicBezTo>
                    <a:pt x="144" y="55"/>
                    <a:pt x="143" y="54"/>
                    <a:pt x="142" y="54"/>
                  </a:cubicBezTo>
                  <a:cubicBezTo>
                    <a:pt x="142" y="54"/>
                    <a:pt x="141" y="56"/>
                    <a:pt x="141" y="56"/>
                  </a:cubicBezTo>
                  <a:cubicBezTo>
                    <a:pt x="140" y="56"/>
                    <a:pt x="139" y="54"/>
                    <a:pt x="138" y="54"/>
                  </a:cubicBezTo>
                  <a:cubicBezTo>
                    <a:pt x="138" y="54"/>
                    <a:pt x="137" y="56"/>
                    <a:pt x="137" y="56"/>
                  </a:cubicBezTo>
                  <a:cubicBezTo>
                    <a:pt x="136" y="57"/>
                    <a:pt x="136" y="58"/>
                    <a:pt x="135" y="59"/>
                  </a:cubicBezTo>
                  <a:cubicBezTo>
                    <a:pt x="134" y="60"/>
                    <a:pt x="133" y="62"/>
                    <a:pt x="132" y="63"/>
                  </a:cubicBezTo>
                  <a:cubicBezTo>
                    <a:pt x="130" y="62"/>
                    <a:pt x="129" y="61"/>
                    <a:pt x="127" y="60"/>
                  </a:cubicBezTo>
                  <a:cubicBezTo>
                    <a:pt x="128" y="59"/>
                    <a:pt x="128" y="58"/>
                    <a:pt x="129" y="57"/>
                  </a:cubicBezTo>
                  <a:cubicBezTo>
                    <a:pt x="129" y="57"/>
                    <a:pt x="131" y="56"/>
                    <a:pt x="131" y="55"/>
                  </a:cubicBezTo>
                  <a:cubicBezTo>
                    <a:pt x="131" y="55"/>
                    <a:pt x="128" y="54"/>
                    <a:pt x="128" y="54"/>
                  </a:cubicBezTo>
                  <a:cubicBezTo>
                    <a:pt x="129" y="53"/>
                    <a:pt x="130" y="51"/>
                    <a:pt x="130" y="51"/>
                  </a:cubicBezTo>
                  <a:cubicBezTo>
                    <a:pt x="130" y="51"/>
                    <a:pt x="132" y="53"/>
                    <a:pt x="132" y="53"/>
                  </a:cubicBezTo>
                  <a:cubicBezTo>
                    <a:pt x="133" y="53"/>
                    <a:pt x="134" y="51"/>
                    <a:pt x="134" y="51"/>
                  </a:cubicBezTo>
                  <a:cubicBezTo>
                    <a:pt x="135" y="50"/>
                    <a:pt x="135" y="49"/>
                    <a:pt x="136" y="49"/>
                  </a:cubicBezTo>
                  <a:cubicBezTo>
                    <a:pt x="136" y="48"/>
                    <a:pt x="137" y="47"/>
                    <a:pt x="137" y="46"/>
                  </a:cubicBezTo>
                  <a:cubicBezTo>
                    <a:pt x="138" y="46"/>
                    <a:pt x="139" y="45"/>
                    <a:pt x="139" y="44"/>
                  </a:cubicBezTo>
                  <a:cubicBezTo>
                    <a:pt x="140" y="43"/>
                    <a:pt x="140" y="43"/>
                    <a:pt x="141" y="42"/>
                  </a:cubicBezTo>
                  <a:cubicBezTo>
                    <a:pt x="141" y="42"/>
                    <a:pt x="139" y="40"/>
                    <a:pt x="139" y="40"/>
                  </a:cubicBezTo>
                  <a:cubicBezTo>
                    <a:pt x="138" y="40"/>
                    <a:pt x="138" y="42"/>
                    <a:pt x="137" y="42"/>
                  </a:cubicBezTo>
                  <a:cubicBezTo>
                    <a:pt x="136" y="42"/>
                    <a:pt x="135" y="40"/>
                    <a:pt x="135" y="41"/>
                  </a:cubicBezTo>
                  <a:cubicBezTo>
                    <a:pt x="134" y="41"/>
                    <a:pt x="133" y="42"/>
                    <a:pt x="133" y="43"/>
                  </a:cubicBezTo>
                  <a:cubicBezTo>
                    <a:pt x="133" y="43"/>
                    <a:pt x="135" y="44"/>
                    <a:pt x="135" y="45"/>
                  </a:cubicBezTo>
                  <a:cubicBezTo>
                    <a:pt x="135" y="45"/>
                    <a:pt x="134" y="47"/>
                    <a:pt x="133" y="47"/>
                  </a:cubicBezTo>
                  <a:cubicBezTo>
                    <a:pt x="133" y="47"/>
                    <a:pt x="131" y="45"/>
                    <a:pt x="131" y="45"/>
                  </a:cubicBezTo>
                  <a:cubicBezTo>
                    <a:pt x="131" y="46"/>
                    <a:pt x="130" y="47"/>
                    <a:pt x="130" y="47"/>
                  </a:cubicBezTo>
                  <a:cubicBezTo>
                    <a:pt x="129" y="48"/>
                    <a:pt x="128" y="49"/>
                    <a:pt x="128" y="50"/>
                  </a:cubicBezTo>
                  <a:cubicBezTo>
                    <a:pt x="127" y="50"/>
                    <a:pt x="127" y="51"/>
                    <a:pt x="126" y="52"/>
                  </a:cubicBezTo>
                  <a:cubicBezTo>
                    <a:pt x="126" y="52"/>
                    <a:pt x="125" y="54"/>
                    <a:pt x="124" y="54"/>
                  </a:cubicBezTo>
                  <a:cubicBezTo>
                    <a:pt x="124" y="54"/>
                    <a:pt x="122" y="52"/>
                    <a:pt x="122" y="52"/>
                  </a:cubicBezTo>
                  <a:cubicBezTo>
                    <a:pt x="122" y="52"/>
                    <a:pt x="121" y="54"/>
                    <a:pt x="121" y="55"/>
                  </a:cubicBezTo>
                  <a:cubicBezTo>
                    <a:pt x="120" y="55"/>
                    <a:pt x="119" y="56"/>
                    <a:pt x="119" y="57"/>
                  </a:cubicBezTo>
                  <a:cubicBezTo>
                    <a:pt x="118" y="57"/>
                    <a:pt x="118" y="59"/>
                    <a:pt x="117" y="59"/>
                  </a:cubicBezTo>
                  <a:cubicBezTo>
                    <a:pt x="117" y="59"/>
                    <a:pt x="115" y="57"/>
                    <a:pt x="115" y="57"/>
                  </a:cubicBezTo>
                  <a:cubicBezTo>
                    <a:pt x="114" y="57"/>
                    <a:pt x="114" y="59"/>
                    <a:pt x="113" y="60"/>
                  </a:cubicBezTo>
                  <a:cubicBezTo>
                    <a:pt x="113" y="60"/>
                    <a:pt x="112" y="58"/>
                    <a:pt x="111" y="58"/>
                  </a:cubicBezTo>
                  <a:cubicBezTo>
                    <a:pt x="111" y="58"/>
                    <a:pt x="110" y="60"/>
                    <a:pt x="109" y="60"/>
                  </a:cubicBezTo>
                  <a:cubicBezTo>
                    <a:pt x="109" y="60"/>
                    <a:pt x="108" y="59"/>
                    <a:pt x="107" y="58"/>
                  </a:cubicBezTo>
                  <a:cubicBezTo>
                    <a:pt x="106" y="58"/>
                    <a:pt x="106" y="57"/>
                    <a:pt x="105" y="57"/>
                  </a:cubicBezTo>
                  <a:cubicBezTo>
                    <a:pt x="104" y="56"/>
                    <a:pt x="103" y="55"/>
                    <a:pt x="103" y="55"/>
                  </a:cubicBezTo>
                  <a:cubicBezTo>
                    <a:pt x="102" y="55"/>
                    <a:pt x="101" y="57"/>
                    <a:pt x="101" y="57"/>
                  </a:cubicBezTo>
                  <a:cubicBezTo>
                    <a:pt x="101" y="57"/>
                    <a:pt x="103" y="59"/>
                    <a:pt x="103" y="59"/>
                  </a:cubicBezTo>
                  <a:cubicBezTo>
                    <a:pt x="103" y="59"/>
                    <a:pt x="102" y="61"/>
                    <a:pt x="101" y="61"/>
                  </a:cubicBezTo>
                  <a:cubicBezTo>
                    <a:pt x="101" y="61"/>
                    <a:pt x="99" y="60"/>
                    <a:pt x="99" y="59"/>
                  </a:cubicBezTo>
                  <a:cubicBezTo>
                    <a:pt x="99" y="59"/>
                    <a:pt x="101" y="57"/>
                    <a:pt x="101" y="57"/>
                  </a:cubicBezTo>
                  <a:cubicBezTo>
                    <a:pt x="101" y="57"/>
                    <a:pt x="99" y="56"/>
                    <a:pt x="99" y="56"/>
                  </a:cubicBezTo>
                  <a:cubicBezTo>
                    <a:pt x="98" y="55"/>
                    <a:pt x="97" y="54"/>
                    <a:pt x="96" y="54"/>
                  </a:cubicBezTo>
                  <a:cubicBezTo>
                    <a:pt x="96" y="53"/>
                    <a:pt x="95" y="53"/>
                    <a:pt x="94" y="52"/>
                  </a:cubicBezTo>
                  <a:cubicBezTo>
                    <a:pt x="93" y="52"/>
                    <a:pt x="93" y="51"/>
                    <a:pt x="92" y="50"/>
                  </a:cubicBezTo>
                  <a:cubicBezTo>
                    <a:pt x="91" y="50"/>
                    <a:pt x="90" y="49"/>
                    <a:pt x="90" y="49"/>
                  </a:cubicBezTo>
                  <a:cubicBezTo>
                    <a:pt x="89" y="49"/>
                    <a:pt x="89" y="50"/>
                    <a:pt x="88" y="51"/>
                  </a:cubicBezTo>
                  <a:cubicBezTo>
                    <a:pt x="88" y="51"/>
                    <a:pt x="87" y="53"/>
                    <a:pt x="86" y="53"/>
                  </a:cubicBezTo>
                  <a:cubicBezTo>
                    <a:pt x="86" y="53"/>
                    <a:pt x="84" y="51"/>
                    <a:pt x="84" y="51"/>
                  </a:cubicBezTo>
                  <a:cubicBezTo>
                    <a:pt x="83" y="52"/>
                    <a:pt x="83" y="53"/>
                    <a:pt x="82" y="54"/>
                  </a:cubicBezTo>
                  <a:cubicBezTo>
                    <a:pt x="82" y="54"/>
                    <a:pt x="81" y="55"/>
                    <a:pt x="81" y="56"/>
                  </a:cubicBezTo>
                  <a:cubicBezTo>
                    <a:pt x="80" y="57"/>
                    <a:pt x="79" y="57"/>
                    <a:pt x="79" y="58"/>
                  </a:cubicBezTo>
                  <a:cubicBezTo>
                    <a:pt x="78" y="59"/>
                    <a:pt x="78" y="60"/>
                    <a:pt x="77" y="60"/>
                  </a:cubicBezTo>
                  <a:cubicBezTo>
                    <a:pt x="77" y="61"/>
                    <a:pt x="76" y="63"/>
                    <a:pt x="76" y="63"/>
                  </a:cubicBezTo>
                  <a:cubicBezTo>
                    <a:pt x="75" y="63"/>
                    <a:pt x="73" y="61"/>
                    <a:pt x="73" y="61"/>
                  </a:cubicBezTo>
                  <a:cubicBezTo>
                    <a:pt x="73" y="61"/>
                    <a:pt x="75" y="59"/>
                    <a:pt x="75" y="59"/>
                  </a:cubicBezTo>
                  <a:cubicBezTo>
                    <a:pt x="75" y="58"/>
                    <a:pt x="73" y="57"/>
                    <a:pt x="73" y="57"/>
                  </a:cubicBezTo>
                  <a:cubicBezTo>
                    <a:pt x="72" y="57"/>
                    <a:pt x="71" y="59"/>
                    <a:pt x="71" y="59"/>
                  </a:cubicBezTo>
                  <a:cubicBezTo>
                    <a:pt x="70" y="59"/>
                    <a:pt x="69" y="58"/>
                    <a:pt x="69" y="58"/>
                  </a:cubicBezTo>
                  <a:cubicBezTo>
                    <a:pt x="68" y="57"/>
                    <a:pt x="67" y="56"/>
                    <a:pt x="67" y="56"/>
                  </a:cubicBezTo>
                  <a:cubicBezTo>
                    <a:pt x="66" y="55"/>
                    <a:pt x="65" y="55"/>
                    <a:pt x="64" y="54"/>
                  </a:cubicBezTo>
                  <a:cubicBezTo>
                    <a:pt x="64" y="55"/>
                    <a:pt x="63" y="56"/>
                    <a:pt x="63" y="56"/>
                  </a:cubicBezTo>
                  <a:close/>
                  <a:moveTo>
                    <a:pt x="163" y="13"/>
                  </a:moveTo>
                  <a:cubicBezTo>
                    <a:pt x="163" y="13"/>
                    <a:pt x="162" y="15"/>
                    <a:pt x="161" y="15"/>
                  </a:cubicBezTo>
                  <a:cubicBezTo>
                    <a:pt x="161" y="16"/>
                    <a:pt x="160" y="17"/>
                    <a:pt x="160" y="17"/>
                  </a:cubicBezTo>
                  <a:cubicBezTo>
                    <a:pt x="159" y="18"/>
                    <a:pt x="162" y="19"/>
                    <a:pt x="162" y="19"/>
                  </a:cubicBezTo>
                  <a:cubicBezTo>
                    <a:pt x="162" y="19"/>
                    <a:pt x="160" y="21"/>
                    <a:pt x="160" y="21"/>
                  </a:cubicBezTo>
                  <a:cubicBezTo>
                    <a:pt x="160" y="21"/>
                    <a:pt x="162" y="23"/>
                    <a:pt x="162" y="23"/>
                  </a:cubicBezTo>
                  <a:cubicBezTo>
                    <a:pt x="163" y="23"/>
                    <a:pt x="164" y="21"/>
                    <a:pt x="164" y="21"/>
                  </a:cubicBezTo>
                  <a:cubicBezTo>
                    <a:pt x="165" y="20"/>
                    <a:pt x="165" y="19"/>
                    <a:pt x="166" y="18"/>
                  </a:cubicBezTo>
                  <a:cubicBezTo>
                    <a:pt x="166" y="18"/>
                    <a:pt x="164" y="17"/>
                    <a:pt x="164" y="17"/>
                  </a:cubicBezTo>
                  <a:cubicBezTo>
                    <a:pt x="163" y="16"/>
                    <a:pt x="165" y="15"/>
                    <a:pt x="165" y="15"/>
                  </a:cubicBezTo>
                  <a:cubicBezTo>
                    <a:pt x="165" y="15"/>
                    <a:pt x="163" y="13"/>
                    <a:pt x="163" y="13"/>
                  </a:cubicBezTo>
                  <a:close/>
                  <a:moveTo>
                    <a:pt x="367" y="24"/>
                  </a:moveTo>
                  <a:cubicBezTo>
                    <a:pt x="367" y="24"/>
                    <a:pt x="368" y="21"/>
                    <a:pt x="368" y="21"/>
                  </a:cubicBezTo>
                  <a:cubicBezTo>
                    <a:pt x="368" y="21"/>
                    <a:pt x="367" y="20"/>
                    <a:pt x="366" y="20"/>
                  </a:cubicBezTo>
                  <a:cubicBezTo>
                    <a:pt x="366" y="19"/>
                    <a:pt x="364" y="18"/>
                    <a:pt x="364" y="18"/>
                  </a:cubicBezTo>
                  <a:cubicBezTo>
                    <a:pt x="364" y="18"/>
                    <a:pt x="363" y="20"/>
                    <a:pt x="362" y="20"/>
                  </a:cubicBezTo>
                  <a:cubicBezTo>
                    <a:pt x="362" y="21"/>
                    <a:pt x="361" y="22"/>
                    <a:pt x="361" y="22"/>
                  </a:cubicBezTo>
                  <a:cubicBezTo>
                    <a:pt x="360" y="23"/>
                    <a:pt x="359" y="24"/>
                    <a:pt x="359" y="25"/>
                  </a:cubicBezTo>
                  <a:cubicBezTo>
                    <a:pt x="359" y="25"/>
                    <a:pt x="357" y="26"/>
                    <a:pt x="357" y="27"/>
                  </a:cubicBezTo>
                  <a:cubicBezTo>
                    <a:pt x="357" y="27"/>
                    <a:pt x="359" y="29"/>
                    <a:pt x="359" y="29"/>
                  </a:cubicBezTo>
                  <a:cubicBezTo>
                    <a:pt x="360" y="28"/>
                    <a:pt x="361" y="27"/>
                    <a:pt x="361" y="26"/>
                  </a:cubicBezTo>
                  <a:cubicBezTo>
                    <a:pt x="362" y="25"/>
                    <a:pt x="363" y="23"/>
                    <a:pt x="365" y="22"/>
                  </a:cubicBezTo>
                  <a:cubicBezTo>
                    <a:pt x="365" y="22"/>
                    <a:pt x="366" y="24"/>
                    <a:pt x="367" y="24"/>
                  </a:cubicBezTo>
                  <a:close/>
                  <a:moveTo>
                    <a:pt x="592" y="15"/>
                  </a:moveTo>
                  <a:cubicBezTo>
                    <a:pt x="592" y="16"/>
                    <a:pt x="591" y="17"/>
                    <a:pt x="590" y="18"/>
                  </a:cubicBezTo>
                  <a:cubicBezTo>
                    <a:pt x="590" y="18"/>
                    <a:pt x="593" y="19"/>
                    <a:pt x="593" y="19"/>
                  </a:cubicBezTo>
                  <a:cubicBezTo>
                    <a:pt x="593" y="20"/>
                    <a:pt x="591" y="21"/>
                    <a:pt x="591" y="21"/>
                  </a:cubicBezTo>
                  <a:cubicBezTo>
                    <a:pt x="591" y="22"/>
                    <a:pt x="590" y="23"/>
                    <a:pt x="589" y="24"/>
                  </a:cubicBezTo>
                  <a:cubicBezTo>
                    <a:pt x="589" y="24"/>
                    <a:pt x="588" y="25"/>
                    <a:pt x="587" y="26"/>
                  </a:cubicBezTo>
                  <a:cubicBezTo>
                    <a:pt x="588" y="26"/>
                    <a:pt x="589" y="28"/>
                    <a:pt x="590" y="28"/>
                  </a:cubicBezTo>
                  <a:cubicBezTo>
                    <a:pt x="590" y="27"/>
                    <a:pt x="591" y="26"/>
                    <a:pt x="591" y="25"/>
                  </a:cubicBezTo>
                  <a:cubicBezTo>
                    <a:pt x="592" y="25"/>
                    <a:pt x="593" y="24"/>
                    <a:pt x="593" y="23"/>
                  </a:cubicBezTo>
                  <a:cubicBezTo>
                    <a:pt x="594" y="22"/>
                    <a:pt x="594" y="22"/>
                    <a:pt x="595" y="21"/>
                  </a:cubicBezTo>
                  <a:cubicBezTo>
                    <a:pt x="596" y="19"/>
                    <a:pt x="597" y="18"/>
                    <a:pt x="598" y="16"/>
                  </a:cubicBezTo>
                  <a:cubicBezTo>
                    <a:pt x="597" y="15"/>
                    <a:pt x="595" y="14"/>
                    <a:pt x="594" y="13"/>
                  </a:cubicBezTo>
                  <a:cubicBezTo>
                    <a:pt x="593" y="14"/>
                    <a:pt x="593" y="15"/>
                    <a:pt x="592" y="15"/>
                  </a:cubicBezTo>
                  <a:close/>
                  <a:moveTo>
                    <a:pt x="554" y="57"/>
                  </a:moveTo>
                  <a:cubicBezTo>
                    <a:pt x="554" y="56"/>
                    <a:pt x="555" y="55"/>
                    <a:pt x="555" y="54"/>
                  </a:cubicBezTo>
                  <a:cubicBezTo>
                    <a:pt x="555" y="54"/>
                    <a:pt x="553" y="53"/>
                    <a:pt x="553" y="53"/>
                  </a:cubicBezTo>
                  <a:cubicBezTo>
                    <a:pt x="553" y="52"/>
                    <a:pt x="555" y="51"/>
                    <a:pt x="555" y="50"/>
                  </a:cubicBezTo>
                  <a:cubicBezTo>
                    <a:pt x="555" y="50"/>
                    <a:pt x="553" y="49"/>
                    <a:pt x="552" y="49"/>
                  </a:cubicBezTo>
                  <a:cubicBezTo>
                    <a:pt x="552" y="48"/>
                    <a:pt x="554" y="47"/>
                    <a:pt x="554" y="46"/>
                  </a:cubicBezTo>
                  <a:cubicBezTo>
                    <a:pt x="554" y="46"/>
                    <a:pt x="556" y="45"/>
                    <a:pt x="556" y="44"/>
                  </a:cubicBezTo>
                  <a:cubicBezTo>
                    <a:pt x="556" y="44"/>
                    <a:pt x="554" y="43"/>
                    <a:pt x="554" y="43"/>
                  </a:cubicBezTo>
                  <a:cubicBezTo>
                    <a:pt x="553" y="43"/>
                    <a:pt x="553" y="44"/>
                    <a:pt x="552" y="45"/>
                  </a:cubicBezTo>
                  <a:cubicBezTo>
                    <a:pt x="551" y="45"/>
                    <a:pt x="551" y="46"/>
                    <a:pt x="550" y="47"/>
                  </a:cubicBezTo>
                  <a:cubicBezTo>
                    <a:pt x="550" y="48"/>
                    <a:pt x="549" y="49"/>
                    <a:pt x="549" y="49"/>
                  </a:cubicBezTo>
                  <a:cubicBezTo>
                    <a:pt x="548" y="50"/>
                    <a:pt x="551" y="50"/>
                    <a:pt x="551" y="51"/>
                  </a:cubicBezTo>
                  <a:cubicBezTo>
                    <a:pt x="551" y="52"/>
                    <a:pt x="549" y="52"/>
                    <a:pt x="549" y="53"/>
                  </a:cubicBezTo>
                  <a:cubicBezTo>
                    <a:pt x="549" y="54"/>
                    <a:pt x="551" y="54"/>
                    <a:pt x="551" y="55"/>
                  </a:cubicBezTo>
                  <a:cubicBezTo>
                    <a:pt x="551" y="55"/>
                    <a:pt x="550" y="57"/>
                    <a:pt x="550" y="57"/>
                  </a:cubicBezTo>
                  <a:cubicBezTo>
                    <a:pt x="550" y="58"/>
                    <a:pt x="552" y="58"/>
                    <a:pt x="552" y="59"/>
                  </a:cubicBezTo>
                  <a:cubicBezTo>
                    <a:pt x="552" y="58"/>
                    <a:pt x="553" y="57"/>
                    <a:pt x="554" y="57"/>
                  </a:cubicBezTo>
                  <a:close/>
                  <a:moveTo>
                    <a:pt x="352" y="51"/>
                  </a:moveTo>
                  <a:cubicBezTo>
                    <a:pt x="351" y="50"/>
                    <a:pt x="350" y="49"/>
                    <a:pt x="348" y="48"/>
                  </a:cubicBezTo>
                  <a:cubicBezTo>
                    <a:pt x="347" y="50"/>
                    <a:pt x="346" y="51"/>
                    <a:pt x="345" y="53"/>
                  </a:cubicBezTo>
                  <a:cubicBezTo>
                    <a:pt x="346" y="54"/>
                    <a:pt x="348" y="55"/>
                    <a:pt x="349" y="56"/>
                  </a:cubicBezTo>
                  <a:cubicBezTo>
                    <a:pt x="350" y="54"/>
                    <a:pt x="351" y="53"/>
                    <a:pt x="352" y="51"/>
                  </a:cubicBezTo>
                  <a:close/>
                  <a:moveTo>
                    <a:pt x="11" y="45"/>
                  </a:moveTo>
                  <a:cubicBezTo>
                    <a:pt x="11" y="45"/>
                    <a:pt x="13" y="47"/>
                    <a:pt x="13" y="47"/>
                  </a:cubicBezTo>
                  <a:cubicBezTo>
                    <a:pt x="14" y="47"/>
                    <a:pt x="15" y="45"/>
                    <a:pt x="15" y="45"/>
                  </a:cubicBezTo>
                  <a:cubicBezTo>
                    <a:pt x="15" y="44"/>
                    <a:pt x="13" y="43"/>
                    <a:pt x="13" y="43"/>
                  </a:cubicBezTo>
                  <a:cubicBezTo>
                    <a:pt x="12" y="43"/>
                    <a:pt x="11" y="41"/>
                    <a:pt x="11" y="41"/>
                  </a:cubicBezTo>
                  <a:cubicBezTo>
                    <a:pt x="10" y="41"/>
                    <a:pt x="9" y="43"/>
                    <a:pt x="9" y="44"/>
                  </a:cubicBezTo>
                  <a:cubicBezTo>
                    <a:pt x="9" y="44"/>
                    <a:pt x="7" y="45"/>
                    <a:pt x="7" y="46"/>
                  </a:cubicBezTo>
                  <a:cubicBezTo>
                    <a:pt x="7" y="46"/>
                    <a:pt x="9" y="47"/>
                    <a:pt x="9" y="47"/>
                  </a:cubicBezTo>
                  <a:cubicBezTo>
                    <a:pt x="10" y="47"/>
                    <a:pt x="10" y="45"/>
                    <a:pt x="11" y="45"/>
                  </a:cubicBezTo>
                  <a:close/>
                  <a:moveTo>
                    <a:pt x="51" y="44"/>
                  </a:moveTo>
                  <a:cubicBezTo>
                    <a:pt x="51" y="44"/>
                    <a:pt x="52" y="42"/>
                    <a:pt x="53" y="42"/>
                  </a:cubicBezTo>
                  <a:cubicBezTo>
                    <a:pt x="53" y="42"/>
                    <a:pt x="55" y="44"/>
                    <a:pt x="55" y="43"/>
                  </a:cubicBezTo>
                  <a:cubicBezTo>
                    <a:pt x="55" y="43"/>
                    <a:pt x="56" y="42"/>
                    <a:pt x="57" y="41"/>
                  </a:cubicBezTo>
                  <a:cubicBezTo>
                    <a:pt x="57" y="40"/>
                    <a:pt x="58" y="40"/>
                    <a:pt x="58" y="39"/>
                  </a:cubicBezTo>
                  <a:cubicBezTo>
                    <a:pt x="57" y="39"/>
                    <a:pt x="57" y="37"/>
                    <a:pt x="56" y="37"/>
                  </a:cubicBezTo>
                  <a:cubicBezTo>
                    <a:pt x="56" y="37"/>
                    <a:pt x="55" y="39"/>
                    <a:pt x="54" y="39"/>
                  </a:cubicBezTo>
                  <a:cubicBezTo>
                    <a:pt x="54" y="39"/>
                    <a:pt x="52" y="38"/>
                    <a:pt x="52" y="38"/>
                  </a:cubicBezTo>
                  <a:cubicBezTo>
                    <a:pt x="52" y="38"/>
                    <a:pt x="51" y="39"/>
                    <a:pt x="50" y="40"/>
                  </a:cubicBezTo>
                  <a:cubicBezTo>
                    <a:pt x="50" y="41"/>
                    <a:pt x="49" y="41"/>
                    <a:pt x="49" y="42"/>
                  </a:cubicBezTo>
                  <a:cubicBezTo>
                    <a:pt x="50" y="42"/>
                    <a:pt x="50" y="44"/>
                    <a:pt x="51" y="44"/>
                  </a:cubicBezTo>
                  <a:close/>
                  <a:moveTo>
                    <a:pt x="63" y="28"/>
                  </a:moveTo>
                  <a:cubicBezTo>
                    <a:pt x="63" y="28"/>
                    <a:pt x="61" y="27"/>
                    <a:pt x="61" y="27"/>
                  </a:cubicBezTo>
                  <a:cubicBezTo>
                    <a:pt x="60" y="26"/>
                    <a:pt x="59" y="25"/>
                    <a:pt x="58" y="25"/>
                  </a:cubicBezTo>
                  <a:cubicBezTo>
                    <a:pt x="58" y="25"/>
                    <a:pt x="57" y="27"/>
                    <a:pt x="57" y="27"/>
                  </a:cubicBezTo>
                  <a:cubicBezTo>
                    <a:pt x="56" y="27"/>
                    <a:pt x="55" y="29"/>
                    <a:pt x="55" y="29"/>
                  </a:cubicBezTo>
                  <a:cubicBezTo>
                    <a:pt x="55" y="30"/>
                    <a:pt x="57" y="31"/>
                    <a:pt x="57" y="31"/>
                  </a:cubicBezTo>
                  <a:cubicBezTo>
                    <a:pt x="58" y="31"/>
                    <a:pt x="59" y="33"/>
                    <a:pt x="59" y="33"/>
                  </a:cubicBezTo>
                  <a:cubicBezTo>
                    <a:pt x="60" y="33"/>
                    <a:pt x="61" y="31"/>
                    <a:pt x="61" y="30"/>
                  </a:cubicBezTo>
                  <a:cubicBezTo>
                    <a:pt x="61" y="30"/>
                    <a:pt x="63" y="29"/>
                    <a:pt x="63" y="28"/>
                  </a:cubicBezTo>
                  <a:close/>
                  <a:moveTo>
                    <a:pt x="108" y="48"/>
                  </a:moveTo>
                  <a:cubicBezTo>
                    <a:pt x="108" y="48"/>
                    <a:pt x="106" y="47"/>
                    <a:pt x="105" y="47"/>
                  </a:cubicBezTo>
                  <a:cubicBezTo>
                    <a:pt x="105" y="46"/>
                    <a:pt x="103" y="45"/>
                    <a:pt x="103" y="45"/>
                  </a:cubicBezTo>
                  <a:cubicBezTo>
                    <a:pt x="103" y="45"/>
                    <a:pt x="102" y="47"/>
                    <a:pt x="101" y="47"/>
                  </a:cubicBezTo>
                  <a:cubicBezTo>
                    <a:pt x="101" y="47"/>
                    <a:pt x="100" y="49"/>
                    <a:pt x="100" y="49"/>
                  </a:cubicBezTo>
                  <a:cubicBezTo>
                    <a:pt x="100" y="50"/>
                    <a:pt x="102" y="51"/>
                    <a:pt x="102" y="51"/>
                  </a:cubicBezTo>
                  <a:cubicBezTo>
                    <a:pt x="102" y="51"/>
                    <a:pt x="104" y="53"/>
                    <a:pt x="104" y="53"/>
                  </a:cubicBezTo>
                  <a:cubicBezTo>
                    <a:pt x="105" y="53"/>
                    <a:pt x="106" y="51"/>
                    <a:pt x="106" y="51"/>
                  </a:cubicBezTo>
                  <a:cubicBezTo>
                    <a:pt x="106" y="50"/>
                    <a:pt x="108" y="49"/>
                    <a:pt x="108" y="48"/>
                  </a:cubicBezTo>
                  <a:close/>
                  <a:moveTo>
                    <a:pt x="116" y="51"/>
                  </a:moveTo>
                  <a:cubicBezTo>
                    <a:pt x="116" y="51"/>
                    <a:pt x="117" y="49"/>
                    <a:pt x="118" y="49"/>
                  </a:cubicBezTo>
                  <a:cubicBezTo>
                    <a:pt x="118" y="48"/>
                    <a:pt x="119" y="47"/>
                    <a:pt x="119" y="47"/>
                  </a:cubicBezTo>
                  <a:cubicBezTo>
                    <a:pt x="120" y="46"/>
                    <a:pt x="121" y="45"/>
                    <a:pt x="121" y="44"/>
                  </a:cubicBezTo>
                  <a:cubicBezTo>
                    <a:pt x="121" y="44"/>
                    <a:pt x="119" y="43"/>
                    <a:pt x="119" y="43"/>
                  </a:cubicBezTo>
                  <a:cubicBezTo>
                    <a:pt x="119" y="43"/>
                    <a:pt x="117" y="41"/>
                    <a:pt x="117" y="41"/>
                  </a:cubicBezTo>
                  <a:cubicBezTo>
                    <a:pt x="116" y="41"/>
                    <a:pt x="115" y="43"/>
                    <a:pt x="115" y="43"/>
                  </a:cubicBezTo>
                  <a:cubicBezTo>
                    <a:pt x="114" y="44"/>
                    <a:pt x="114" y="45"/>
                    <a:pt x="113" y="46"/>
                  </a:cubicBezTo>
                  <a:cubicBezTo>
                    <a:pt x="113" y="46"/>
                    <a:pt x="115" y="47"/>
                    <a:pt x="116" y="47"/>
                  </a:cubicBezTo>
                  <a:cubicBezTo>
                    <a:pt x="116" y="48"/>
                    <a:pt x="114" y="49"/>
                    <a:pt x="114" y="49"/>
                  </a:cubicBezTo>
                  <a:cubicBezTo>
                    <a:pt x="114" y="49"/>
                    <a:pt x="116" y="51"/>
                    <a:pt x="116" y="51"/>
                  </a:cubicBezTo>
                  <a:close/>
                  <a:moveTo>
                    <a:pt x="177" y="27"/>
                  </a:moveTo>
                  <a:cubicBezTo>
                    <a:pt x="178" y="27"/>
                    <a:pt x="178" y="29"/>
                    <a:pt x="179" y="29"/>
                  </a:cubicBezTo>
                  <a:cubicBezTo>
                    <a:pt x="180" y="29"/>
                    <a:pt x="180" y="27"/>
                    <a:pt x="181" y="26"/>
                  </a:cubicBezTo>
                  <a:cubicBezTo>
                    <a:pt x="181" y="26"/>
                    <a:pt x="182" y="24"/>
                    <a:pt x="183" y="24"/>
                  </a:cubicBezTo>
                  <a:cubicBezTo>
                    <a:pt x="183" y="24"/>
                    <a:pt x="185" y="26"/>
                    <a:pt x="185" y="26"/>
                  </a:cubicBezTo>
                  <a:cubicBezTo>
                    <a:pt x="185" y="25"/>
                    <a:pt x="186" y="24"/>
                    <a:pt x="186" y="24"/>
                  </a:cubicBezTo>
                  <a:cubicBezTo>
                    <a:pt x="188" y="22"/>
                    <a:pt x="189" y="21"/>
                    <a:pt x="190" y="19"/>
                  </a:cubicBezTo>
                  <a:cubicBezTo>
                    <a:pt x="191" y="19"/>
                    <a:pt x="191" y="21"/>
                    <a:pt x="192" y="21"/>
                  </a:cubicBezTo>
                  <a:cubicBezTo>
                    <a:pt x="192" y="21"/>
                    <a:pt x="194" y="19"/>
                    <a:pt x="194" y="19"/>
                  </a:cubicBezTo>
                  <a:cubicBezTo>
                    <a:pt x="194" y="19"/>
                    <a:pt x="192" y="17"/>
                    <a:pt x="192" y="17"/>
                  </a:cubicBezTo>
                  <a:cubicBezTo>
                    <a:pt x="191" y="17"/>
                    <a:pt x="190" y="19"/>
                    <a:pt x="190" y="19"/>
                  </a:cubicBezTo>
                  <a:cubicBezTo>
                    <a:pt x="189" y="19"/>
                    <a:pt x="188" y="17"/>
                    <a:pt x="188" y="18"/>
                  </a:cubicBezTo>
                  <a:cubicBezTo>
                    <a:pt x="187" y="18"/>
                    <a:pt x="186" y="20"/>
                    <a:pt x="186" y="20"/>
                  </a:cubicBezTo>
                  <a:cubicBezTo>
                    <a:pt x="185" y="20"/>
                    <a:pt x="184" y="18"/>
                    <a:pt x="184" y="18"/>
                  </a:cubicBezTo>
                  <a:cubicBezTo>
                    <a:pt x="183" y="18"/>
                    <a:pt x="182" y="16"/>
                    <a:pt x="181" y="16"/>
                  </a:cubicBezTo>
                  <a:cubicBezTo>
                    <a:pt x="181" y="17"/>
                    <a:pt x="180" y="18"/>
                    <a:pt x="180" y="19"/>
                  </a:cubicBezTo>
                  <a:cubicBezTo>
                    <a:pt x="179" y="19"/>
                    <a:pt x="179" y="20"/>
                    <a:pt x="178" y="21"/>
                  </a:cubicBezTo>
                  <a:cubicBezTo>
                    <a:pt x="178" y="22"/>
                    <a:pt x="177" y="22"/>
                    <a:pt x="176" y="23"/>
                  </a:cubicBezTo>
                  <a:cubicBezTo>
                    <a:pt x="176" y="24"/>
                    <a:pt x="175" y="25"/>
                    <a:pt x="175" y="25"/>
                  </a:cubicBezTo>
                  <a:cubicBezTo>
                    <a:pt x="174" y="26"/>
                    <a:pt x="173" y="27"/>
                    <a:pt x="173" y="27"/>
                  </a:cubicBezTo>
                  <a:cubicBezTo>
                    <a:pt x="173" y="28"/>
                    <a:pt x="175" y="29"/>
                    <a:pt x="175" y="29"/>
                  </a:cubicBezTo>
                  <a:cubicBezTo>
                    <a:pt x="176" y="28"/>
                    <a:pt x="176" y="28"/>
                    <a:pt x="177" y="27"/>
                  </a:cubicBezTo>
                  <a:close/>
                  <a:moveTo>
                    <a:pt x="206" y="49"/>
                  </a:moveTo>
                  <a:cubicBezTo>
                    <a:pt x="206" y="49"/>
                    <a:pt x="207" y="47"/>
                    <a:pt x="208" y="47"/>
                  </a:cubicBezTo>
                  <a:cubicBezTo>
                    <a:pt x="208" y="47"/>
                    <a:pt x="205" y="45"/>
                    <a:pt x="205" y="45"/>
                  </a:cubicBezTo>
                  <a:cubicBezTo>
                    <a:pt x="205" y="45"/>
                    <a:pt x="207" y="44"/>
                    <a:pt x="207" y="43"/>
                  </a:cubicBezTo>
                  <a:cubicBezTo>
                    <a:pt x="207" y="42"/>
                    <a:pt x="208" y="41"/>
                    <a:pt x="209" y="41"/>
                  </a:cubicBezTo>
                  <a:cubicBezTo>
                    <a:pt x="209" y="40"/>
                    <a:pt x="210" y="39"/>
                    <a:pt x="211" y="38"/>
                  </a:cubicBezTo>
                  <a:cubicBezTo>
                    <a:pt x="211" y="38"/>
                    <a:pt x="208" y="37"/>
                    <a:pt x="208" y="37"/>
                  </a:cubicBezTo>
                  <a:cubicBezTo>
                    <a:pt x="208" y="36"/>
                    <a:pt x="210" y="35"/>
                    <a:pt x="210" y="35"/>
                  </a:cubicBezTo>
                  <a:cubicBezTo>
                    <a:pt x="210" y="35"/>
                    <a:pt x="208" y="33"/>
                    <a:pt x="208" y="33"/>
                  </a:cubicBezTo>
                  <a:cubicBezTo>
                    <a:pt x="207" y="33"/>
                    <a:pt x="207" y="34"/>
                    <a:pt x="206" y="35"/>
                  </a:cubicBezTo>
                  <a:cubicBezTo>
                    <a:pt x="206" y="35"/>
                    <a:pt x="204" y="37"/>
                    <a:pt x="204" y="37"/>
                  </a:cubicBezTo>
                  <a:cubicBezTo>
                    <a:pt x="204" y="38"/>
                    <a:pt x="207" y="39"/>
                    <a:pt x="207" y="39"/>
                  </a:cubicBezTo>
                  <a:cubicBezTo>
                    <a:pt x="206" y="40"/>
                    <a:pt x="205" y="41"/>
                    <a:pt x="205" y="41"/>
                  </a:cubicBezTo>
                  <a:cubicBezTo>
                    <a:pt x="204" y="42"/>
                    <a:pt x="203" y="43"/>
                    <a:pt x="203" y="43"/>
                  </a:cubicBezTo>
                  <a:cubicBezTo>
                    <a:pt x="203" y="44"/>
                    <a:pt x="201" y="45"/>
                    <a:pt x="201" y="46"/>
                  </a:cubicBezTo>
                  <a:cubicBezTo>
                    <a:pt x="202" y="46"/>
                    <a:pt x="203" y="47"/>
                    <a:pt x="204" y="47"/>
                  </a:cubicBezTo>
                  <a:cubicBezTo>
                    <a:pt x="204" y="47"/>
                    <a:pt x="205" y="49"/>
                    <a:pt x="206" y="49"/>
                  </a:cubicBezTo>
                  <a:close/>
                  <a:moveTo>
                    <a:pt x="240" y="51"/>
                  </a:moveTo>
                  <a:cubicBezTo>
                    <a:pt x="240" y="50"/>
                    <a:pt x="242" y="52"/>
                    <a:pt x="242" y="52"/>
                  </a:cubicBezTo>
                  <a:cubicBezTo>
                    <a:pt x="243" y="52"/>
                    <a:pt x="244" y="50"/>
                    <a:pt x="244" y="50"/>
                  </a:cubicBezTo>
                  <a:cubicBezTo>
                    <a:pt x="244" y="50"/>
                    <a:pt x="242" y="48"/>
                    <a:pt x="242" y="48"/>
                  </a:cubicBezTo>
                  <a:cubicBezTo>
                    <a:pt x="241" y="48"/>
                    <a:pt x="240" y="47"/>
                    <a:pt x="240" y="47"/>
                  </a:cubicBezTo>
                  <a:cubicBezTo>
                    <a:pt x="239" y="47"/>
                    <a:pt x="238" y="49"/>
                    <a:pt x="238" y="49"/>
                  </a:cubicBezTo>
                  <a:cubicBezTo>
                    <a:pt x="238" y="49"/>
                    <a:pt x="236" y="51"/>
                    <a:pt x="236" y="51"/>
                  </a:cubicBezTo>
                  <a:cubicBezTo>
                    <a:pt x="236" y="52"/>
                    <a:pt x="238" y="52"/>
                    <a:pt x="238" y="53"/>
                  </a:cubicBezTo>
                  <a:cubicBezTo>
                    <a:pt x="239" y="53"/>
                    <a:pt x="240" y="51"/>
                    <a:pt x="240" y="51"/>
                  </a:cubicBezTo>
                  <a:close/>
                  <a:moveTo>
                    <a:pt x="233" y="45"/>
                  </a:moveTo>
                  <a:cubicBezTo>
                    <a:pt x="234" y="46"/>
                    <a:pt x="235" y="43"/>
                    <a:pt x="235" y="43"/>
                  </a:cubicBezTo>
                  <a:cubicBezTo>
                    <a:pt x="236" y="43"/>
                    <a:pt x="237" y="45"/>
                    <a:pt x="237" y="45"/>
                  </a:cubicBezTo>
                  <a:cubicBezTo>
                    <a:pt x="238" y="45"/>
                    <a:pt x="239" y="43"/>
                    <a:pt x="239" y="43"/>
                  </a:cubicBezTo>
                  <a:cubicBezTo>
                    <a:pt x="240" y="42"/>
                    <a:pt x="240" y="41"/>
                    <a:pt x="241" y="40"/>
                  </a:cubicBezTo>
                  <a:cubicBezTo>
                    <a:pt x="240" y="40"/>
                    <a:pt x="239" y="39"/>
                    <a:pt x="239" y="39"/>
                  </a:cubicBezTo>
                  <a:cubicBezTo>
                    <a:pt x="238" y="39"/>
                    <a:pt x="237" y="41"/>
                    <a:pt x="237" y="41"/>
                  </a:cubicBezTo>
                  <a:cubicBezTo>
                    <a:pt x="236" y="41"/>
                    <a:pt x="235" y="39"/>
                    <a:pt x="235" y="39"/>
                  </a:cubicBezTo>
                  <a:cubicBezTo>
                    <a:pt x="234" y="40"/>
                    <a:pt x="233" y="41"/>
                    <a:pt x="233" y="41"/>
                  </a:cubicBezTo>
                  <a:cubicBezTo>
                    <a:pt x="232" y="42"/>
                    <a:pt x="232" y="43"/>
                    <a:pt x="231" y="44"/>
                  </a:cubicBezTo>
                  <a:cubicBezTo>
                    <a:pt x="232" y="44"/>
                    <a:pt x="233" y="45"/>
                    <a:pt x="233" y="45"/>
                  </a:cubicBezTo>
                  <a:close/>
                  <a:moveTo>
                    <a:pt x="241" y="30"/>
                  </a:moveTo>
                  <a:cubicBezTo>
                    <a:pt x="242" y="30"/>
                    <a:pt x="243" y="32"/>
                    <a:pt x="244" y="32"/>
                  </a:cubicBezTo>
                  <a:cubicBezTo>
                    <a:pt x="244" y="32"/>
                    <a:pt x="245" y="30"/>
                    <a:pt x="245" y="30"/>
                  </a:cubicBezTo>
                  <a:cubicBezTo>
                    <a:pt x="246" y="30"/>
                    <a:pt x="247" y="32"/>
                    <a:pt x="248" y="32"/>
                  </a:cubicBezTo>
                  <a:cubicBezTo>
                    <a:pt x="248" y="31"/>
                    <a:pt x="249" y="29"/>
                    <a:pt x="249" y="29"/>
                  </a:cubicBezTo>
                  <a:cubicBezTo>
                    <a:pt x="248" y="28"/>
                    <a:pt x="246" y="27"/>
                    <a:pt x="245" y="26"/>
                  </a:cubicBezTo>
                  <a:cubicBezTo>
                    <a:pt x="244" y="25"/>
                    <a:pt x="243" y="25"/>
                    <a:pt x="243" y="24"/>
                  </a:cubicBezTo>
                  <a:cubicBezTo>
                    <a:pt x="242" y="25"/>
                    <a:pt x="242" y="26"/>
                    <a:pt x="241" y="26"/>
                  </a:cubicBezTo>
                  <a:cubicBezTo>
                    <a:pt x="240" y="27"/>
                    <a:pt x="240" y="28"/>
                    <a:pt x="239" y="29"/>
                  </a:cubicBezTo>
                  <a:cubicBezTo>
                    <a:pt x="239" y="29"/>
                    <a:pt x="237" y="30"/>
                    <a:pt x="238" y="31"/>
                  </a:cubicBezTo>
                  <a:cubicBezTo>
                    <a:pt x="238" y="32"/>
                    <a:pt x="240" y="32"/>
                    <a:pt x="240" y="33"/>
                  </a:cubicBezTo>
                  <a:cubicBezTo>
                    <a:pt x="240" y="32"/>
                    <a:pt x="241" y="30"/>
                    <a:pt x="241" y="30"/>
                  </a:cubicBezTo>
                  <a:close/>
                  <a:moveTo>
                    <a:pt x="283" y="41"/>
                  </a:moveTo>
                  <a:cubicBezTo>
                    <a:pt x="284" y="40"/>
                    <a:pt x="284" y="39"/>
                    <a:pt x="285" y="39"/>
                  </a:cubicBezTo>
                  <a:cubicBezTo>
                    <a:pt x="285" y="38"/>
                    <a:pt x="286" y="37"/>
                    <a:pt x="286" y="36"/>
                  </a:cubicBezTo>
                  <a:cubicBezTo>
                    <a:pt x="286" y="36"/>
                    <a:pt x="284" y="35"/>
                    <a:pt x="284" y="35"/>
                  </a:cubicBezTo>
                  <a:cubicBezTo>
                    <a:pt x="284" y="34"/>
                    <a:pt x="286" y="33"/>
                    <a:pt x="286" y="32"/>
                  </a:cubicBezTo>
                  <a:cubicBezTo>
                    <a:pt x="286" y="32"/>
                    <a:pt x="287" y="31"/>
                    <a:pt x="288" y="30"/>
                  </a:cubicBezTo>
                  <a:cubicBezTo>
                    <a:pt x="288" y="30"/>
                    <a:pt x="285" y="29"/>
                    <a:pt x="285" y="28"/>
                  </a:cubicBezTo>
                  <a:cubicBezTo>
                    <a:pt x="285" y="28"/>
                    <a:pt x="287" y="27"/>
                    <a:pt x="287" y="26"/>
                  </a:cubicBezTo>
                  <a:cubicBezTo>
                    <a:pt x="287" y="26"/>
                    <a:pt x="289" y="25"/>
                    <a:pt x="289" y="24"/>
                  </a:cubicBezTo>
                  <a:cubicBezTo>
                    <a:pt x="289" y="23"/>
                    <a:pt x="287" y="23"/>
                    <a:pt x="286" y="22"/>
                  </a:cubicBezTo>
                  <a:cubicBezTo>
                    <a:pt x="286" y="23"/>
                    <a:pt x="285" y="24"/>
                    <a:pt x="285" y="25"/>
                  </a:cubicBezTo>
                  <a:cubicBezTo>
                    <a:pt x="285" y="25"/>
                    <a:pt x="283" y="26"/>
                    <a:pt x="283" y="27"/>
                  </a:cubicBezTo>
                  <a:cubicBezTo>
                    <a:pt x="283" y="27"/>
                    <a:pt x="285" y="28"/>
                    <a:pt x="285" y="28"/>
                  </a:cubicBezTo>
                  <a:cubicBezTo>
                    <a:pt x="285" y="29"/>
                    <a:pt x="284" y="30"/>
                    <a:pt x="284" y="31"/>
                  </a:cubicBezTo>
                  <a:cubicBezTo>
                    <a:pt x="283" y="31"/>
                    <a:pt x="282" y="32"/>
                    <a:pt x="282" y="33"/>
                  </a:cubicBezTo>
                  <a:cubicBezTo>
                    <a:pt x="282" y="33"/>
                    <a:pt x="284" y="34"/>
                    <a:pt x="284" y="35"/>
                  </a:cubicBezTo>
                  <a:cubicBezTo>
                    <a:pt x="284" y="35"/>
                    <a:pt x="283" y="37"/>
                    <a:pt x="282" y="37"/>
                  </a:cubicBezTo>
                  <a:cubicBezTo>
                    <a:pt x="282" y="37"/>
                    <a:pt x="281" y="38"/>
                    <a:pt x="281" y="39"/>
                  </a:cubicBezTo>
                  <a:cubicBezTo>
                    <a:pt x="281" y="40"/>
                    <a:pt x="279" y="41"/>
                    <a:pt x="279" y="41"/>
                  </a:cubicBezTo>
                  <a:cubicBezTo>
                    <a:pt x="279" y="42"/>
                    <a:pt x="281" y="42"/>
                    <a:pt x="281" y="43"/>
                  </a:cubicBezTo>
                  <a:cubicBezTo>
                    <a:pt x="282" y="42"/>
                    <a:pt x="282" y="42"/>
                    <a:pt x="283" y="41"/>
                  </a:cubicBezTo>
                  <a:close/>
                  <a:moveTo>
                    <a:pt x="270" y="34"/>
                  </a:moveTo>
                  <a:cubicBezTo>
                    <a:pt x="270" y="35"/>
                    <a:pt x="271" y="32"/>
                    <a:pt x="272" y="32"/>
                  </a:cubicBezTo>
                  <a:cubicBezTo>
                    <a:pt x="272" y="32"/>
                    <a:pt x="274" y="34"/>
                    <a:pt x="274" y="34"/>
                  </a:cubicBezTo>
                  <a:cubicBezTo>
                    <a:pt x="275" y="34"/>
                    <a:pt x="275" y="32"/>
                    <a:pt x="276" y="32"/>
                  </a:cubicBezTo>
                  <a:cubicBezTo>
                    <a:pt x="276" y="31"/>
                    <a:pt x="277" y="30"/>
                    <a:pt x="277" y="30"/>
                  </a:cubicBezTo>
                  <a:cubicBezTo>
                    <a:pt x="277" y="29"/>
                    <a:pt x="276" y="28"/>
                    <a:pt x="275" y="28"/>
                  </a:cubicBezTo>
                  <a:cubicBezTo>
                    <a:pt x="275" y="28"/>
                    <a:pt x="273" y="26"/>
                    <a:pt x="273" y="26"/>
                  </a:cubicBezTo>
                  <a:cubicBezTo>
                    <a:pt x="273" y="26"/>
                    <a:pt x="271" y="28"/>
                    <a:pt x="271" y="28"/>
                  </a:cubicBezTo>
                  <a:cubicBezTo>
                    <a:pt x="271" y="29"/>
                    <a:pt x="270" y="30"/>
                    <a:pt x="270" y="31"/>
                  </a:cubicBezTo>
                  <a:cubicBezTo>
                    <a:pt x="269" y="31"/>
                    <a:pt x="268" y="32"/>
                    <a:pt x="268" y="33"/>
                  </a:cubicBezTo>
                  <a:cubicBezTo>
                    <a:pt x="269" y="33"/>
                    <a:pt x="269" y="34"/>
                    <a:pt x="270" y="34"/>
                  </a:cubicBezTo>
                  <a:close/>
                  <a:moveTo>
                    <a:pt x="295" y="25"/>
                  </a:moveTo>
                  <a:cubicBezTo>
                    <a:pt x="295" y="25"/>
                    <a:pt x="293" y="27"/>
                    <a:pt x="293" y="27"/>
                  </a:cubicBezTo>
                  <a:cubicBezTo>
                    <a:pt x="293" y="28"/>
                    <a:pt x="295" y="29"/>
                    <a:pt x="295" y="29"/>
                  </a:cubicBezTo>
                  <a:cubicBezTo>
                    <a:pt x="296" y="29"/>
                    <a:pt x="297" y="31"/>
                    <a:pt x="298" y="31"/>
                  </a:cubicBezTo>
                  <a:cubicBezTo>
                    <a:pt x="298" y="31"/>
                    <a:pt x="299" y="29"/>
                    <a:pt x="299" y="29"/>
                  </a:cubicBezTo>
                  <a:cubicBezTo>
                    <a:pt x="300" y="28"/>
                    <a:pt x="301" y="27"/>
                    <a:pt x="301" y="26"/>
                  </a:cubicBezTo>
                  <a:cubicBezTo>
                    <a:pt x="301" y="26"/>
                    <a:pt x="303" y="25"/>
                    <a:pt x="303" y="24"/>
                  </a:cubicBezTo>
                  <a:cubicBezTo>
                    <a:pt x="303" y="23"/>
                    <a:pt x="301" y="23"/>
                    <a:pt x="301" y="22"/>
                  </a:cubicBezTo>
                  <a:cubicBezTo>
                    <a:pt x="299" y="24"/>
                    <a:pt x="298" y="25"/>
                    <a:pt x="297" y="27"/>
                  </a:cubicBezTo>
                  <a:cubicBezTo>
                    <a:pt x="296" y="27"/>
                    <a:pt x="296" y="25"/>
                    <a:pt x="295" y="25"/>
                  </a:cubicBezTo>
                  <a:close/>
                  <a:moveTo>
                    <a:pt x="373" y="39"/>
                  </a:moveTo>
                  <a:cubicBezTo>
                    <a:pt x="373" y="38"/>
                    <a:pt x="374" y="37"/>
                    <a:pt x="375" y="37"/>
                  </a:cubicBezTo>
                  <a:cubicBezTo>
                    <a:pt x="375" y="36"/>
                    <a:pt x="376" y="38"/>
                    <a:pt x="377" y="38"/>
                  </a:cubicBezTo>
                  <a:cubicBezTo>
                    <a:pt x="377" y="38"/>
                    <a:pt x="378" y="36"/>
                    <a:pt x="378" y="36"/>
                  </a:cubicBezTo>
                  <a:cubicBezTo>
                    <a:pt x="379" y="36"/>
                    <a:pt x="380" y="37"/>
                    <a:pt x="381" y="38"/>
                  </a:cubicBezTo>
                  <a:cubicBezTo>
                    <a:pt x="381" y="38"/>
                    <a:pt x="383" y="39"/>
                    <a:pt x="383" y="39"/>
                  </a:cubicBezTo>
                  <a:cubicBezTo>
                    <a:pt x="384" y="39"/>
                    <a:pt x="384" y="37"/>
                    <a:pt x="385" y="37"/>
                  </a:cubicBezTo>
                  <a:cubicBezTo>
                    <a:pt x="384" y="37"/>
                    <a:pt x="383" y="36"/>
                    <a:pt x="382" y="35"/>
                  </a:cubicBezTo>
                  <a:cubicBezTo>
                    <a:pt x="382" y="35"/>
                    <a:pt x="381" y="34"/>
                    <a:pt x="380" y="34"/>
                  </a:cubicBezTo>
                  <a:cubicBezTo>
                    <a:pt x="380" y="33"/>
                    <a:pt x="379" y="32"/>
                    <a:pt x="378" y="32"/>
                  </a:cubicBezTo>
                  <a:cubicBezTo>
                    <a:pt x="378" y="32"/>
                    <a:pt x="377" y="34"/>
                    <a:pt x="376" y="34"/>
                  </a:cubicBezTo>
                  <a:cubicBezTo>
                    <a:pt x="376" y="34"/>
                    <a:pt x="374" y="32"/>
                    <a:pt x="374" y="33"/>
                  </a:cubicBezTo>
                  <a:cubicBezTo>
                    <a:pt x="373" y="33"/>
                    <a:pt x="373" y="34"/>
                    <a:pt x="372" y="35"/>
                  </a:cubicBezTo>
                  <a:cubicBezTo>
                    <a:pt x="372" y="35"/>
                    <a:pt x="371" y="36"/>
                    <a:pt x="371" y="37"/>
                  </a:cubicBezTo>
                  <a:cubicBezTo>
                    <a:pt x="370" y="38"/>
                    <a:pt x="369" y="39"/>
                    <a:pt x="369" y="39"/>
                  </a:cubicBezTo>
                  <a:cubicBezTo>
                    <a:pt x="369" y="40"/>
                    <a:pt x="371" y="40"/>
                    <a:pt x="371" y="41"/>
                  </a:cubicBezTo>
                  <a:cubicBezTo>
                    <a:pt x="372" y="40"/>
                    <a:pt x="372" y="39"/>
                    <a:pt x="373" y="39"/>
                  </a:cubicBezTo>
                  <a:close/>
                  <a:moveTo>
                    <a:pt x="410" y="50"/>
                  </a:moveTo>
                  <a:cubicBezTo>
                    <a:pt x="411" y="49"/>
                    <a:pt x="412" y="48"/>
                    <a:pt x="412" y="47"/>
                  </a:cubicBezTo>
                  <a:cubicBezTo>
                    <a:pt x="412" y="47"/>
                    <a:pt x="410" y="46"/>
                    <a:pt x="410" y="46"/>
                  </a:cubicBezTo>
                  <a:cubicBezTo>
                    <a:pt x="410" y="46"/>
                    <a:pt x="408" y="44"/>
                    <a:pt x="408" y="44"/>
                  </a:cubicBezTo>
                  <a:cubicBezTo>
                    <a:pt x="407" y="44"/>
                    <a:pt x="406" y="46"/>
                    <a:pt x="406" y="46"/>
                  </a:cubicBezTo>
                  <a:cubicBezTo>
                    <a:pt x="405" y="47"/>
                    <a:pt x="405" y="48"/>
                    <a:pt x="404" y="49"/>
                  </a:cubicBezTo>
                  <a:cubicBezTo>
                    <a:pt x="404" y="49"/>
                    <a:pt x="402" y="50"/>
                    <a:pt x="402" y="51"/>
                  </a:cubicBezTo>
                  <a:cubicBezTo>
                    <a:pt x="402" y="51"/>
                    <a:pt x="404" y="52"/>
                    <a:pt x="405" y="52"/>
                  </a:cubicBezTo>
                  <a:cubicBezTo>
                    <a:pt x="405" y="53"/>
                    <a:pt x="406" y="54"/>
                    <a:pt x="407" y="54"/>
                  </a:cubicBezTo>
                  <a:cubicBezTo>
                    <a:pt x="408" y="53"/>
                    <a:pt x="409" y="51"/>
                    <a:pt x="410" y="50"/>
                  </a:cubicBezTo>
                  <a:close/>
                  <a:moveTo>
                    <a:pt x="399" y="41"/>
                  </a:moveTo>
                  <a:cubicBezTo>
                    <a:pt x="400" y="40"/>
                    <a:pt x="400" y="40"/>
                    <a:pt x="401" y="39"/>
                  </a:cubicBezTo>
                  <a:cubicBezTo>
                    <a:pt x="402" y="37"/>
                    <a:pt x="403" y="36"/>
                    <a:pt x="404" y="35"/>
                  </a:cubicBezTo>
                  <a:cubicBezTo>
                    <a:pt x="403" y="33"/>
                    <a:pt x="401" y="32"/>
                    <a:pt x="400" y="31"/>
                  </a:cubicBezTo>
                  <a:cubicBezTo>
                    <a:pt x="399" y="32"/>
                    <a:pt x="399" y="33"/>
                    <a:pt x="398" y="33"/>
                  </a:cubicBezTo>
                  <a:cubicBezTo>
                    <a:pt x="397" y="35"/>
                    <a:pt x="396" y="36"/>
                    <a:pt x="395" y="38"/>
                  </a:cubicBezTo>
                  <a:cubicBezTo>
                    <a:pt x="394" y="39"/>
                    <a:pt x="392" y="41"/>
                    <a:pt x="391" y="42"/>
                  </a:cubicBezTo>
                  <a:cubicBezTo>
                    <a:pt x="393" y="43"/>
                    <a:pt x="394" y="45"/>
                    <a:pt x="396" y="46"/>
                  </a:cubicBezTo>
                  <a:cubicBezTo>
                    <a:pt x="397" y="44"/>
                    <a:pt x="398" y="43"/>
                    <a:pt x="399" y="41"/>
                  </a:cubicBezTo>
                  <a:close/>
                  <a:moveTo>
                    <a:pt x="433" y="53"/>
                  </a:moveTo>
                  <a:cubicBezTo>
                    <a:pt x="434" y="53"/>
                    <a:pt x="434" y="54"/>
                    <a:pt x="435" y="54"/>
                  </a:cubicBezTo>
                  <a:cubicBezTo>
                    <a:pt x="436" y="55"/>
                    <a:pt x="437" y="56"/>
                    <a:pt x="437" y="56"/>
                  </a:cubicBezTo>
                  <a:cubicBezTo>
                    <a:pt x="438" y="56"/>
                    <a:pt x="439" y="54"/>
                    <a:pt x="439" y="54"/>
                  </a:cubicBezTo>
                  <a:cubicBezTo>
                    <a:pt x="440" y="53"/>
                    <a:pt x="440" y="52"/>
                    <a:pt x="441" y="52"/>
                  </a:cubicBezTo>
                  <a:cubicBezTo>
                    <a:pt x="441" y="51"/>
                    <a:pt x="442" y="50"/>
                    <a:pt x="442" y="49"/>
                  </a:cubicBezTo>
                  <a:cubicBezTo>
                    <a:pt x="442" y="49"/>
                    <a:pt x="440" y="48"/>
                    <a:pt x="440" y="48"/>
                  </a:cubicBezTo>
                  <a:cubicBezTo>
                    <a:pt x="440" y="48"/>
                    <a:pt x="439" y="50"/>
                    <a:pt x="438" y="50"/>
                  </a:cubicBezTo>
                  <a:cubicBezTo>
                    <a:pt x="438" y="50"/>
                    <a:pt x="437" y="48"/>
                    <a:pt x="436" y="48"/>
                  </a:cubicBezTo>
                  <a:cubicBezTo>
                    <a:pt x="436" y="48"/>
                    <a:pt x="435" y="46"/>
                    <a:pt x="434" y="47"/>
                  </a:cubicBezTo>
                  <a:cubicBezTo>
                    <a:pt x="433" y="47"/>
                    <a:pt x="433" y="48"/>
                    <a:pt x="432" y="49"/>
                  </a:cubicBezTo>
                  <a:cubicBezTo>
                    <a:pt x="432" y="49"/>
                    <a:pt x="431" y="50"/>
                    <a:pt x="431" y="51"/>
                  </a:cubicBezTo>
                  <a:cubicBezTo>
                    <a:pt x="430" y="51"/>
                    <a:pt x="429" y="53"/>
                    <a:pt x="429" y="53"/>
                  </a:cubicBezTo>
                  <a:cubicBezTo>
                    <a:pt x="429" y="54"/>
                    <a:pt x="431" y="54"/>
                    <a:pt x="431" y="55"/>
                  </a:cubicBezTo>
                  <a:cubicBezTo>
                    <a:pt x="432" y="54"/>
                    <a:pt x="432" y="53"/>
                    <a:pt x="433" y="53"/>
                  </a:cubicBezTo>
                  <a:close/>
                  <a:moveTo>
                    <a:pt x="464" y="31"/>
                  </a:moveTo>
                  <a:cubicBezTo>
                    <a:pt x="464" y="30"/>
                    <a:pt x="466" y="32"/>
                    <a:pt x="466" y="32"/>
                  </a:cubicBezTo>
                  <a:cubicBezTo>
                    <a:pt x="466" y="32"/>
                    <a:pt x="468" y="30"/>
                    <a:pt x="468" y="30"/>
                  </a:cubicBezTo>
                  <a:cubicBezTo>
                    <a:pt x="468" y="30"/>
                    <a:pt x="466" y="28"/>
                    <a:pt x="466" y="28"/>
                  </a:cubicBezTo>
                  <a:cubicBezTo>
                    <a:pt x="465" y="28"/>
                    <a:pt x="463" y="27"/>
                    <a:pt x="463" y="27"/>
                  </a:cubicBezTo>
                  <a:cubicBezTo>
                    <a:pt x="463" y="26"/>
                    <a:pt x="465" y="25"/>
                    <a:pt x="465" y="24"/>
                  </a:cubicBezTo>
                  <a:cubicBezTo>
                    <a:pt x="465" y="24"/>
                    <a:pt x="466" y="23"/>
                    <a:pt x="467" y="22"/>
                  </a:cubicBezTo>
                  <a:cubicBezTo>
                    <a:pt x="467" y="22"/>
                    <a:pt x="469" y="20"/>
                    <a:pt x="468" y="20"/>
                  </a:cubicBezTo>
                  <a:cubicBezTo>
                    <a:pt x="468" y="19"/>
                    <a:pt x="467" y="19"/>
                    <a:pt x="466" y="18"/>
                  </a:cubicBezTo>
                  <a:cubicBezTo>
                    <a:pt x="466" y="18"/>
                    <a:pt x="465" y="20"/>
                    <a:pt x="465" y="20"/>
                  </a:cubicBezTo>
                  <a:cubicBezTo>
                    <a:pt x="464" y="21"/>
                    <a:pt x="463" y="19"/>
                    <a:pt x="462" y="19"/>
                  </a:cubicBezTo>
                  <a:cubicBezTo>
                    <a:pt x="462" y="19"/>
                    <a:pt x="461" y="20"/>
                    <a:pt x="461" y="21"/>
                  </a:cubicBezTo>
                  <a:cubicBezTo>
                    <a:pt x="461" y="21"/>
                    <a:pt x="463" y="22"/>
                    <a:pt x="463" y="23"/>
                  </a:cubicBezTo>
                  <a:cubicBezTo>
                    <a:pt x="463" y="23"/>
                    <a:pt x="461" y="24"/>
                    <a:pt x="461" y="25"/>
                  </a:cubicBezTo>
                  <a:cubicBezTo>
                    <a:pt x="461" y="25"/>
                    <a:pt x="463" y="26"/>
                    <a:pt x="463" y="27"/>
                  </a:cubicBezTo>
                  <a:cubicBezTo>
                    <a:pt x="463" y="27"/>
                    <a:pt x="462" y="28"/>
                    <a:pt x="462" y="29"/>
                  </a:cubicBezTo>
                  <a:cubicBezTo>
                    <a:pt x="462" y="29"/>
                    <a:pt x="460" y="30"/>
                    <a:pt x="460" y="31"/>
                  </a:cubicBezTo>
                  <a:cubicBezTo>
                    <a:pt x="460" y="32"/>
                    <a:pt x="462" y="32"/>
                    <a:pt x="462" y="33"/>
                  </a:cubicBezTo>
                  <a:cubicBezTo>
                    <a:pt x="463" y="32"/>
                    <a:pt x="463" y="31"/>
                    <a:pt x="464" y="31"/>
                  </a:cubicBezTo>
                  <a:close/>
                  <a:moveTo>
                    <a:pt x="483" y="38"/>
                  </a:moveTo>
                  <a:cubicBezTo>
                    <a:pt x="483" y="38"/>
                    <a:pt x="485" y="40"/>
                    <a:pt x="485" y="40"/>
                  </a:cubicBezTo>
                  <a:cubicBezTo>
                    <a:pt x="485" y="39"/>
                    <a:pt x="487" y="38"/>
                    <a:pt x="487" y="37"/>
                  </a:cubicBezTo>
                  <a:cubicBezTo>
                    <a:pt x="487" y="37"/>
                    <a:pt x="485" y="36"/>
                    <a:pt x="485" y="36"/>
                  </a:cubicBezTo>
                  <a:cubicBezTo>
                    <a:pt x="484" y="36"/>
                    <a:pt x="483" y="34"/>
                    <a:pt x="482" y="34"/>
                  </a:cubicBezTo>
                  <a:cubicBezTo>
                    <a:pt x="482" y="34"/>
                    <a:pt x="481" y="36"/>
                    <a:pt x="481" y="36"/>
                  </a:cubicBezTo>
                  <a:cubicBezTo>
                    <a:pt x="480" y="37"/>
                    <a:pt x="479" y="38"/>
                    <a:pt x="479" y="39"/>
                  </a:cubicBezTo>
                  <a:cubicBezTo>
                    <a:pt x="479" y="39"/>
                    <a:pt x="481" y="40"/>
                    <a:pt x="481" y="40"/>
                  </a:cubicBezTo>
                  <a:cubicBezTo>
                    <a:pt x="482" y="40"/>
                    <a:pt x="482" y="38"/>
                    <a:pt x="483" y="38"/>
                  </a:cubicBezTo>
                  <a:close/>
                  <a:moveTo>
                    <a:pt x="498" y="32"/>
                  </a:moveTo>
                  <a:cubicBezTo>
                    <a:pt x="499" y="32"/>
                    <a:pt x="500" y="34"/>
                    <a:pt x="500" y="34"/>
                  </a:cubicBezTo>
                  <a:cubicBezTo>
                    <a:pt x="501" y="34"/>
                    <a:pt x="502" y="32"/>
                    <a:pt x="502" y="31"/>
                  </a:cubicBezTo>
                  <a:cubicBezTo>
                    <a:pt x="502" y="31"/>
                    <a:pt x="500" y="30"/>
                    <a:pt x="500" y="30"/>
                  </a:cubicBezTo>
                  <a:cubicBezTo>
                    <a:pt x="500" y="29"/>
                    <a:pt x="501" y="28"/>
                    <a:pt x="502" y="27"/>
                  </a:cubicBezTo>
                  <a:cubicBezTo>
                    <a:pt x="501" y="27"/>
                    <a:pt x="500" y="26"/>
                    <a:pt x="499" y="26"/>
                  </a:cubicBezTo>
                  <a:cubicBezTo>
                    <a:pt x="499" y="26"/>
                    <a:pt x="498" y="28"/>
                    <a:pt x="498" y="28"/>
                  </a:cubicBezTo>
                  <a:cubicBezTo>
                    <a:pt x="497" y="29"/>
                    <a:pt x="496" y="29"/>
                    <a:pt x="496" y="30"/>
                  </a:cubicBezTo>
                  <a:cubicBezTo>
                    <a:pt x="496" y="31"/>
                    <a:pt x="494" y="32"/>
                    <a:pt x="494" y="32"/>
                  </a:cubicBezTo>
                  <a:cubicBezTo>
                    <a:pt x="494" y="33"/>
                    <a:pt x="496" y="34"/>
                    <a:pt x="496" y="34"/>
                  </a:cubicBezTo>
                  <a:cubicBezTo>
                    <a:pt x="497" y="34"/>
                    <a:pt x="497" y="32"/>
                    <a:pt x="498" y="32"/>
                  </a:cubicBezTo>
                  <a:close/>
                  <a:moveTo>
                    <a:pt x="527" y="36"/>
                  </a:moveTo>
                  <a:cubicBezTo>
                    <a:pt x="526" y="36"/>
                    <a:pt x="525" y="34"/>
                    <a:pt x="525" y="34"/>
                  </a:cubicBezTo>
                  <a:cubicBezTo>
                    <a:pt x="524" y="34"/>
                    <a:pt x="523" y="36"/>
                    <a:pt x="523" y="37"/>
                  </a:cubicBezTo>
                  <a:cubicBezTo>
                    <a:pt x="523" y="37"/>
                    <a:pt x="525" y="38"/>
                    <a:pt x="525" y="38"/>
                  </a:cubicBezTo>
                  <a:cubicBezTo>
                    <a:pt x="525" y="39"/>
                    <a:pt x="527" y="40"/>
                    <a:pt x="527" y="40"/>
                  </a:cubicBezTo>
                  <a:cubicBezTo>
                    <a:pt x="528" y="40"/>
                    <a:pt x="529" y="38"/>
                    <a:pt x="529" y="38"/>
                  </a:cubicBezTo>
                  <a:cubicBezTo>
                    <a:pt x="530" y="37"/>
                    <a:pt x="530" y="36"/>
                    <a:pt x="531" y="36"/>
                  </a:cubicBezTo>
                  <a:cubicBezTo>
                    <a:pt x="530" y="35"/>
                    <a:pt x="529" y="35"/>
                    <a:pt x="528" y="34"/>
                  </a:cubicBezTo>
                  <a:cubicBezTo>
                    <a:pt x="528" y="34"/>
                    <a:pt x="530" y="32"/>
                    <a:pt x="530" y="32"/>
                  </a:cubicBezTo>
                  <a:cubicBezTo>
                    <a:pt x="530" y="31"/>
                    <a:pt x="528" y="30"/>
                    <a:pt x="528" y="30"/>
                  </a:cubicBezTo>
                  <a:cubicBezTo>
                    <a:pt x="528" y="30"/>
                    <a:pt x="526" y="32"/>
                    <a:pt x="526" y="32"/>
                  </a:cubicBezTo>
                  <a:cubicBezTo>
                    <a:pt x="526" y="33"/>
                    <a:pt x="528" y="33"/>
                    <a:pt x="528" y="34"/>
                  </a:cubicBezTo>
                  <a:cubicBezTo>
                    <a:pt x="528" y="34"/>
                    <a:pt x="527" y="36"/>
                    <a:pt x="527" y="36"/>
                  </a:cubicBezTo>
                  <a:close/>
                  <a:moveTo>
                    <a:pt x="567" y="49"/>
                  </a:moveTo>
                  <a:cubicBezTo>
                    <a:pt x="567" y="49"/>
                    <a:pt x="568" y="47"/>
                    <a:pt x="568" y="47"/>
                  </a:cubicBezTo>
                  <a:cubicBezTo>
                    <a:pt x="569" y="46"/>
                    <a:pt x="569" y="45"/>
                    <a:pt x="570" y="44"/>
                  </a:cubicBezTo>
                  <a:cubicBezTo>
                    <a:pt x="571" y="43"/>
                    <a:pt x="572" y="41"/>
                    <a:pt x="573" y="40"/>
                  </a:cubicBezTo>
                  <a:cubicBezTo>
                    <a:pt x="573" y="40"/>
                    <a:pt x="572" y="38"/>
                    <a:pt x="571" y="38"/>
                  </a:cubicBezTo>
                  <a:cubicBezTo>
                    <a:pt x="571" y="38"/>
                    <a:pt x="570" y="40"/>
                    <a:pt x="569" y="40"/>
                  </a:cubicBezTo>
                  <a:cubicBezTo>
                    <a:pt x="569" y="41"/>
                    <a:pt x="568" y="42"/>
                    <a:pt x="568" y="43"/>
                  </a:cubicBezTo>
                  <a:cubicBezTo>
                    <a:pt x="567" y="44"/>
                    <a:pt x="565" y="46"/>
                    <a:pt x="564" y="47"/>
                  </a:cubicBezTo>
                  <a:cubicBezTo>
                    <a:pt x="565" y="47"/>
                    <a:pt x="566" y="49"/>
                    <a:pt x="567" y="49"/>
                  </a:cubicBezTo>
                  <a:close/>
                  <a:moveTo>
                    <a:pt x="614" y="28"/>
                  </a:moveTo>
                  <a:cubicBezTo>
                    <a:pt x="614" y="28"/>
                    <a:pt x="615" y="26"/>
                    <a:pt x="616" y="26"/>
                  </a:cubicBezTo>
                  <a:cubicBezTo>
                    <a:pt x="616" y="26"/>
                    <a:pt x="618" y="28"/>
                    <a:pt x="618" y="28"/>
                  </a:cubicBezTo>
                  <a:cubicBezTo>
                    <a:pt x="618" y="28"/>
                    <a:pt x="620" y="30"/>
                    <a:pt x="620" y="30"/>
                  </a:cubicBezTo>
                  <a:cubicBezTo>
                    <a:pt x="620" y="30"/>
                    <a:pt x="622" y="28"/>
                    <a:pt x="622" y="27"/>
                  </a:cubicBezTo>
                  <a:cubicBezTo>
                    <a:pt x="622" y="27"/>
                    <a:pt x="620" y="26"/>
                    <a:pt x="619" y="26"/>
                  </a:cubicBezTo>
                  <a:cubicBezTo>
                    <a:pt x="619" y="25"/>
                    <a:pt x="621" y="24"/>
                    <a:pt x="621" y="23"/>
                  </a:cubicBezTo>
                  <a:cubicBezTo>
                    <a:pt x="621" y="23"/>
                    <a:pt x="620" y="22"/>
                    <a:pt x="619" y="22"/>
                  </a:cubicBezTo>
                  <a:cubicBezTo>
                    <a:pt x="618" y="22"/>
                    <a:pt x="618" y="24"/>
                    <a:pt x="617" y="24"/>
                  </a:cubicBezTo>
                  <a:cubicBezTo>
                    <a:pt x="617" y="24"/>
                    <a:pt x="616" y="22"/>
                    <a:pt x="615" y="22"/>
                  </a:cubicBezTo>
                  <a:cubicBezTo>
                    <a:pt x="615" y="22"/>
                    <a:pt x="614" y="24"/>
                    <a:pt x="613" y="24"/>
                  </a:cubicBezTo>
                  <a:cubicBezTo>
                    <a:pt x="613" y="25"/>
                    <a:pt x="612" y="26"/>
                    <a:pt x="612" y="27"/>
                  </a:cubicBezTo>
                  <a:cubicBezTo>
                    <a:pt x="611" y="27"/>
                    <a:pt x="610" y="28"/>
                    <a:pt x="610" y="29"/>
                  </a:cubicBezTo>
                  <a:cubicBezTo>
                    <a:pt x="610" y="30"/>
                    <a:pt x="612" y="30"/>
                    <a:pt x="612" y="31"/>
                  </a:cubicBezTo>
                  <a:cubicBezTo>
                    <a:pt x="613" y="30"/>
                    <a:pt x="613" y="29"/>
                    <a:pt x="614" y="28"/>
                  </a:cubicBezTo>
                  <a:close/>
                  <a:moveTo>
                    <a:pt x="628" y="29"/>
                  </a:moveTo>
                  <a:cubicBezTo>
                    <a:pt x="629" y="27"/>
                    <a:pt x="630" y="26"/>
                    <a:pt x="631" y="24"/>
                  </a:cubicBezTo>
                  <a:cubicBezTo>
                    <a:pt x="631" y="24"/>
                    <a:pt x="630" y="22"/>
                    <a:pt x="629" y="22"/>
                  </a:cubicBezTo>
                  <a:cubicBezTo>
                    <a:pt x="629" y="22"/>
                    <a:pt x="628" y="24"/>
                    <a:pt x="627" y="25"/>
                  </a:cubicBezTo>
                  <a:cubicBezTo>
                    <a:pt x="627" y="25"/>
                    <a:pt x="626" y="26"/>
                    <a:pt x="626" y="27"/>
                  </a:cubicBezTo>
                  <a:cubicBezTo>
                    <a:pt x="625" y="27"/>
                    <a:pt x="624" y="29"/>
                    <a:pt x="624" y="29"/>
                  </a:cubicBezTo>
                  <a:cubicBezTo>
                    <a:pt x="624" y="30"/>
                    <a:pt x="626" y="30"/>
                    <a:pt x="626" y="31"/>
                  </a:cubicBezTo>
                  <a:cubicBezTo>
                    <a:pt x="627" y="30"/>
                    <a:pt x="627" y="29"/>
                    <a:pt x="628" y="29"/>
                  </a:cubicBezTo>
                  <a:close/>
                  <a:moveTo>
                    <a:pt x="650" y="32"/>
                  </a:moveTo>
                  <a:cubicBezTo>
                    <a:pt x="651" y="32"/>
                    <a:pt x="652" y="33"/>
                    <a:pt x="653" y="33"/>
                  </a:cubicBezTo>
                  <a:cubicBezTo>
                    <a:pt x="653" y="33"/>
                    <a:pt x="654" y="31"/>
                    <a:pt x="654" y="31"/>
                  </a:cubicBezTo>
                  <a:cubicBezTo>
                    <a:pt x="655" y="31"/>
                    <a:pt x="655" y="29"/>
                    <a:pt x="656" y="29"/>
                  </a:cubicBezTo>
                  <a:cubicBezTo>
                    <a:pt x="656" y="29"/>
                    <a:pt x="658" y="31"/>
                    <a:pt x="658" y="30"/>
                  </a:cubicBezTo>
                  <a:cubicBezTo>
                    <a:pt x="659" y="30"/>
                    <a:pt x="660" y="29"/>
                    <a:pt x="660" y="28"/>
                  </a:cubicBezTo>
                  <a:cubicBezTo>
                    <a:pt x="660" y="28"/>
                    <a:pt x="662" y="26"/>
                    <a:pt x="662" y="26"/>
                  </a:cubicBezTo>
                  <a:cubicBezTo>
                    <a:pt x="662" y="25"/>
                    <a:pt x="660" y="25"/>
                    <a:pt x="659" y="24"/>
                  </a:cubicBezTo>
                  <a:cubicBezTo>
                    <a:pt x="659" y="25"/>
                    <a:pt x="658" y="26"/>
                    <a:pt x="658" y="27"/>
                  </a:cubicBezTo>
                  <a:cubicBezTo>
                    <a:pt x="657" y="27"/>
                    <a:pt x="656" y="25"/>
                    <a:pt x="655" y="25"/>
                  </a:cubicBezTo>
                  <a:cubicBezTo>
                    <a:pt x="655" y="25"/>
                    <a:pt x="653" y="23"/>
                    <a:pt x="653" y="23"/>
                  </a:cubicBezTo>
                  <a:cubicBezTo>
                    <a:pt x="653" y="23"/>
                    <a:pt x="652" y="25"/>
                    <a:pt x="652" y="25"/>
                  </a:cubicBezTo>
                  <a:cubicBezTo>
                    <a:pt x="651" y="26"/>
                    <a:pt x="650" y="27"/>
                    <a:pt x="650" y="28"/>
                  </a:cubicBezTo>
                  <a:cubicBezTo>
                    <a:pt x="649" y="28"/>
                    <a:pt x="649" y="29"/>
                    <a:pt x="648" y="30"/>
                  </a:cubicBezTo>
                  <a:cubicBezTo>
                    <a:pt x="649" y="30"/>
                    <a:pt x="650" y="31"/>
                    <a:pt x="650" y="32"/>
                  </a:cubicBezTo>
                  <a:close/>
                  <a:moveTo>
                    <a:pt x="695" y="38"/>
                  </a:moveTo>
                  <a:cubicBezTo>
                    <a:pt x="696" y="37"/>
                    <a:pt x="696" y="36"/>
                    <a:pt x="697" y="35"/>
                  </a:cubicBezTo>
                  <a:cubicBezTo>
                    <a:pt x="697" y="35"/>
                    <a:pt x="699" y="34"/>
                    <a:pt x="699" y="33"/>
                  </a:cubicBezTo>
                  <a:cubicBezTo>
                    <a:pt x="699" y="33"/>
                    <a:pt x="697" y="32"/>
                    <a:pt x="696" y="31"/>
                  </a:cubicBezTo>
                  <a:cubicBezTo>
                    <a:pt x="696" y="31"/>
                    <a:pt x="698" y="30"/>
                    <a:pt x="698" y="29"/>
                  </a:cubicBezTo>
                  <a:cubicBezTo>
                    <a:pt x="698" y="29"/>
                    <a:pt x="696" y="27"/>
                    <a:pt x="696" y="27"/>
                  </a:cubicBezTo>
                  <a:cubicBezTo>
                    <a:pt x="695" y="28"/>
                    <a:pt x="694" y="29"/>
                    <a:pt x="694" y="30"/>
                  </a:cubicBezTo>
                  <a:cubicBezTo>
                    <a:pt x="694" y="30"/>
                    <a:pt x="693" y="31"/>
                    <a:pt x="692" y="32"/>
                  </a:cubicBezTo>
                  <a:cubicBezTo>
                    <a:pt x="693" y="33"/>
                    <a:pt x="695" y="33"/>
                    <a:pt x="695" y="34"/>
                  </a:cubicBezTo>
                  <a:cubicBezTo>
                    <a:pt x="695" y="34"/>
                    <a:pt x="693" y="35"/>
                    <a:pt x="693" y="36"/>
                  </a:cubicBezTo>
                  <a:cubicBezTo>
                    <a:pt x="694" y="36"/>
                    <a:pt x="695" y="38"/>
                    <a:pt x="695" y="38"/>
                  </a:cubicBezTo>
                  <a:close/>
                  <a:moveTo>
                    <a:pt x="720" y="28"/>
                  </a:moveTo>
                  <a:cubicBezTo>
                    <a:pt x="721" y="27"/>
                    <a:pt x="721" y="27"/>
                    <a:pt x="722" y="26"/>
                  </a:cubicBezTo>
                  <a:cubicBezTo>
                    <a:pt x="720" y="25"/>
                    <a:pt x="719" y="24"/>
                    <a:pt x="717" y="23"/>
                  </a:cubicBezTo>
                  <a:cubicBezTo>
                    <a:pt x="717" y="23"/>
                    <a:pt x="716" y="24"/>
                    <a:pt x="716" y="25"/>
                  </a:cubicBezTo>
                  <a:cubicBezTo>
                    <a:pt x="715" y="25"/>
                    <a:pt x="718" y="26"/>
                    <a:pt x="718" y="26"/>
                  </a:cubicBezTo>
                  <a:cubicBezTo>
                    <a:pt x="718" y="27"/>
                    <a:pt x="716" y="28"/>
                    <a:pt x="716" y="29"/>
                  </a:cubicBezTo>
                  <a:cubicBezTo>
                    <a:pt x="716" y="29"/>
                    <a:pt x="714" y="30"/>
                    <a:pt x="714" y="31"/>
                  </a:cubicBezTo>
                  <a:cubicBezTo>
                    <a:pt x="714" y="32"/>
                    <a:pt x="716" y="32"/>
                    <a:pt x="717" y="33"/>
                  </a:cubicBezTo>
                  <a:cubicBezTo>
                    <a:pt x="718" y="31"/>
                    <a:pt x="719" y="30"/>
                    <a:pt x="720" y="28"/>
                  </a:cubicBezTo>
                  <a:close/>
                  <a:moveTo>
                    <a:pt x="736" y="44"/>
                  </a:moveTo>
                  <a:cubicBezTo>
                    <a:pt x="737" y="44"/>
                    <a:pt x="738" y="46"/>
                    <a:pt x="738" y="46"/>
                  </a:cubicBezTo>
                  <a:cubicBezTo>
                    <a:pt x="739" y="46"/>
                    <a:pt x="739" y="44"/>
                    <a:pt x="740" y="44"/>
                  </a:cubicBezTo>
                  <a:cubicBezTo>
                    <a:pt x="741" y="43"/>
                    <a:pt x="741" y="42"/>
                    <a:pt x="742" y="41"/>
                  </a:cubicBezTo>
                  <a:cubicBezTo>
                    <a:pt x="742" y="41"/>
                    <a:pt x="743" y="43"/>
                    <a:pt x="744" y="43"/>
                  </a:cubicBezTo>
                  <a:cubicBezTo>
                    <a:pt x="745" y="43"/>
                    <a:pt x="745" y="41"/>
                    <a:pt x="746" y="41"/>
                  </a:cubicBezTo>
                  <a:cubicBezTo>
                    <a:pt x="746" y="40"/>
                    <a:pt x="748" y="39"/>
                    <a:pt x="747" y="39"/>
                  </a:cubicBezTo>
                  <a:cubicBezTo>
                    <a:pt x="747" y="38"/>
                    <a:pt x="745" y="37"/>
                    <a:pt x="745" y="37"/>
                  </a:cubicBezTo>
                  <a:cubicBezTo>
                    <a:pt x="745" y="37"/>
                    <a:pt x="744" y="39"/>
                    <a:pt x="744" y="39"/>
                  </a:cubicBezTo>
                  <a:cubicBezTo>
                    <a:pt x="743" y="39"/>
                    <a:pt x="742" y="37"/>
                    <a:pt x="741" y="37"/>
                  </a:cubicBezTo>
                  <a:cubicBezTo>
                    <a:pt x="741" y="37"/>
                    <a:pt x="740" y="39"/>
                    <a:pt x="740" y="40"/>
                  </a:cubicBezTo>
                  <a:cubicBezTo>
                    <a:pt x="739" y="40"/>
                    <a:pt x="739" y="42"/>
                    <a:pt x="738" y="42"/>
                  </a:cubicBezTo>
                  <a:cubicBezTo>
                    <a:pt x="737" y="42"/>
                    <a:pt x="736" y="40"/>
                    <a:pt x="736" y="40"/>
                  </a:cubicBezTo>
                  <a:cubicBezTo>
                    <a:pt x="735" y="40"/>
                    <a:pt x="735" y="42"/>
                    <a:pt x="734" y="42"/>
                  </a:cubicBezTo>
                  <a:cubicBezTo>
                    <a:pt x="735" y="43"/>
                    <a:pt x="735" y="44"/>
                    <a:pt x="736" y="44"/>
                  </a:cubicBezTo>
                  <a:close/>
                  <a:moveTo>
                    <a:pt x="758" y="43"/>
                  </a:moveTo>
                  <a:cubicBezTo>
                    <a:pt x="758" y="43"/>
                    <a:pt x="760" y="41"/>
                    <a:pt x="760" y="41"/>
                  </a:cubicBezTo>
                  <a:cubicBezTo>
                    <a:pt x="760" y="40"/>
                    <a:pt x="761" y="39"/>
                    <a:pt x="761" y="39"/>
                  </a:cubicBezTo>
                  <a:cubicBezTo>
                    <a:pt x="762" y="38"/>
                    <a:pt x="763" y="37"/>
                    <a:pt x="763" y="36"/>
                  </a:cubicBezTo>
                  <a:cubicBezTo>
                    <a:pt x="763" y="36"/>
                    <a:pt x="761" y="35"/>
                    <a:pt x="761" y="35"/>
                  </a:cubicBezTo>
                  <a:cubicBezTo>
                    <a:pt x="761" y="34"/>
                    <a:pt x="762" y="33"/>
                    <a:pt x="763" y="32"/>
                  </a:cubicBezTo>
                  <a:cubicBezTo>
                    <a:pt x="763" y="32"/>
                    <a:pt x="765" y="34"/>
                    <a:pt x="765" y="34"/>
                  </a:cubicBezTo>
                  <a:cubicBezTo>
                    <a:pt x="765" y="34"/>
                    <a:pt x="766" y="32"/>
                    <a:pt x="767" y="32"/>
                  </a:cubicBezTo>
                  <a:cubicBezTo>
                    <a:pt x="767" y="31"/>
                    <a:pt x="768" y="30"/>
                    <a:pt x="768" y="30"/>
                  </a:cubicBezTo>
                  <a:cubicBezTo>
                    <a:pt x="767" y="29"/>
                    <a:pt x="765" y="27"/>
                    <a:pt x="764" y="26"/>
                  </a:cubicBezTo>
                  <a:cubicBezTo>
                    <a:pt x="763" y="27"/>
                    <a:pt x="763" y="28"/>
                    <a:pt x="762" y="29"/>
                  </a:cubicBezTo>
                  <a:cubicBezTo>
                    <a:pt x="762" y="29"/>
                    <a:pt x="760" y="27"/>
                    <a:pt x="760" y="27"/>
                  </a:cubicBezTo>
                  <a:cubicBezTo>
                    <a:pt x="760" y="27"/>
                    <a:pt x="758" y="29"/>
                    <a:pt x="758" y="29"/>
                  </a:cubicBezTo>
                  <a:cubicBezTo>
                    <a:pt x="758" y="29"/>
                    <a:pt x="761" y="30"/>
                    <a:pt x="760" y="31"/>
                  </a:cubicBezTo>
                  <a:cubicBezTo>
                    <a:pt x="760" y="31"/>
                    <a:pt x="759" y="32"/>
                    <a:pt x="759" y="33"/>
                  </a:cubicBezTo>
                  <a:cubicBezTo>
                    <a:pt x="759" y="33"/>
                    <a:pt x="761" y="34"/>
                    <a:pt x="761" y="35"/>
                  </a:cubicBezTo>
                  <a:cubicBezTo>
                    <a:pt x="761" y="35"/>
                    <a:pt x="760" y="36"/>
                    <a:pt x="759" y="37"/>
                  </a:cubicBezTo>
                  <a:cubicBezTo>
                    <a:pt x="759" y="37"/>
                    <a:pt x="758" y="39"/>
                    <a:pt x="758" y="39"/>
                  </a:cubicBezTo>
                  <a:cubicBezTo>
                    <a:pt x="757" y="40"/>
                    <a:pt x="756" y="41"/>
                    <a:pt x="756" y="41"/>
                  </a:cubicBezTo>
                  <a:cubicBezTo>
                    <a:pt x="757" y="42"/>
                    <a:pt x="757" y="43"/>
                    <a:pt x="758" y="43"/>
                  </a:cubicBezTo>
                  <a:close/>
                  <a:moveTo>
                    <a:pt x="750" y="30"/>
                  </a:moveTo>
                  <a:cubicBezTo>
                    <a:pt x="750" y="30"/>
                    <a:pt x="752" y="28"/>
                    <a:pt x="752" y="28"/>
                  </a:cubicBezTo>
                  <a:cubicBezTo>
                    <a:pt x="752" y="28"/>
                    <a:pt x="750" y="26"/>
                    <a:pt x="750" y="26"/>
                  </a:cubicBezTo>
                  <a:cubicBezTo>
                    <a:pt x="749" y="26"/>
                    <a:pt x="749" y="28"/>
                    <a:pt x="748" y="28"/>
                  </a:cubicBezTo>
                  <a:cubicBezTo>
                    <a:pt x="748" y="29"/>
                    <a:pt x="746" y="30"/>
                    <a:pt x="746" y="31"/>
                  </a:cubicBezTo>
                  <a:cubicBezTo>
                    <a:pt x="746" y="31"/>
                    <a:pt x="748" y="32"/>
                    <a:pt x="749" y="32"/>
                  </a:cubicBezTo>
                  <a:cubicBezTo>
                    <a:pt x="749" y="33"/>
                    <a:pt x="751" y="34"/>
                    <a:pt x="751" y="34"/>
                  </a:cubicBezTo>
                  <a:cubicBezTo>
                    <a:pt x="752" y="34"/>
                    <a:pt x="752" y="32"/>
                    <a:pt x="753" y="32"/>
                  </a:cubicBezTo>
                  <a:cubicBezTo>
                    <a:pt x="752" y="31"/>
                    <a:pt x="750" y="31"/>
                    <a:pt x="750" y="30"/>
                  </a:cubicBezTo>
                  <a:close/>
                  <a:moveTo>
                    <a:pt x="787" y="37"/>
                  </a:moveTo>
                  <a:cubicBezTo>
                    <a:pt x="787" y="37"/>
                    <a:pt x="789" y="36"/>
                    <a:pt x="789" y="35"/>
                  </a:cubicBezTo>
                  <a:cubicBezTo>
                    <a:pt x="789" y="35"/>
                    <a:pt x="787" y="34"/>
                    <a:pt x="787" y="33"/>
                  </a:cubicBezTo>
                  <a:cubicBezTo>
                    <a:pt x="787" y="33"/>
                    <a:pt x="788" y="32"/>
                    <a:pt x="789" y="31"/>
                  </a:cubicBezTo>
                  <a:cubicBezTo>
                    <a:pt x="789" y="31"/>
                    <a:pt x="790" y="29"/>
                    <a:pt x="790" y="29"/>
                  </a:cubicBezTo>
                  <a:cubicBezTo>
                    <a:pt x="790" y="28"/>
                    <a:pt x="788" y="27"/>
                    <a:pt x="788" y="27"/>
                  </a:cubicBezTo>
                  <a:cubicBezTo>
                    <a:pt x="787" y="27"/>
                    <a:pt x="786" y="26"/>
                    <a:pt x="786" y="25"/>
                  </a:cubicBezTo>
                  <a:cubicBezTo>
                    <a:pt x="785" y="25"/>
                    <a:pt x="784" y="27"/>
                    <a:pt x="784" y="28"/>
                  </a:cubicBezTo>
                  <a:cubicBezTo>
                    <a:pt x="784" y="28"/>
                    <a:pt x="782" y="26"/>
                    <a:pt x="782" y="26"/>
                  </a:cubicBezTo>
                  <a:cubicBezTo>
                    <a:pt x="781" y="26"/>
                    <a:pt x="781" y="28"/>
                    <a:pt x="780" y="28"/>
                  </a:cubicBezTo>
                  <a:cubicBezTo>
                    <a:pt x="780" y="29"/>
                    <a:pt x="778" y="30"/>
                    <a:pt x="778" y="30"/>
                  </a:cubicBezTo>
                  <a:cubicBezTo>
                    <a:pt x="778" y="31"/>
                    <a:pt x="780" y="32"/>
                    <a:pt x="781" y="32"/>
                  </a:cubicBezTo>
                  <a:cubicBezTo>
                    <a:pt x="781" y="32"/>
                    <a:pt x="782" y="30"/>
                    <a:pt x="782" y="30"/>
                  </a:cubicBezTo>
                  <a:cubicBezTo>
                    <a:pt x="783" y="30"/>
                    <a:pt x="784" y="31"/>
                    <a:pt x="785" y="32"/>
                  </a:cubicBezTo>
                  <a:cubicBezTo>
                    <a:pt x="785" y="32"/>
                    <a:pt x="786" y="33"/>
                    <a:pt x="787" y="33"/>
                  </a:cubicBezTo>
                  <a:cubicBezTo>
                    <a:pt x="786" y="34"/>
                    <a:pt x="786" y="35"/>
                    <a:pt x="785" y="35"/>
                  </a:cubicBezTo>
                  <a:cubicBezTo>
                    <a:pt x="785" y="36"/>
                    <a:pt x="783" y="37"/>
                    <a:pt x="783" y="38"/>
                  </a:cubicBezTo>
                  <a:cubicBezTo>
                    <a:pt x="783" y="38"/>
                    <a:pt x="785" y="39"/>
                    <a:pt x="786" y="39"/>
                  </a:cubicBezTo>
                  <a:cubicBezTo>
                    <a:pt x="786" y="39"/>
                    <a:pt x="787" y="38"/>
                    <a:pt x="787" y="37"/>
                  </a:cubicBezTo>
                  <a:close/>
                  <a:moveTo>
                    <a:pt x="772" y="25"/>
                  </a:moveTo>
                  <a:cubicBezTo>
                    <a:pt x="772" y="25"/>
                    <a:pt x="773" y="23"/>
                    <a:pt x="773" y="23"/>
                  </a:cubicBezTo>
                  <a:cubicBezTo>
                    <a:pt x="774" y="23"/>
                    <a:pt x="775" y="21"/>
                    <a:pt x="775" y="21"/>
                  </a:cubicBezTo>
                  <a:cubicBezTo>
                    <a:pt x="776" y="19"/>
                    <a:pt x="777" y="18"/>
                    <a:pt x="779" y="16"/>
                  </a:cubicBezTo>
                  <a:cubicBezTo>
                    <a:pt x="778" y="16"/>
                    <a:pt x="777" y="15"/>
                    <a:pt x="776" y="15"/>
                  </a:cubicBezTo>
                  <a:cubicBezTo>
                    <a:pt x="776" y="15"/>
                    <a:pt x="775" y="17"/>
                    <a:pt x="775" y="17"/>
                  </a:cubicBezTo>
                  <a:cubicBezTo>
                    <a:pt x="774" y="17"/>
                    <a:pt x="773" y="18"/>
                    <a:pt x="773" y="19"/>
                  </a:cubicBezTo>
                  <a:cubicBezTo>
                    <a:pt x="772" y="21"/>
                    <a:pt x="771" y="22"/>
                    <a:pt x="769" y="24"/>
                  </a:cubicBezTo>
                  <a:cubicBezTo>
                    <a:pt x="770" y="24"/>
                    <a:pt x="771" y="25"/>
                    <a:pt x="772" y="25"/>
                  </a:cubicBezTo>
                  <a:close/>
                  <a:moveTo>
                    <a:pt x="801" y="37"/>
                  </a:moveTo>
                  <a:cubicBezTo>
                    <a:pt x="801" y="37"/>
                    <a:pt x="804" y="39"/>
                    <a:pt x="804" y="39"/>
                  </a:cubicBezTo>
                  <a:cubicBezTo>
                    <a:pt x="804" y="39"/>
                    <a:pt x="805" y="37"/>
                    <a:pt x="805" y="37"/>
                  </a:cubicBezTo>
                  <a:cubicBezTo>
                    <a:pt x="805" y="36"/>
                    <a:pt x="807" y="35"/>
                    <a:pt x="807" y="35"/>
                  </a:cubicBezTo>
                  <a:cubicBezTo>
                    <a:pt x="807" y="34"/>
                    <a:pt x="805" y="33"/>
                    <a:pt x="805" y="33"/>
                  </a:cubicBezTo>
                  <a:cubicBezTo>
                    <a:pt x="805" y="32"/>
                    <a:pt x="806" y="31"/>
                    <a:pt x="806" y="31"/>
                  </a:cubicBezTo>
                  <a:cubicBezTo>
                    <a:pt x="807" y="30"/>
                    <a:pt x="808" y="29"/>
                    <a:pt x="808" y="28"/>
                  </a:cubicBezTo>
                  <a:cubicBezTo>
                    <a:pt x="809" y="28"/>
                    <a:pt x="809" y="26"/>
                    <a:pt x="810" y="26"/>
                  </a:cubicBezTo>
                  <a:cubicBezTo>
                    <a:pt x="810" y="26"/>
                    <a:pt x="812" y="28"/>
                    <a:pt x="812" y="28"/>
                  </a:cubicBezTo>
                  <a:cubicBezTo>
                    <a:pt x="813" y="28"/>
                    <a:pt x="813" y="26"/>
                    <a:pt x="814" y="26"/>
                  </a:cubicBezTo>
                  <a:cubicBezTo>
                    <a:pt x="814" y="25"/>
                    <a:pt x="816" y="27"/>
                    <a:pt x="816" y="27"/>
                  </a:cubicBezTo>
                  <a:cubicBezTo>
                    <a:pt x="816" y="27"/>
                    <a:pt x="818" y="25"/>
                    <a:pt x="818" y="25"/>
                  </a:cubicBezTo>
                  <a:cubicBezTo>
                    <a:pt x="818" y="25"/>
                    <a:pt x="820" y="23"/>
                    <a:pt x="819" y="23"/>
                  </a:cubicBezTo>
                  <a:cubicBezTo>
                    <a:pt x="819" y="22"/>
                    <a:pt x="817" y="22"/>
                    <a:pt x="817" y="21"/>
                  </a:cubicBezTo>
                  <a:cubicBezTo>
                    <a:pt x="817" y="21"/>
                    <a:pt x="816" y="23"/>
                    <a:pt x="816" y="23"/>
                  </a:cubicBezTo>
                  <a:cubicBezTo>
                    <a:pt x="815" y="23"/>
                    <a:pt x="814" y="22"/>
                    <a:pt x="813" y="22"/>
                  </a:cubicBezTo>
                  <a:cubicBezTo>
                    <a:pt x="813" y="22"/>
                    <a:pt x="812" y="24"/>
                    <a:pt x="812" y="24"/>
                  </a:cubicBezTo>
                  <a:cubicBezTo>
                    <a:pt x="811" y="24"/>
                    <a:pt x="810" y="22"/>
                    <a:pt x="809" y="22"/>
                  </a:cubicBezTo>
                  <a:cubicBezTo>
                    <a:pt x="809" y="22"/>
                    <a:pt x="808" y="24"/>
                    <a:pt x="808" y="24"/>
                  </a:cubicBezTo>
                  <a:cubicBezTo>
                    <a:pt x="807" y="25"/>
                    <a:pt x="806" y="26"/>
                    <a:pt x="806" y="27"/>
                  </a:cubicBezTo>
                  <a:cubicBezTo>
                    <a:pt x="805" y="27"/>
                    <a:pt x="805" y="28"/>
                    <a:pt x="804" y="29"/>
                  </a:cubicBezTo>
                  <a:cubicBezTo>
                    <a:pt x="804" y="29"/>
                    <a:pt x="803" y="31"/>
                    <a:pt x="803" y="31"/>
                  </a:cubicBezTo>
                  <a:cubicBezTo>
                    <a:pt x="802" y="31"/>
                    <a:pt x="801" y="29"/>
                    <a:pt x="800" y="29"/>
                  </a:cubicBezTo>
                  <a:cubicBezTo>
                    <a:pt x="800" y="29"/>
                    <a:pt x="799" y="31"/>
                    <a:pt x="799" y="32"/>
                  </a:cubicBezTo>
                  <a:cubicBezTo>
                    <a:pt x="799" y="32"/>
                    <a:pt x="801" y="33"/>
                    <a:pt x="801" y="33"/>
                  </a:cubicBezTo>
                  <a:cubicBezTo>
                    <a:pt x="802" y="34"/>
                    <a:pt x="802" y="35"/>
                    <a:pt x="803" y="35"/>
                  </a:cubicBezTo>
                  <a:cubicBezTo>
                    <a:pt x="803" y="36"/>
                    <a:pt x="801" y="37"/>
                    <a:pt x="801" y="37"/>
                  </a:cubicBezTo>
                  <a:close/>
                  <a:moveTo>
                    <a:pt x="853" y="52"/>
                  </a:moveTo>
                  <a:cubicBezTo>
                    <a:pt x="853" y="52"/>
                    <a:pt x="852" y="51"/>
                    <a:pt x="851" y="51"/>
                  </a:cubicBezTo>
                  <a:cubicBezTo>
                    <a:pt x="851" y="50"/>
                    <a:pt x="849" y="49"/>
                    <a:pt x="849" y="49"/>
                  </a:cubicBezTo>
                  <a:cubicBezTo>
                    <a:pt x="849" y="49"/>
                    <a:pt x="848" y="51"/>
                    <a:pt x="847" y="51"/>
                  </a:cubicBezTo>
                  <a:cubicBezTo>
                    <a:pt x="847" y="51"/>
                    <a:pt x="846" y="53"/>
                    <a:pt x="846" y="53"/>
                  </a:cubicBezTo>
                  <a:cubicBezTo>
                    <a:pt x="846" y="54"/>
                    <a:pt x="847" y="55"/>
                    <a:pt x="848" y="55"/>
                  </a:cubicBezTo>
                  <a:cubicBezTo>
                    <a:pt x="848" y="55"/>
                    <a:pt x="850" y="57"/>
                    <a:pt x="850" y="57"/>
                  </a:cubicBezTo>
                  <a:cubicBezTo>
                    <a:pt x="850" y="57"/>
                    <a:pt x="852" y="55"/>
                    <a:pt x="852" y="55"/>
                  </a:cubicBezTo>
                  <a:cubicBezTo>
                    <a:pt x="852" y="54"/>
                    <a:pt x="853" y="53"/>
                    <a:pt x="853" y="52"/>
                  </a:cubicBezTo>
                  <a:close/>
                  <a:moveTo>
                    <a:pt x="883" y="46"/>
                  </a:moveTo>
                  <a:cubicBezTo>
                    <a:pt x="883" y="46"/>
                    <a:pt x="884" y="45"/>
                    <a:pt x="884" y="44"/>
                  </a:cubicBezTo>
                  <a:cubicBezTo>
                    <a:pt x="884" y="44"/>
                    <a:pt x="886" y="43"/>
                    <a:pt x="886" y="42"/>
                  </a:cubicBezTo>
                  <a:cubicBezTo>
                    <a:pt x="886" y="41"/>
                    <a:pt x="884" y="41"/>
                    <a:pt x="884" y="40"/>
                  </a:cubicBezTo>
                  <a:cubicBezTo>
                    <a:pt x="883" y="40"/>
                    <a:pt x="883" y="42"/>
                    <a:pt x="882" y="42"/>
                  </a:cubicBezTo>
                  <a:cubicBezTo>
                    <a:pt x="882" y="43"/>
                    <a:pt x="880" y="41"/>
                    <a:pt x="880" y="41"/>
                  </a:cubicBezTo>
                  <a:cubicBezTo>
                    <a:pt x="880" y="41"/>
                    <a:pt x="878" y="43"/>
                    <a:pt x="878" y="43"/>
                  </a:cubicBezTo>
                  <a:cubicBezTo>
                    <a:pt x="878" y="44"/>
                    <a:pt x="880" y="44"/>
                    <a:pt x="881" y="45"/>
                  </a:cubicBezTo>
                  <a:cubicBezTo>
                    <a:pt x="880" y="45"/>
                    <a:pt x="879" y="46"/>
                    <a:pt x="879" y="47"/>
                  </a:cubicBezTo>
                  <a:cubicBezTo>
                    <a:pt x="879" y="47"/>
                    <a:pt x="881" y="48"/>
                    <a:pt x="881" y="49"/>
                  </a:cubicBezTo>
                  <a:cubicBezTo>
                    <a:pt x="881" y="49"/>
                    <a:pt x="883" y="50"/>
                    <a:pt x="883" y="50"/>
                  </a:cubicBezTo>
                  <a:cubicBezTo>
                    <a:pt x="884" y="50"/>
                    <a:pt x="884" y="48"/>
                    <a:pt x="885" y="48"/>
                  </a:cubicBezTo>
                  <a:cubicBezTo>
                    <a:pt x="885" y="47"/>
                    <a:pt x="883" y="47"/>
                    <a:pt x="883" y="46"/>
                  </a:cubicBezTo>
                  <a:close/>
                  <a:moveTo>
                    <a:pt x="883" y="32"/>
                  </a:moveTo>
                  <a:cubicBezTo>
                    <a:pt x="883" y="32"/>
                    <a:pt x="884" y="31"/>
                    <a:pt x="885" y="30"/>
                  </a:cubicBezTo>
                  <a:cubicBezTo>
                    <a:pt x="884" y="30"/>
                    <a:pt x="883" y="29"/>
                    <a:pt x="882" y="28"/>
                  </a:cubicBezTo>
                  <a:cubicBezTo>
                    <a:pt x="882" y="28"/>
                    <a:pt x="880" y="27"/>
                    <a:pt x="880" y="27"/>
                  </a:cubicBezTo>
                  <a:cubicBezTo>
                    <a:pt x="880" y="26"/>
                    <a:pt x="882" y="25"/>
                    <a:pt x="882" y="25"/>
                  </a:cubicBezTo>
                  <a:cubicBezTo>
                    <a:pt x="881" y="24"/>
                    <a:pt x="880" y="23"/>
                    <a:pt x="880" y="23"/>
                  </a:cubicBezTo>
                  <a:cubicBezTo>
                    <a:pt x="879" y="23"/>
                    <a:pt x="878" y="25"/>
                    <a:pt x="878" y="25"/>
                  </a:cubicBezTo>
                  <a:cubicBezTo>
                    <a:pt x="878" y="25"/>
                    <a:pt x="876" y="27"/>
                    <a:pt x="876" y="27"/>
                  </a:cubicBezTo>
                  <a:cubicBezTo>
                    <a:pt x="876" y="28"/>
                    <a:pt x="878" y="28"/>
                    <a:pt x="878" y="29"/>
                  </a:cubicBezTo>
                  <a:cubicBezTo>
                    <a:pt x="878" y="30"/>
                    <a:pt x="877" y="30"/>
                    <a:pt x="877" y="31"/>
                  </a:cubicBezTo>
                  <a:cubicBezTo>
                    <a:pt x="877" y="32"/>
                    <a:pt x="879" y="33"/>
                    <a:pt x="879" y="33"/>
                  </a:cubicBezTo>
                  <a:cubicBezTo>
                    <a:pt x="880" y="33"/>
                    <a:pt x="880" y="34"/>
                    <a:pt x="881" y="35"/>
                  </a:cubicBezTo>
                  <a:cubicBezTo>
                    <a:pt x="882" y="34"/>
                    <a:pt x="882" y="33"/>
                    <a:pt x="883" y="32"/>
                  </a:cubicBezTo>
                  <a:close/>
                  <a:moveTo>
                    <a:pt x="900" y="42"/>
                  </a:moveTo>
                  <a:cubicBezTo>
                    <a:pt x="901" y="42"/>
                    <a:pt x="901" y="40"/>
                    <a:pt x="902" y="40"/>
                  </a:cubicBezTo>
                  <a:cubicBezTo>
                    <a:pt x="902" y="39"/>
                    <a:pt x="904" y="38"/>
                    <a:pt x="904" y="38"/>
                  </a:cubicBezTo>
                  <a:cubicBezTo>
                    <a:pt x="904" y="38"/>
                    <a:pt x="902" y="36"/>
                    <a:pt x="901" y="36"/>
                  </a:cubicBezTo>
                  <a:cubicBezTo>
                    <a:pt x="901" y="36"/>
                    <a:pt x="900" y="38"/>
                    <a:pt x="900" y="38"/>
                  </a:cubicBezTo>
                  <a:cubicBezTo>
                    <a:pt x="899" y="39"/>
                    <a:pt x="899" y="40"/>
                    <a:pt x="898" y="40"/>
                  </a:cubicBezTo>
                  <a:cubicBezTo>
                    <a:pt x="898" y="41"/>
                    <a:pt x="896" y="39"/>
                    <a:pt x="896" y="39"/>
                  </a:cubicBezTo>
                  <a:cubicBezTo>
                    <a:pt x="896" y="39"/>
                    <a:pt x="894" y="41"/>
                    <a:pt x="894" y="41"/>
                  </a:cubicBezTo>
                  <a:cubicBezTo>
                    <a:pt x="894" y="41"/>
                    <a:pt x="896" y="43"/>
                    <a:pt x="896" y="43"/>
                  </a:cubicBezTo>
                  <a:cubicBezTo>
                    <a:pt x="897" y="43"/>
                    <a:pt x="897" y="41"/>
                    <a:pt x="898" y="40"/>
                  </a:cubicBezTo>
                  <a:cubicBezTo>
                    <a:pt x="898" y="40"/>
                    <a:pt x="900" y="42"/>
                    <a:pt x="900" y="42"/>
                  </a:cubicBezTo>
                  <a:close/>
                  <a:moveTo>
                    <a:pt x="899" y="30"/>
                  </a:moveTo>
                  <a:cubicBezTo>
                    <a:pt x="900" y="31"/>
                    <a:pt x="902" y="33"/>
                    <a:pt x="903" y="34"/>
                  </a:cubicBezTo>
                  <a:cubicBezTo>
                    <a:pt x="904" y="33"/>
                    <a:pt x="904" y="32"/>
                    <a:pt x="905" y="31"/>
                  </a:cubicBezTo>
                  <a:cubicBezTo>
                    <a:pt x="905" y="31"/>
                    <a:pt x="906" y="33"/>
                    <a:pt x="907" y="33"/>
                  </a:cubicBezTo>
                  <a:cubicBezTo>
                    <a:pt x="907" y="32"/>
                    <a:pt x="909" y="32"/>
                    <a:pt x="909" y="31"/>
                  </a:cubicBezTo>
                  <a:cubicBezTo>
                    <a:pt x="909" y="30"/>
                    <a:pt x="907" y="30"/>
                    <a:pt x="906" y="29"/>
                  </a:cubicBezTo>
                  <a:cubicBezTo>
                    <a:pt x="906" y="29"/>
                    <a:pt x="908" y="28"/>
                    <a:pt x="908" y="27"/>
                  </a:cubicBezTo>
                  <a:cubicBezTo>
                    <a:pt x="907" y="26"/>
                    <a:pt x="905" y="25"/>
                    <a:pt x="904" y="24"/>
                  </a:cubicBezTo>
                  <a:cubicBezTo>
                    <a:pt x="903" y="25"/>
                    <a:pt x="901" y="27"/>
                    <a:pt x="900" y="28"/>
                  </a:cubicBezTo>
                  <a:cubicBezTo>
                    <a:pt x="900" y="29"/>
                    <a:pt x="899" y="30"/>
                    <a:pt x="899" y="30"/>
                  </a:cubicBezTo>
                  <a:close/>
                  <a:moveTo>
                    <a:pt x="961" y="50"/>
                  </a:moveTo>
                  <a:cubicBezTo>
                    <a:pt x="962" y="48"/>
                    <a:pt x="964" y="47"/>
                    <a:pt x="965" y="45"/>
                  </a:cubicBezTo>
                  <a:cubicBezTo>
                    <a:pt x="964" y="45"/>
                    <a:pt x="963" y="44"/>
                    <a:pt x="963" y="44"/>
                  </a:cubicBezTo>
                  <a:cubicBezTo>
                    <a:pt x="962" y="44"/>
                    <a:pt x="961" y="46"/>
                    <a:pt x="961" y="46"/>
                  </a:cubicBezTo>
                  <a:cubicBezTo>
                    <a:pt x="960" y="46"/>
                    <a:pt x="960" y="48"/>
                    <a:pt x="959" y="48"/>
                  </a:cubicBezTo>
                  <a:cubicBezTo>
                    <a:pt x="959" y="49"/>
                    <a:pt x="957" y="50"/>
                    <a:pt x="957" y="50"/>
                  </a:cubicBezTo>
                  <a:cubicBezTo>
                    <a:pt x="957" y="51"/>
                    <a:pt x="959" y="52"/>
                    <a:pt x="960" y="52"/>
                  </a:cubicBezTo>
                  <a:cubicBezTo>
                    <a:pt x="960" y="51"/>
                    <a:pt x="961" y="51"/>
                    <a:pt x="961" y="50"/>
                  </a:cubicBezTo>
                  <a:close/>
                  <a:moveTo>
                    <a:pt x="971" y="51"/>
                  </a:moveTo>
                  <a:cubicBezTo>
                    <a:pt x="972" y="51"/>
                    <a:pt x="973" y="52"/>
                    <a:pt x="974" y="52"/>
                  </a:cubicBezTo>
                  <a:cubicBezTo>
                    <a:pt x="974" y="52"/>
                    <a:pt x="975" y="51"/>
                    <a:pt x="975" y="50"/>
                  </a:cubicBezTo>
                  <a:cubicBezTo>
                    <a:pt x="976" y="49"/>
                    <a:pt x="976" y="48"/>
                    <a:pt x="977" y="48"/>
                  </a:cubicBezTo>
                  <a:cubicBezTo>
                    <a:pt x="977" y="48"/>
                    <a:pt x="979" y="50"/>
                    <a:pt x="979" y="49"/>
                  </a:cubicBezTo>
                  <a:cubicBezTo>
                    <a:pt x="980" y="49"/>
                    <a:pt x="981" y="48"/>
                    <a:pt x="981" y="47"/>
                  </a:cubicBezTo>
                  <a:cubicBezTo>
                    <a:pt x="981" y="47"/>
                    <a:pt x="979" y="46"/>
                    <a:pt x="979" y="46"/>
                  </a:cubicBezTo>
                  <a:cubicBezTo>
                    <a:pt x="979" y="45"/>
                    <a:pt x="980" y="44"/>
                    <a:pt x="980" y="43"/>
                  </a:cubicBezTo>
                  <a:cubicBezTo>
                    <a:pt x="981" y="43"/>
                    <a:pt x="982" y="42"/>
                    <a:pt x="982" y="41"/>
                  </a:cubicBezTo>
                  <a:cubicBezTo>
                    <a:pt x="982" y="40"/>
                    <a:pt x="980" y="40"/>
                    <a:pt x="980" y="39"/>
                  </a:cubicBezTo>
                  <a:cubicBezTo>
                    <a:pt x="980" y="39"/>
                    <a:pt x="982" y="38"/>
                    <a:pt x="982" y="37"/>
                  </a:cubicBezTo>
                  <a:cubicBezTo>
                    <a:pt x="982" y="37"/>
                    <a:pt x="979" y="35"/>
                    <a:pt x="979" y="35"/>
                  </a:cubicBezTo>
                  <a:cubicBezTo>
                    <a:pt x="979" y="36"/>
                    <a:pt x="978" y="37"/>
                    <a:pt x="978" y="38"/>
                  </a:cubicBezTo>
                  <a:cubicBezTo>
                    <a:pt x="977" y="38"/>
                    <a:pt x="976" y="39"/>
                    <a:pt x="976" y="40"/>
                  </a:cubicBezTo>
                  <a:cubicBezTo>
                    <a:pt x="976" y="40"/>
                    <a:pt x="978" y="41"/>
                    <a:pt x="978" y="42"/>
                  </a:cubicBezTo>
                  <a:cubicBezTo>
                    <a:pt x="978" y="42"/>
                    <a:pt x="977" y="44"/>
                    <a:pt x="977" y="44"/>
                  </a:cubicBezTo>
                  <a:cubicBezTo>
                    <a:pt x="976" y="44"/>
                    <a:pt x="975" y="46"/>
                    <a:pt x="975" y="46"/>
                  </a:cubicBezTo>
                  <a:cubicBezTo>
                    <a:pt x="974" y="46"/>
                    <a:pt x="973" y="44"/>
                    <a:pt x="973" y="44"/>
                  </a:cubicBezTo>
                  <a:cubicBezTo>
                    <a:pt x="972" y="44"/>
                    <a:pt x="971" y="46"/>
                    <a:pt x="971" y="47"/>
                  </a:cubicBezTo>
                  <a:cubicBezTo>
                    <a:pt x="970" y="47"/>
                    <a:pt x="970" y="48"/>
                    <a:pt x="969" y="49"/>
                  </a:cubicBezTo>
                  <a:cubicBezTo>
                    <a:pt x="969" y="49"/>
                    <a:pt x="967" y="51"/>
                    <a:pt x="968" y="51"/>
                  </a:cubicBezTo>
                  <a:cubicBezTo>
                    <a:pt x="968" y="52"/>
                    <a:pt x="970" y="52"/>
                    <a:pt x="970" y="53"/>
                  </a:cubicBezTo>
                  <a:cubicBezTo>
                    <a:pt x="970" y="52"/>
                    <a:pt x="971" y="51"/>
                    <a:pt x="971" y="51"/>
                  </a:cubicBezTo>
                  <a:close/>
                  <a:moveTo>
                    <a:pt x="951" y="31"/>
                  </a:moveTo>
                  <a:cubicBezTo>
                    <a:pt x="952" y="32"/>
                    <a:pt x="952" y="32"/>
                    <a:pt x="953" y="33"/>
                  </a:cubicBezTo>
                  <a:cubicBezTo>
                    <a:pt x="953" y="33"/>
                    <a:pt x="955" y="35"/>
                    <a:pt x="955" y="35"/>
                  </a:cubicBezTo>
                  <a:cubicBezTo>
                    <a:pt x="956" y="35"/>
                    <a:pt x="957" y="33"/>
                    <a:pt x="957" y="32"/>
                  </a:cubicBezTo>
                  <a:cubicBezTo>
                    <a:pt x="957" y="32"/>
                    <a:pt x="955" y="31"/>
                    <a:pt x="955" y="31"/>
                  </a:cubicBezTo>
                  <a:cubicBezTo>
                    <a:pt x="955" y="30"/>
                    <a:pt x="956" y="29"/>
                    <a:pt x="956" y="29"/>
                  </a:cubicBezTo>
                  <a:cubicBezTo>
                    <a:pt x="957" y="28"/>
                    <a:pt x="958" y="27"/>
                    <a:pt x="958" y="26"/>
                  </a:cubicBezTo>
                  <a:cubicBezTo>
                    <a:pt x="958" y="26"/>
                    <a:pt x="960" y="24"/>
                    <a:pt x="960" y="24"/>
                  </a:cubicBezTo>
                  <a:cubicBezTo>
                    <a:pt x="960" y="23"/>
                    <a:pt x="958" y="23"/>
                    <a:pt x="958" y="22"/>
                  </a:cubicBezTo>
                  <a:cubicBezTo>
                    <a:pt x="957" y="23"/>
                    <a:pt x="957" y="24"/>
                    <a:pt x="956" y="25"/>
                  </a:cubicBezTo>
                  <a:cubicBezTo>
                    <a:pt x="955" y="25"/>
                    <a:pt x="955" y="26"/>
                    <a:pt x="954" y="27"/>
                  </a:cubicBezTo>
                  <a:cubicBezTo>
                    <a:pt x="954" y="28"/>
                    <a:pt x="953" y="28"/>
                    <a:pt x="953" y="29"/>
                  </a:cubicBezTo>
                  <a:cubicBezTo>
                    <a:pt x="952" y="29"/>
                    <a:pt x="951" y="27"/>
                    <a:pt x="950" y="27"/>
                  </a:cubicBezTo>
                  <a:cubicBezTo>
                    <a:pt x="950" y="27"/>
                    <a:pt x="949" y="29"/>
                    <a:pt x="949" y="30"/>
                  </a:cubicBezTo>
                  <a:cubicBezTo>
                    <a:pt x="948" y="30"/>
                    <a:pt x="947" y="31"/>
                    <a:pt x="947" y="32"/>
                  </a:cubicBezTo>
                  <a:cubicBezTo>
                    <a:pt x="947" y="32"/>
                    <a:pt x="949" y="33"/>
                    <a:pt x="949" y="34"/>
                  </a:cubicBezTo>
                  <a:cubicBezTo>
                    <a:pt x="950" y="33"/>
                    <a:pt x="950" y="32"/>
                    <a:pt x="951" y="31"/>
                  </a:cubicBezTo>
                  <a:close/>
                  <a:moveTo>
                    <a:pt x="994" y="54"/>
                  </a:moveTo>
                  <a:cubicBezTo>
                    <a:pt x="994" y="54"/>
                    <a:pt x="996" y="55"/>
                    <a:pt x="996" y="55"/>
                  </a:cubicBezTo>
                  <a:cubicBezTo>
                    <a:pt x="997" y="55"/>
                    <a:pt x="997" y="53"/>
                    <a:pt x="998" y="53"/>
                  </a:cubicBezTo>
                  <a:cubicBezTo>
                    <a:pt x="998" y="53"/>
                    <a:pt x="999" y="55"/>
                    <a:pt x="1000" y="55"/>
                  </a:cubicBezTo>
                  <a:cubicBezTo>
                    <a:pt x="1001" y="55"/>
                    <a:pt x="1001" y="53"/>
                    <a:pt x="1002" y="52"/>
                  </a:cubicBezTo>
                  <a:cubicBezTo>
                    <a:pt x="1002" y="52"/>
                    <a:pt x="1003" y="51"/>
                    <a:pt x="1003" y="50"/>
                  </a:cubicBezTo>
                  <a:cubicBezTo>
                    <a:pt x="1004" y="50"/>
                    <a:pt x="1005" y="49"/>
                    <a:pt x="1005" y="48"/>
                  </a:cubicBezTo>
                  <a:cubicBezTo>
                    <a:pt x="1006" y="49"/>
                    <a:pt x="1007" y="49"/>
                    <a:pt x="1007" y="50"/>
                  </a:cubicBezTo>
                  <a:cubicBezTo>
                    <a:pt x="1007" y="49"/>
                    <a:pt x="1009" y="48"/>
                    <a:pt x="1009" y="48"/>
                  </a:cubicBezTo>
                  <a:cubicBezTo>
                    <a:pt x="1009" y="47"/>
                    <a:pt x="1007" y="46"/>
                    <a:pt x="1007" y="46"/>
                  </a:cubicBezTo>
                  <a:cubicBezTo>
                    <a:pt x="1007" y="46"/>
                    <a:pt x="1006" y="48"/>
                    <a:pt x="1005" y="48"/>
                  </a:cubicBezTo>
                  <a:cubicBezTo>
                    <a:pt x="1005" y="48"/>
                    <a:pt x="1003" y="46"/>
                    <a:pt x="1003" y="46"/>
                  </a:cubicBezTo>
                  <a:cubicBezTo>
                    <a:pt x="1002" y="46"/>
                    <a:pt x="1002" y="48"/>
                    <a:pt x="1001" y="49"/>
                  </a:cubicBezTo>
                  <a:cubicBezTo>
                    <a:pt x="1001" y="49"/>
                    <a:pt x="1000" y="51"/>
                    <a:pt x="1000" y="51"/>
                  </a:cubicBezTo>
                  <a:cubicBezTo>
                    <a:pt x="999" y="51"/>
                    <a:pt x="998" y="49"/>
                    <a:pt x="997" y="49"/>
                  </a:cubicBezTo>
                  <a:cubicBezTo>
                    <a:pt x="997" y="49"/>
                    <a:pt x="996" y="51"/>
                    <a:pt x="996" y="51"/>
                  </a:cubicBezTo>
                  <a:cubicBezTo>
                    <a:pt x="996" y="52"/>
                    <a:pt x="994" y="53"/>
                    <a:pt x="994" y="54"/>
                  </a:cubicBezTo>
                  <a:close/>
                  <a:moveTo>
                    <a:pt x="1013" y="43"/>
                  </a:moveTo>
                  <a:cubicBezTo>
                    <a:pt x="1013" y="43"/>
                    <a:pt x="1014" y="41"/>
                    <a:pt x="1014" y="41"/>
                  </a:cubicBezTo>
                  <a:cubicBezTo>
                    <a:pt x="1015" y="41"/>
                    <a:pt x="1016" y="43"/>
                    <a:pt x="1016" y="43"/>
                  </a:cubicBezTo>
                  <a:cubicBezTo>
                    <a:pt x="1017" y="42"/>
                    <a:pt x="1018" y="44"/>
                    <a:pt x="1019" y="44"/>
                  </a:cubicBezTo>
                  <a:cubicBezTo>
                    <a:pt x="1019" y="44"/>
                    <a:pt x="1020" y="42"/>
                    <a:pt x="1020" y="42"/>
                  </a:cubicBezTo>
                  <a:cubicBezTo>
                    <a:pt x="1021" y="41"/>
                    <a:pt x="1022" y="40"/>
                    <a:pt x="1022" y="40"/>
                  </a:cubicBezTo>
                  <a:cubicBezTo>
                    <a:pt x="1021" y="40"/>
                    <a:pt x="1021" y="38"/>
                    <a:pt x="1020" y="38"/>
                  </a:cubicBezTo>
                  <a:cubicBezTo>
                    <a:pt x="1019" y="38"/>
                    <a:pt x="1019" y="40"/>
                    <a:pt x="1018" y="40"/>
                  </a:cubicBezTo>
                  <a:cubicBezTo>
                    <a:pt x="1018" y="40"/>
                    <a:pt x="1017" y="38"/>
                    <a:pt x="1016" y="39"/>
                  </a:cubicBezTo>
                  <a:cubicBezTo>
                    <a:pt x="1015" y="39"/>
                    <a:pt x="1015" y="41"/>
                    <a:pt x="1014" y="41"/>
                  </a:cubicBezTo>
                  <a:cubicBezTo>
                    <a:pt x="1014" y="41"/>
                    <a:pt x="1013" y="39"/>
                    <a:pt x="1012" y="39"/>
                  </a:cubicBezTo>
                  <a:cubicBezTo>
                    <a:pt x="1011" y="39"/>
                    <a:pt x="1011" y="41"/>
                    <a:pt x="1010" y="41"/>
                  </a:cubicBezTo>
                  <a:cubicBezTo>
                    <a:pt x="1011" y="42"/>
                    <a:pt x="1012" y="43"/>
                    <a:pt x="1013" y="4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/>
            </a:p>
          </p:txBody>
        </p:sp>
        <p:sp>
          <p:nvSpPr>
            <p:cNvPr id="35" name="Freeform 334"/>
            <p:cNvSpPr>
              <a:spLocks noEditPoints="1"/>
            </p:cNvSpPr>
            <p:nvPr/>
          </p:nvSpPr>
          <p:spPr bwMode="auto">
            <a:xfrm rot="10800000" flipH="1">
              <a:off x="6258539" y="4450982"/>
              <a:ext cx="3624526" cy="223551"/>
            </a:xfrm>
            <a:custGeom>
              <a:avLst/>
              <a:gdLst>
                <a:gd name="T0" fmla="*/ 32 w 1069"/>
                <a:gd name="T1" fmla="*/ 50 h 77"/>
                <a:gd name="T2" fmla="*/ 29 w 1069"/>
                <a:gd name="T3" fmla="*/ 17 h 77"/>
                <a:gd name="T4" fmla="*/ 87 w 1069"/>
                <a:gd name="T5" fmla="*/ 15 h 77"/>
                <a:gd name="T6" fmla="*/ 108 w 1069"/>
                <a:gd name="T7" fmla="*/ 20 h 77"/>
                <a:gd name="T8" fmla="*/ 148 w 1069"/>
                <a:gd name="T9" fmla="*/ 19 h 77"/>
                <a:gd name="T10" fmla="*/ 191 w 1069"/>
                <a:gd name="T11" fmla="*/ 13 h 77"/>
                <a:gd name="T12" fmla="*/ 241 w 1069"/>
                <a:gd name="T13" fmla="*/ 12 h 77"/>
                <a:gd name="T14" fmla="*/ 285 w 1069"/>
                <a:gd name="T15" fmla="*/ 10 h 77"/>
                <a:gd name="T16" fmla="*/ 325 w 1069"/>
                <a:gd name="T17" fmla="*/ 23 h 77"/>
                <a:gd name="T18" fmla="*/ 385 w 1069"/>
                <a:gd name="T19" fmla="*/ 9 h 77"/>
                <a:gd name="T20" fmla="*/ 405 w 1069"/>
                <a:gd name="T21" fmla="*/ 24 h 77"/>
                <a:gd name="T22" fmla="*/ 449 w 1069"/>
                <a:gd name="T23" fmla="*/ 12 h 77"/>
                <a:gd name="T24" fmla="*/ 488 w 1069"/>
                <a:gd name="T25" fmla="*/ 17 h 77"/>
                <a:gd name="T26" fmla="*/ 530 w 1069"/>
                <a:gd name="T27" fmla="*/ 14 h 77"/>
                <a:gd name="T28" fmla="*/ 587 w 1069"/>
                <a:gd name="T29" fmla="*/ 8 h 77"/>
                <a:gd name="T30" fmla="*/ 621 w 1069"/>
                <a:gd name="T31" fmla="*/ 19 h 77"/>
                <a:gd name="T32" fmla="*/ 677 w 1069"/>
                <a:gd name="T33" fmla="*/ 20 h 77"/>
                <a:gd name="T34" fmla="*/ 716 w 1069"/>
                <a:gd name="T35" fmla="*/ 15 h 77"/>
                <a:gd name="T36" fmla="*/ 761 w 1069"/>
                <a:gd name="T37" fmla="*/ 17 h 77"/>
                <a:gd name="T38" fmla="*/ 816 w 1069"/>
                <a:gd name="T39" fmla="*/ 9 h 77"/>
                <a:gd name="T40" fmla="*/ 850 w 1069"/>
                <a:gd name="T41" fmla="*/ 15 h 77"/>
                <a:gd name="T42" fmla="*/ 890 w 1069"/>
                <a:gd name="T43" fmla="*/ 9 h 77"/>
                <a:gd name="T44" fmla="*/ 939 w 1069"/>
                <a:gd name="T45" fmla="*/ 15 h 77"/>
                <a:gd name="T46" fmla="*/ 981 w 1069"/>
                <a:gd name="T47" fmla="*/ 29 h 77"/>
                <a:gd name="T48" fmla="*/ 1010 w 1069"/>
                <a:gd name="T49" fmla="*/ 27 h 77"/>
                <a:gd name="T50" fmla="*/ 1044 w 1069"/>
                <a:gd name="T51" fmla="*/ 53 h 77"/>
                <a:gd name="T52" fmla="*/ 1051 w 1069"/>
                <a:gd name="T53" fmla="*/ 58 h 77"/>
                <a:gd name="T54" fmla="*/ 1010 w 1069"/>
                <a:gd name="T55" fmla="*/ 69 h 77"/>
                <a:gd name="T56" fmla="*/ 981 w 1069"/>
                <a:gd name="T57" fmla="*/ 61 h 77"/>
                <a:gd name="T58" fmla="*/ 928 w 1069"/>
                <a:gd name="T59" fmla="*/ 42 h 77"/>
                <a:gd name="T60" fmla="*/ 866 w 1069"/>
                <a:gd name="T61" fmla="*/ 59 h 77"/>
                <a:gd name="T62" fmla="*/ 832 w 1069"/>
                <a:gd name="T63" fmla="*/ 53 h 77"/>
                <a:gd name="T64" fmla="*/ 806 w 1069"/>
                <a:gd name="T65" fmla="*/ 59 h 77"/>
                <a:gd name="T66" fmla="*/ 756 w 1069"/>
                <a:gd name="T67" fmla="*/ 59 h 77"/>
                <a:gd name="T68" fmla="*/ 716 w 1069"/>
                <a:gd name="T69" fmla="*/ 47 h 77"/>
                <a:gd name="T70" fmla="*/ 665 w 1069"/>
                <a:gd name="T71" fmla="*/ 40 h 77"/>
                <a:gd name="T72" fmla="*/ 629 w 1069"/>
                <a:gd name="T73" fmla="*/ 50 h 77"/>
                <a:gd name="T74" fmla="*/ 584 w 1069"/>
                <a:gd name="T75" fmla="*/ 62 h 77"/>
                <a:gd name="T76" fmla="*/ 533 w 1069"/>
                <a:gd name="T77" fmla="*/ 55 h 77"/>
                <a:gd name="T78" fmla="*/ 481 w 1069"/>
                <a:gd name="T79" fmla="*/ 50 h 77"/>
                <a:gd name="T80" fmla="*/ 455 w 1069"/>
                <a:gd name="T81" fmla="*/ 42 h 77"/>
                <a:gd name="T82" fmla="*/ 412 w 1069"/>
                <a:gd name="T83" fmla="*/ 62 h 77"/>
                <a:gd name="T84" fmla="*/ 359 w 1069"/>
                <a:gd name="T85" fmla="*/ 57 h 77"/>
                <a:gd name="T86" fmla="*/ 321 w 1069"/>
                <a:gd name="T87" fmla="*/ 56 h 77"/>
                <a:gd name="T88" fmla="*/ 283 w 1069"/>
                <a:gd name="T89" fmla="*/ 59 h 77"/>
                <a:gd name="T90" fmla="*/ 246 w 1069"/>
                <a:gd name="T91" fmla="*/ 62 h 77"/>
                <a:gd name="T92" fmla="*/ 203 w 1069"/>
                <a:gd name="T93" fmla="*/ 58 h 77"/>
                <a:gd name="T94" fmla="*/ 174 w 1069"/>
                <a:gd name="T95" fmla="*/ 63 h 77"/>
                <a:gd name="T96" fmla="*/ 153 w 1069"/>
                <a:gd name="T97" fmla="*/ 58 h 77"/>
                <a:gd name="T98" fmla="*/ 115 w 1069"/>
                <a:gd name="T99" fmla="*/ 57 h 77"/>
                <a:gd name="T100" fmla="*/ 364 w 1069"/>
                <a:gd name="T101" fmla="*/ 18 h 77"/>
                <a:gd name="T102" fmla="*/ 13 w 1069"/>
                <a:gd name="T103" fmla="*/ 43 h 77"/>
                <a:gd name="T104" fmla="*/ 179 w 1069"/>
                <a:gd name="T105" fmla="*/ 29 h 77"/>
                <a:gd name="T106" fmla="*/ 233 w 1069"/>
                <a:gd name="T107" fmla="*/ 45 h 77"/>
                <a:gd name="T108" fmla="*/ 276 w 1069"/>
                <a:gd name="T109" fmla="*/ 32 h 77"/>
                <a:gd name="T110" fmla="*/ 404 w 1069"/>
                <a:gd name="T111" fmla="*/ 35 h 77"/>
                <a:gd name="T112" fmla="*/ 479 w 1069"/>
                <a:gd name="T113" fmla="*/ 39 h 77"/>
                <a:gd name="T114" fmla="*/ 612 w 1069"/>
                <a:gd name="T115" fmla="*/ 27 h 77"/>
                <a:gd name="T116" fmla="*/ 736 w 1069"/>
                <a:gd name="T117" fmla="*/ 44 h 77"/>
                <a:gd name="T118" fmla="*/ 789 w 1069"/>
                <a:gd name="T119" fmla="*/ 31 h 77"/>
                <a:gd name="T120" fmla="*/ 800 w 1069"/>
                <a:gd name="T121" fmla="*/ 29 h 77"/>
                <a:gd name="T122" fmla="*/ 894 w 1069"/>
                <a:gd name="T123" fmla="*/ 41 h 77"/>
                <a:gd name="T124" fmla="*/ 955 w 1069"/>
                <a:gd name="T125" fmla="*/ 3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69" h="77">
                  <a:moveTo>
                    <a:pt x="63" y="56"/>
                  </a:moveTo>
                  <a:cubicBezTo>
                    <a:pt x="62" y="56"/>
                    <a:pt x="60" y="55"/>
                    <a:pt x="60" y="55"/>
                  </a:cubicBezTo>
                  <a:cubicBezTo>
                    <a:pt x="60" y="55"/>
                    <a:pt x="62" y="52"/>
                    <a:pt x="62" y="52"/>
                  </a:cubicBezTo>
                  <a:cubicBezTo>
                    <a:pt x="62" y="52"/>
                    <a:pt x="64" y="54"/>
                    <a:pt x="64" y="54"/>
                  </a:cubicBezTo>
                  <a:cubicBezTo>
                    <a:pt x="65" y="54"/>
                    <a:pt x="66" y="52"/>
                    <a:pt x="66" y="52"/>
                  </a:cubicBezTo>
                  <a:cubicBezTo>
                    <a:pt x="66" y="52"/>
                    <a:pt x="67" y="50"/>
                    <a:pt x="68" y="50"/>
                  </a:cubicBezTo>
                  <a:cubicBezTo>
                    <a:pt x="68" y="50"/>
                    <a:pt x="70" y="51"/>
                    <a:pt x="70" y="51"/>
                  </a:cubicBezTo>
                  <a:cubicBezTo>
                    <a:pt x="70" y="51"/>
                    <a:pt x="72" y="53"/>
                    <a:pt x="72" y="53"/>
                  </a:cubicBezTo>
                  <a:cubicBezTo>
                    <a:pt x="72" y="53"/>
                    <a:pt x="74" y="51"/>
                    <a:pt x="74" y="51"/>
                  </a:cubicBezTo>
                  <a:cubicBezTo>
                    <a:pt x="74" y="50"/>
                    <a:pt x="72" y="50"/>
                    <a:pt x="72" y="49"/>
                  </a:cubicBezTo>
                  <a:cubicBezTo>
                    <a:pt x="72" y="49"/>
                    <a:pt x="73" y="47"/>
                    <a:pt x="73" y="47"/>
                  </a:cubicBezTo>
                  <a:cubicBezTo>
                    <a:pt x="73" y="47"/>
                    <a:pt x="71" y="45"/>
                    <a:pt x="71" y="45"/>
                  </a:cubicBezTo>
                  <a:cubicBezTo>
                    <a:pt x="71" y="46"/>
                    <a:pt x="70" y="47"/>
                    <a:pt x="69" y="47"/>
                  </a:cubicBezTo>
                  <a:cubicBezTo>
                    <a:pt x="69" y="48"/>
                    <a:pt x="68" y="50"/>
                    <a:pt x="68" y="50"/>
                  </a:cubicBezTo>
                  <a:cubicBezTo>
                    <a:pt x="67" y="50"/>
                    <a:pt x="66" y="48"/>
                    <a:pt x="66" y="48"/>
                  </a:cubicBezTo>
                  <a:cubicBezTo>
                    <a:pt x="65" y="48"/>
                    <a:pt x="64" y="50"/>
                    <a:pt x="64" y="50"/>
                  </a:cubicBezTo>
                  <a:cubicBezTo>
                    <a:pt x="63" y="51"/>
                    <a:pt x="63" y="52"/>
                    <a:pt x="62" y="52"/>
                  </a:cubicBezTo>
                  <a:cubicBezTo>
                    <a:pt x="62" y="53"/>
                    <a:pt x="60" y="51"/>
                    <a:pt x="60" y="51"/>
                  </a:cubicBezTo>
                  <a:cubicBezTo>
                    <a:pt x="60" y="51"/>
                    <a:pt x="58" y="53"/>
                    <a:pt x="58" y="53"/>
                  </a:cubicBezTo>
                  <a:cubicBezTo>
                    <a:pt x="58" y="53"/>
                    <a:pt x="57" y="55"/>
                    <a:pt x="56" y="55"/>
                  </a:cubicBezTo>
                  <a:cubicBezTo>
                    <a:pt x="56" y="55"/>
                    <a:pt x="55" y="54"/>
                    <a:pt x="54" y="53"/>
                  </a:cubicBezTo>
                  <a:cubicBezTo>
                    <a:pt x="54" y="53"/>
                    <a:pt x="52" y="52"/>
                    <a:pt x="52" y="52"/>
                  </a:cubicBezTo>
                  <a:cubicBezTo>
                    <a:pt x="52" y="52"/>
                    <a:pt x="51" y="54"/>
                    <a:pt x="50" y="54"/>
                  </a:cubicBezTo>
                  <a:cubicBezTo>
                    <a:pt x="50" y="54"/>
                    <a:pt x="49" y="56"/>
                    <a:pt x="49" y="56"/>
                  </a:cubicBezTo>
                  <a:cubicBezTo>
                    <a:pt x="48" y="56"/>
                    <a:pt x="47" y="54"/>
                    <a:pt x="46" y="55"/>
                  </a:cubicBezTo>
                  <a:cubicBezTo>
                    <a:pt x="46" y="55"/>
                    <a:pt x="45" y="56"/>
                    <a:pt x="45" y="57"/>
                  </a:cubicBezTo>
                  <a:cubicBezTo>
                    <a:pt x="44" y="57"/>
                    <a:pt x="43" y="59"/>
                    <a:pt x="43" y="59"/>
                  </a:cubicBezTo>
                  <a:cubicBezTo>
                    <a:pt x="42" y="59"/>
                    <a:pt x="41" y="57"/>
                    <a:pt x="41" y="57"/>
                  </a:cubicBezTo>
                  <a:cubicBezTo>
                    <a:pt x="40" y="57"/>
                    <a:pt x="39" y="60"/>
                    <a:pt x="39" y="60"/>
                  </a:cubicBezTo>
                  <a:cubicBezTo>
                    <a:pt x="38" y="59"/>
                    <a:pt x="37" y="58"/>
                    <a:pt x="37" y="58"/>
                  </a:cubicBezTo>
                  <a:cubicBezTo>
                    <a:pt x="37" y="58"/>
                    <a:pt x="35" y="56"/>
                    <a:pt x="35" y="56"/>
                  </a:cubicBezTo>
                  <a:cubicBezTo>
                    <a:pt x="34" y="56"/>
                    <a:pt x="33" y="58"/>
                    <a:pt x="33" y="58"/>
                  </a:cubicBezTo>
                  <a:cubicBezTo>
                    <a:pt x="32" y="59"/>
                    <a:pt x="32" y="60"/>
                    <a:pt x="31" y="61"/>
                  </a:cubicBezTo>
                  <a:cubicBezTo>
                    <a:pt x="31" y="61"/>
                    <a:pt x="30" y="63"/>
                    <a:pt x="29" y="63"/>
                  </a:cubicBezTo>
                  <a:cubicBezTo>
                    <a:pt x="29" y="63"/>
                    <a:pt x="27" y="61"/>
                    <a:pt x="27" y="61"/>
                  </a:cubicBezTo>
                  <a:cubicBezTo>
                    <a:pt x="27" y="61"/>
                    <a:pt x="25" y="59"/>
                    <a:pt x="25" y="59"/>
                  </a:cubicBezTo>
                  <a:cubicBezTo>
                    <a:pt x="25" y="59"/>
                    <a:pt x="24" y="61"/>
                    <a:pt x="23" y="62"/>
                  </a:cubicBezTo>
                  <a:cubicBezTo>
                    <a:pt x="23" y="62"/>
                    <a:pt x="22" y="63"/>
                    <a:pt x="22" y="64"/>
                  </a:cubicBezTo>
                  <a:cubicBezTo>
                    <a:pt x="20" y="63"/>
                    <a:pt x="19" y="62"/>
                    <a:pt x="17" y="60"/>
                  </a:cubicBezTo>
                  <a:cubicBezTo>
                    <a:pt x="18" y="60"/>
                    <a:pt x="18" y="58"/>
                    <a:pt x="19" y="58"/>
                  </a:cubicBezTo>
                  <a:cubicBezTo>
                    <a:pt x="19" y="58"/>
                    <a:pt x="21" y="60"/>
                    <a:pt x="21" y="60"/>
                  </a:cubicBezTo>
                  <a:cubicBezTo>
                    <a:pt x="22" y="60"/>
                    <a:pt x="22" y="58"/>
                    <a:pt x="23" y="58"/>
                  </a:cubicBezTo>
                  <a:cubicBezTo>
                    <a:pt x="23" y="57"/>
                    <a:pt x="24" y="56"/>
                    <a:pt x="24" y="55"/>
                  </a:cubicBezTo>
                  <a:cubicBezTo>
                    <a:pt x="25" y="55"/>
                    <a:pt x="26" y="57"/>
                    <a:pt x="27" y="57"/>
                  </a:cubicBezTo>
                  <a:cubicBezTo>
                    <a:pt x="27" y="57"/>
                    <a:pt x="28" y="55"/>
                    <a:pt x="28" y="55"/>
                  </a:cubicBezTo>
                  <a:cubicBezTo>
                    <a:pt x="29" y="54"/>
                    <a:pt x="30" y="53"/>
                    <a:pt x="30" y="53"/>
                  </a:cubicBezTo>
                  <a:cubicBezTo>
                    <a:pt x="31" y="52"/>
                    <a:pt x="31" y="51"/>
                    <a:pt x="32" y="50"/>
                  </a:cubicBezTo>
                  <a:cubicBezTo>
                    <a:pt x="31" y="50"/>
                    <a:pt x="30" y="49"/>
                    <a:pt x="30" y="49"/>
                  </a:cubicBezTo>
                  <a:cubicBezTo>
                    <a:pt x="29" y="49"/>
                    <a:pt x="28" y="51"/>
                    <a:pt x="28" y="51"/>
                  </a:cubicBezTo>
                  <a:cubicBezTo>
                    <a:pt x="28" y="51"/>
                    <a:pt x="26" y="53"/>
                    <a:pt x="26" y="53"/>
                  </a:cubicBezTo>
                  <a:cubicBezTo>
                    <a:pt x="26" y="53"/>
                    <a:pt x="24" y="52"/>
                    <a:pt x="24" y="52"/>
                  </a:cubicBezTo>
                  <a:cubicBezTo>
                    <a:pt x="24" y="51"/>
                    <a:pt x="26" y="50"/>
                    <a:pt x="26" y="49"/>
                  </a:cubicBezTo>
                  <a:cubicBezTo>
                    <a:pt x="26" y="49"/>
                    <a:pt x="23" y="48"/>
                    <a:pt x="23" y="48"/>
                  </a:cubicBezTo>
                  <a:cubicBezTo>
                    <a:pt x="23" y="47"/>
                    <a:pt x="25" y="46"/>
                    <a:pt x="25" y="45"/>
                  </a:cubicBezTo>
                  <a:cubicBezTo>
                    <a:pt x="25" y="45"/>
                    <a:pt x="23" y="44"/>
                    <a:pt x="23" y="44"/>
                  </a:cubicBezTo>
                  <a:cubicBezTo>
                    <a:pt x="22" y="44"/>
                    <a:pt x="22" y="45"/>
                    <a:pt x="21" y="46"/>
                  </a:cubicBezTo>
                  <a:cubicBezTo>
                    <a:pt x="21" y="46"/>
                    <a:pt x="20" y="48"/>
                    <a:pt x="19" y="48"/>
                  </a:cubicBezTo>
                  <a:cubicBezTo>
                    <a:pt x="19" y="48"/>
                    <a:pt x="18" y="46"/>
                    <a:pt x="17" y="46"/>
                  </a:cubicBezTo>
                  <a:cubicBezTo>
                    <a:pt x="17" y="47"/>
                    <a:pt x="16" y="48"/>
                    <a:pt x="16" y="49"/>
                  </a:cubicBezTo>
                  <a:cubicBezTo>
                    <a:pt x="15" y="49"/>
                    <a:pt x="14" y="51"/>
                    <a:pt x="14" y="51"/>
                  </a:cubicBezTo>
                  <a:cubicBezTo>
                    <a:pt x="14" y="51"/>
                    <a:pt x="12" y="49"/>
                    <a:pt x="12" y="49"/>
                  </a:cubicBezTo>
                  <a:cubicBezTo>
                    <a:pt x="11" y="50"/>
                    <a:pt x="10" y="51"/>
                    <a:pt x="10" y="51"/>
                  </a:cubicBezTo>
                  <a:cubicBezTo>
                    <a:pt x="9" y="52"/>
                    <a:pt x="9" y="53"/>
                    <a:pt x="8" y="54"/>
                  </a:cubicBezTo>
                  <a:cubicBezTo>
                    <a:pt x="7" y="55"/>
                    <a:pt x="6" y="57"/>
                    <a:pt x="5" y="58"/>
                  </a:cubicBezTo>
                  <a:cubicBezTo>
                    <a:pt x="3" y="57"/>
                    <a:pt x="2" y="56"/>
                    <a:pt x="0" y="55"/>
                  </a:cubicBezTo>
                  <a:cubicBezTo>
                    <a:pt x="0" y="54"/>
                    <a:pt x="2" y="53"/>
                    <a:pt x="2" y="52"/>
                  </a:cubicBezTo>
                  <a:cubicBezTo>
                    <a:pt x="2" y="52"/>
                    <a:pt x="0" y="51"/>
                    <a:pt x="0" y="51"/>
                  </a:cubicBezTo>
                  <a:cubicBezTo>
                    <a:pt x="0" y="50"/>
                    <a:pt x="1" y="49"/>
                    <a:pt x="1" y="49"/>
                  </a:cubicBezTo>
                  <a:cubicBezTo>
                    <a:pt x="2" y="48"/>
                    <a:pt x="3" y="47"/>
                    <a:pt x="3" y="46"/>
                  </a:cubicBezTo>
                  <a:cubicBezTo>
                    <a:pt x="3" y="46"/>
                    <a:pt x="1" y="45"/>
                    <a:pt x="1" y="45"/>
                  </a:cubicBezTo>
                  <a:cubicBezTo>
                    <a:pt x="1" y="44"/>
                    <a:pt x="3" y="43"/>
                    <a:pt x="3" y="42"/>
                  </a:cubicBezTo>
                  <a:cubicBezTo>
                    <a:pt x="3" y="42"/>
                    <a:pt x="4" y="41"/>
                    <a:pt x="4" y="40"/>
                  </a:cubicBezTo>
                  <a:cubicBezTo>
                    <a:pt x="4" y="40"/>
                    <a:pt x="2" y="39"/>
                    <a:pt x="2" y="38"/>
                  </a:cubicBezTo>
                  <a:cubicBezTo>
                    <a:pt x="2" y="38"/>
                    <a:pt x="4" y="36"/>
                    <a:pt x="4" y="36"/>
                  </a:cubicBezTo>
                  <a:cubicBezTo>
                    <a:pt x="4" y="36"/>
                    <a:pt x="6" y="38"/>
                    <a:pt x="6" y="38"/>
                  </a:cubicBezTo>
                  <a:cubicBezTo>
                    <a:pt x="6" y="38"/>
                    <a:pt x="8" y="40"/>
                    <a:pt x="8" y="40"/>
                  </a:cubicBezTo>
                  <a:cubicBezTo>
                    <a:pt x="9" y="39"/>
                    <a:pt x="10" y="38"/>
                    <a:pt x="10" y="37"/>
                  </a:cubicBezTo>
                  <a:cubicBezTo>
                    <a:pt x="10" y="37"/>
                    <a:pt x="8" y="36"/>
                    <a:pt x="8" y="36"/>
                  </a:cubicBezTo>
                  <a:cubicBezTo>
                    <a:pt x="8" y="35"/>
                    <a:pt x="10" y="34"/>
                    <a:pt x="9" y="33"/>
                  </a:cubicBezTo>
                  <a:cubicBezTo>
                    <a:pt x="9" y="33"/>
                    <a:pt x="7" y="32"/>
                    <a:pt x="7" y="32"/>
                  </a:cubicBezTo>
                  <a:cubicBezTo>
                    <a:pt x="7" y="31"/>
                    <a:pt x="9" y="30"/>
                    <a:pt x="9" y="29"/>
                  </a:cubicBezTo>
                  <a:cubicBezTo>
                    <a:pt x="9" y="29"/>
                    <a:pt x="7" y="28"/>
                    <a:pt x="7" y="28"/>
                  </a:cubicBezTo>
                  <a:cubicBezTo>
                    <a:pt x="7" y="27"/>
                    <a:pt x="8" y="26"/>
                    <a:pt x="8" y="26"/>
                  </a:cubicBezTo>
                  <a:cubicBezTo>
                    <a:pt x="9" y="25"/>
                    <a:pt x="9" y="24"/>
                    <a:pt x="10" y="23"/>
                  </a:cubicBezTo>
                  <a:cubicBezTo>
                    <a:pt x="10" y="23"/>
                    <a:pt x="12" y="25"/>
                    <a:pt x="12" y="25"/>
                  </a:cubicBezTo>
                  <a:cubicBezTo>
                    <a:pt x="13" y="26"/>
                    <a:pt x="14" y="26"/>
                    <a:pt x="15" y="27"/>
                  </a:cubicBezTo>
                  <a:cubicBezTo>
                    <a:pt x="15" y="27"/>
                    <a:pt x="16" y="28"/>
                    <a:pt x="17" y="28"/>
                  </a:cubicBezTo>
                  <a:cubicBezTo>
                    <a:pt x="17" y="28"/>
                    <a:pt x="18" y="26"/>
                    <a:pt x="19" y="26"/>
                  </a:cubicBezTo>
                  <a:cubicBezTo>
                    <a:pt x="19" y="26"/>
                    <a:pt x="20" y="24"/>
                    <a:pt x="20" y="24"/>
                  </a:cubicBezTo>
                  <a:cubicBezTo>
                    <a:pt x="21" y="24"/>
                    <a:pt x="21" y="22"/>
                    <a:pt x="22" y="22"/>
                  </a:cubicBezTo>
                  <a:cubicBezTo>
                    <a:pt x="22" y="22"/>
                    <a:pt x="24" y="24"/>
                    <a:pt x="24" y="23"/>
                  </a:cubicBezTo>
                  <a:cubicBezTo>
                    <a:pt x="25" y="23"/>
                    <a:pt x="25" y="22"/>
                    <a:pt x="26" y="21"/>
                  </a:cubicBezTo>
                  <a:cubicBezTo>
                    <a:pt x="26" y="20"/>
                    <a:pt x="27" y="20"/>
                    <a:pt x="28" y="19"/>
                  </a:cubicBezTo>
                  <a:cubicBezTo>
                    <a:pt x="28" y="18"/>
                    <a:pt x="29" y="17"/>
                    <a:pt x="29" y="17"/>
                  </a:cubicBezTo>
                  <a:cubicBezTo>
                    <a:pt x="30" y="16"/>
                    <a:pt x="30" y="15"/>
                    <a:pt x="31" y="14"/>
                  </a:cubicBezTo>
                  <a:cubicBezTo>
                    <a:pt x="32" y="14"/>
                    <a:pt x="32" y="13"/>
                    <a:pt x="33" y="12"/>
                  </a:cubicBezTo>
                  <a:cubicBezTo>
                    <a:pt x="33" y="12"/>
                    <a:pt x="35" y="14"/>
                    <a:pt x="35" y="14"/>
                  </a:cubicBezTo>
                  <a:cubicBezTo>
                    <a:pt x="35" y="15"/>
                    <a:pt x="33" y="16"/>
                    <a:pt x="33" y="16"/>
                  </a:cubicBezTo>
                  <a:cubicBezTo>
                    <a:pt x="34" y="16"/>
                    <a:pt x="35" y="18"/>
                    <a:pt x="35" y="18"/>
                  </a:cubicBezTo>
                  <a:cubicBezTo>
                    <a:pt x="36" y="18"/>
                    <a:pt x="37" y="16"/>
                    <a:pt x="37" y="16"/>
                  </a:cubicBezTo>
                  <a:cubicBezTo>
                    <a:pt x="37" y="16"/>
                    <a:pt x="39" y="13"/>
                    <a:pt x="39" y="13"/>
                  </a:cubicBezTo>
                  <a:cubicBezTo>
                    <a:pt x="39" y="14"/>
                    <a:pt x="41" y="15"/>
                    <a:pt x="41" y="15"/>
                  </a:cubicBezTo>
                  <a:cubicBezTo>
                    <a:pt x="41" y="16"/>
                    <a:pt x="40" y="17"/>
                    <a:pt x="39" y="17"/>
                  </a:cubicBezTo>
                  <a:cubicBezTo>
                    <a:pt x="39" y="18"/>
                    <a:pt x="38" y="19"/>
                    <a:pt x="38" y="20"/>
                  </a:cubicBezTo>
                  <a:cubicBezTo>
                    <a:pt x="38" y="20"/>
                    <a:pt x="40" y="21"/>
                    <a:pt x="40" y="21"/>
                  </a:cubicBezTo>
                  <a:cubicBezTo>
                    <a:pt x="40" y="22"/>
                    <a:pt x="42" y="23"/>
                    <a:pt x="42" y="23"/>
                  </a:cubicBezTo>
                  <a:cubicBezTo>
                    <a:pt x="42" y="23"/>
                    <a:pt x="40" y="25"/>
                    <a:pt x="40" y="25"/>
                  </a:cubicBezTo>
                  <a:cubicBezTo>
                    <a:pt x="41" y="26"/>
                    <a:pt x="42" y="26"/>
                    <a:pt x="43" y="27"/>
                  </a:cubicBezTo>
                  <a:cubicBezTo>
                    <a:pt x="43" y="26"/>
                    <a:pt x="44" y="25"/>
                    <a:pt x="44" y="25"/>
                  </a:cubicBezTo>
                  <a:cubicBezTo>
                    <a:pt x="45" y="24"/>
                    <a:pt x="46" y="23"/>
                    <a:pt x="46" y="22"/>
                  </a:cubicBezTo>
                  <a:cubicBezTo>
                    <a:pt x="46" y="22"/>
                    <a:pt x="48" y="21"/>
                    <a:pt x="48" y="20"/>
                  </a:cubicBezTo>
                  <a:cubicBezTo>
                    <a:pt x="48" y="20"/>
                    <a:pt x="46" y="19"/>
                    <a:pt x="46" y="19"/>
                  </a:cubicBezTo>
                  <a:cubicBezTo>
                    <a:pt x="46" y="18"/>
                    <a:pt x="47" y="16"/>
                    <a:pt x="47" y="16"/>
                  </a:cubicBezTo>
                  <a:cubicBezTo>
                    <a:pt x="48" y="16"/>
                    <a:pt x="49" y="18"/>
                    <a:pt x="49" y="18"/>
                  </a:cubicBezTo>
                  <a:cubicBezTo>
                    <a:pt x="50" y="18"/>
                    <a:pt x="51" y="20"/>
                    <a:pt x="52" y="20"/>
                  </a:cubicBezTo>
                  <a:cubicBezTo>
                    <a:pt x="52" y="20"/>
                    <a:pt x="53" y="18"/>
                    <a:pt x="53" y="17"/>
                  </a:cubicBezTo>
                  <a:cubicBezTo>
                    <a:pt x="54" y="17"/>
                    <a:pt x="55" y="19"/>
                    <a:pt x="56" y="19"/>
                  </a:cubicBezTo>
                  <a:cubicBezTo>
                    <a:pt x="56" y="19"/>
                    <a:pt x="57" y="17"/>
                    <a:pt x="57" y="17"/>
                  </a:cubicBezTo>
                  <a:cubicBezTo>
                    <a:pt x="58" y="17"/>
                    <a:pt x="59" y="15"/>
                    <a:pt x="59" y="15"/>
                  </a:cubicBezTo>
                  <a:cubicBezTo>
                    <a:pt x="60" y="15"/>
                    <a:pt x="61" y="16"/>
                    <a:pt x="61" y="16"/>
                  </a:cubicBezTo>
                  <a:cubicBezTo>
                    <a:pt x="62" y="17"/>
                    <a:pt x="63" y="18"/>
                    <a:pt x="64" y="18"/>
                  </a:cubicBezTo>
                  <a:cubicBezTo>
                    <a:pt x="64" y="19"/>
                    <a:pt x="65" y="19"/>
                    <a:pt x="66" y="20"/>
                  </a:cubicBezTo>
                  <a:cubicBezTo>
                    <a:pt x="66" y="20"/>
                    <a:pt x="64" y="22"/>
                    <a:pt x="64" y="22"/>
                  </a:cubicBezTo>
                  <a:cubicBezTo>
                    <a:pt x="64" y="23"/>
                    <a:pt x="66" y="23"/>
                    <a:pt x="66" y="24"/>
                  </a:cubicBezTo>
                  <a:cubicBezTo>
                    <a:pt x="66" y="23"/>
                    <a:pt x="68" y="22"/>
                    <a:pt x="68" y="22"/>
                  </a:cubicBezTo>
                  <a:cubicBezTo>
                    <a:pt x="68" y="21"/>
                    <a:pt x="66" y="21"/>
                    <a:pt x="66" y="20"/>
                  </a:cubicBezTo>
                  <a:cubicBezTo>
                    <a:pt x="66" y="19"/>
                    <a:pt x="68" y="18"/>
                    <a:pt x="67" y="18"/>
                  </a:cubicBezTo>
                  <a:cubicBezTo>
                    <a:pt x="67" y="17"/>
                    <a:pt x="65" y="16"/>
                    <a:pt x="65" y="16"/>
                  </a:cubicBezTo>
                  <a:cubicBezTo>
                    <a:pt x="65" y="16"/>
                    <a:pt x="67" y="14"/>
                    <a:pt x="67" y="14"/>
                  </a:cubicBezTo>
                  <a:cubicBezTo>
                    <a:pt x="67" y="14"/>
                    <a:pt x="69" y="15"/>
                    <a:pt x="69" y="15"/>
                  </a:cubicBezTo>
                  <a:cubicBezTo>
                    <a:pt x="70" y="16"/>
                    <a:pt x="71" y="17"/>
                    <a:pt x="71" y="17"/>
                  </a:cubicBezTo>
                  <a:cubicBezTo>
                    <a:pt x="72" y="17"/>
                    <a:pt x="73" y="19"/>
                    <a:pt x="74" y="19"/>
                  </a:cubicBezTo>
                  <a:cubicBezTo>
                    <a:pt x="74" y="19"/>
                    <a:pt x="75" y="17"/>
                    <a:pt x="75" y="17"/>
                  </a:cubicBezTo>
                  <a:cubicBezTo>
                    <a:pt x="75" y="16"/>
                    <a:pt x="73" y="15"/>
                    <a:pt x="73" y="15"/>
                  </a:cubicBezTo>
                  <a:cubicBezTo>
                    <a:pt x="73" y="15"/>
                    <a:pt x="74" y="13"/>
                    <a:pt x="75" y="13"/>
                  </a:cubicBezTo>
                  <a:cubicBezTo>
                    <a:pt x="75" y="13"/>
                    <a:pt x="77" y="15"/>
                    <a:pt x="77" y="14"/>
                  </a:cubicBezTo>
                  <a:cubicBezTo>
                    <a:pt x="78" y="14"/>
                    <a:pt x="78" y="12"/>
                    <a:pt x="79" y="12"/>
                  </a:cubicBezTo>
                  <a:cubicBezTo>
                    <a:pt x="79" y="12"/>
                    <a:pt x="80" y="14"/>
                    <a:pt x="81" y="14"/>
                  </a:cubicBezTo>
                  <a:cubicBezTo>
                    <a:pt x="82" y="14"/>
                    <a:pt x="82" y="12"/>
                    <a:pt x="83" y="12"/>
                  </a:cubicBezTo>
                  <a:cubicBezTo>
                    <a:pt x="83" y="12"/>
                    <a:pt x="84" y="13"/>
                    <a:pt x="85" y="13"/>
                  </a:cubicBezTo>
                  <a:cubicBezTo>
                    <a:pt x="85" y="13"/>
                    <a:pt x="87" y="15"/>
                    <a:pt x="87" y="15"/>
                  </a:cubicBezTo>
                  <a:cubicBezTo>
                    <a:pt x="87" y="15"/>
                    <a:pt x="86" y="17"/>
                    <a:pt x="85" y="17"/>
                  </a:cubicBezTo>
                  <a:cubicBezTo>
                    <a:pt x="85" y="17"/>
                    <a:pt x="84" y="16"/>
                    <a:pt x="83" y="16"/>
                  </a:cubicBezTo>
                  <a:cubicBezTo>
                    <a:pt x="83" y="16"/>
                    <a:pt x="81" y="14"/>
                    <a:pt x="81" y="14"/>
                  </a:cubicBezTo>
                  <a:cubicBezTo>
                    <a:pt x="80" y="14"/>
                    <a:pt x="80" y="16"/>
                    <a:pt x="79" y="16"/>
                  </a:cubicBezTo>
                  <a:cubicBezTo>
                    <a:pt x="79" y="17"/>
                    <a:pt x="78" y="18"/>
                    <a:pt x="78" y="18"/>
                  </a:cubicBezTo>
                  <a:cubicBezTo>
                    <a:pt x="77" y="19"/>
                    <a:pt x="80" y="20"/>
                    <a:pt x="80" y="20"/>
                  </a:cubicBezTo>
                  <a:cubicBezTo>
                    <a:pt x="80" y="21"/>
                    <a:pt x="78" y="22"/>
                    <a:pt x="78" y="22"/>
                  </a:cubicBezTo>
                  <a:cubicBezTo>
                    <a:pt x="78" y="23"/>
                    <a:pt x="80" y="23"/>
                    <a:pt x="80" y="24"/>
                  </a:cubicBezTo>
                  <a:cubicBezTo>
                    <a:pt x="81" y="24"/>
                    <a:pt x="82" y="26"/>
                    <a:pt x="83" y="26"/>
                  </a:cubicBezTo>
                  <a:cubicBezTo>
                    <a:pt x="83" y="26"/>
                    <a:pt x="84" y="24"/>
                    <a:pt x="84" y="23"/>
                  </a:cubicBezTo>
                  <a:cubicBezTo>
                    <a:pt x="85" y="23"/>
                    <a:pt x="85" y="22"/>
                    <a:pt x="86" y="21"/>
                  </a:cubicBezTo>
                  <a:cubicBezTo>
                    <a:pt x="86" y="21"/>
                    <a:pt x="87" y="19"/>
                    <a:pt x="88" y="19"/>
                  </a:cubicBezTo>
                  <a:cubicBezTo>
                    <a:pt x="88" y="19"/>
                    <a:pt x="89" y="21"/>
                    <a:pt x="90" y="21"/>
                  </a:cubicBezTo>
                  <a:cubicBezTo>
                    <a:pt x="91" y="20"/>
                    <a:pt x="91" y="19"/>
                    <a:pt x="92" y="18"/>
                  </a:cubicBezTo>
                  <a:cubicBezTo>
                    <a:pt x="92" y="18"/>
                    <a:pt x="93" y="17"/>
                    <a:pt x="93" y="16"/>
                  </a:cubicBezTo>
                  <a:cubicBezTo>
                    <a:pt x="94" y="16"/>
                    <a:pt x="95" y="14"/>
                    <a:pt x="95" y="14"/>
                  </a:cubicBezTo>
                  <a:cubicBezTo>
                    <a:pt x="96" y="14"/>
                    <a:pt x="97" y="16"/>
                    <a:pt x="97" y="16"/>
                  </a:cubicBezTo>
                  <a:cubicBezTo>
                    <a:pt x="98" y="16"/>
                    <a:pt x="98" y="13"/>
                    <a:pt x="99" y="13"/>
                  </a:cubicBezTo>
                  <a:cubicBezTo>
                    <a:pt x="99" y="13"/>
                    <a:pt x="101" y="15"/>
                    <a:pt x="101" y="15"/>
                  </a:cubicBezTo>
                  <a:cubicBezTo>
                    <a:pt x="102" y="16"/>
                    <a:pt x="103" y="16"/>
                    <a:pt x="103" y="17"/>
                  </a:cubicBezTo>
                  <a:cubicBezTo>
                    <a:pt x="102" y="18"/>
                    <a:pt x="101" y="20"/>
                    <a:pt x="100" y="21"/>
                  </a:cubicBezTo>
                  <a:cubicBezTo>
                    <a:pt x="100" y="22"/>
                    <a:pt x="98" y="23"/>
                    <a:pt x="98" y="23"/>
                  </a:cubicBezTo>
                  <a:cubicBezTo>
                    <a:pt x="98" y="24"/>
                    <a:pt x="101" y="25"/>
                    <a:pt x="101" y="25"/>
                  </a:cubicBezTo>
                  <a:cubicBezTo>
                    <a:pt x="100" y="25"/>
                    <a:pt x="99" y="27"/>
                    <a:pt x="99" y="27"/>
                  </a:cubicBezTo>
                  <a:cubicBezTo>
                    <a:pt x="98" y="27"/>
                    <a:pt x="97" y="26"/>
                    <a:pt x="97" y="26"/>
                  </a:cubicBezTo>
                  <a:cubicBezTo>
                    <a:pt x="96" y="26"/>
                    <a:pt x="94" y="24"/>
                    <a:pt x="94" y="24"/>
                  </a:cubicBezTo>
                  <a:cubicBezTo>
                    <a:pt x="94" y="24"/>
                    <a:pt x="93" y="26"/>
                    <a:pt x="93" y="26"/>
                  </a:cubicBezTo>
                  <a:cubicBezTo>
                    <a:pt x="93" y="27"/>
                    <a:pt x="95" y="27"/>
                    <a:pt x="95" y="28"/>
                  </a:cubicBezTo>
                  <a:cubicBezTo>
                    <a:pt x="95" y="29"/>
                    <a:pt x="93" y="30"/>
                    <a:pt x="93" y="30"/>
                  </a:cubicBezTo>
                  <a:cubicBezTo>
                    <a:pt x="93" y="31"/>
                    <a:pt x="96" y="32"/>
                    <a:pt x="95" y="32"/>
                  </a:cubicBezTo>
                  <a:cubicBezTo>
                    <a:pt x="95" y="33"/>
                    <a:pt x="94" y="34"/>
                    <a:pt x="94" y="34"/>
                  </a:cubicBezTo>
                  <a:cubicBezTo>
                    <a:pt x="93" y="35"/>
                    <a:pt x="93" y="36"/>
                    <a:pt x="92" y="36"/>
                  </a:cubicBezTo>
                  <a:cubicBezTo>
                    <a:pt x="91" y="37"/>
                    <a:pt x="91" y="38"/>
                    <a:pt x="90" y="39"/>
                  </a:cubicBezTo>
                  <a:cubicBezTo>
                    <a:pt x="91" y="39"/>
                    <a:pt x="92" y="40"/>
                    <a:pt x="93" y="40"/>
                  </a:cubicBezTo>
                  <a:cubicBezTo>
                    <a:pt x="93" y="40"/>
                    <a:pt x="94" y="38"/>
                    <a:pt x="94" y="38"/>
                  </a:cubicBezTo>
                  <a:cubicBezTo>
                    <a:pt x="95" y="38"/>
                    <a:pt x="95" y="36"/>
                    <a:pt x="96" y="36"/>
                  </a:cubicBezTo>
                  <a:cubicBezTo>
                    <a:pt x="96" y="35"/>
                    <a:pt x="97" y="34"/>
                    <a:pt x="98" y="34"/>
                  </a:cubicBezTo>
                  <a:cubicBezTo>
                    <a:pt x="98" y="33"/>
                    <a:pt x="99" y="32"/>
                    <a:pt x="99" y="31"/>
                  </a:cubicBezTo>
                  <a:cubicBezTo>
                    <a:pt x="100" y="31"/>
                    <a:pt x="101" y="29"/>
                    <a:pt x="101" y="29"/>
                  </a:cubicBezTo>
                  <a:cubicBezTo>
                    <a:pt x="101" y="29"/>
                    <a:pt x="103" y="31"/>
                    <a:pt x="103" y="31"/>
                  </a:cubicBezTo>
                  <a:cubicBezTo>
                    <a:pt x="103" y="30"/>
                    <a:pt x="105" y="29"/>
                    <a:pt x="105" y="29"/>
                  </a:cubicBezTo>
                  <a:cubicBezTo>
                    <a:pt x="105" y="28"/>
                    <a:pt x="103" y="27"/>
                    <a:pt x="103" y="27"/>
                  </a:cubicBezTo>
                  <a:cubicBezTo>
                    <a:pt x="103" y="27"/>
                    <a:pt x="101" y="25"/>
                    <a:pt x="101" y="25"/>
                  </a:cubicBezTo>
                  <a:cubicBezTo>
                    <a:pt x="101" y="24"/>
                    <a:pt x="102" y="24"/>
                    <a:pt x="102" y="23"/>
                  </a:cubicBezTo>
                  <a:cubicBezTo>
                    <a:pt x="103" y="22"/>
                    <a:pt x="103" y="21"/>
                    <a:pt x="104" y="21"/>
                  </a:cubicBezTo>
                  <a:cubicBezTo>
                    <a:pt x="104" y="20"/>
                    <a:pt x="105" y="19"/>
                    <a:pt x="106" y="19"/>
                  </a:cubicBezTo>
                  <a:cubicBezTo>
                    <a:pt x="106" y="18"/>
                    <a:pt x="107" y="20"/>
                    <a:pt x="108" y="20"/>
                  </a:cubicBezTo>
                  <a:cubicBezTo>
                    <a:pt x="108" y="20"/>
                    <a:pt x="110" y="18"/>
                    <a:pt x="110" y="18"/>
                  </a:cubicBezTo>
                  <a:cubicBezTo>
                    <a:pt x="110" y="17"/>
                    <a:pt x="111" y="16"/>
                    <a:pt x="111" y="16"/>
                  </a:cubicBezTo>
                  <a:cubicBezTo>
                    <a:pt x="111" y="16"/>
                    <a:pt x="109" y="14"/>
                    <a:pt x="109" y="14"/>
                  </a:cubicBezTo>
                  <a:cubicBezTo>
                    <a:pt x="109" y="14"/>
                    <a:pt x="107" y="16"/>
                    <a:pt x="107" y="16"/>
                  </a:cubicBezTo>
                  <a:cubicBezTo>
                    <a:pt x="107" y="16"/>
                    <a:pt x="105" y="15"/>
                    <a:pt x="105" y="15"/>
                  </a:cubicBezTo>
                  <a:cubicBezTo>
                    <a:pt x="105" y="14"/>
                    <a:pt x="107" y="13"/>
                    <a:pt x="107" y="12"/>
                  </a:cubicBezTo>
                  <a:cubicBezTo>
                    <a:pt x="107" y="12"/>
                    <a:pt x="108" y="11"/>
                    <a:pt x="109" y="10"/>
                  </a:cubicBezTo>
                  <a:cubicBezTo>
                    <a:pt x="109" y="10"/>
                    <a:pt x="106" y="9"/>
                    <a:pt x="106" y="8"/>
                  </a:cubicBezTo>
                  <a:cubicBezTo>
                    <a:pt x="106" y="8"/>
                    <a:pt x="108" y="7"/>
                    <a:pt x="108" y="6"/>
                  </a:cubicBezTo>
                  <a:cubicBezTo>
                    <a:pt x="108" y="5"/>
                    <a:pt x="109" y="5"/>
                    <a:pt x="110" y="4"/>
                  </a:cubicBezTo>
                  <a:cubicBezTo>
                    <a:pt x="110" y="4"/>
                    <a:pt x="107" y="2"/>
                    <a:pt x="107" y="2"/>
                  </a:cubicBezTo>
                  <a:cubicBezTo>
                    <a:pt x="108" y="2"/>
                    <a:pt x="109" y="0"/>
                    <a:pt x="109" y="0"/>
                  </a:cubicBezTo>
                  <a:cubicBezTo>
                    <a:pt x="109" y="0"/>
                    <a:pt x="111" y="2"/>
                    <a:pt x="111" y="2"/>
                  </a:cubicBezTo>
                  <a:cubicBezTo>
                    <a:pt x="111" y="2"/>
                    <a:pt x="110" y="4"/>
                    <a:pt x="110" y="4"/>
                  </a:cubicBezTo>
                  <a:cubicBezTo>
                    <a:pt x="110" y="5"/>
                    <a:pt x="111" y="5"/>
                    <a:pt x="112" y="6"/>
                  </a:cubicBezTo>
                  <a:cubicBezTo>
                    <a:pt x="112" y="6"/>
                    <a:pt x="114" y="7"/>
                    <a:pt x="114" y="7"/>
                  </a:cubicBezTo>
                  <a:cubicBezTo>
                    <a:pt x="114" y="8"/>
                    <a:pt x="113" y="9"/>
                    <a:pt x="112" y="10"/>
                  </a:cubicBezTo>
                  <a:cubicBezTo>
                    <a:pt x="113" y="10"/>
                    <a:pt x="114" y="11"/>
                    <a:pt x="115" y="11"/>
                  </a:cubicBezTo>
                  <a:cubicBezTo>
                    <a:pt x="115" y="11"/>
                    <a:pt x="116" y="9"/>
                    <a:pt x="116" y="9"/>
                  </a:cubicBezTo>
                  <a:cubicBezTo>
                    <a:pt x="116" y="9"/>
                    <a:pt x="114" y="8"/>
                    <a:pt x="114" y="7"/>
                  </a:cubicBezTo>
                  <a:cubicBezTo>
                    <a:pt x="114" y="7"/>
                    <a:pt x="115" y="6"/>
                    <a:pt x="116" y="5"/>
                  </a:cubicBezTo>
                  <a:cubicBezTo>
                    <a:pt x="116" y="5"/>
                    <a:pt x="117" y="3"/>
                    <a:pt x="118" y="3"/>
                  </a:cubicBezTo>
                  <a:cubicBezTo>
                    <a:pt x="118" y="3"/>
                    <a:pt x="120" y="4"/>
                    <a:pt x="120" y="5"/>
                  </a:cubicBezTo>
                  <a:cubicBezTo>
                    <a:pt x="120" y="5"/>
                    <a:pt x="118" y="6"/>
                    <a:pt x="118" y="7"/>
                  </a:cubicBezTo>
                  <a:cubicBezTo>
                    <a:pt x="118" y="8"/>
                    <a:pt x="120" y="8"/>
                    <a:pt x="120" y="9"/>
                  </a:cubicBezTo>
                  <a:cubicBezTo>
                    <a:pt x="119" y="10"/>
                    <a:pt x="118" y="11"/>
                    <a:pt x="117" y="13"/>
                  </a:cubicBezTo>
                  <a:cubicBezTo>
                    <a:pt x="116" y="14"/>
                    <a:pt x="115" y="16"/>
                    <a:pt x="114" y="17"/>
                  </a:cubicBezTo>
                  <a:cubicBezTo>
                    <a:pt x="115" y="19"/>
                    <a:pt x="116" y="20"/>
                    <a:pt x="118" y="21"/>
                  </a:cubicBezTo>
                  <a:cubicBezTo>
                    <a:pt x="119" y="21"/>
                    <a:pt x="119" y="22"/>
                    <a:pt x="120" y="23"/>
                  </a:cubicBezTo>
                  <a:cubicBezTo>
                    <a:pt x="121" y="22"/>
                    <a:pt x="121" y="20"/>
                    <a:pt x="122" y="20"/>
                  </a:cubicBezTo>
                  <a:cubicBezTo>
                    <a:pt x="122" y="20"/>
                    <a:pt x="124" y="22"/>
                    <a:pt x="124" y="22"/>
                  </a:cubicBezTo>
                  <a:cubicBezTo>
                    <a:pt x="124" y="22"/>
                    <a:pt x="126" y="24"/>
                    <a:pt x="126" y="24"/>
                  </a:cubicBezTo>
                  <a:cubicBezTo>
                    <a:pt x="127" y="24"/>
                    <a:pt x="128" y="22"/>
                    <a:pt x="128" y="22"/>
                  </a:cubicBezTo>
                  <a:cubicBezTo>
                    <a:pt x="129" y="21"/>
                    <a:pt x="130" y="20"/>
                    <a:pt x="130" y="19"/>
                  </a:cubicBezTo>
                  <a:cubicBezTo>
                    <a:pt x="130" y="19"/>
                    <a:pt x="128" y="18"/>
                    <a:pt x="128" y="18"/>
                  </a:cubicBezTo>
                  <a:cubicBezTo>
                    <a:pt x="128" y="17"/>
                    <a:pt x="129" y="16"/>
                    <a:pt x="129" y="15"/>
                  </a:cubicBezTo>
                  <a:cubicBezTo>
                    <a:pt x="129" y="15"/>
                    <a:pt x="131" y="17"/>
                    <a:pt x="131" y="17"/>
                  </a:cubicBezTo>
                  <a:cubicBezTo>
                    <a:pt x="132" y="17"/>
                    <a:pt x="133" y="15"/>
                    <a:pt x="133" y="15"/>
                  </a:cubicBezTo>
                  <a:cubicBezTo>
                    <a:pt x="134" y="14"/>
                    <a:pt x="134" y="13"/>
                    <a:pt x="135" y="13"/>
                  </a:cubicBezTo>
                  <a:cubicBezTo>
                    <a:pt x="135" y="13"/>
                    <a:pt x="137" y="14"/>
                    <a:pt x="137" y="14"/>
                  </a:cubicBezTo>
                  <a:cubicBezTo>
                    <a:pt x="137" y="15"/>
                    <a:pt x="135" y="16"/>
                    <a:pt x="135" y="17"/>
                  </a:cubicBezTo>
                  <a:cubicBezTo>
                    <a:pt x="136" y="17"/>
                    <a:pt x="137" y="18"/>
                    <a:pt x="138" y="18"/>
                  </a:cubicBezTo>
                  <a:cubicBezTo>
                    <a:pt x="138" y="19"/>
                    <a:pt x="139" y="20"/>
                    <a:pt x="140" y="20"/>
                  </a:cubicBezTo>
                  <a:cubicBezTo>
                    <a:pt x="140" y="20"/>
                    <a:pt x="142" y="22"/>
                    <a:pt x="142" y="22"/>
                  </a:cubicBezTo>
                  <a:cubicBezTo>
                    <a:pt x="142" y="22"/>
                    <a:pt x="144" y="20"/>
                    <a:pt x="144" y="19"/>
                  </a:cubicBezTo>
                  <a:cubicBezTo>
                    <a:pt x="144" y="19"/>
                    <a:pt x="146" y="17"/>
                    <a:pt x="146" y="17"/>
                  </a:cubicBezTo>
                  <a:cubicBezTo>
                    <a:pt x="146" y="17"/>
                    <a:pt x="148" y="18"/>
                    <a:pt x="148" y="19"/>
                  </a:cubicBezTo>
                  <a:cubicBezTo>
                    <a:pt x="148" y="19"/>
                    <a:pt x="146" y="21"/>
                    <a:pt x="146" y="21"/>
                  </a:cubicBezTo>
                  <a:cubicBezTo>
                    <a:pt x="146" y="22"/>
                    <a:pt x="145" y="23"/>
                    <a:pt x="144" y="23"/>
                  </a:cubicBezTo>
                  <a:cubicBezTo>
                    <a:pt x="144" y="24"/>
                    <a:pt x="143" y="25"/>
                    <a:pt x="143" y="26"/>
                  </a:cubicBezTo>
                  <a:cubicBezTo>
                    <a:pt x="143" y="26"/>
                    <a:pt x="145" y="27"/>
                    <a:pt x="145" y="27"/>
                  </a:cubicBezTo>
                  <a:cubicBezTo>
                    <a:pt x="145" y="28"/>
                    <a:pt x="143" y="29"/>
                    <a:pt x="143" y="29"/>
                  </a:cubicBezTo>
                  <a:cubicBezTo>
                    <a:pt x="143" y="30"/>
                    <a:pt x="145" y="31"/>
                    <a:pt x="145" y="31"/>
                  </a:cubicBezTo>
                  <a:cubicBezTo>
                    <a:pt x="146" y="31"/>
                    <a:pt x="147" y="29"/>
                    <a:pt x="147" y="29"/>
                  </a:cubicBezTo>
                  <a:cubicBezTo>
                    <a:pt x="148" y="29"/>
                    <a:pt x="149" y="31"/>
                    <a:pt x="149" y="31"/>
                  </a:cubicBezTo>
                  <a:cubicBezTo>
                    <a:pt x="150" y="30"/>
                    <a:pt x="150" y="29"/>
                    <a:pt x="151" y="28"/>
                  </a:cubicBezTo>
                  <a:cubicBezTo>
                    <a:pt x="151" y="28"/>
                    <a:pt x="153" y="27"/>
                    <a:pt x="153" y="26"/>
                  </a:cubicBezTo>
                  <a:cubicBezTo>
                    <a:pt x="153" y="26"/>
                    <a:pt x="151" y="25"/>
                    <a:pt x="151" y="24"/>
                  </a:cubicBezTo>
                  <a:cubicBezTo>
                    <a:pt x="150" y="24"/>
                    <a:pt x="152" y="23"/>
                    <a:pt x="152" y="22"/>
                  </a:cubicBezTo>
                  <a:cubicBezTo>
                    <a:pt x="152" y="22"/>
                    <a:pt x="153" y="21"/>
                    <a:pt x="154" y="20"/>
                  </a:cubicBezTo>
                  <a:cubicBezTo>
                    <a:pt x="154" y="20"/>
                    <a:pt x="156" y="18"/>
                    <a:pt x="156" y="18"/>
                  </a:cubicBezTo>
                  <a:cubicBezTo>
                    <a:pt x="156" y="18"/>
                    <a:pt x="153" y="16"/>
                    <a:pt x="153" y="16"/>
                  </a:cubicBezTo>
                  <a:cubicBezTo>
                    <a:pt x="154" y="15"/>
                    <a:pt x="155" y="15"/>
                    <a:pt x="155" y="14"/>
                  </a:cubicBezTo>
                  <a:cubicBezTo>
                    <a:pt x="156" y="13"/>
                    <a:pt x="156" y="12"/>
                    <a:pt x="157" y="12"/>
                  </a:cubicBezTo>
                  <a:cubicBezTo>
                    <a:pt x="157" y="11"/>
                    <a:pt x="159" y="13"/>
                    <a:pt x="159" y="13"/>
                  </a:cubicBezTo>
                  <a:cubicBezTo>
                    <a:pt x="160" y="13"/>
                    <a:pt x="160" y="11"/>
                    <a:pt x="161" y="11"/>
                  </a:cubicBezTo>
                  <a:cubicBezTo>
                    <a:pt x="161" y="11"/>
                    <a:pt x="162" y="13"/>
                    <a:pt x="163" y="13"/>
                  </a:cubicBezTo>
                  <a:cubicBezTo>
                    <a:pt x="164" y="13"/>
                    <a:pt x="164" y="11"/>
                    <a:pt x="165" y="11"/>
                  </a:cubicBezTo>
                  <a:cubicBezTo>
                    <a:pt x="165" y="11"/>
                    <a:pt x="166" y="12"/>
                    <a:pt x="167" y="12"/>
                  </a:cubicBezTo>
                  <a:cubicBezTo>
                    <a:pt x="168" y="11"/>
                    <a:pt x="169" y="9"/>
                    <a:pt x="170" y="8"/>
                  </a:cubicBezTo>
                  <a:cubicBezTo>
                    <a:pt x="171" y="8"/>
                    <a:pt x="172" y="9"/>
                    <a:pt x="173" y="10"/>
                  </a:cubicBezTo>
                  <a:cubicBezTo>
                    <a:pt x="173" y="10"/>
                    <a:pt x="171" y="11"/>
                    <a:pt x="171" y="12"/>
                  </a:cubicBezTo>
                  <a:cubicBezTo>
                    <a:pt x="170" y="12"/>
                    <a:pt x="169" y="13"/>
                    <a:pt x="169" y="14"/>
                  </a:cubicBezTo>
                  <a:cubicBezTo>
                    <a:pt x="169" y="15"/>
                    <a:pt x="167" y="16"/>
                    <a:pt x="167" y="16"/>
                  </a:cubicBezTo>
                  <a:cubicBezTo>
                    <a:pt x="168" y="17"/>
                    <a:pt x="170" y="17"/>
                    <a:pt x="170" y="18"/>
                  </a:cubicBezTo>
                  <a:cubicBezTo>
                    <a:pt x="170" y="18"/>
                    <a:pt x="168" y="20"/>
                    <a:pt x="168" y="20"/>
                  </a:cubicBezTo>
                  <a:cubicBezTo>
                    <a:pt x="168" y="20"/>
                    <a:pt x="170" y="22"/>
                    <a:pt x="170" y="22"/>
                  </a:cubicBezTo>
                  <a:cubicBezTo>
                    <a:pt x="171" y="22"/>
                    <a:pt x="171" y="20"/>
                    <a:pt x="172" y="20"/>
                  </a:cubicBezTo>
                  <a:cubicBezTo>
                    <a:pt x="173" y="20"/>
                    <a:pt x="173" y="21"/>
                    <a:pt x="174" y="21"/>
                  </a:cubicBezTo>
                  <a:cubicBezTo>
                    <a:pt x="174" y="21"/>
                    <a:pt x="176" y="20"/>
                    <a:pt x="176" y="19"/>
                  </a:cubicBezTo>
                  <a:cubicBezTo>
                    <a:pt x="176" y="19"/>
                    <a:pt x="174" y="18"/>
                    <a:pt x="174" y="17"/>
                  </a:cubicBezTo>
                  <a:cubicBezTo>
                    <a:pt x="174" y="17"/>
                    <a:pt x="175" y="16"/>
                    <a:pt x="175" y="15"/>
                  </a:cubicBezTo>
                  <a:cubicBezTo>
                    <a:pt x="176" y="14"/>
                    <a:pt x="176" y="14"/>
                    <a:pt x="177" y="13"/>
                  </a:cubicBezTo>
                  <a:cubicBezTo>
                    <a:pt x="178" y="12"/>
                    <a:pt x="178" y="11"/>
                    <a:pt x="179" y="11"/>
                  </a:cubicBezTo>
                  <a:cubicBezTo>
                    <a:pt x="179" y="10"/>
                    <a:pt x="180" y="9"/>
                    <a:pt x="180" y="8"/>
                  </a:cubicBezTo>
                  <a:cubicBezTo>
                    <a:pt x="181" y="8"/>
                    <a:pt x="182" y="6"/>
                    <a:pt x="182" y="6"/>
                  </a:cubicBezTo>
                  <a:cubicBezTo>
                    <a:pt x="182" y="6"/>
                    <a:pt x="184" y="8"/>
                    <a:pt x="184" y="8"/>
                  </a:cubicBezTo>
                  <a:cubicBezTo>
                    <a:pt x="184" y="8"/>
                    <a:pt x="183" y="10"/>
                    <a:pt x="183" y="10"/>
                  </a:cubicBezTo>
                  <a:cubicBezTo>
                    <a:pt x="183" y="10"/>
                    <a:pt x="181" y="12"/>
                    <a:pt x="181" y="12"/>
                  </a:cubicBezTo>
                  <a:cubicBezTo>
                    <a:pt x="182" y="13"/>
                    <a:pt x="183" y="14"/>
                    <a:pt x="183" y="14"/>
                  </a:cubicBezTo>
                  <a:cubicBezTo>
                    <a:pt x="184" y="14"/>
                    <a:pt x="185" y="12"/>
                    <a:pt x="185" y="12"/>
                  </a:cubicBezTo>
                  <a:cubicBezTo>
                    <a:pt x="186" y="12"/>
                    <a:pt x="187" y="13"/>
                    <a:pt x="187" y="14"/>
                  </a:cubicBezTo>
                  <a:cubicBezTo>
                    <a:pt x="188" y="14"/>
                    <a:pt x="189" y="15"/>
                    <a:pt x="189" y="15"/>
                  </a:cubicBezTo>
                  <a:cubicBezTo>
                    <a:pt x="190" y="15"/>
                    <a:pt x="190" y="13"/>
                    <a:pt x="191" y="13"/>
                  </a:cubicBezTo>
                  <a:cubicBezTo>
                    <a:pt x="192" y="13"/>
                    <a:pt x="193" y="15"/>
                    <a:pt x="193" y="15"/>
                  </a:cubicBezTo>
                  <a:cubicBezTo>
                    <a:pt x="194" y="15"/>
                    <a:pt x="195" y="12"/>
                    <a:pt x="195" y="13"/>
                  </a:cubicBezTo>
                  <a:cubicBezTo>
                    <a:pt x="196" y="13"/>
                    <a:pt x="197" y="14"/>
                    <a:pt x="197" y="14"/>
                  </a:cubicBezTo>
                  <a:cubicBezTo>
                    <a:pt x="198" y="15"/>
                    <a:pt x="199" y="15"/>
                    <a:pt x="199" y="16"/>
                  </a:cubicBezTo>
                  <a:cubicBezTo>
                    <a:pt x="200" y="16"/>
                    <a:pt x="201" y="18"/>
                    <a:pt x="202" y="18"/>
                  </a:cubicBezTo>
                  <a:cubicBezTo>
                    <a:pt x="202" y="18"/>
                    <a:pt x="203" y="15"/>
                    <a:pt x="203" y="15"/>
                  </a:cubicBezTo>
                  <a:cubicBezTo>
                    <a:pt x="204" y="16"/>
                    <a:pt x="206" y="17"/>
                    <a:pt x="206" y="17"/>
                  </a:cubicBezTo>
                  <a:cubicBezTo>
                    <a:pt x="206" y="18"/>
                    <a:pt x="204" y="19"/>
                    <a:pt x="204" y="19"/>
                  </a:cubicBezTo>
                  <a:cubicBezTo>
                    <a:pt x="204" y="20"/>
                    <a:pt x="206" y="21"/>
                    <a:pt x="206" y="21"/>
                  </a:cubicBezTo>
                  <a:cubicBezTo>
                    <a:pt x="206" y="22"/>
                    <a:pt x="205" y="23"/>
                    <a:pt x="204" y="23"/>
                  </a:cubicBezTo>
                  <a:cubicBezTo>
                    <a:pt x="204" y="24"/>
                    <a:pt x="203" y="25"/>
                    <a:pt x="203" y="26"/>
                  </a:cubicBezTo>
                  <a:cubicBezTo>
                    <a:pt x="203" y="26"/>
                    <a:pt x="205" y="27"/>
                    <a:pt x="205" y="27"/>
                  </a:cubicBezTo>
                  <a:cubicBezTo>
                    <a:pt x="206" y="26"/>
                    <a:pt x="207" y="24"/>
                    <a:pt x="208" y="23"/>
                  </a:cubicBezTo>
                  <a:cubicBezTo>
                    <a:pt x="209" y="22"/>
                    <a:pt x="210" y="21"/>
                    <a:pt x="210" y="21"/>
                  </a:cubicBezTo>
                  <a:cubicBezTo>
                    <a:pt x="210" y="20"/>
                    <a:pt x="208" y="19"/>
                    <a:pt x="208" y="19"/>
                  </a:cubicBezTo>
                  <a:cubicBezTo>
                    <a:pt x="208" y="18"/>
                    <a:pt x="209" y="17"/>
                    <a:pt x="210" y="17"/>
                  </a:cubicBezTo>
                  <a:cubicBezTo>
                    <a:pt x="210" y="16"/>
                    <a:pt x="211" y="14"/>
                    <a:pt x="211" y="14"/>
                  </a:cubicBezTo>
                  <a:cubicBezTo>
                    <a:pt x="212" y="14"/>
                    <a:pt x="213" y="16"/>
                    <a:pt x="214" y="16"/>
                  </a:cubicBezTo>
                  <a:cubicBezTo>
                    <a:pt x="212" y="18"/>
                    <a:pt x="211" y="19"/>
                    <a:pt x="210" y="21"/>
                  </a:cubicBezTo>
                  <a:cubicBezTo>
                    <a:pt x="210" y="21"/>
                    <a:pt x="212" y="22"/>
                    <a:pt x="212" y="22"/>
                  </a:cubicBezTo>
                  <a:cubicBezTo>
                    <a:pt x="212" y="23"/>
                    <a:pt x="211" y="24"/>
                    <a:pt x="211" y="24"/>
                  </a:cubicBezTo>
                  <a:cubicBezTo>
                    <a:pt x="210" y="25"/>
                    <a:pt x="209" y="26"/>
                    <a:pt x="209" y="27"/>
                  </a:cubicBezTo>
                  <a:cubicBezTo>
                    <a:pt x="208" y="27"/>
                    <a:pt x="207" y="28"/>
                    <a:pt x="207" y="29"/>
                  </a:cubicBezTo>
                  <a:cubicBezTo>
                    <a:pt x="207" y="29"/>
                    <a:pt x="209" y="30"/>
                    <a:pt x="209" y="31"/>
                  </a:cubicBezTo>
                  <a:cubicBezTo>
                    <a:pt x="210" y="30"/>
                    <a:pt x="211" y="29"/>
                    <a:pt x="211" y="28"/>
                  </a:cubicBezTo>
                  <a:cubicBezTo>
                    <a:pt x="212" y="28"/>
                    <a:pt x="213" y="27"/>
                    <a:pt x="213" y="26"/>
                  </a:cubicBezTo>
                  <a:cubicBezTo>
                    <a:pt x="213" y="26"/>
                    <a:pt x="215" y="24"/>
                    <a:pt x="215" y="24"/>
                  </a:cubicBezTo>
                  <a:cubicBezTo>
                    <a:pt x="215" y="24"/>
                    <a:pt x="212" y="22"/>
                    <a:pt x="212" y="22"/>
                  </a:cubicBezTo>
                  <a:cubicBezTo>
                    <a:pt x="213" y="22"/>
                    <a:pt x="214" y="20"/>
                    <a:pt x="214" y="20"/>
                  </a:cubicBezTo>
                  <a:cubicBezTo>
                    <a:pt x="214" y="20"/>
                    <a:pt x="216" y="21"/>
                    <a:pt x="216" y="22"/>
                  </a:cubicBezTo>
                  <a:cubicBezTo>
                    <a:pt x="217" y="22"/>
                    <a:pt x="218" y="23"/>
                    <a:pt x="218" y="23"/>
                  </a:cubicBezTo>
                  <a:cubicBezTo>
                    <a:pt x="219" y="23"/>
                    <a:pt x="220" y="21"/>
                    <a:pt x="220" y="21"/>
                  </a:cubicBezTo>
                  <a:cubicBezTo>
                    <a:pt x="220" y="21"/>
                    <a:pt x="222" y="19"/>
                    <a:pt x="222" y="19"/>
                  </a:cubicBezTo>
                  <a:cubicBezTo>
                    <a:pt x="222" y="19"/>
                    <a:pt x="224" y="21"/>
                    <a:pt x="224" y="21"/>
                  </a:cubicBezTo>
                  <a:cubicBezTo>
                    <a:pt x="224" y="20"/>
                    <a:pt x="226" y="19"/>
                    <a:pt x="226" y="18"/>
                  </a:cubicBezTo>
                  <a:cubicBezTo>
                    <a:pt x="226" y="18"/>
                    <a:pt x="224" y="17"/>
                    <a:pt x="224" y="17"/>
                  </a:cubicBezTo>
                  <a:cubicBezTo>
                    <a:pt x="224" y="16"/>
                    <a:pt x="225" y="15"/>
                    <a:pt x="225" y="14"/>
                  </a:cubicBezTo>
                  <a:cubicBezTo>
                    <a:pt x="226" y="14"/>
                    <a:pt x="227" y="12"/>
                    <a:pt x="227" y="12"/>
                  </a:cubicBezTo>
                  <a:cubicBezTo>
                    <a:pt x="227" y="12"/>
                    <a:pt x="229" y="14"/>
                    <a:pt x="229" y="14"/>
                  </a:cubicBezTo>
                  <a:cubicBezTo>
                    <a:pt x="230" y="14"/>
                    <a:pt x="231" y="15"/>
                    <a:pt x="231" y="16"/>
                  </a:cubicBezTo>
                  <a:cubicBezTo>
                    <a:pt x="232" y="16"/>
                    <a:pt x="233" y="17"/>
                    <a:pt x="234" y="17"/>
                  </a:cubicBezTo>
                  <a:cubicBezTo>
                    <a:pt x="234" y="17"/>
                    <a:pt x="235" y="15"/>
                    <a:pt x="235" y="15"/>
                  </a:cubicBezTo>
                  <a:cubicBezTo>
                    <a:pt x="236" y="15"/>
                    <a:pt x="237" y="16"/>
                    <a:pt x="238" y="17"/>
                  </a:cubicBezTo>
                  <a:cubicBezTo>
                    <a:pt x="238" y="17"/>
                    <a:pt x="240" y="19"/>
                    <a:pt x="240" y="19"/>
                  </a:cubicBezTo>
                  <a:cubicBezTo>
                    <a:pt x="240" y="18"/>
                    <a:pt x="241" y="17"/>
                    <a:pt x="242" y="16"/>
                  </a:cubicBezTo>
                  <a:cubicBezTo>
                    <a:pt x="242" y="16"/>
                    <a:pt x="243" y="14"/>
                    <a:pt x="243" y="14"/>
                  </a:cubicBezTo>
                  <a:cubicBezTo>
                    <a:pt x="243" y="14"/>
                    <a:pt x="241" y="12"/>
                    <a:pt x="241" y="12"/>
                  </a:cubicBezTo>
                  <a:cubicBezTo>
                    <a:pt x="241" y="12"/>
                    <a:pt x="242" y="10"/>
                    <a:pt x="243" y="10"/>
                  </a:cubicBezTo>
                  <a:cubicBezTo>
                    <a:pt x="243" y="10"/>
                    <a:pt x="245" y="12"/>
                    <a:pt x="245" y="12"/>
                  </a:cubicBezTo>
                  <a:cubicBezTo>
                    <a:pt x="245" y="12"/>
                    <a:pt x="247" y="13"/>
                    <a:pt x="247" y="14"/>
                  </a:cubicBezTo>
                  <a:cubicBezTo>
                    <a:pt x="247" y="14"/>
                    <a:pt x="246" y="15"/>
                    <a:pt x="246" y="16"/>
                  </a:cubicBezTo>
                  <a:cubicBezTo>
                    <a:pt x="245" y="16"/>
                    <a:pt x="244" y="17"/>
                    <a:pt x="244" y="18"/>
                  </a:cubicBezTo>
                  <a:cubicBezTo>
                    <a:pt x="244" y="18"/>
                    <a:pt x="246" y="19"/>
                    <a:pt x="246" y="20"/>
                  </a:cubicBezTo>
                  <a:cubicBezTo>
                    <a:pt x="247" y="19"/>
                    <a:pt x="247" y="18"/>
                    <a:pt x="248" y="17"/>
                  </a:cubicBezTo>
                  <a:cubicBezTo>
                    <a:pt x="248" y="17"/>
                    <a:pt x="249" y="15"/>
                    <a:pt x="249" y="15"/>
                  </a:cubicBezTo>
                  <a:cubicBezTo>
                    <a:pt x="250" y="15"/>
                    <a:pt x="252" y="17"/>
                    <a:pt x="252" y="17"/>
                  </a:cubicBezTo>
                  <a:cubicBezTo>
                    <a:pt x="252" y="17"/>
                    <a:pt x="253" y="15"/>
                    <a:pt x="253" y="15"/>
                  </a:cubicBezTo>
                  <a:cubicBezTo>
                    <a:pt x="253" y="14"/>
                    <a:pt x="251" y="14"/>
                    <a:pt x="251" y="13"/>
                  </a:cubicBezTo>
                  <a:cubicBezTo>
                    <a:pt x="251" y="12"/>
                    <a:pt x="253" y="11"/>
                    <a:pt x="253" y="11"/>
                  </a:cubicBezTo>
                  <a:cubicBezTo>
                    <a:pt x="253" y="10"/>
                    <a:pt x="254" y="9"/>
                    <a:pt x="255" y="9"/>
                  </a:cubicBezTo>
                  <a:cubicBezTo>
                    <a:pt x="255" y="8"/>
                    <a:pt x="256" y="10"/>
                    <a:pt x="257" y="10"/>
                  </a:cubicBezTo>
                  <a:cubicBezTo>
                    <a:pt x="258" y="10"/>
                    <a:pt x="258" y="8"/>
                    <a:pt x="258" y="8"/>
                  </a:cubicBezTo>
                  <a:cubicBezTo>
                    <a:pt x="259" y="8"/>
                    <a:pt x="260" y="10"/>
                    <a:pt x="261" y="10"/>
                  </a:cubicBezTo>
                  <a:cubicBezTo>
                    <a:pt x="261" y="10"/>
                    <a:pt x="259" y="11"/>
                    <a:pt x="259" y="12"/>
                  </a:cubicBezTo>
                  <a:cubicBezTo>
                    <a:pt x="259" y="12"/>
                    <a:pt x="261" y="13"/>
                    <a:pt x="261" y="14"/>
                  </a:cubicBezTo>
                  <a:cubicBezTo>
                    <a:pt x="261" y="14"/>
                    <a:pt x="260" y="15"/>
                    <a:pt x="260" y="16"/>
                  </a:cubicBezTo>
                  <a:cubicBezTo>
                    <a:pt x="259" y="17"/>
                    <a:pt x="258" y="18"/>
                    <a:pt x="258" y="18"/>
                  </a:cubicBezTo>
                  <a:cubicBezTo>
                    <a:pt x="258" y="18"/>
                    <a:pt x="256" y="16"/>
                    <a:pt x="256" y="16"/>
                  </a:cubicBezTo>
                  <a:cubicBezTo>
                    <a:pt x="255" y="16"/>
                    <a:pt x="255" y="19"/>
                    <a:pt x="254" y="19"/>
                  </a:cubicBezTo>
                  <a:cubicBezTo>
                    <a:pt x="253" y="19"/>
                    <a:pt x="252" y="17"/>
                    <a:pt x="252" y="17"/>
                  </a:cubicBezTo>
                  <a:cubicBezTo>
                    <a:pt x="251" y="17"/>
                    <a:pt x="251" y="19"/>
                    <a:pt x="250" y="19"/>
                  </a:cubicBezTo>
                  <a:cubicBezTo>
                    <a:pt x="251" y="20"/>
                    <a:pt x="253" y="21"/>
                    <a:pt x="254" y="23"/>
                  </a:cubicBezTo>
                  <a:cubicBezTo>
                    <a:pt x="255" y="23"/>
                    <a:pt x="256" y="24"/>
                    <a:pt x="257" y="24"/>
                  </a:cubicBezTo>
                  <a:cubicBezTo>
                    <a:pt x="257" y="24"/>
                    <a:pt x="258" y="22"/>
                    <a:pt x="258" y="22"/>
                  </a:cubicBezTo>
                  <a:cubicBezTo>
                    <a:pt x="259" y="22"/>
                    <a:pt x="260" y="24"/>
                    <a:pt x="261" y="24"/>
                  </a:cubicBezTo>
                  <a:cubicBezTo>
                    <a:pt x="261" y="24"/>
                    <a:pt x="263" y="26"/>
                    <a:pt x="263" y="25"/>
                  </a:cubicBezTo>
                  <a:cubicBezTo>
                    <a:pt x="263" y="25"/>
                    <a:pt x="265" y="23"/>
                    <a:pt x="265" y="23"/>
                  </a:cubicBezTo>
                  <a:cubicBezTo>
                    <a:pt x="264" y="23"/>
                    <a:pt x="262" y="22"/>
                    <a:pt x="262" y="22"/>
                  </a:cubicBezTo>
                  <a:cubicBezTo>
                    <a:pt x="262" y="21"/>
                    <a:pt x="264" y="20"/>
                    <a:pt x="264" y="19"/>
                  </a:cubicBezTo>
                  <a:cubicBezTo>
                    <a:pt x="264" y="19"/>
                    <a:pt x="265" y="18"/>
                    <a:pt x="266" y="17"/>
                  </a:cubicBezTo>
                  <a:cubicBezTo>
                    <a:pt x="266" y="16"/>
                    <a:pt x="267" y="15"/>
                    <a:pt x="267" y="15"/>
                  </a:cubicBezTo>
                  <a:cubicBezTo>
                    <a:pt x="268" y="15"/>
                    <a:pt x="269" y="17"/>
                    <a:pt x="270" y="17"/>
                  </a:cubicBezTo>
                  <a:cubicBezTo>
                    <a:pt x="270" y="16"/>
                    <a:pt x="271" y="14"/>
                    <a:pt x="271" y="14"/>
                  </a:cubicBezTo>
                  <a:cubicBezTo>
                    <a:pt x="272" y="14"/>
                    <a:pt x="273" y="16"/>
                    <a:pt x="274" y="16"/>
                  </a:cubicBezTo>
                  <a:cubicBezTo>
                    <a:pt x="274" y="16"/>
                    <a:pt x="275" y="14"/>
                    <a:pt x="275" y="14"/>
                  </a:cubicBezTo>
                  <a:cubicBezTo>
                    <a:pt x="275" y="14"/>
                    <a:pt x="273" y="12"/>
                    <a:pt x="273" y="12"/>
                  </a:cubicBezTo>
                  <a:cubicBezTo>
                    <a:pt x="273" y="12"/>
                    <a:pt x="274" y="10"/>
                    <a:pt x="275" y="10"/>
                  </a:cubicBezTo>
                  <a:cubicBezTo>
                    <a:pt x="275" y="10"/>
                    <a:pt x="276" y="12"/>
                    <a:pt x="277" y="12"/>
                  </a:cubicBezTo>
                  <a:cubicBezTo>
                    <a:pt x="278" y="11"/>
                    <a:pt x="278" y="10"/>
                    <a:pt x="279" y="9"/>
                  </a:cubicBezTo>
                  <a:cubicBezTo>
                    <a:pt x="279" y="9"/>
                    <a:pt x="280" y="11"/>
                    <a:pt x="281" y="11"/>
                  </a:cubicBezTo>
                  <a:cubicBezTo>
                    <a:pt x="281" y="11"/>
                    <a:pt x="282" y="9"/>
                    <a:pt x="283" y="9"/>
                  </a:cubicBezTo>
                  <a:cubicBezTo>
                    <a:pt x="283" y="8"/>
                    <a:pt x="284" y="7"/>
                    <a:pt x="284" y="7"/>
                  </a:cubicBezTo>
                  <a:cubicBezTo>
                    <a:pt x="285" y="7"/>
                    <a:pt x="286" y="8"/>
                    <a:pt x="287" y="8"/>
                  </a:cubicBezTo>
                  <a:cubicBezTo>
                    <a:pt x="287" y="9"/>
                    <a:pt x="285" y="10"/>
                    <a:pt x="285" y="10"/>
                  </a:cubicBezTo>
                  <a:cubicBezTo>
                    <a:pt x="284" y="11"/>
                    <a:pt x="284" y="12"/>
                    <a:pt x="283" y="13"/>
                  </a:cubicBezTo>
                  <a:cubicBezTo>
                    <a:pt x="283" y="13"/>
                    <a:pt x="281" y="11"/>
                    <a:pt x="281" y="11"/>
                  </a:cubicBezTo>
                  <a:cubicBezTo>
                    <a:pt x="281" y="11"/>
                    <a:pt x="280" y="13"/>
                    <a:pt x="279" y="13"/>
                  </a:cubicBezTo>
                  <a:cubicBezTo>
                    <a:pt x="279" y="14"/>
                    <a:pt x="278" y="15"/>
                    <a:pt x="278" y="15"/>
                  </a:cubicBezTo>
                  <a:cubicBezTo>
                    <a:pt x="278" y="16"/>
                    <a:pt x="280" y="17"/>
                    <a:pt x="280" y="17"/>
                  </a:cubicBezTo>
                  <a:cubicBezTo>
                    <a:pt x="280" y="17"/>
                    <a:pt x="278" y="19"/>
                    <a:pt x="278" y="19"/>
                  </a:cubicBezTo>
                  <a:cubicBezTo>
                    <a:pt x="279" y="20"/>
                    <a:pt x="280" y="21"/>
                    <a:pt x="280" y="21"/>
                  </a:cubicBezTo>
                  <a:cubicBezTo>
                    <a:pt x="281" y="21"/>
                    <a:pt x="281" y="19"/>
                    <a:pt x="282" y="19"/>
                  </a:cubicBezTo>
                  <a:cubicBezTo>
                    <a:pt x="283" y="19"/>
                    <a:pt x="284" y="21"/>
                    <a:pt x="284" y="21"/>
                  </a:cubicBezTo>
                  <a:cubicBezTo>
                    <a:pt x="285" y="20"/>
                    <a:pt x="285" y="19"/>
                    <a:pt x="286" y="18"/>
                  </a:cubicBezTo>
                  <a:cubicBezTo>
                    <a:pt x="287" y="18"/>
                    <a:pt x="287" y="16"/>
                    <a:pt x="288" y="16"/>
                  </a:cubicBezTo>
                  <a:cubicBezTo>
                    <a:pt x="288" y="16"/>
                    <a:pt x="289" y="18"/>
                    <a:pt x="290" y="18"/>
                  </a:cubicBezTo>
                  <a:cubicBezTo>
                    <a:pt x="291" y="18"/>
                    <a:pt x="291" y="16"/>
                    <a:pt x="292" y="16"/>
                  </a:cubicBezTo>
                  <a:cubicBezTo>
                    <a:pt x="292" y="16"/>
                    <a:pt x="294" y="17"/>
                    <a:pt x="294" y="17"/>
                  </a:cubicBezTo>
                  <a:cubicBezTo>
                    <a:pt x="294" y="18"/>
                    <a:pt x="292" y="19"/>
                    <a:pt x="292" y="20"/>
                  </a:cubicBezTo>
                  <a:cubicBezTo>
                    <a:pt x="292" y="20"/>
                    <a:pt x="294" y="21"/>
                    <a:pt x="294" y="21"/>
                  </a:cubicBezTo>
                  <a:cubicBezTo>
                    <a:pt x="295" y="21"/>
                    <a:pt x="295" y="19"/>
                    <a:pt x="296" y="19"/>
                  </a:cubicBezTo>
                  <a:cubicBezTo>
                    <a:pt x="296" y="19"/>
                    <a:pt x="298" y="21"/>
                    <a:pt x="298" y="21"/>
                  </a:cubicBezTo>
                  <a:cubicBezTo>
                    <a:pt x="299" y="20"/>
                    <a:pt x="300" y="19"/>
                    <a:pt x="300" y="18"/>
                  </a:cubicBezTo>
                  <a:cubicBezTo>
                    <a:pt x="301" y="18"/>
                    <a:pt x="301" y="17"/>
                    <a:pt x="302" y="16"/>
                  </a:cubicBezTo>
                  <a:cubicBezTo>
                    <a:pt x="302" y="15"/>
                    <a:pt x="303" y="15"/>
                    <a:pt x="303" y="14"/>
                  </a:cubicBezTo>
                  <a:cubicBezTo>
                    <a:pt x="304" y="14"/>
                    <a:pt x="305" y="12"/>
                    <a:pt x="305" y="12"/>
                  </a:cubicBezTo>
                  <a:cubicBezTo>
                    <a:pt x="305" y="12"/>
                    <a:pt x="307" y="13"/>
                    <a:pt x="307" y="13"/>
                  </a:cubicBezTo>
                  <a:cubicBezTo>
                    <a:pt x="307" y="14"/>
                    <a:pt x="306" y="15"/>
                    <a:pt x="306" y="16"/>
                  </a:cubicBezTo>
                  <a:cubicBezTo>
                    <a:pt x="306" y="16"/>
                    <a:pt x="308" y="17"/>
                    <a:pt x="308" y="17"/>
                  </a:cubicBezTo>
                  <a:cubicBezTo>
                    <a:pt x="308" y="18"/>
                    <a:pt x="306" y="20"/>
                    <a:pt x="306" y="20"/>
                  </a:cubicBezTo>
                  <a:cubicBezTo>
                    <a:pt x="307" y="20"/>
                    <a:pt x="308" y="21"/>
                    <a:pt x="308" y="21"/>
                  </a:cubicBezTo>
                  <a:cubicBezTo>
                    <a:pt x="309" y="21"/>
                    <a:pt x="310" y="19"/>
                    <a:pt x="310" y="19"/>
                  </a:cubicBezTo>
                  <a:cubicBezTo>
                    <a:pt x="311" y="19"/>
                    <a:pt x="311" y="18"/>
                    <a:pt x="312" y="17"/>
                  </a:cubicBezTo>
                  <a:cubicBezTo>
                    <a:pt x="312" y="17"/>
                    <a:pt x="313" y="15"/>
                    <a:pt x="313" y="15"/>
                  </a:cubicBezTo>
                  <a:cubicBezTo>
                    <a:pt x="314" y="15"/>
                    <a:pt x="315" y="16"/>
                    <a:pt x="316" y="16"/>
                  </a:cubicBezTo>
                  <a:cubicBezTo>
                    <a:pt x="316" y="17"/>
                    <a:pt x="318" y="18"/>
                    <a:pt x="318" y="18"/>
                  </a:cubicBezTo>
                  <a:cubicBezTo>
                    <a:pt x="318" y="18"/>
                    <a:pt x="316" y="20"/>
                    <a:pt x="316" y="20"/>
                  </a:cubicBezTo>
                  <a:cubicBezTo>
                    <a:pt x="316" y="20"/>
                    <a:pt x="314" y="22"/>
                    <a:pt x="315" y="23"/>
                  </a:cubicBezTo>
                  <a:cubicBezTo>
                    <a:pt x="315" y="23"/>
                    <a:pt x="316" y="24"/>
                    <a:pt x="317" y="24"/>
                  </a:cubicBezTo>
                  <a:cubicBezTo>
                    <a:pt x="317" y="23"/>
                    <a:pt x="318" y="23"/>
                    <a:pt x="318" y="22"/>
                  </a:cubicBezTo>
                  <a:cubicBezTo>
                    <a:pt x="319" y="21"/>
                    <a:pt x="320" y="20"/>
                    <a:pt x="320" y="20"/>
                  </a:cubicBezTo>
                  <a:cubicBezTo>
                    <a:pt x="320" y="19"/>
                    <a:pt x="318" y="18"/>
                    <a:pt x="318" y="18"/>
                  </a:cubicBezTo>
                  <a:cubicBezTo>
                    <a:pt x="318" y="17"/>
                    <a:pt x="320" y="16"/>
                    <a:pt x="320" y="16"/>
                  </a:cubicBezTo>
                  <a:cubicBezTo>
                    <a:pt x="320" y="15"/>
                    <a:pt x="321" y="14"/>
                    <a:pt x="321" y="14"/>
                  </a:cubicBezTo>
                  <a:cubicBezTo>
                    <a:pt x="321" y="14"/>
                    <a:pt x="324" y="15"/>
                    <a:pt x="324" y="15"/>
                  </a:cubicBezTo>
                  <a:cubicBezTo>
                    <a:pt x="324" y="16"/>
                    <a:pt x="322" y="17"/>
                    <a:pt x="322" y="18"/>
                  </a:cubicBezTo>
                  <a:cubicBezTo>
                    <a:pt x="322" y="18"/>
                    <a:pt x="324" y="19"/>
                    <a:pt x="324" y="19"/>
                  </a:cubicBezTo>
                  <a:cubicBezTo>
                    <a:pt x="324" y="20"/>
                    <a:pt x="323" y="21"/>
                    <a:pt x="322" y="21"/>
                  </a:cubicBezTo>
                  <a:cubicBezTo>
                    <a:pt x="322" y="22"/>
                    <a:pt x="321" y="24"/>
                    <a:pt x="321" y="24"/>
                  </a:cubicBezTo>
                  <a:cubicBezTo>
                    <a:pt x="321" y="24"/>
                    <a:pt x="323" y="25"/>
                    <a:pt x="323" y="25"/>
                  </a:cubicBezTo>
                  <a:cubicBezTo>
                    <a:pt x="324" y="25"/>
                    <a:pt x="324" y="23"/>
                    <a:pt x="325" y="23"/>
                  </a:cubicBezTo>
                  <a:cubicBezTo>
                    <a:pt x="325" y="23"/>
                    <a:pt x="327" y="25"/>
                    <a:pt x="327" y="25"/>
                  </a:cubicBezTo>
                  <a:cubicBezTo>
                    <a:pt x="328" y="25"/>
                    <a:pt x="328" y="26"/>
                    <a:pt x="329" y="27"/>
                  </a:cubicBezTo>
                  <a:cubicBezTo>
                    <a:pt x="329" y="26"/>
                    <a:pt x="331" y="25"/>
                    <a:pt x="331" y="24"/>
                  </a:cubicBezTo>
                  <a:cubicBezTo>
                    <a:pt x="331" y="24"/>
                    <a:pt x="329" y="23"/>
                    <a:pt x="329" y="23"/>
                  </a:cubicBezTo>
                  <a:cubicBezTo>
                    <a:pt x="329" y="22"/>
                    <a:pt x="330" y="21"/>
                    <a:pt x="330" y="20"/>
                  </a:cubicBezTo>
                  <a:cubicBezTo>
                    <a:pt x="330" y="20"/>
                    <a:pt x="328" y="19"/>
                    <a:pt x="328" y="19"/>
                  </a:cubicBezTo>
                  <a:cubicBezTo>
                    <a:pt x="328" y="18"/>
                    <a:pt x="330" y="17"/>
                    <a:pt x="330" y="16"/>
                  </a:cubicBezTo>
                  <a:cubicBezTo>
                    <a:pt x="330" y="16"/>
                    <a:pt x="331" y="15"/>
                    <a:pt x="331" y="14"/>
                  </a:cubicBezTo>
                  <a:cubicBezTo>
                    <a:pt x="331" y="14"/>
                    <a:pt x="330" y="13"/>
                    <a:pt x="329" y="13"/>
                  </a:cubicBezTo>
                  <a:cubicBezTo>
                    <a:pt x="329" y="13"/>
                    <a:pt x="331" y="10"/>
                    <a:pt x="331" y="10"/>
                  </a:cubicBezTo>
                  <a:cubicBezTo>
                    <a:pt x="331" y="10"/>
                    <a:pt x="333" y="12"/>
                    <a:pt x="333" y="12"/>
                  </a:cubicBezTo>
                  <a:cubicBezTo>
                    <a:pt x="333" y="12"/>
                    <a:pt x="335" y="10"/>
                    <a:pt x="335" y="10"/>
                  </a:cubicBezTo>
                  <a:cubicBezTo>
                    <a:pt x="335" y="10"/>
                    <a:pt x="337" y="11"/>
                    <a:pt x="337" y="11"/>
                  </a:cubicBezTo>
                  <a:cubicBezTo>
                    <a:pt x="337" y="12"/>
                    <a:pt x="335" y="14"/>
                    <a:pt x="335" y="14"/>
                  </a:cubicBezTo>
                  <a:cubicBezTo>
                    <a:pt x="336" y="14"/>
                    <a:pt x="337" y="15"/>
                    <a:pt x="338" y="15"/>
                  </a:cubicBezTo>
                  <a:cubicBezTo>
                    <a:pt x="338" y="15"/>
                    <a:pt x="339" y="13"/>
                    <a:pt x="339" y="13"/>
                  </a:cubicBezTo>
                  <a:cubicBezTo>
                    <a:pt x="340" y="13"/>
                    <a:pt x="341" y="14"/>
                    <a:pt x="342" y="15"/>
                  </a:cubicBezTo>
                  <a:cubicBezTo>
                    <a:pt x="342" y="15"/>
                    <a:pt x="343" y="17"/>
                    <a:pt x="344" y="17"/>
                  </a:cubicBezTo>
                  <a:cubicBezTo>
                    <a:pt x="344" y="17"/>
                    <a:pt x="345" y="18"/>
                    <a:pt x="346" y="18"/>
                  </a:cubicBezTo>
                  <a:cubicBezTo>
                    <a:pt x="346" y="18"/>
                    <a:pt x="347" y="16"/>
                    <a:pt x="348" y="16"/>
                  </a:cubicBezTo>
                  <a:cubicBezTo>
                    <a:pt x="348" y="15"/>
                    <a:pt x="349" y="14"/>
                    <a:pt x="349" y="14"/>
                  </a:cubicBezTo>
                  <a:cubicBezTo>
                    <a:pt x="350" y="14"/>
                    <a:pt x="351" y="12"/>
                    <a:pt x="351" y="12"/>
                  </a:cubicBezTo>
                  <a:cubicBezTo>
                    <a:pt x="352" y="12"/>
                    <a:pt x="353" y="13"/>
                    <a:pt x="353" y="13"/>
                  </a:cubicBezTo>
                  <a:cubicBezTo>
                    <a:pt x="354" y="13"/>
                    <a:pt x="354" y="11"/>
                    <a:pt x="355" y="11"/>
                  </a:cubicBezTo>
                  <a:cubicBezTo>
                    <a:pt x="355" y="12"/>
                    <a:pt x="357" y="12"/>
                    <a:pt x="357" y="13"/>
                  </a:cubicBezTo>
                  <a:cubicBezTo>
                    <a:pt x="357" y="13"/>
                    <a:pt x="355" y="14"/>
                    <a:pt x="356" y="15"/>
                  </a:cubicBezTo>
                  <a:cubicBezTo>
                    <a:pt x="356" y="16"/>
                    <a:pt x="358" y="16"/>
                    <a:pt x="358" y="17"/>
                  </a:cubicBezTo>
                  <a:cubicBezTo>
                    <a:pt x="358" y="17"/>
                    <a:pt x="356" y="18"/>
                    <a:pt x="356" y="19"/>
                  </a:cubicBezTo>
                  <a:cubicBezTo>
                    <a:pt x="356" y="20"/>
                    <a:pt x="358" y="20"/>
                    <a:pt x="358" y="21"/>
                  </a:cubicBezTo>
                  <a:cubicBezTo>
                    <a:pt x="359" y="20"/>
                    <a:pt x="360" y="19"/>
                    <a:pt x="360" y="18"/>
                  </a:cubicBezTo>
                  <a:cubicBezTo>
                    <a:pt x="360" y="18"/>
                    <a:pt x="362" y="16"/>
                    <a:pt x="362" y="16"/>
                  </a:cubicBezTo>
                  <a:cubicBezTo>
                    <a:pt x="362" y="16"/>
                    <a:pt x="360" y="14"/>
                    <a:pt x="360" y="14"/>
                  </a:cubicBezTo>
                  <a:cubicBezTo>
                    <a:pt x="360" y="14"/>
                    <a:pt x="361" y="12"/>
                    <a:pt x="361" y="12"/>
                  </a:cubicBezTo>
                  <a:cubicBezTo>
                    <a:pt x="361" y="12"/>
                    <a:pt x="363" y="14"/>
                    <a:pt x="363" y="14"/>
                  </a:cubicBezTo>
                  <a:cubicBezTo>
                    <a:pt x="363" y="14"/>
                    <a:pt x="362" y="16"/>
                    <a:pt x="362" y="16"/>
                  </a:cubicBezTo>
                  <a:cubicBezTo>
                    <a:pt x="362" y="16"/>
                    <a:pt x="364" y="18"/>
                    <a:pt x="364" y="18"/>
                  </a:cubicBezTo>
                  <a:cubicBezTo>
                    <a:pt x="365" y="18"/>
                    <a:pt x="365" y="16"/>
                    <a:pt x="366" y="16"/>
                  </a:cubicBezTo>
                  <a:cubicBezTo>
                    <a:pt x="366" y="16"/>
                    <a:pt x="367" y="17"/>
                    <a:pt x="368" y="17"/>
                  </a:cubicBezTo>
                  <a:cubicBezTo>
                    <a:pt x="369" y="17"/>
                    <a:pt x="369" y="15"/>
                    <a:pt x="370" y="15"/>
                  </a:cubicBezTo>
                  <a:cubicBezTo>
                    <a:pt x="370" y="15"/>
                    <a:pt x="371" y="17"/>
                    <a:pt x="372" y="17"/>
                  </a:cubicBezTo>
                  <a:cubicBezTo>
                    <a:pt x="372" y="17"/>
                    <a:pt x="373" y="15"/>
                    <a:pt x="374" y="15"/>
                  </a:cubicBezTo>
                  <a:cubicBezTo>
                    <a:pt x="374" y="15"/>
                    <a:pt x="375" y="16"/>
                    <a:pt x="376" y="16"/>
                  </a:cubicBezTo>
                  <a:cubicBezTo>
                    <a:pt x="376" y="16"/>
                    <a:pt x="377" y="14"/>
                    <a:pt x="378" y="14"/>
                  </a:cubicBezTo>
                  <a:cubicBezTo>
                    <a:pt x="378" y="14"/>
                    <a:pt x="379" y="12"/>
                    <a:pt x="379" y="12"/>
                  </a:cubicBezTo>
                  <a:cubicBezTo>
                    <a:pt x="380" y="12"/>
                    <a:pt x="381" y="14"/>
                    <a:pt x="381" y="14"/>
                  </a:cubicBezTo>
                  <a:cubicBezTo>
                    <a:pt x="382" y="13"/>
                    <a:pt x="383" y="12"/>
                    <a:pt x="383" y="11"/>
                  </a:cubicBezTo>
                  <a:cubicBezTo>
                    <a:pt x="384" y="11"/>
                    <a:pt x="384" y="9"/>
                    <a:pt x="385" y="9"/>
                  </a:cubicBezTo>
                  <a:cubicBezTo>
                    <a:pt x="385" y="9"/>
                    <a:pt x="387" y="11"/>
                    <a:pt x="387" y="11"/>
                  </a:cubicBezTo>
                  <a:cubicBezTo>
                    <a:pt x="387" y="12"/>
                    <a:pt x="386" y="12"/>
                    <a:pt x="385" y="13"/>
                  </a:cubicBezTo>
                  <a:cubicBezTo>
                    <a:pt x="385" y="13"/>
                    <a:pt x="384" y="15"/>
                    <a:pt x="384" y="15"/>
                  </a:cubicBezTo>
                  <a:cubicBezTo>
                    <a:pt x="384" y="15"/>
                    <a:pt x="386" y="17"/>
                    <a:pt x="386" y="17"/>
                  </a:cubicBezTo>
                  <a:cubicBezTo>
                    <a:pt x="385" y="18"/>
                    <a:pt x="385" y="18"/>
                    <a:pt x="384" y="19"/>
                  </a:cubicBezTo>
                  <a:cubicBezTo>
                    <a:pt x="384" y="20"/>
                    <a:pt x="383" y="21"/>
                    <a:pt x="383" y="21"/>
                  </a:cubicBezTo>
                  <a:cubicBezTo>
                    <a:pt x="382" y="22"/>
                    <a:pt x="381" y="20"/>
                    <a:pt x="380" y="20"/>
                  </a:cubicBezTo>
                  <a:cubicBezTo>
                    <a:pt x="380" y="20"/>
                    <a:pt x="379" y="22"/>
                    <a:pt x="379" y="22"/>
                  </a:cubicBezTo>
                  <a:cubicBezTo>
                    <a:pt x="378" y="22"/>
                    <a:pt x="377" y="20"/>
                    <a:pt x="376" y="20"/>
                  </a:cubicBezTo>
                  <a:cubicBezTo>
                    <a:pt x="376" y="20"/>
                    <a:pt x="375" y="22"/>
                    <a:pt x="375" y="22"/>
                  </a:cubicBezTo>
                  <a:cubicBezTo>
                    <a:pt x="375" y="23"/>
                    <a:pt x="377" y="24"/>
                    <a:pt x="377" y="24"/>
                  </a:cubicBezTo>
                  <a:cubicBezTo>
                    <a:pt x="377" y="25"/>
                    <a:pt x="375" y="26"/>
                    <a:pt x="375" y="26"/>
                  </a:cubicBezTo>
                  <a:cubicBezTo>
                    <a:pt x="376" y="26"/>
                    <a:pt x="377" y="28"/>
                    <a:pt x="377" y="28"/>
                  </a:cubicBezTo>
                  <a:cubicBezTo>
                    <a:pt x="378" y="28"/>
                    <a:pt x="379" y="26"/>
                    <a:pt x="379" y="26"/>
                  </a:cubicBezTo>
                  <a:cubicBezTo>
                    <a:pt x="380" y="26"/>
                    <a:pt x="381" y="28"/>
                    <a:pt x="381" y="28"/>
                  </a:cubicBezTo>
                  <a:cubicBezTo>
                    <a:pt x="382" y="28"/>
                    <a:pt x="382" y="25"/>
                    <a:pt x="383" y="25"/>
                  </a:cubicBezTo>
                  <a:cubicBezTo>
                    <a:pt x="384" y="25"/>
                    <a:pt x="385" y="27"/>
                    <a:pt x="385" y="27"/>
                  </a:cubicBezTo>
                  <a:cubicBezTo>
                    <a:pt x="385" y="26"/>
                    <a:pt x="387" y="25"/>
                    <a:pt x="387" y="25"/>
                  </a:cubicBezTo>
                  <a:cubicBezTo>
                    <a:pt x="387" y="24"/>
                    <a:pt x="385" y="24"/>
                    <a:pt x="385" y="23"/>
                  </a:cubicBezTo>
                  <a:cubicBezTo>
                    <a:pt x="385" y="22"/>
                    <a:pt x="386" y="22"/>
                    <a:pt x="386" y="21"/>
                  </a:cubicBezTo>
                  <a:cubicBezTo>
                    <a:pt x="387" y="20"/>
                    <a:pt x="388" y="19"/>
                    <a:pt x="388" y="19"/>
                  </a:cubicBezTo>
                  <a:cubicBezTo>
                    <a:pt x="388" y="18"/>
                    <a:pt x="386" y="17"/>
                    <a:pt x="386" y="17"/>
                  </a:cubicBezTo>
                  <a:cubicBezTo>
                    <a:pt x="386" y="17"/>
                    <a:pt x="387" y="15"/>
                    <a:pt x="388" y="15"/>
                  </a:cubicBezTo>
                  <a:cubicBezTo>
                    <a:pt x="388" y="15"/>
                    <a:pt x="390" y="17"/>
                    <a:pt x="390" y="16"/>
                  </a:cubicBezTo>
                  <a:cubicBezTo>
                    <a:pt x="390" y="16"/>
                    <a:pt x="392" y="14"/>
                    <a:pt x="392" y="14"/>
                  </a:cubicBezTo>
                  <a:cubicBezTo>
                    <a:pt x="392" y="14"/>
                    <a:pt x="389" y="12"/>
                    <a:pt x="389" y="12"/>
                  </a:cubicBezTo>
                  <a:cubicBezTo>
                    <a:pt x="390" y="12"/>
                    <a:pt x="391" y="10"/>
                    <a:pt x="391" y="10"/>
                  </a:cubicBezTo>
                  <a:cubicBezTo>
                    <a:pt x="392" y="10"/>
                    <a:pt x="393" y="12"/>
                    <a:pt x="393" y="12"/>
                  </a:cubicBezTo>
                  <a:cubicBezTo>
                    <a:pt x="393" y="13"/>
                    <a:pt x="391" y="14"/>
                    <a:pt x="392" y="14"/>
                  </a:cubicBezTo>
                  <a:cubicBezTo>
                    <a:pt x="392" y="15"/>
                    <a:pt x="394" y="15"/>
                    <a:pt x="394" y="16"/>
                  </a:cubicBezTo>
                  <a:cubicBezTo>
                    <a:pt x="394" y="17"/>
                    <a:pt x="396" y="17"/>
                    <a:pt x="396" y="18"/>
                  </a:cubicBezTo>
                  <a:cubicBezTo>
                    <a:pt x="396" y="18"/>
                    <a:pt x="395" y="19"/>
                    <a:pt x="394" y="20"/>
                  </a:cubicBezTo>
                  <a:cubicBezTo>
                    <a:pt x="394" y="20"/>
                    <a:pt x="392" y="18"/>
                    <a:pt x="392" y="18"/>
                  </a:cubicBezTo>
                  <a:cubicBezTo>
                    <a:pt x="392" y="18"/>
                    <a:pt x="391" y="20"/>
                    <a:pt x="390" y="20"/>
                  </a:cubicBezTo>
                  <a:cubicBezTo>
                    <a:pt x="390" y="21"/>
                    <a:pt x="389" y="22"/>
                    <a:pt x="389" y="23"/>
                  </a:cubicBezTo>
                  <a:cubicBezTo>
                    <a:pt x="389" y="23"/>
                    <a:pt x="390" y="24"/>
                    <a:pt x="391" y="24"/>
                  </a:cubicBezTo>
                  <a:cubicBezTo>
                    <a:pt x="391" y="24"/>
                    <a:pt x="392" y="22"/>
                    <a:pt x="393" y="22"/>
                  </a:cubicBezTo>
                  <a:cubicBezTo>
                    <a:pt x="393" y="22"/>
                    <a:pt x="394" y="24"/>
                    <a:pt x="395" y="24"/>
                  </a:cubicBezTo>
                  <a:cubicBezTo>
                    <a:pt x="395" y="24"/>
                    <a:pt x="396" y="22"/>
                    <a:pt x="397" y="22"/>
                  </a:cubicBezTo>
                  <a:cubicBezTo>
                    <a:pt x="397" y="21"/>
                    <a:pt x="398" y="23"/>
                    <a:pt x="399" y="23"/>
                  </a:cubicBezTo>
                  <a:cubicBezTo>
                    <a:pt x="399" y="23"/>
                    <a:pt x="400" y="22"/>
                    <a:pt x="400" y="21"/>
                  </a:cubicBezTo>
                  <a:cubicBezTo>
                    <a:pt x="401" y="20"/>
                    <a:pt x="402" y="20"/>
                    <a:pt x="402" y="19"/>
                  </a:cubicBezTo>
                  <a:cubicBezTo>
                    <a:pt x="402" y="19"/>
                    <a:pt x="404" y="17"/>
                    <a:pt x="404" y="17"/>
                  </a:cubicBezTo>
                  <a:cubicBezTo>
                    <a:pt x="404" y="17"/>
                    <a:pt x="406" y="18"/>
                    <a:pt x="406" y="18"/>
                  </a:cubicBezTo>
                  <a:cubicBezTo>
                    <a:pt x="406" y="19"/>
                    <a:pt x="404" y="20"/>
                    <a:pt x="404" y="20"/>
                  </a:cubicBezTo>
                  <a:cubicBezTo>
                    <a:pt x="405" y="21"/>
                    <a:pt x="407" y="22"/>
                    <a:pt x="407" y="22"/>
                  </a:cubicBezTo>
                  <a:cubicBezTo>
                    <a:pt x="407" y="23"/>
                    <a:pt x="405" y="24"/>
                    <a:pt x="405" y="24"/>
                  </a:cubicBezTo>
                  <a:cubicBezTo>
                    <a:pt x="405" y="25"/>
                    <a:pt x="407" y="26"/>
                    <a:pt x="407" y="26"/>
                  </a:cubicBezTo>
                  <a:cubicBezTo>
                    <a:pt x="408" y="26"/>
                    <a:pt x="408" y="24"/>
                    <a:pt x="409" y="24"/>
                  </a:cubicBezTo>
                  <a:cubicBezTo>
                    <a:pt x="409" y="23"/>
                    <a:pt x="407" y="23"/>
                    <a:pt x="407" y="22"/>
                  </a:cubicBezTo>
                  <a:cubicBezTo>
                    <a:pt x="407" y="22"/>
                    <a:pt x="408" y="20"/>
                    <a:pt x="408" y="20"/>
                  </a:cubicBezTo>
                  <a:cubicBezTo>
                    <a:pt x="409" y="19"/>
                    <a:pt x="410" y="18"/>
                    <a:pt x="410" y="18"/>
                  </a:cubicBezTo>
                  <a:cubicBezTo>
                    <a:pt x="410" y="17"/>
                    <a:pt x="408" y="17"/>
                    <a:pt x="408" y="16"/>
                  </a:cubicBezTo>
                  <a:cubicBezTo>
                    <a:pt x="408" y="16"/>
                    <a:pt x="409" y="14"/>
                    <a:pt x="410" y="14"/>
                  </a:cubicBezTo>
                  <a:cubicBezTo>
                    <a:pt x="410" y="14"/>
                    <a:pt x="412" y="15"/>
                    <a:pt x="412" y="15"/>
                  </a:cubicBezTo>
                  <a:cubicBezTo>
                    <a:pt x="412" y="16"/>
                    <a:pt x="410" y="17"/>
                    <a:pt x="410" y="18"/>
                  </a:cubicBezTo>
                  <a:cubicBezTo>
                    <a:pt x="410" y="18"/>
                    <a:pt x="412" y="19"/>
                    <a:pt x="412" y="19"/>
                  </a:cubicBezTo>
                  <a:cubicBezTo>
                    <a:pt x="412" y="20"/>
                    <a:pt x="410" y="21"/>
                    <a:pt x="411" y="22"/>
                  </a:cubicBezTo>
                  <a:cubicBezTo>
                    <a:pt x="411" y="22"/>
                    <a:pt x="413" y="23"/>
                    <a:pt x="413" y="23"/>
                  </a:cubicBezTo>
                  <a:cubicBezTo>
                    <a:pt x="413" y="24"/>
                    <a:pt x="415" y="25"/>
                    <a:pt x="415" y="25"/>
                  </a:cubicBezTo>
                  <a:cubicBezTo>
                    <a:pt x="415" y="25"/>
                    <a:pt x="416" y="23"/>
                    <a:pt x="417" y="23"/>
                  </a:cubicBezTo>
                  <a:cubicBezTo>
                    <a:pt x="417" y="22"/>
                    <a:pt x="418" y="21"/>
                    <a:pt x="418" y="21"/>
                  </a:cubicBezTo>
                  <a:cubicBezTo>
                    <a:pt x="419" y="20"/>
                    <a:pt x="420" y="19"/>
                    <a:pt x="420" y="18"/>
                  </a:cubicBezTo>
                  <a:cubicBezTo>
                    <a:pt x="420" y="18"/>
                    <a:pt x="421" y="16"/>
                    <a:pt x="422" y="16"/>
                  </a:cubicBezTo>
                  <a:cubicBezTo>
                    <a:pt x="422" y="16"/>
                    <a:pt x="424" y="18"/>
                    <a:pt x="424" y="18"/>
                  </a:cubicBezTo>
                  <a:cubicBezTo>
                    <a:pt x="425" y="18"/>
                    <a:pt x="425" y="16"/>
                    <a:pt x="426" y="16"/>
                  </a:cubicBezTo>
                  <a:cubicBezTo>
                    <a:pt x="426" y="16"/>
                    <a:pt x="428" y="17"/>
                    <a:pt x="428" y="17"/>
                  </a:cubicBezTo>
                  <a:cubicBezTo>
                    <a:pt x="428" y="18"/>
                    <a:pt x="426" y="19"/>
                    <a:pt x="426" y="20"/>
                  </a:cubicBezTo>
                  <a:cubicBezTo>
                    <a:pt x="426" y="20"/>
                    <a:pt x="428" y="21"/>
                    <a:pt x="429" y="21"/>
                  </a:cubicBezTo>
                  <a:cubicBezTo>
                    <a:pt x="429" y="21"/>
                    <a:pt x="430" y="23"/>
                    <a:pt x="431" y="23"/>
                  </a:cubicBezTo>
                  <a:cubicBezTo>
                    <a:pt x="431" y="22"/>
                    <a:pt x="433" y="21"/>
                    <a:pt x="433" y="21"/>
                  </a:cubicBezTo>
                  <a:cubicBezTo>
                    <a:pt x="432" y="20"/>
                    <a:pt x="430" y="20"/>
                    <a:pt x="430" y="19"/>
                  </a:cubicBezTo>
                  <a:cubicBezTo>
                    <a:pt x="430" y="18"/>
                    <a:pt x="432" y="18"/>
                    <a:pt x="432" y="17"/>
                  </a:cubicBezTo>
                  <a:cubicBezTo>
                    <a:pt x="432" y="16"/>
                    <a:pt x="430" y="16"/>
                    <a:pt x="430" y="15"/>
                  </a:cubicBezTo>
                  <a:cubicBezTo>
                    <a:pt x="430" y="15"/>
                    <a:pt x="431" y="13"/>
                    <a:pt x="431" y="13"/>
                  </a:cubicBezTo>
                  <a:cubicBezTo>
                    <a:pt x="432" y="12"/>
                    <a:pt x="433" y="11"/>
                    <a:pt x="433" y="11"/>
                  </a:cubicBezTo>
                  <a:cubicBezTo>
                    <a:pt x="435" y="12"/>
                    <a:pt x="436" y="13"/>
                    <a:pt x="438" y="14"/>
                  </a:cubicBezTo>
                  <a:cubicBezTo>
                    <a:pt x="438" y="15"/>
                    <a:pt x="436" y="16"/>
                    <a:pt x="436" y="16"/>
                  </a:cubicBezTo>
                  <a:cubicBezTo>
                    <a:pt x="436" y="17"/>
                    <a:pt x="438" y="17"/>
                    <a:pt x="438" y="18"/>
                  </a:cubicBezTo>
                  <a:cubicBezTo>
                    <a:pt x="438" y="18"/>
                    <a:pt x="436" y="20"/>
                    <a:pt x="436" y="20"/>
                  </a:cubicBezTo>
                  <a:cubicBezTo>
                    <a:pt x="437" y="21"/>
                    <a:pt x="438" y="21"/>
                    <a:pt x="439" y="22"/>
                  </a:cubicBezTo>
                  <a:cubicBezTo>
                    <a:pt x="439" y="22"/>
                    <a:pt x="440" y="23"/>
                    <a:pt x="441" y="24"/>
                  </a:cubicBezTo>
                  <a:cubicBezTo>
                    <a:pt x="442" y="22"/>
                    <a:pt x="443" y="21"/>
                    <a:pt x="444" y="19"/>
                  </a:cubicBezTo>
                  <a:cubicBezTo>
                    <a:pt x="444" y="18"/>
                    <a:pt x="442" y="18"/>
                    <a:pt x="442" y="17"/>
                  </a:cubicBezTo>
                  <a:cubicBezTo>
                    <a:pt x="442" y="17"/>
                    <a:pt x="444" y="16"/>
                    <a:pt x="444" y="15"/>
                  </a:cubicBezTo>
                  <a:cubicBezTo>
                    <a:pt x="444" y="14"/>
                    <a:pt x="442" y="14"/>
                    <a:pt x="442" y="13"/>
                  </a:cubicBezTo>
                  <a:cubicBezTo>
                    <a:pt x="441" y="13"/>
                    <a:pt x="443" y="12"/>
                    <a:pt x="443" y="11"/>
                  </a:cubicBezTo>
                  <a:cubicBezTo>
                    <a:pt x="443" y="11"/>
                    <a:pt x="441" y="10"/>
                    <a:pt x="441" y="10"/>
                  </a:cubicBezTo>
                  <a:cubicBezTo>
                    <a:pt x="442" y="9"/>
                    <a:pt x="442" y="8"/>
                    <a:pt x="443" y="7"/>
                  </a:cubicBezTo>
                  <a:cubicBezTo>
                    <a:pt x="443" y="7"/>
                    <a:pt x="444" y="5"/>
                    <a:pt x="444" y="5"/>
                  </a:cubicBezTo>
                  <a:cubicBezTo>
                    <a:pt x="445" y="5"/>
                    <a:pt x="447" y="7"/>
                    <a:pt x="447" y="7"/>
                  </a:cubicBezTo>
                  <a:cubicBezTo>
                    <a:pt x="447" y="7"/>
                    <a:pt x="445" y="8"/>
                    <a:pt x="445" y="9"/>
                  </a:cubicBezTo>
                  <a:cubicBezTo>
                    <a:pt x="446" y="10"/>
                    <a:pt x="446" y="10"/>
                    <a:pt x="447" y="11"/>
                  </a:cubicBezTo>
                  <a:cubicBezTo>
                    <a:pt x="448" y="11"/>
                    <a:pt x="449" y="12"/>
                    <a:pt x="449" y="12"/>
                  </a:cubicBezTo>
                  <a:cubicBezTo>
                    <a:pt x="450" y="13"/>
                    <a:pt x="448" y="14"/>
                    <a:pt x="448" y="15"/>
                  </a:cubicBezTo>
                  <a:cubicBezTo>
                    <a:pt x="447" y="15"/>
                    <a:pt x="446" y="17"/>
                    <a:pt x="446" y="17"/>
                  </a:cubicBezTo>
                  <a:cubicBezTo>
                    <a:pt x="446" y="17"/>
                    <a:pt x="448" y="18"/>
                    <a:pt x="448" y="19"/>
                  </a:cubicBezTo>
                  <a:cubicBezTo>
                    <a:pt x="449" y="19"/>
                    <a:pt x="450" y="20"/>
                    <a:pt x="450" y="20"/>
                  </a:cubicBezTo>
                  <a:cubicBezTo>
                    <a:pt x="451" y="21"/>
                    <a:pt x="449" y="22"/>
                    <a:pt x="449" y="23"/>
                  </a:cubicBezTo>
                  <a:cubicBezTo>
                    <a:pt x="449" y="23"/>
                    <a:pt x="447" y="24"/>
                    <a:pt x="447" y="25"/>
                  </a:cubicBezTo>
                  <a:cubicBezTo>
                    <a:pt x="447" y="25"/>
                    <a:pt x="449" y="26"/>
                    <a:pt x="449" y="26"/>
                  </a:cubicBezTo>
                  <a:cubicBezTo>
                    <a:pt x="449" y="27"/>
                    <a:pt x="451" y="28"/>
                    <a:pt x="452" y="28"/>
                  </a:cubicBezTo>
                  <a:cubicBezTo>
                    <a:pt x="452" y="27"/>
                    <a:pt x="453" y="27"/>
                    <a:pt x="453" y="26"/>
                  </a:cubicBezTo>
                  <a:cubicBezTo>
                    <a:pt x="453" y="26"/>
                    <a:pt x="451" y="25"/>
                    <a:pt x="451" y="24"/>
                  </a:cubicBezTo>
                  <a:cubicBezTo>
                    <a:pt x="451" y="24"/>
                    <a:pt x="452" y="23"/>
                    <a:pt x="453" y="22"/>
                  </a:cubicBezTo>
                  <a:cubicBezTo>
                    <a:pt x="453" y="21"/>
                    <a:pt x="454" y="20"/>
                    <a:pt x="454" y="20"/>
                  </a:cubicBezTo>
                  <a:cubicBezTo>
                    <a:pt x="455" y="20"/>
                    <a:pt x="456" y="22"/>
                    <a:pt x="457" y="21"/>
                  </a:cubicBezTo>
                  <a:cubicBezTo>
                    <a:pt x="457" y="21"/>
                    <a:pt x="458" y="20"/>
                    <a:pt x="458" y="19"/>
                  </a:cubicBezTo>
                  <a:cubicBezTo>
                    <a:pt x="459" y="19"/>
                    <a:pt x="460" y="18"/>
                    <a:pt x="460" y="17"/>
                  </a:cubicBezTo>
                  <a:cubicBezTo>
                    <a:pt x="461" y="16"/>
                    <a:pt x="461" y="16"/>
                    <a:pt x="462" y="15"/>
                  </a:cubicBezTo>
                  <a:cubicBezTo>
                    <a:pt x="462" y="14"/>
                    <a:pt x="464" y="13"/>
                    <a:pt x="463" y="13"/>
                  </a:cubicBezTo>
                  <a:cubicBezTo>
                    <a:pt x="463" y="12"/>
                    <a:pt x="462" y="11"/>
                    <a:pt x="461" y="11"/>
                  </a:cubicBezTo>
                  <a:cubicBezTo>
                    <a:pt x="461" y="11"/>
                    <a:pt x="459" y="9"/>
                    <a:pt x="459" y="9"/>
                  </a:cubicBezTo>
                  <a:cubicBezTo>
                    <a:pt x="459" y="9"/>
                    <a:pt x="460" y="7"/>
                    <a:pt x="461" y="7"/>
                  </a:cubicBezTo>
                  <a:cubicBezTo>
                    <a:pt x="461" y="7"/>
                    <a:pt x="462" y="9"/>
                    <a:pt x="463" y="9"/>
                  </a:cubicBezTo>
                  <a:cubicBezTo>
                    <a:pt x="463" y="8"/>
                    <a:pt x="464" y="6"/>
                    <a:pt x="465" y="6"/>
                  </a:cubicBezTo>
                  <a:cubicBezTo>
                    <a:pt x="465" y="7"/>
                    <a:pt x="466" y="8"/>
                    <a:pt x="467" y="8"/>
                  </a:cubicBezTo>
                  <a:cubicBezTo>
                    <a:pt x="467" y="8"/>
                    <a:pt x="469" y="10"/>
                    <a:pt x="469" y="10"/>
                  </a:cubicBezTo>
                  <a:cubicBezTo>
                    <a:pt x="470" y="10"/>
                    <a:pt x="471" y="12"/>
                    <a:pt x="471" y="11"/>
                  </a:cubicBezTo>
                  <a:cubicBezTo>
                    <a:pt x="472" y="11"/>
                    <a:pt x="473" y="10"/>
                    <a:pt x="473" y="9"/>
                  </a:cubicBezTo>
                  <a:cubicBezTo>
                    <a:pt x="474" y="9"/>
                    <a:pt x="474" y="8"/>
                    <a:pt x="475" y="7"/>
                  </a:cubicBezTo>
                  <a:cubicBezTo>
                    <a:pt x="475" y="6"/>
                    <a:pt x="476" y="6"/>
                    <a:pt x="476" y="5"/>
                  </a:cubicBezTo>
                  <a:cubicBezTo>
                    <a:pt x="477" y="5"/>
                    <a:pt x="479" y="6"/>
                    <a:pt x="479" y="6"/>
                  </a:cubicBezTo>
                  <a:cubicBezTo>
                    <a:pt x="479" y="7"/>
                    <a:pt x="477" y="8"/>
                    <a:pt x="477" y="9"/>
                  </a:cubicBezTo>
                  <a:cubicBezTo>
                    <a:pt x="477" y="9"/>
                    <a:pt x="479" y="10"/>
                    <a:pt x="479" y="10"/>
                  </a:cubicBezTo>
                  <a:cubicBezTo>
                    <a:pt x="479" y="11"/>
                    <a:pt x="478" y="12"/>
                    <a:pt x="478" y="13"/>
                  </a:cubicBezTo>
                  <a:cubicBezTo>
                    <a:pt x="477" y="13"/>
                    <a:pt x="476" y="14"/>
                    <a:pt x="476" y="15"/>
                  </a:cubicBezTo>
                  <a:cubicBezTo>
                    <a:pt x="476" y="15"/>
                    <a:pt x="474" y="17"/>
                    <a:pt x="474" y="17"/>
                  </a:cubicBezTo>
                  <a:cubicBezTo>
                    <a:pt x="474" y="17"/>
                    <a:pt x="476" y="19"/>
                    <a:pt x="476" y="19"/>
                  </a:cubicBezTo>
                  <a:cubicBezTo>
                    <a:pt x="477" y="19"/>
                    <a:pt x="478" y="20"/>
                    <a:pt x="479" y="21"/>
                  </a:cubicBezTo>
                  <a:cubicBezTo>
                    <a:pt x="479" y="21"/>
                    <a:pt x="481" y="22"/>
                    <a:pt x="481" y="22"/>
                  </a:cubicBezTo>
                  <a:cubicBezTo>
                    <a:pt x="481" y="22"/>
                    <a:pt x="479" y="24"/>
                    <a:pt x="479" y="24"/>
                  </a:cubicBezTo>
                  <a:cubicBezTo>
                    <a:pt x="479" y="25"/>
                    <a:pt x="477" y="26"/>
                    <a:pt x="477" y="27"/>
                  </a:cubicBezTo>
                  <a:cubicBezTo>
                    <a:pt x="478" y="27"/>
                    <a:pt x="479" y="28"/>
                    <a:pt x="480" y="28"/>
                  </a:cubicBezTo>
                  <a:cubicBezTo>
                    <a:pt x="480" y="29"/>
                    <a:pt x="481" y="29"/>
                    <a:pt x="482" y="30"/>
                  </a:cubicBezTo>
                  <a:cubicBezTo>
                    <a:pt x="482" y="29"/>
                    <a:pt x="483" y="29"/>
                    <a:pt x="484" y="28"/>
                  </a:cubicBezTo>
                  <a:cubicBezTo>
                    <a:pt x="484" y="27"/>
                    <a:pt x="485" y="26"/>
                    <a:pt x="485" y="26"/>
                  </a:cubicBezTo>
                  <a:cubicBezTo>
                    <a:pt x="485" y="25"/>
                    <a:pt x="487" y="24"/>
                    <a:pt x="487" y="23"/>
                  </a:cubicBezTo>
                  <a:cubicBezTo>
                    <a:pt x="487" y="23"/>
                    <a:pt x="485" y="22"/>
                    <a:pt x="485" y="22"/>
                  </a:cubicBezTo>
                  <a:cubicBezTo>
                    <a:pt x="485" y="21"/>
                    <a:pt x="486" y="20"/>
                    <a:pt x="486" y="19"/>
                  </a:cubicBezTo>
                  <a:cubicBezTo>
                    <a:pt x="487" y="19"/>
                    <a:pt x="488" y="18"/>
                    <a:pt x="488" y="17"/>
                  </a:cubicBezTo>
                  <a:cubicBezTo>
                    <a:pt x="488" y="17"/>
                    <a:pt x="486" y="16"/>
                    <a:pt x="486" y="16"/>
                  </a:cubicBezTo>
                  <a:cubicBezTo>
                    <a:pt x="486" y="15"/>
                    <a:pt x="487" y="13"/>
                    <a:pt x="488" y="13"/>
                  </a:cubicBezTo>
                  <a:cubicBezTo>
                    <a:pt x="488" y="13"/>
                    <a:pt x="489" y="15"/>
                    <a:pt x="490" y="15"/>
                  </a:cubicBezTo>
                  <a:cubicBezTo>
                    <a:pt x="490" y="15"/>
                    <a:pt x="491" y="13"/>
                    <a:pt x="492" y="13"/>
                  </a:cubicBezTo>
                  <a:cubicBezTo>
                    <a:pt x="492" y="12"/>
                    <a:pt x="493" y="11"/>
                    <a:pt x="493" y="11"/>
                  </a:cubicBezTo>
                  <a:cubicBezTo>
                    <a:pt x="493" y="10"/>
                    <a:pt x="491" y="9"/>
                    <a:pt x="491" y="9"/>
                  </a:cubicBezTo>
                  <a:cubicBezTo>
                    <a:pt x="492" y="7"/>
                    <a:pt x="493" y="6"/>
                    <a:pt x="494" y="4"/>
                  </a:cubicBezTo>
                  <a:cubicBezTo>
                    <a:pt x="496" y="6"/>
                    <a:pt x="497" y="7"/>
                    <a:pt x="499" y="8"/>
                  </a:cubicBezTo>
                  <a:cubicBezTo>
                    <a:pt x="499" y="8"/>
                    <a:pt x="501" y="9"/>
                    <a:pt x="501" y="9"/>
                  </a:cubicBezTo>
                  <a:cubicBezTo>
                    <a:pt x="501" y="10"/>
                    <a:pt x="499" y="11"/>
                    <a:pt x="499" y="12"/>
                  </a:cubicBezTo>
                  <a:cubicBezTo>
                    <a:pt x="500" y="12"/>
                    <a:pt x="501" y="13"/>
                    <a:pt x="502" y="13"/>
                  </a:cubicBezTo>
                  <a:cubicBezTo>
                    <a:pt x="502" y="14"/>
                    <a:pt x="500" y="15"/>
                    <a:pt x="500" y="16"/>
                  </a:cubicBezTo>
                  <a:cubicBezTo>
                    <a:pt x="500" y="16"/>
                    <a:pt x="502" y="17"/>
                    <a:pt x="502" y="17"/>
                  </a:cubicBezTo>
                  <a:cubicBezTo>
                    <a:pt x="502" y="18"/>
                    <a:pt x="500" y="19"/>
                    <a:pt x="500" y="20"/>
                  </a:cubicBezTo>
                  <a:cubicBezTo>
                    <a:pt x="501" y="20"/>
                    <a:pt x="503" y="21"/>
                    <a:pt x="503" y="21"/>
                  </a:cubicBezTo>
                  <a:cubicBezTo>
                    <a:pt x="503" y="22"/>
                    <a:pt x="501" y="23"/>
                    <a:pt x="501" y="24"/>
                  </a:cubicBezTo>
                  <a:cubicBezTo>
                    <a:pt x="501" y="24"/>
                    <a:pt x="503" y="25"/>
                    <a:pt x="503" y="25"/>
                  </a:cubicBezTo>
                  <a:cubicBezTo>
                    <a:pt x="504" y="26"/>
                    <a:pt x="505" y="26"/>
                    <a:pt x="505" y="27"/>
                  </a:cubicBezTo>
                  <a:cubicBezTo>
                    <a:pt x="506" y="26"/>
                    <a:pt x="507" y="25"/>
                    <a:pt x="507" y="25"/>
                  </a:cubicBezTo>
                  <a:cubicBezTo>
                    <a:pt x="508" y="24"/>
                    <a:pt x="509" y="23"/>
                    <a:pt x="509" y="22"/>
                  </a:cubicBezTo>
                  <a:cubicBezTo>
                    <a:pt x="509" y="22"/>
                    <a:pt x="507" y="21"/>
                    <a:pt x="507" y="21"/>
                  </a:cubicBezTo>
                  <a:cubicBezTo>
                    <a:pt x="507" y="20"/>
                    <a:pt x="508" y="19"/>
                    <a:pt x="508" y="19"/>
                  </a:cubicBezTo>
                  <a:cubicBezTo>
                    <a:pt x="509" y="18"/>
                    <a:pt x="510" y="17"/>
                    <a:pt x="510" y="16"/>
                  </a:cubicBezTo>
                  <a:cubicBezTo>
                    <a:pt x="511" y="16"/>
                    <a:pt x="511" y="15"/>
                    <a:pt x="512" y="14"/>
                  </a:cubicBezTo>
                  <a:cubicBezTo>
                    <a:pt x="513" y="13"/>
                    <a:pt x="514" y="11"/>
                    <a:pt x="515" y="10"/>
                  </a:cubicBezTo>
                  <a:cubicBezTo>
                    <a:pt x="516" y="10"/>
                    <a:pt x="517" y="11"/>
                    <a:pt x="517" y="11"/>
                  </a:cubicBezTo>
                  <a:cubicBezTo>
                    <a:pt x="518" y="12"/>
                    <a:pt x="519" y="12"/>
                    <a:pt x="520" y="13"/>
                  </a:cubicBezTo>
                  <a:cubicBezTo>
                    <a:pt x="520" y="14"/>
                    <a:pt x="521" y="14"/>
                    <a:pt x="522" y="15"/>
                  </a:cubicBezTo>
                  <a:cubicBezTo>
                    <a:pt x="522" y="14"/>
                    <a:pt x="523" y="13"/>
                    <a:pt x="524" y="12"/>
                  </a:cubicBezTo>
                  <a:cubicBezTo>
                    <a:pt x="523" y="13"/>
                    <a:pt x="526" y="14"/>
                    <a:pt x="526" y="14"/>
                  </a:cubicBezTo>
                  <a:cubicBezTo>
                    <a:pt x="526" y="14"/>
                    <a:pt x="524" y="16"/>
                    <a:pt x="524" y="16"/>
                  </a:cubicBezTo>
                  <a:cubicBezTo>
                    <a:pt x="524" y="16"/>
                    <a:pt x="522" y="15"/>
                    <a:pt x="522" y="15"/>
                  </a:cubicBezTo>
                  <a:cubicBezTo>
                    <a:pt x="522" y="15"/>
                    <a:pt x="520" y="17"/>
                    <a:pt x="520" y="17"/>
                  </a:cubicBezTo>
                  <a:cubicBezTo>
                    <a:pt x="520" y="17"/>
                    <a:pt x="522" y="19"/>
                    <a:pt x="522" y="19"/>
                  </a:cubicBezTo>
                  <a:cubicBezTo>
                    <a:pt x="522" y="19"/>
                    <a:pt x="521" y="20"/>
                    <a:pt x="521" y="21"/>
                  </a:cubicBezTo>
                  <a:cubicBezTo>
                    <a:pt x="520" y="22"/>
                    <a:pt x="520" y="22"/>
                    <a:pt x="519" y="23"/>
                  </a:cubicBezTo>
                  <a:cubicBezTo>
                    <a:pt x="518" y="24"/>
                    <a:pt x="518" y="25"/>
                    <a:pt x="517" y="25"/>
                  </a:cubicBezTo>
                  <a:cubicBezTo>
                    <a:pt x="517" y="26"/>
                    <a:pt x="516" y="27"/>
                    <a:pt x="516" y="28"/>
                  </a:cubicBezTo>
                  <a:cubicBezTo>
                    <a:pt x="515" y="28"/>
                    <a:pt x="518" y="29"/>
                    <a:pt x="518" y="29"/>
                  </a:cubicBezTo>
                  <a:cubicBezTo>
                    <a:pt x="519" y="28"/>
                    <a:pt x="520" y="26"/>
                    <a:pt x="521" y="25"/>
                  </a:cubicBezTo>
                  <a:cubicBezTo>
                    <a:pt x="522" y="24"/>
                    <a:pt x="522" y="23"/>
                    <a:pt x="523" y="23"/>
                  </a:cubicBezTo>
                  <a:cubicBezTo>
                    <a:pt x="523" y="22"/>
                    <a:pt x="525" y="24"/>
                    <a:pt x="525" y="24"/>
                  </a:cubicBezTo>
                  <a:cubicBezTo>
                    <a:pt x="526" y="24"/>
                    <a:pt x="527" y="22"/>
                    <a:pt x="527" y="22"/>
                  </a:cubicBezTo>
                  <a:cubicBezTo>
                    <a:pt x="527" y="21"/>
                    <a:pt x="528" y="21"/>
                    <a:pt x="529" y="20"/>
                  </a:cubicBezTo>
                  <a:cubicBezTo>
                    <a:pt x="529" y="19"/>
                    <a:pt x="530" y="18"/>
                    <a:pt x="530" y="18"/>
                  </a:cubicBezTo>
                  <a:cubicBezTo>
                    <a:pt x="530" y="17"/>
                    <a:pt x="528" y="16"/>
                    <a:pt x="528" y="16"/>
                  </a:cubicBezTo>
                  <a:cubicBezTo>
                    <a:pt x="528" y="15"/>
                    <a:pt x="530" y="14"/>
                    <a:pt x="530" y="14"/>
                  </a:cubicBezTo>
                  <a:cubicBezTo>
                    <a:pt x="529" y="14"/>
                    <a:pt x="528" y="12"/>
                    <a:pt x="528" y="12"/>
                  </a:cubicBezTo>
                  <a:cubicBezTo>
                    <a:pt x="528" y="12"/>
                    <a:pt x="529" y="10"/>
                    <a:pt x="529" y="10"/>
                  </a:cubicBezTo>
                  <a:cubicBezTo>
                    <a:pt x="530" y="10"/>
                    <a:pt x="531" y="11"/>
                    <a:pt x="531" y="11"/>
                  </a:cubicBezTo>
                  <a:cubicBezTo>
                    <a:pt x="532" y="12"/>
                    <a:pt x="534" y="13"/>
                    <a:pt x="534" y="13"/>
                  </a:cubicBezTo>
                  <a:cubicBezTo>
                    <a:pt x="534" y="14"/>
                    <a:pt x="532" y="15"/>
                    <a:pt x="532" y="15"/>
                  </a:cubicBezTo>
                  <a:cubicBezTo>
                    <a:pt x="532" y="16"/>
                    <a:pt x="534" y="16"/>
                    <a:pt x="534" y="17"/>
                  </a:cubicBezTo>
                  <a:cubicBezTo>
                    <a:pt x="534" y="18"/>
                    <a:pt x="532" y="19"/>
                    <a:pt x="532" y="19"/>
                  </a:cubicBezTo>
                  <a:cubicBezTo>
                    <a:pt x="533" y="20"/>
                    <a:pt x="535" y="20"/>
                    <a:pt x="535" y="21"/>
                  </a:cubicBezTo>
                  <a:cubicBezTo>
                    <a:pt x="535" y="22"/>
                    <a:pt x="537" y="22"/>
                    <a:pt x="537" y="23"/>
                  </a:cubicBezTo>
                  <a:cubicBezTo>
                    <a:pt x="537" y="22"/>
                    <a:pt x="539" y="21"/>
                    <a:pt x="539" y="20"/>
                  </a:cubicBezTo>
                  <a:cubicBezTo>
                    <a:pt x="539" y="20"/>
                    <a:pt x="536" y="19"/>
                    <a:pt x="536" y="19"/>
                  </a:cubicBezTo>
                  <a:cubicBezTo>
                    <a:pt x="536" y="18"/>
                    <a:pt x="538" y="17"/>
                    <a:pt x="538" y="17"/>
                  </a:cubicBezTo>
                  <a:cubicBezTo>
                    <a:pt x="538" y="16"/>
                    <a:pt x="539" y="14"/>
                    <a:pt x="540" y="14"/>
                  </a:cubicBezTo>
                  <a:cubicBezTo>
                    <a:pt x="540" y="14"/>
                    <a:pt x="542" y="16"/>
                    <a:pt x="542" y="16"/>
                  </a:cubicBezTo>
                  <a:cubicBezTo>
                    <a:pt x="543" y="16"/>
                    <a:pt x="543" y="14"/>
                    <a:pt x="544" y="14"/>
                  </a:cubicBezTo>
                  <a:cubicBezTo>
                    <a:pt x="545" y="14"/>
                    <a:pt x="545" y="15"/>
                    <a:pt x="546" y="15"/>
                  </a:cubicBezTo>
                  <a:cubicBezTo>
                    <a:pt x="547" y="16"/>
                    <a:pt x="548" y="17"/>
                    <a:pt x="548" y="17"/>
                  </a:cubicBezTo>
                  <a:cubicBezTo>
                    <a:pt x="548" y="18"/>
                    <a:pt x="546" y="19"/>
                    <a:pt x="547" y="19"/>
                  </a:cubicBezTo>
                  <a:cubicBezTo>
                    <a:pt x="547" y="20"/>
                    <a:pt x="549" y="21"/>
                    <a:pt x="549" y="21"/>
                  </a:cubicBezTo>
                  <a:cubicBezTo>
                    <a:pt x="549" y="21"/>
                    <a:pt x="550" y="23"/>
                    <a:pt x="551" y="23"/>
                  </a:cubicBezTo>
                  <a:cubicBezTo>
                    <a:pt x="551" y="23"/>
                    <a:pt x="552" y="21"/>
                    <a:pt x="553" y="21"/>
                  </a:cubicBezTo>
                  <a:cubicBezTo>
                    <a:pt x="553" y="20"/>
                    <a:pt x="554" y="19"/>
                    <a:pt x="554" y="18"/>
                  </a:cubicBezTo>
                  <a:cubicBezTo>
                    <a:pt x="554" y="18"/>
                    <a:pt x="552" y="17"/>
                    <a:pt x="552" y="17"/>
                  </a:cubicBezTo>
                  <a:cubicBezTo>
                    <a:pt x="553" y="16"/>
                    <a:pt x="553" y="15"/>
                    <a:pt x="554" y="14"/>
                  </a:cubicBezTo>
                  <a:cubicBezTo>
                    <a:pt x="554" y="14"/>
                    <a:pt x="556" y="16"/>
                    <a:pt x="556" y="16"/>
                  </a:cubicBezTo>
                  <a:cubicBezTo>
                    <a:pt x="557" y="17"/>
                    <a:pt x="558" y="18"/>
                    <a:pt x="558" y="18"/>
                  </a:cubicBezTo>
                  <a:cubicBezTo>
                    <a:pt x="559" y="18"/>
                    <a:pt x="560" y="20"/>
                    <a:pt x="561" y="20"/>
                  </a:cubicBezTo>
                  <a:cubicBezTo>
                    <a:pt x="561" y="20"/>
                    <a:pt x="562" y="17"/>
                    <a:pt x="562" y="17"/>
                  </a:cubicBezTo>
                  <a:cubicBezTo>
                    <a:pt x="563" y="18"/>
                    <a:pt x="564" y="19"/>
                    <a:pt x="565" y="19"/>
                  </a:cubicBezTo>
                  <a:cubicBezTo>
                    <a:pt x="565" y="20"/>
                    <a:pt x="563" y="21"/>
                    <a:pt x="563" y="21"/>
                  </a:cubicBezTo>
                  <a:cubicBezTo>
                    <a:pt x="563" y="22"/>
                    <a:pt x="561" y="23"/>
                    <a:pt x="561" y="23"/>
                  </a:cubicBezTo>
                  <a:cubicBezTo>
                    <a:pt x="561" y="24"/>
                    <a:pt x="563" y="25"/>
                    <a:pt x="563" y="25"/>
                  </a:cubicBezTo>
                  <a:cubicBezTo>
                    <a:pt x="564" y="26"/>
                    <a:pt x="565" y="26"/>
                    <a:pt x="566" y="27"/>
                  </a:cubicBezTo>
                  <a:cubicBezTo>
                    <a:pt x="567" y="25"/>
                    <a:pt x="568" y="24"/>
                    <a:pt x="569" y="22"/>
                  </a:cubicBezTo>
                  <a:cubicBezTo>
                    <a:pt x="570" y="22"/>
                    <a:pt x="570" y="21"/>
                    <a:pt x="571" y="20"/>
                  </a:cubicBezTo>
                  <a:cubicBezTo>
                    <a:pt x="572" y="19"/>
                    <a:pt x="573" y="17"/>
                    <a:pt x="574" y="16"/>
                  </a:cubicBezTo>
                  <a:cubicBezTo>
                    <a:pt x="575" y="15"/>
                    <a:pt x="575" y="14"/>
                    <a:pt x="576" y="14"/>
                  </a:cubicBezTo>
                  <a:cubicBezTo>
                    <a:pt x="577" y="14"/>
                    <a:pt x="577" y="15"/>
                    <a:pt x="578" y="15"/>
                  </a:cubicBezTo>
                  <a:cubicBezTo>
                    <a:pt x="579" y="16"/>
                    <a:pt x="580" y="16"/>
                    <a:pt x="580" y="17"/>
                  </a:cubicBezTo>
                  <a:cubicBezTo>
                    <a:pt x="580" y="17"/>
                    <a:pt x="578" y="19"/>
                    <a:pt x="579" y="19"/>
                  </a:cubicBezTo>
                  <a:cubicBezTo>
                    <a:pt x="579" y="19"/>
                    <a:pt x="581" y="21"/>
                    <a:pt x="581" y="21"/>
                  </a:cubicBezTo>
                  <a:cubicBezTo>
                    <a:pt x="581" y="21"/>
                    <a:pt x="582" y="19"/>
                    <a:pt x="582" y="19"/>
                  </a:cubicBezTo>
                  <a:cubicBezTo>
                    <a:pt x="583" y="18"/>
                    <a:pt x="584" y="17"/>
                    <a:pt x="584" y="16"/>
                  </a:cubicBezTo>
                  <a:cubicBezTo>
                    <a:pt x="584" y="16"/>
                    <a:pt x="582" y="15"/>
                    <a:pt x="582" y="15"/>
                  </a:cubicBezTo>
                  <a:cubicBezTo>
                    <a:pt x="582" y="14"/>
                    <a:pt x="583" y="13"/>
                    <a:pt x="584" y="12"/>
                  </a:cubicBezTo>
                  <a:cubicBezTo>
                    <a:pt x="584" y="12"/>
                    <a:pt x="585" y="11"/>
                    <a:pt x="585" y="10"/>
                  </a:cubicBezTo>
                  <a:cubicBezTo>
                    <a:pt x="586" y="9"/>
                    <a:pt x="587" y="9"/>
                    <a:pt x="587" y="8"/>
                  </a:cubicBezTo>
                  <a:cubicBezTo>
                    <a:pt x="587" y="8"/>
                    <a:pt x="588" y="6"/>
                    <a:pt x="589" y="6"/>
                  </a:cubicBezTo>
                  <a:cubicBezTo>
                    <a:pt x="589" y="6"/>
                    <a:pt x="591" y="7"/>
                    <a:pt x="591" y="7"/>
                  </a:cubicBezTo>
                  <a:cubicBezTo>
                    <a:pt x="591" y="8"/>
                    <a:pt x="590" y="9"/>
                    <a:pt x="589" y="10"/>
                  </a:cubicBezTo>
                  <a:cubicBezTo>
                    <a:pt x="589" y="10"/>
                    <a:pt x="588" y="12"/>
                    <a:pt x="588" y="12"/>
                  </a:cubicBezTo>
                  <a:cubicBezTo>
                    <a:pt x="588" y="12"/>
                    <a:pt x="590" y="14"/>
                    <a:pt x="590" y="14"/>
                  </a:cubicBezTo>
                  <a:cubicBezTo>
                    <a:pt x="590" y="14"/>
                    <a:pt x="591" y="11"/>
                    <a:pt x="592" y="11"/>
                  </a:cubicBezTo>
                  <a:cubicBezTo>
                    <a:pt x="592" y="11"/>
                    <a:pt x="593" y="13"/>
                    <a:pt x="594" y="13"/>
                  </a:cubicBezTo>
                  <a:cubicBezTo>
                    <a:pt x="594" y="13"/>
                    <a:pt x="595" y="11"/>
                    <a:pt x="595" y="11"/>
                  </a:cubicBezTo>
                  <a:cubicBezTo>
                    <a:pt x="596" y="11"/>
                    <a:pt x="597" y="13"/>
                    <a:pt x="598" y="13"/>
                  </a:cubicBezTo>
                  <a:cubicBezTo>
                    <a:pt x="598" y="12"/>
                    <a:pt x="599" y="11"/>
                    <a:pt x="599" y="10"/>
                  </a:cubicBezTo>
                  <a:cubicBezTo>
                    <a:pt x="600" y="10"/>
                    <a:pt x="601" y="9"/>
                    <a:pt x="601" y="8"/>
                  </a:cubicBezTo>
                  <a:cubicBezTo>
                    <a:pt x="601" y="8"/>
                    <a:pt x="603" y="6"/>
                    <a:pt x="603" y="6"/>
                  </a:cubicBezTo>
                  <a:cubicBezTo>
                    <a:pt x="603" y="6"/>
                    <a:pt x="601" y="4"/>
                    <a:pt x="601" y="4"/>
                  </a:cubicBezTo>
                  <a:cubicBezTo>
                    <a:pt x="601" y="4"/>
                    <a:pt x="602" y="2"/>
                    <a:pt x="602" y="2"/>
                  </a:cubicBezTo>
                  <a:cubicBezTo>
                    <a:pt x="603" y="2"/>
                    <a:pt x="604" y="4"/>
                    <a:pt x="605" y="4"/>
                  </a:cubicBezTo>
                  <a:cubicBezTo>
                    <a:pt x="605" y="4"/>
                    <a:pt x="607" y="5"/>
                    <a:pt x="607" y="5"/>
                  </a:cubicBezTo>
                  <a:cubicBezTo>
                    <a:pt x="607" y="6"/>
                    <a:pt x="605" y="7"/>
                    <a:pt x="605" y="8"/>
                  </a:cubicBezTo>
                  <a:cubicBezTo>
                    <a:pt x="605" y="8"/>
                    <a:pt x="603" y="9"/>
                    <a:pt x="603" y="10"/>
                  </a:cubicBezTo>
                  <a:cubicBezTo>
                    <a:pt x="603" y="10"/>
                    <a:pt x="606" y="11"/>
                    <a:pt x="606" y="12"/>
                  </a:cubicBezTo>
                  <a:cubicBezTo>
                    <a:pt x="605" y="12"/>
                    <a:pt x="604" y="14"/>
                    <a:pt x="604" y="14"/>
                  </a:cubicBezTo>
                  <a:cubicBezTo>
                    <a:pt x="603" y="14"/>
                    <a:pt x="602" y="12"/>
                    <a:pt x="602" y="12"/>
                  </a:cubicBezTo>
                  <a:cubicBezTo>
                    <a:pt x="601" y="12"/>
                    <a:pt x="600" y="14"/>
                    <a:pt x="600" y="14"/>
                  </a:cubicBezTo>
                  <a:cubicBezTo>
                    <a:pt x="600" y="15"/>
                    <a:pt x="598" y="16"/>
                    <a:pt x="598" y="16"/>
                  </a:cubicBezTo>
                  <a:cubicBezTo>
                    <a:pt x="598" y="17"/>
                    <a:pt x="601" y="18"/>
                    <a:pt x="600" y="18"/>
                  </a:cubicBezTo>
                  <a:cubicBezTo>
                    <a:pt x="600" y="19"/>
                    <a:pt x="599" y="20"/>
                    <a:pt x="599" y="20"/>
                  </a:cubicBezTo>
                  <a:cubicBezTo>
                    <a:pt x="598" y="21"/>
                    <a:pt x="597" y="22"/>
                    <a:pt x="597" y="23"/>
                  </a:cubicBezTo>
                  <a:cubicBezTo>
                    <a:pt x="597" y="23"/>
                    <a:pt x="599" y="24"/>
                    <a:pt x="599" y="24"/>
                  </a:cubicBezTo>
                  <a:cubicBezTo>
                    <a:pt x="599" y="25"/>
                    <a:pt x="598" y="26"/>
                    <a:pt x="598" y="27"/>
                  </a:cubicBezTo>
                  <a:cubicBezTo>
                    <a:pt x="597" y="27"/>
                    <a:pt x="596" y="28"/>
                    <a:pt x="596" y="29"/>
                  </a:cubicBezTo>
                  <a:cubicBezTo>
                    <a:pt x="597" y="29"/>
                    <a:pt x="597" y="31"/>
                    <a:pt x="598" y="31"/>
                  </a:cubicBezTo>
                  <a:cubicBezTo>
                    <a:pt x="598" y="30"/>
                    <a:pt x="600" y="29"/>
                    <a:pt x="600" y="28"/>
                  </a:cubicBezTo>
                  <a:cubicBezTo>
                    <a:pt x="600" y="28"/>
                    <a:pt x="601" y="27"/>
                    <a:pt x="602" y="26"/>
                  </a:cubicBezTo>
                  <a:cubicBezTo>
                    <a:pt x="602" y="25"/>
                    <a:pt x="603" y="25"/>
                    <a:pt x="603" y="24"/>
                  </a:cubicBezTo>
                  <a:cubicBezTo>
                    <a:pt x="604" y="23"/>
                    <a:pt x="604" y="22"/>
                    <a:pt x="605" y="22"/>
                  </a:cubicBezTo>
                  <a:cubicBezTo>
                    <a:pt x="605" y="21"/>
                    <a:pt x="607" y="20"/>
                    <a:pt x="607" y="19"/>
                  </a:cubicBezTo>
                  <a:cubicBezTo>
                    <a:pt x="607" y="19"/>
                    <a:pt x="604" y="18"/>
                    <a:pt x="604" y="18"/>
                  </a:cubicBezTo>
                  <a:cubicBezTo>
                    <a:pt x="605" y="17"/>
                    <a:pt x="606" y="16"/>
                    <a:pt x="606" y="15"/>
                  </a:cubicBezTo>
                  <a:cubicBezTo>
                    <a:pt x="607" y="15"/>
                    <a:pt x="607" y="14"/>
                    <a:pt x="608" y="13"/>
                  </a:cubicBezTo>
                  <a:cubicBezTo>
                    <a:pt x="608" y="13"/>
                    <a:pt x="610" y="15"/>
                    <a:pt x="610" y="15"/>
                  </a:cubicBezTo>
                  <a:cubicBezTo>
                    <a:pt x="611" y="13"/>
                    <a:pt x="612" y="12"/>
                    <a:pt x="613" y="10"/>
                  </a:cubicBezTo>
                  <a:cubicBezTo>
                    <a:pt x="614" y="11"/>
                    <a:pt x="616" y="12"/>
                    <a:pt x="616" y="12"/>
                  </a:cubicBezTo>
                  <a:cubicBezTo>
                    <a:pt x="616" y="13"/>
                    <a:pt x="614" y="14"/>
                    <a:pt x="614" y="14"/>
                  </a:cubicBezTo>
                  <a:cubicBezTo>
                    <a:pt x="614" y="15"/>
                    <a:pt x="616" y="16"/>
                    <a:pt x="616" y="16"/>
                  </a:cubicBezTo>
                  <a:cubicBezTo>
                    <a:pt x="616" y="16"/>
                    <a:pt x="618" y="14"/>
                    <a:pt x="618" y="14"/>
                  </a:cubicBezTo>
                  <a:cubicBezTo>
                    <a:pt x="618" y="14"/>
                    <a:pt x="620" y="15"/>
                    <a:pt x="620" y="16"/>
                  </a:cubicBezTo>
                  <a:cubicBezTo>
                    <a:pt x="620" y="16"/>
                    <a:pt x="618" y="18"/>
                    <a:pt x="618" y="18"/>
                  </a:cubicBezTo>
                  <a:cubicBezTo>
                    <a:pt x="619" y="18"/>
                    <a:pt x="620" y="19"/>
                    <a:pt x="621" y="19"/>
                  </a:cubicBezTo>
                  <a:cubicBezTo>
                    <a:pt x="621" y="20"/>
                    <a:pt x="622" y="17"/>
                    <a:pt x="622" y="17"/>
                  </a:cubicBezTo>
                  <a:cubicBezTo>
                    <a:pt x="623" y="17"/>
                    <a:pt x="624" y="19"/>
                    <a:pt x="625" y="19"/>
                  </a:cubicBezTo>
                  <a:cubicBezTo>
                    <a:pt x="626" y="17"/>
                    <a:pt x="627" y="16"/>
                    <a:pt x="628" y="15"/>
                  </a:cubicBezTo>
                  <a:cubicBezTo>
                    <a:pt x="629" y="14"/>
                    <a:pt x="629" y="13"/>
                    <a:pt x="630" y="12"/>
                  </a:cubicBezTo>
                  <a:cubicBezTo>
                    <a:pt x="630" y="12"/>
                    <a:pt x="631" y="11"/>
                    <a:pt x="631" y="10"/>
                  </a:cubicBezTo>
                  <a:cubicBezTo>
                    <a:pt x="632" y="10"/>
                    <a:pt x="633" y="8"/>
                    <a:pt x="633" y="8"/>
                  </a:cubicBezTo>
                  <a:cubicBezTo>
                    <a:pt x="633" y="7"/>
                    <a:pt x="631" y="6"/>
                    <a:pt x="631" y="6"/>
                  </a:cubicBezTo>
                  <a:cubicBezTo>
                    <a:pt x="631" y="5"/>
                    <a:pt x="632" y="4"/>
                    <a:pt x="633" y="4"/>
                  </a:cubicBezTo>
                  <a:cubicBezTo>
                    <a:pt x="633" y="3"/>
                    <a:pt x="634" y="2"/>
                    <a:pt x="634" y="2"/>
                  </a:cubicBezTo>
                  <a:cubicBezTo>
                    <a:pt x="636" y="3"/>
                    <a:pt x="637" y="4"/>
                    <a:pt x="639" y="5"/>
                  </a:cubicBezTo>
                  <a:cubicBezTo>
                    <a:pt x="639" y="6"/>
                    <a:pt x="637" y="7"/>
                    <a:pt x="637" y="7"/>
                  </a:cubicBezTo>
                  <a:cubicBezTo>
                    <a:pt x="637" y="8"/>
                    <a:pt x="639" y="9"/>
                    <a:pt x="639" y="9"/>
                  </a:cubicBezTo>
                  <a:cubicBezTo>
                    <a:pt x="640" y="10"/>
                    <a:pt x="641" y="10"/>
                    <a:pt x="642" y="11"/>
                  </a:cubicBezTo>
                  <a:cubicBezTo>
                    <a:pt x="642" y="11"/>
                    <a:pt x="643" y="12"/>
                    <a:pt x="644" y="12"/>
                  </a:cubicBezTo>
                  <a:cubicBezTo>
                    <a:pt x="645" y="13"/>
                    <a:pt x="645" y="14"/>
                    <a:pt x="646" y="14"/>
                  </a:cubicBezTo>
                  <a:cubicBezTo>
                    <a:pt x="646" y="14"/>
                    <a:pt x="648" y="16"/>
                    <a:pt x="648" y="16"/>
                  </a:cubicBezTo>
                  <a:cubicBezTo>
                    <a:pt x="648" y="16"/>
                    <a:pt x="647" y="18"/>
                    <a:pt x="647" y="18"/>
                  </a:cubicBezTo>
                  <a:cubicBezTo>
                    <a:pt x="646" y="19"/>
                    <a:pt x="645" y="20"/>
                    <a:pt x="645" y="20"/>
                  </a:cubicBezTo>
                  <a:cubicBezTo>
                    <a:pt x="644" y="20"/>
                    <a:pt x="643" y="19"/>
                    <a:pt x="643" y="19"/>
                  </a:cubicBezTo>
                  <a:cubicBezTo>
                    <a:pt x="642" y="19"/>
                    <a:pt x="642" y="21"/>
                    <a:pt x="641" y="21"/>
                  </a:cubicBezTo>
                  <a:cubicBezTo>
                    <a:pt x="642" y="22"/>
                    <a:pt x="644" y="23"/>
                    <a:pt x="645" y="24"/>
                  </a:cubicBezTo>
                  <a:cubicBezTo>
                    <a:pt x="646" y="24"/>
                    <a:pt x="646" y="22"/>
                    <a:pt x="647" y="22"/>
                  </a:cubicBezTo>
                  <a:cubicBezTo>
                    <a:pt x="647" y="22"/>
                    <a:pt x="649" y="24"/>
                    <a:pt x="649" y="24"/>
                  </a:cubicBezTo>
                  <a:cubicBezTo>
                    <a:pt x="650" y="23"/>
                    <a:pt x="651" y="22"/>
                    <a:pt x="651" y="21"/>
                  </a:cubicBezTo>
                  <a:cubicBezTo>
                    <a:pt x="652" y="21"/>
                    <a:pt x="652" y="20"/>
                    <a:pt x="653" y="19"/>
                  </a:cubicBezTo>
                  <a:cubicBezTo>
                    <a:pt x="653" y="18"/>
                    <a:pt x="654" y="18"/>
                    <a:pt x="654" y="17"/>
                  </a:cubicBezTo>
                  <a:cubicBezTo>
                    <a:pt x="655" y="16"/>
                    <a:pt x="656" y="15"/>
                    <a:pt x="656" y="15"/>
                  </a:cubicBezTo>
                  <a:cubicBezTo>
                    <a:pt x="656" y="14"/>
                    <a:pt x="658" y="13"/>
                    <a:pt x="658" y="13"/>
                  </a:cubicBezTo>
                  <a:cubicBezTo>
                    <a:pt x="658" y="12"/>
                    <a:pt x="656" y="11"/>
                    <a:pt x="656" y="11"/>
                  </a:cubicBezTo>
                  <a:cubicBezTo>
                    <a:pt x="655" y="11"/>
                    <a:pt x="653" y="9"/>
                    <a:pt x="653" y="9"/>
                  </a:cubicBezTo>
                  <a:cubicBezTo>
                    <a:pt x="654" y="9"/>
                    <a:pt x="655" y="7"/>
                    <a:pt x="655" y="7"/>
                  </a:cubicBezTo>
                  <a:cubicBezTo>
                    <a:pt x="656" y="7"/>
                    <a:pt x="657" y="8"/>
                    <a:pt x="657" y="9"/>
                  </a:cubicBezTo>
                  <a:cubicBezTo>
                    <a:pt x="658" y="9"/>
                    <a:pt x="659" y="10"/>
                    <a:pt x="660" y="10"/>
                  </a:cubicBezTo>
                  <a:cubicBezTo>
                    <a:pt x="660" y="11"/>
                    <a:pt x="661" y="12"/>
                    <a:pt x="662" y="12"/>
                  </a:cubicBezTo>
                  <a:cubicBezTo>
                    <a:pt x="662" y="12"/>
                    <a:pt x="663" y="14"/>
                    <a:pt x="664" y="14"/>
                  </a:cubicBezTo>
                  <a:cubicBezTo>
                    <a:pt x="664" y="14"/>
                    <a:pt x="665" y="12"/>
                    <a:pt x="666" y="11"/>
                  </a:cubicBezTo>
                  <a:cubicBezTo>
                    <a:pt x="666" y="11"/>
                    <a:pt x="667" y="9"/>
                    <a:pt x="667" y="9"/>
                  </a:cubicBezTo>
                  <a:cubicBezTo>
                    <a:pt x="668" y="9"/>
                    <a:pt x="669" y="11"/>
                    <a:pt x="670" y="11"/>
                  </a:cubicBezTo>
                  <a:cubicBezTo>
                    <a:pt x="670" y="11"/>
                    <a:pt x="671" y="13"/>
                    <a:pt x="672" y="13"/>
                  </a:cubicBezTo>
                  <a:cubicBezTo>
                    <a:pt x="672" y="13"/>
                    <a:pt x="673" y="11"/>
                    <a:pt x="674" y="10"/>
                  </a:cubicBezTo>
                  <a:cubicBezTo>
                    <a:pt x="674" y="10"/>
                    <a:pt x="675" y="8"/>
                    <a:pt x="675" y="8"/>
                  </a:cubicBezTo>
                  <a:cubicBezTo>
                    <a:pt x="676" y="8"/>
                    <a:pt x="677" y="9"/>
                    <a:pt x="677" y="10"/>
                  </a:cubicBezTo>
                  <a:cubicBezTo>
                    <a:pt x="678" y="10"/>
                    <a:pt x="676" y="12"/>
                    <a:pt x="676" y="12"/>
                  </a:cubicBezTo>
                  <a:cubicBezTo>
                    <a:pt x="675" y="13"/>
                    <a:pt x="674" y="14"/>
                    <a:pt x="674" y="14"/>
                  </a:cubicBezTo>
                  <a:cubicBezTo>
                    <a:pt x="674" y="15"/>
                    <a:pt x="676" y="16"/>
                    <a:pt x="676" y="16"/>
                  </a:cubicBezTo>
                  <a:cubicBezTo>
                    <a:pt x="676" y="17"/>
                    <a:pt x="675" y="18"/>
                    <a:pt x="675" y="18"/>
                  </a:cubicBezTo>
                  <a:cubicBezTo>
                    <a:pt x="675" y="19"/>
                    <a:pt x="677" y="19"/>
                    <a:pt x="677" y="20"/>
                  </a:cubicBezTo>
                  <a:cubicBezTo>
                    <a:pt x="677" y="21"/>
                    <a:pt x="675" y="22"/>
                    <a:pt x="675" y="22"/>
                  </a:cubicBezTo>
                  <a:cubicBezTo>
                    <a:pt x="675" y="23"/>
                    <a:pt x="677" y="23"/>
                    <a:pt x="677" y="24"/>
                  </a:cubicBezTo>
                  <a:cubicBezTo>
                    <a:pt x="677" y="25"/>
                    <a:pt x="676" y="26"/>
                    <a:pt x="676" y="26"/>
                  </a:cubicBezTo>
                  <a:cubicBezTo>
                    <a:pt x="676" y="27"/>
                    <a:pt x="678" y="27"/>
                    <a:pt x="678" y="28"/>
                  </a:cubicBezTo>
                  <a:cubicBezTo>
                    <a:pt x="678" y="27"/>
                    <a:pt x="679" y="26"/>
                    <a:pt x="680" y="26"/>
                  </a:cubicBezTo>
                  <a:cubicBezTo>
                    <a:pt x="680" y="25"/>
                    <a:pt x="681" y="24"/>
                    <a:pt x="681" y="23"/>
                  </a:cubicBezTo>
                  <a:cubicBezTo>
                    <a:pt x="682" y="23"/>
                    <a:pt x="683" y="22"/>
                    <a:pt x="683" y="21"/>
                  </a:cubicBezTo>
                  <a:cubicBezTo>
                    <a:pt x="683" y="21"/>
                    <a:pt x="681" y="20"/>
                    <a:pt x="681" y="19"/>
                  </a:cubicBezTo>
                  <a:cubicBezTo>
                    <a:pt x="681" y="19"/>
                    <a:pt x="683" y="18"/>
                    <a:pt x="682" y="17"/>
                  </a:cubicBezTo>
                  <a:cubicBezTo>
                    <a:pt x="682" y="17"/>
                    <a:pt x="680" y="16"/>
                    <a:pt x="680" y="16"/>
                  </a:cubicBezTo>
                  <a:cubicBezTo>
                    <a:pt x="680" y="15"/>
                    <a:pt x="682" y="14"/>
                    <a:pt x="682" y="13"/>
                  </a:cubicBezTo>
                  <a:cubicBezTo>
                    <a:pt x="682" y="13"/>
                    <a:pt x="680" y="12"/>
                    <a:pt x="680" y="12"/>
                  </a:cubicBezTo>
                  <a:cubicBezTo>
                    <a:pt x="680" y="11"/>
                    <a:pt x="681" y="9"/>
                    <a:pt x="681" y="9"/>
                  </a:cubicBezTo>
                  <a:cubicBezTo>
                    <a:pt x="682" y="9"/>
                    <a:pt x="683" y="11"/>
                    <a:pt x="684" y="11"/>
                  </a:cubicBezTo>
                  <a:cubicBezTo>
                    <a:pt x="684" y="11"/>
                    <a:pt x="685" y="13"/>
                    <a:pt x="686" y="13"/>
                  </a:cubicBezTo>
                  <a:cubicBezTo>
                    <a:pt x="686" y="13"/>
                    <a:pt x="687" y="10"/>
                    <a:pt x="688" y="11"/>
                  </a:cubicBezTo>
                  <a:cubicBezTo>
                    <a:pt x="688" y="11"/>
                    <a:pt x="689" y="12"/>
                    <a:pt x="690" y="12"/>
                  </a:cubicBezTo>
                  <a:cubicBezTo>
                    <a:pt x="691" y="13"/>
                    <a:pt x="691" y="13"/>
                    <a:pt x="692" y="14"/>
                  </a:cubicBezTo>
                  <a:cubicBezTo>
                    <a:pt x="693" y="14"/>
                    <a:pt x="694" y="15"/>
                    <a:pt x="694" y="16"/>
                  </a:cubicBezTo>
                  <a:cubicBezTo>
                    <a:pt x="695" y="16"/>
                    <a:pt x="696" y="17"/>
                    <a:pt x="697" y="17"/>
                  </a:cubicBezTo>
                  <a:cubicBezTo>
                    <a:pt x="697" y="17"/>
                    <a:pt x="698" y="15"/>
                    <a:pt x="698" y="15"/>
                  </a:cubicBezTo>
                  <a:cubicBezTo>
                    <a:pt x="699" y="15"/>
                    <a:pt x="700" y="17"/>
                    <a:pt x="700" y="17"/>
                  </a:cubicBezTo>
                  <a:cubicBezTo>
                    <a:pt x="701" y="17"/>
                    <a:pt x="702" y="15"/>
                    <a:pt x="702" y="15"/>
                  </a:cubicBezTo>
                  <a:cubicBezTo>
                    <a:pt x="702" y="14"/>
                    <a:pt x="700" y="13"/>
                    <a:pt x="700" y="13"/>
                  </a:cubicBezTo>
                  <a:cubicBezTo>
                    <a:pt x="700" y="12"/>
                    <a:pt x="701" y="11"/>
                    <a:pt x="702" y="11"/>
                  </a:cubicBezTo>
                  <a:cubicBezTo>
                    <a:pt x="702" y="10"/>
                    <a:pt x="703" y="9"/>
                    <a:pt x="703" y="8"/>
                  </a:cubicBezTo>
                  <a:cubicBezTo>
                    <a:pt x="705" y="10"/>
                    <a:pt x="706" y="11"/>
                    <a:pt x="708" y="12"/>
                  </a:cubicBezTo>
                  <a:cubicBezTo>
                    <a:pt x="707" y="13"/>
                    <a:pt x="707" y="13"/>
                    <a:pt x="706" y="14"/>
                  </a:cubicBezTo>
                  <a:cubicBezTo>
                    <a:pt x="706" y="14"/>
                    <a:pt x="704" y="16"/>
                    <a:pt x="704" y="16"/>
                  </a:cubicBezTo>
                  <a:cubicBezTo>
                    <a:pt x="704" y="17"/>
                    <a:pt x="706" y="18"/>
                    <a:pt x="707" y="18"/>
                  </a:cubicBezTo>
                  <a:cubicBezTo>
                    <a:pt x="707" y="18"/>
                    <a:pt x="709" y="19"/>
                    <a:pt x="709" y="20"/>
                  </a:cubicBezTo>
                  <a:cubicBezTo>
                    <a:pt x="709" y="20"/>
                    <a:pt x="707" y="21"/>
                    <a:pt x="707" y="22"/>
                  </a:cubicBezTo>
                  <a:cubicBezTo>
                    <a:pt x="707" y="22"/>
                    <a:pt x="709" y="23"/>
                    <a:pt x="709" y="24"/>
                  </a:cubicBezTo>
                  <a:cubicBezTo>
                    <a:pt x="709" y="24"/>
                    <a:pt x="708" y="25"/>
                    <a:pt x="708" y="26"/>
                  </a:cubicBezTo>
                  <a:cubicBezTo>
                    <a:pt x="707" y="26"/>
                    <a:pt x="706" y="28"/>
                    <a:pt x="706" y="28"/>
                  </a:cubicBezTo>
                  <a:cubicBezTo>
                    <a:pt x="706" y="29"/>
                    <a:pt x="708" y="29"/>
                    <a:pt x="708" y="30"/>
                  </a:cubicBezTo>
                  <a:cubicBezTo>
                    <a:pt x="709" y="28"/>
                    <a:pt x="710" y="27"/>
                    <a:pt x="712" y="25"/>
                  </a:cubicBezTo>
                  <a:cubicBezTo>
                    <a:pt x="712" y="25"/>
                    <a:pt x="713" y="23"/>
                    <a:pt x="713" y="23"/>
                  </a:cubicBezTo>
                  <a:cubicBezTo>
                    <a:pt x="713" y="23"/>
                    <a:pt x="711" y="22"/>
                    <a:pt x="711" y="21"/>
                  </a:cubicBezTo>
                  <a:cubicBezTo>
                    <a:pt x="711" y="21"/>
                    <a:pt x="709" y="20"/>
                    <a:pt x="709" y="20"/>
                  </a:cubicBezTo>
                  <a:cubicBezTo>
                    <a:pt x="709" y="19"/>
                    <a:pt x="710" y="18"/>
                    <a:pt x="711" y="17"/>
                  </a:cubicBezTo>
                  <a:cubicBezTo>
                    <a:pt x="711" y="17"/>
                    <a:pt x="712" y="16"/>
                    <a:pt x="712" y="15"/>
                  </a:cubicBezTo>
                  <a:cubicBezTo>
                    <a:pt x="712" y="15"/>
                    <a:pt x="710" y="14"/>
                    <a:pt x="710" y="14"/>
                  </a:cubicBezTo>
                  <a:cubicBezTo>
                    <a:pt x="711" y="12"/>
                    <a:pt x="712" y="11"/>
                    <a:pt x="713" y="9"/>
                  </a:cubicBezTo>
                  <a:cubicBezTo>
                    <a:pt x="714" y="10"/>
                    <a:pt x="715" y="10"/>
                    <a:pt x="716" y="11"/>
                  </a:cubicBezTo>
                  <a:cubicBezTo>
                    <a:pt x="716" y="11"/>
                    <a:pt x="718" y="12"/>
                    <a:pt x="718" y="12"/>
                  </a:cubicBezTo>
                  <a:cubicBezTo>
                    <a:pt x="718" y="13"/>
                    <a:pt x="716" y="14"/>
                    <a:pt x="716" y="15"/>
                  </a:cubicBezTo>
                  <a:cubicBezTo>
                    <a:pt x="716" y="15"/>
                    <a:pt x="714" y="13"/>
                    <a:pt x="714" y="13"/>
                  </a:cubicBezTo>
                  <a:cubicBezTo>
                    <a:pt x="713" y="13"/>
                    <a:pt x="713" y="15"/>
                    <a:pt x="712" y="15"/>
                  </a:cubicBezTo>
                  <a:cubicBezTo>
                    <a:pt x="714" y="16"/>
                    <a:pt x="715" y="17"/>
                    <a:pt x="717" y="19"/>
                  </a:cubicBezTo>
                  <a:cubicBezTo>
                    <a:pt x="717" y="18"/>
                    <a:pt x="718" y="17"/>
                    <a:pt x="718" y="16"/>
                  </a:cubicBezTo>
                  <a:cubicBezTo>
                    <a:pt x="719" y="16"/>
                    <a:pt x="719" y="15"/>
                    <a:pt x="720" y="14"/>
                  </a:cubicBezTo>
                  <a:cubicBezTo>
                    <a:pt x="721" y="14"/>
                    <a:pt x="721" y="12"/>
                    <a:pt x="722" y="12"/>
                  </a:cubicBezTo>
                  <a:cubicBezTo>
                    <a:pt x="722" y="12"/>
                    <a:pt x="724" y="14"/>
                    <a:pt x="724" y="14"/>
                  </a:cubicBezTo>
                  <a:cubicBezTo>
                    <a:pt x="724" y="13"/>
                    <a:pt x="726" y="12"/>
                    <a:pt x="726" y="11"/>
                  </a:cubicBezTo>
                  <a:cubicBezTo>
                    <a:pt x="726" y="11"/>
                    <a:pt x="723" y="10"/>
                    <a:pt x="724" y="10"/>
                  </a:cubicBezTo>
                  <a:cubicBezTo>
                    <a:pt x="724" y="9"/>
                    <a:pt x="725" y="8"/>
                    <a:pt x="725" y="7"/>
                  </a:cubicBezTo>
                  <a:cubicBezTo>
                    <a:pt x="726" y="7"/>
                    <a:pt x="727" y="9"/>
                    <a:pt x="727" y="9"/>
                  </a:cubicBezTo>
                  <a:cubicBezTo>
                    <a:pt x="728" y="10"/>
                    <a:pt x="730" y="10"/>
                    <a:pt x="730" y="11"/>
                  </a:cubicBezTo>
                  <a:cubicBezTo>
                    <a:pt x="730" y="11"/>
                    <a:pt x="728" y="13"/>
                    <a:pt x="728" y="13"/>
                  </a:cubicBezTo>
                  <a:cubicBezTo>
                    <a:pt x="727" y="14"/>
                    <a:pt x="727" y="15"/>
                    <a:pt x="726" y="15"/>
                  </a:cubicBezTo>
                  <a:cubicBezTo>
                    <a:pt x="726" y="15"/>
                    <a:pt x="725" y="14"/>
                    <a:pt x="724" y="14"/>
                  </a:cubicBezTo>
                  <a:cubicBezTo>
                    <a:pt x="724" y="14"/>
                    <a:pt x="722" y="16"/>
                    <a:pt x="722" y="16"/>
                  </a:cubicBezTo>
                  <a:cubicBezTo>
                    <a:pt x="722" y="16"/>
                    <a:pt x="725" y="17"/>
                    <a:pt x="725" y="18"/>
                  </a:cubicBezTo>
                  <a:cubicBezTo>
                    <a:pt x="725" y="18"/>
                    <a:pt x="723" y="19"/>
                    <a:pt x="723" y="20"/>
                  </a:cubicBezTo>
                  <a:cubicBezTo>
                    <a:pt x="724" y="20"/>
                    <a:pt x="724" y="21"/>
                    <a:pt x="725" y="22"/>
                  </a:cubicBezTo>
                  <a:cubicBezTo>
                    <a:pt x="726" y="22"/>
                    <a:pt x="727" y="23"/>
                    <a:pt x="727" y="23"/>
                  </a:cubicBezTo>
                  <a:cubicBezTo>
                    <a:pt x="728" y="23"/>
                    <a:pt x="729" y="21"/>
                    <a:pt x="729" y="21"/>
                  </a:cubicBezTo>
                  <a:cubicBezTo>
                    <a:pt x="730" y="20"/>
                    <a:pt x="730" y="19"/>
                    <a:pt x="731" y="19"/>
                  </a:cubicBezTo>
                  <a:cubicBezTo>
                    <a:pt x="731" y="18"/>
                    <a:pt x="732" y="17"/>
                    <a:pt x="732" y="17"/>
                  </a:cubicBezTo>
                  <a:cubicBezTo>
                    <a:pt x="733" y="16"/>
                    <a:pt x="734" y="14"/>
                    <a:pt x="734" y="14"/>
                  </a:cubicBezTo>
                  <a:cubicBezTo>
                    <a:pt x="735" y="14"/>
                    <a:pt x="736" y="16"/>
                    <a:pt x="736" y="16"/>
                  </a:cubicBezTo>
                  <a:cubicBezTo>
                    <a:pt x="737" y="16"/>
                    <a:pt x="738" y="17"/>
                    <a:pt x="739" y="18"/>
                  </a:cubicBezTo>
                  <a:cubicBezTo>
                    <a:pt x="739" y="18"/>
                    <a:pt x="737" y="20"/>
                    <a:pt x="737" y="20"/>
                  </a:cubicBezTo>
                  <a:cubicBezTo>
                    <a:pt x="737" y="20"/>
                    <a:pt x="739" y="22"/>
                    <a:pt x="739" y="22"/>
                  </a:cubicBezTo>
                  <a:cubicBezTo>
                    <a:pt x="739" y="21"/>
                    <a:pt x="741" y="20"/>
                    <a:pt x="741" y="19"/>
                  </a:cubicBezTo>
                  <a:cubicBezTo>
                    <a:pt x="741" y="19"/>
                    <a:pt x="739" y="18"/>
                    <a:pt x="739" y="18"/>
                  </a:cubicBezTo>
                  <a:cubicBezTo>
                    <a:pt x="739" y="17"/>
                    <a:pt x="740" y="16"/>
                    <a:pt x="740" y="15"/>
                  </a:cubicBezTo>
                  <a:cubicBezTo>
                    <a:pt x="741" y="15"/>
                    <a:pt x="742" y="14"/>
                    <a:pt x="742" y="13"/>
                  </a:cubicBezTo>
                  <a:cubicBezTo>
                    <a:pt x="742" y="13"/>
                    <a:pt x="744" y="12"/>
                    <a:pt x="744" y="11"/>
                  </a:cubicBezTo>
                  <a:cubicBezTo>
                    <a:pt x="744" y="11"/>
                    <a:pt x="741" y="10"/>
                    <a:pt x="742" y="9"/>
                  </a:cubicBezTo>
                  <a:cubicBezTo>
                    <a:pt x="742" y="9"/>
                    <a:pt x="743" y="8"/>
                    <a:pt x="743" y="7"/>
                  </a:cubicBezTo>
                  <a:cubicBezTo>
                    <a:pt x="744" y="6"/>
                    <a:pt x="744" y="5"/>
                    <a:pt x="745" y="5"/>
                  </a:cubicBezTo>
                  <a:cubicBezTo>
                    <a:pt x="745" y="5"/>
                    <a:pt x="747" y="7"/>
                    <a:pt x="747" y="7"/>
                  </a:cubicBezTo>
                  <a:cubicBezTo>
                    <a:pt x="748" y="6"/>
                    <a:pt x="748" y="5"/>
                    <a:pt x="749" y="4"/>
                  </a:cubicBezTo>
                  <a:cubicBezTo>
                    <a:pt x="750" y="5"/>
                    <a:pt x="750" y="5"/>
                    <a:pt x="751" y="6"/>
                  </a:cubicBezTo>
                  <a:cubicBezTo>
                    <a:pt x="752" y="7"/>
                    <a:pt x="753" y="7"/>
                    <a:pt x="753" y="8"/>
                  </a:cubicBezTo>
                  <a:cubicBezTo>
                    <a:pt x="754" y="8"/>
                    <a:pt x="755" y="9"/>
                    <a:pt x="756" y="9"/>
                  </a:cubicBezTo>
                  <a:cubicBezTo>
                    <a:pt x="756" y="10"/>
                    <a:pt x="754" y="11"/>
                    <a:pt x="754" y="12"/>
                  </a:cubicBezTo>
                  <a:cubicBezTo>
                    <a:pt x="754" y="12"/>
                    <a:pt x="756" y="13"/>
                    <a:pt x="756" y="13"/>
                  </a:cubicBezTo>
                  <a:cubicBezTo>
                    <a:pt x="756" y="14"/>
                    <a:pt x="758" y="15"/>
                    <a:pt x="758" y="15"/>
                  </a:cubicBezTo>
                  <a:cubicBezTo>
                    <a:pt x="758" y="15"/>
                    <a:pt x="756" y="17"/>
                    <a:pt x="757" y="17"/>
                  </a:cubicBezTo>
                  <a:cubicBezTo>
                    <a:pt x="757" y="18"/>
                    <a:pt x="758" y="19"/>
                    <a:pt x="759" y="19"/>
                  </a:cubicBezTo>
                  <a:cubicBezTo>
                    <a:pt x="759" y="19"/>
                    <a:pt x="760" y="17"/>
                    <a:pt x="761" y="17"/>
                  </a:cubicBezTo>
                  <a:cubicBezTo>
                    <a:pt x="761" y="17"/>
                    <a:pt x="762" y="18"/>
                    <a:pt x="763" y="18"/>
                  </a:cubicBezTo>
                  <a:cubicBezTo>
                    <a:pt x="763" y="18"/>
                    <a:pt x="765" y="20"/>
                    <a:pt x="765" y="20"/>
                  </a:cubicBezTo>
                  <a:cubicBezTo>
                    <a:pt x="766" y="20"/>
                    <a:pt x="766" y="19"/>
                    <a:pt x="767" y="18"/>
                  </a:cubicBezTo>
                  <a:cubicBezTo>
                    <a:pt x="767" y="17"/>
                    <a:pt x="768" y="16"/>
                    <a:pt x="768" y="16"/>
                  </a:cubicBezTo>
                  <a:cubicBezTo>
                    <a:pt x="769" y="15"/>
                    <a:pt x="770" y="14"/>
                    <a:pt x="770" y="13"/>
                  </a:cubicBezTo>
                  <a:cubicBezTo>
                    <a:pt x="771" y="13"/>
                    <a:pt x="771" y="12"/>
                    <a:pt x="772" y="11"/>
                  </a:cubicBezTo>
                  <a:cubicBezTo>
                    <a:pt x="772" y="11"/>
                    <a:pt x="774" y="13"/>
                    <a:pt x="774" y="13"/>
                  </a:cubicBezTo>
                  <a:cubicBezTo>
                    <a:pt x="775" y="13"/>
                    <a:pt x="775" y="11"/>
                    <a:pt x="776" y="11"/>
                  </a:cubicBezTo>
                  <a:cubicBezTo>
                    <a:pt x="776" y="11"/>
                    <a:pt x="778" y="13"/>
                    <a:pt x="778" y="12"/>
                  </a:cubicBezTo>
                  <a:cubicBezTo>
                    <a:pt x="779" y="12"/>
                    <a:pt x="779" y="11"/>
                    <a:pt x="780" y="10"/>
                  </a:cubicBezTo>
                  <a:cubicBezTo>
                    <a:pt x="780" y="10"/>
                    <a:pt x="781" y="8"/>
                    <a:pt x="781" y="8"/>
                  </a:cubicBezTo>
                  <a:cubicBezTo>
                    <a:pt x="782" y="8"/>
                    <a:pt x="783" y="9"/>
                    <a:pt x="784" y="10"/>
                  </a:cubicBezTo>
                  <a:cubicBezTo>
                    <a:pt x="784" y="10"/>
                    <a:pt x="785" y="11"/>
                    <a:pt x="786" y="11"/>
                  </a:cubicBezTo>
                  <a:cubicBezTo>
                    <a:pt x="786" y="11"/>
                    <a:pt x="787" y="9"/>
                    <a:pt x="788" y="9"/>
                  </a:cubicBezTo>
                  <a:cubicBezTo>
                    <a:pt x="788" y="9"/>
                    <a:pt x="790" y="11"/>
                    <a:pt x="790" y="11"/>
                  </a:cubicBezTo>
                  <a:cubicBezTo>
                    <a:pt x="790" y="11"/>
                    <a:pt x="788" y="13"/>
                    <a:pt x="788" y="13"/>
                  </a:cubicBezTo>
                  <a:cubicBezTo>
                    <a:pt x="788" y="13"/>
                    <a:pt x="786" y="11"/>
                    <a:pt x="786" y="11"/>
                  </a:cubicBezTo>
                  <a:cubicBezTo>
                    <a:pt x="785" y="11"/>
                    <a:pt x="784" y="13"/>
                    <a:pt x="784" y="14"/>
                  </a:cubicBezTo>
                  <a:cubicBezTo>
                    <a:pt x="784" y="14"/>
                    <a:pt x="783" y="15"/>
                    <a:pt x="782" y="16"/>
                  </a:cubicBezTo>
                  <a:cubicBezTo>
                    <a:pt x="782" y="17"/>
                    <a:pt x="781" y="17"/>
                    <a:pt x="781" y="18"/>
                  </a:cubicBezTo>
                  <a:cubicBezTo>
                    <a:pt x="780" y="19"/>
                    <a:pt x="780" y="20"/>
                    <a:pt x="779" y="20"/>
                  </a:cubicBezTo>
                  <a:cubicBezTo>
                    <a:pt x="781" y="21"/>
                    <a:pt x="782" y="23"/>
                    <a:pt x="784" y="24"/>
                  </a:cubicBezTo>
                  <a:cubicBezTo>
                    <a:pt x="784" y="23"/>
                    <a:pt x="785" y="22"/>
                    <a:pt x="785" y="21"/>
                  </a:cubicBezTo>
                  <a:cubicBezTo>
                    <a:pt x="785" y="21"/>
                    <a:pt x="787" y="19"/>
                    <a:pt x="787" y="19"/>
                  </a:cubicBezTo>
                  <a:cubicBezTo>
                    <a:pt x="788" y="19"/>
                    <a:pt x="789" y="21"/>
                    <a:pt x="789" y="21"/>
                  </a:cubicBezTo>
                  <a:cubicBezTo>
                    <a:pt x="790" y="21"/>
                    <a:pt x="790" y="19"/>
                    <a:pt x="791" y="19"/>
                  </a:cubicBezTo>
                  <a:cubicBezTo>
                    <a:pt x="791" y="19"/>
                    <a:pt x="793" y="21"/>
                    <a:pt x="793" y="20"/>
                  </a:cubicBezTo>
                  <a:cubicBezTo>
                    <a:pt x="794" y="20"/>
                    <a:pt x="794" y="19"/>
                    <a:pt x="795" y="18"/>
                  </a:cubicBezTo>
                  <a:cubicBezTo>
                    <a:pt x="795" y="17"/>
                    <a:pt x="796" y="17"/>
                    <a:pt x="797" y="16"/>
                  </a:cubicBezTo>
                  <a:cubicBezTo>
                    <a:pt x="797" y="15"/>
                    <a:pt x="798" y="14"/>
                    <a:pt x="798" y="14"/>
                  </a:cubicBezTo>
                  <a:cubicBezTo>
                    <a:pt x="799" y="13"/>
                    <a:pt x="799" y="12"/>
                    <a:pt x="800" y="11"/>
                  </a:cubicBezTo>
                  <a:cubicBezTo>
                    <a:pt x="800" y="11"/>
                    <a:pt x="802" y="13"/>
                    <a:pt x="802" y="13"/>
                  </a:cubicBezTo>
                  <a:cubicBezTo>
                    <a:pt x="803" y="13"/>
                    <a:pt x="803" y="11"/>
                    <a:pt x="804" y="11"/>
                  </a:cubicBezTo>
                  <a:cubicBezTo>
                    <a:pt x="805" y="12"/>
                    <a:pt x="805" y="12"/>
                    <a:pt x="806" y="13"/>
                  </a:cubicBezTo>
                  <a:cubicBezTo>
                    <a:pt x="806" y="13"/>
                    <a:pt x="808" y="14"/>
                    <a:pt x="808" y="14"/>
                  </a:cubicBezTo>
                  <a:cubicBezTo>
                    <a:pt x="808" y="15"/>
                    <a:pt x="806" y="16"/>
                    <a:pt x="807" y="17"/>
                  </a:cubicBezTo>
                  <a:cubicBezTo>
                    <a:pt x="807" y="17"/>
                    <a:pt x="808" y="18"/>
                    <a:pt x="809" y="18"/>
                  </a:cubicBezTo>
                  <a:cubicBezTo>
                    <a:pt x="810" y="19"/>
                    <a:pt x="810" y="19"/>
                    <a:pt x="811" y="20"/>
                  </a:cubicBezTo>
                  <a:cubicBezTo>
                    <a:pt x="812" y="20"/>
                    <a:pt x="812" y="18"/>
                    <a:pt x="813" y="18"/>
                  </a:cubicBezTo>
                  <a:cubicBezTo>
                    <a:pt x="813" y="18"/>
                    <a:pt x="815" y="20"/>
                    <a:pt x="815" y="19"/>
                  </a:cubicBezTo>
                  <a:cubicBezTo>
                    <a:pt x="815" y="19"/>
                    <a:pt x="817" y="17"/>
                    <a:pt x="817" y="17"/>
                  </a:cubicBezTo>
                  <a:cubicBezTo>
                    <a:pt x="817" y="17"/>
                    <a:pt x="815" y="15"/>
                    <a:pt x="814" y="16"/>
                  </a:cubicBezTo>
                  <a:cubicBezTo>
                    <a:pt x="814" y="16"/>
                    <a:pt x="813" y="18"/>
                    <a:pt x="813" y="18"/>
                  </a:cubicBezTo>
                  <a:cubicBezTo>
                    <a:pt x="812" y="17"/>
                    <a:pt x="811" y="16"/>
                    <a:pt x="811" y="16"/>
                  </a:cubicBezTo>
                  <a:cubicBezTo>
                    <a:pt x="811" y="16"/>
                    <a:pt x="812" y="14"/>
                    <a:pt x="812" y="14"/>
                  </a:cubicBezTo>
                  <a:cubicBezTo>
                    <a:pt x="813" y="13"/>
                    <a:pt x="813" y="12"/>
                    <a:pt x="814" y="12"/>
                  </a:cubicBezTo>
                  <a:cubicBezTo>
                    <a:pt x="814" y="11"/>
                    <a:pt x="815" y="9"/>
                    <a:pt x="816" y="9"/>
                  </a:cubicBezTo>
                  <a:cubicBezTo>
                    <a:pt x="816" y="9"/>
                    <a:pt x="817" y="11"/>
                    <a:pt x="818" y="11"/>
                  </a:cubicBezTo>
                  <a:cubicBezTo>
                    <a:pt x="818" y="11"/>
                    <a:pt x="816" y="13"/>
                    <a:pt x="816" y="13"/>
                  </a:cubicBezTo>
                  <a:cubicBezTo>
                    <a:pt x="816" y="14"/>
                    <a:pt x="818" y="15"/>
                    <a:pt x="818" y="15"/>
                  </a:cubicBezTo>
                  <a:cubicBezTo>
                    <a:pt x="819" y="16"/>
                    <a:pt x="820" y="16"/>
                    <a:pt x="821" y="17"/>
                  </a:cubicBezTo>
                  <a:cubicBezTo>
                    <a:pt x="821" y="16"/>
                    <a:pt x="822" y="15"/>
                    <a:pt x="822" y="14"/>
                  </a:cubicBezTo>
                  <a:cubicBezTo>
                    <a:pt x="823" y="14"/>
                    <a:pt x="824" y="13"/>
                    <a:pt x="824" y="12"/>
                  </a:cubicBezTo>
                  <a:cubicBezTo>
                    <a:pt x="824" y="12"/>
                    <a:pt x="822" y="11"/>
                    <a:pt x="822" y="11"/>
                  </a:cubicBezTo>
                  <a:cubicBezTo>
                    <a:pt x="822" y="10"/>
                    <a:pt x="823" y="9"/>
                    <a:pt x="824" y="8"/>
                  </a:cubicBezTo>
                  <a:cubicBezTo>
                    <a:pt x="824" y="8"/>
                    <a:pt x="825" y="7"/>
                    <a:pt x="825" y="6"/>
                  </a:cubicBezTo>
                  <a:cubicBezTo>
                    <a:pt x="825" y="5"/>
                    <a:pt x="827" y="4"/>
                    <a:pt x="827" y="4"/>
                  </a:cubicBezTo>
                  <a:cubicBezTo>
                    <a:pt x="827" y="5"/>
                    <a:pt x="829" y="5"/>
                    <a:pt x="829" y="6"/>
                  </a:cubicBezTo>
                  <a:cubicBezTo>
                    <a:pt x="829" y="6"/>
                    <a:pt x="827" y="7"/>
                    <a:pt x="827" y="8"/>
                  </a:cubicBezTo>
                  <a:cubicBezTo>
                    <a:pt x="828" y="8"/>
                    <a:pt x="830" y="9"/>
                    <a:pt x="830" y="9"/>
                  </a:cubicBezTo>
                  <a:cubicBezTo>
                    <a:pt x="830" y="10"/>
                    <a:pt x="828" y="11"/>
                    <a:pt x="828" y="12"/>
                  </a:cubicBezTo>
                  <a:cubicBezTo>
                    <a:pt x="827" y="12"/>
                    <a:pt x="827" y="13"/>
                    <a:pt x="826" y="14"/>
                  </a:cubicBezTo>
                  <a:cubicBezTo>
                    <a:pt x="826" y="14"/>
                    <a:pt x="825" y="16"/>
                    <a:pt x="825" y="16"/>
                  </a:cubicBezTo>
                  <a:cubicBezTo>
                    <a:pt x="825" y="16"/>
                    <a:pt x="827" y="18"/>
                    <a:pt x="827" y="18"/>
                  </a:cubicBezTo>
                  <a:cubicBezTo>
                    <a:pt x="827" y="18"/>
                    <a:pt x="828" y="16"/>
                    <a:pt x="829" y="16"/>
                  </a:cubicBezTo>
                  <a:cubicBezTo>
                    <a:pt x="829" y="16"/>
                    <a:pt x="830" y="17"/>
                    <a:pt x="831" y="17"/>
                  </a:cubicBezTo>
                  <a:cubicBezTo>
                    <a:pt x="831" y="18"/>
                    <a:pt x="832" y="18"/>
                    <a:pt x="833" y="19"/>
                  </a:cubicBezTo>
                  <a:cubicBezTo>
                    <a:pt x="833" y="19"/>
                    <a:pt x="831" y="21"/>
                    <a:pt x="831" y="21"/>
                  </a:cubicBezTo>
                  <a:cubicBezTo>
                    <a:pt x="831" y="22"/>
                    <a:pt x="834" y="22"/>
                    <a:pt x="834" y="23"/>
                  </a:cubicBezTo>
                  <a:cubicBezTo>
                    <a:pt x="833" y="24"/>
                    <a:pt x="832" y="24"/>
                    <a:pt x="832" y="25"/>
                  </a:cubicBezTo>
                  <a:cubicBezTo>
                    <a:pt x="832" y="26"/>
                    <a:pt x="834" y="26"/>
                    <a:pt x="834" y="27"/>
                  </a:cubicBezTo>
                  <a:cubicBezTo>
                    <a:pt x="834" y="27"/>
                    <a:pt x="833" y="29"/>
                    <a:pt x="832" y="29"/>
                  </a:cubicBezTo>
                  <a:cubicBezTo>
                    <a:pt x="832" y="29"/>
                    <a:pt x="831" y="31"/>
                    <a:pt x="831" y="31"/>
                  </a:cubicBezTo>
                  <a:cubicBezTo>
                    <a:pt x="831" y="32"/>
                    <a:pt x="833" y="32"/>
                    <a:pt x="833" y="33"/>
                  </a:cubicBezTo>
                  <a:cubicBezTo>
                    <a:pt x="833" y="32"/>
                    <a:pt x="834" y="32"/>
                    <a:pt x="835" y="31"/>
                  </a:cubicBezTo>
                  <a:cubicBezTo>
                    <a:pt x="835" y="30"/>
                    <a:pt x="836" y="29"/>
                    <a:pt x="836" y="29"/>
                  </a:cubicBezTo>
                  <a:cubicBezTo>
                    <a:pt x="836" y="28"/>
                    <a:pt x="838" y="27"/>
                    <a:pt x="838" y="26"/>
                  </a:cubicBezTo>
                  <a:cubicBezTo>
                    <a:pt x="838" y="26"/>
                    <a:pt x="836" y="25"/>
                    <a:pt x="836" y="25"/>
                  </a:cubicBezTo>
                  <a:cubicBezTo>
                    <a:pt x="836" y="24"/>
                    <a:pt x="837" y="23"/>
                    <a:pt x="837" y="22"/>
                  </a:cubicBezTo>
                  <a:cubicBezTo>
                    <a:pt x="838" y="22"/>
                    <a:pt x="839" y="20"/>
                    <a:pt x="839" y="20"/>
                  </a:cubicBezTo>
                  <a:cubicBezTo>
                    <a:pt x="839" y="20"/>
                    <a:pt x="841" y="22"/>
                    <a:pt x="841" y="22"/>
                  </a:cubicBezTo>
                  <a:cubicBezTo>
                    <a:pt x="842" y="21"/>
                    <a:pt x="843" y="20"/>
                    <a:pt x="843" y="20"/>
                  </a:cubicBezTo>
                  <a:cubicBezTo>
                    <a:pt x="843" y="19"/>
                    <a:pt x="841" y="19"/>
                    <a:pt x="841" y="18"/>
                  </a:cubicBezTo>
                  <a:cubicBezTo>
                    <a:pt x="841" y="17"/>
                    <a:pt x="843" y="16"/>
                    <a:pt x="843" y="16"/>
                  </a:cubicBezTo>
                  <a:cubicBezTo>
                    <a:pt x="842" y="15"/>
                    <a:pt x="840" y="15"/>
                    <a:pt x="840" y="14"/>
                  </a:cubicBezTo>
                  <a:cubicBezTo>
                    <a:pt x="840" y="14"/>
                    <a:pt x="842" y="12"/>
                    <a:pt x="842" y="12"/>
                  </a:cubicBezTo>
                  <a:cubicBezTo>
                    <a:pt x="842" y="12"/>
                    <a:pt x="844" y="10"/>
                    <a:pt x="844" y="10"/>
                  </a:cubicBezTo>
                  <a:cubicBezTo>
                    <a:pt x="844" y="9"/>
                    <a:pt x="842" y="9"/>
                    <a:pt x="842" y="8"/>
                  </a:cubicBezTo>
                  <a:cubicBezTo>
                    <a:pt x="843" y="6"/>
                    <a:pt x="844" y="5"/>
                    <a:pt x="845" y="3"/>
                  </a:cubicBezTo>
                  <a:cubicBezTo>
                    <a:pt x="846" y="5"/>
                    <a:pt x="848" y="6"/>
                    <a:pt x="849" y="7"/>
                  </a:cubicBezTo>
                  <a:cubicBezTo>
                    <a:pt x="849" y="8"/>
                    <a:pt x="848" y="8"/>
                    <a:pt x="848" y="9"/>
                  </a:cubicBezTo>
                  <a:cubicBezTo>
                    <a:pt x="848" y="10"/>
                    <a:pt x="850" y="10"/>
                    <a:pt x="850" y="11"/>
                  </a:cubicBezTo>
                  <a:cubicBezTo>
                    <a:pt x="850" y="11"/>
                    <a:pt x="848" y="13"/>
                    <a:pt x="848" y="13"/>
                  </a:cubicBezTo>
                  <a:cubicBezTo>
                    <a:pt x="848" y="14"/>
                    <a:pt x="850" y="14"/>
                    <a:pt x="850" y="15"/>
                  </a:cubicBezTo>
                  <a:cubicBezTo>
                    <a:pt x="851" y="15"/>
                    <a:pt x="852" y="16"/>
                    <a:pt x="853" y="16"/>
                  </a:cubicBezTo>
                  <a:cubicBezTo>
                    <a:pt x="853" y="17"/>
                    <a:pt x="855" y="18"/>
                    <a:pt x="855" y="18"/>
                  </a:cubicBezTo>
                  <a:cubicBezTo>
                    <a:pt x="855" y="18"/>
                    <a:pt x="853" y="20"/>
                    <a:pt x="853" y="20"/>
                  </a:cubicBezTo>
                  <a:cubicBezTo>
                    <a:pt x="853" y="21"/>
                    <a:pt x="851" y="22"/>
                    <a:pt x="851" y="23"/>
                  </a:cubicBezTo>
                  <a:cubicBezTo>
                    <a:pt x="852" y="23"/>
                    <a:pt x="853" y="24"/>
                    <a:pt x="854" y="24"/>
                  </a:cubicBezTo>
                  <a:cubicBezTo>
                    <a:pt x="854" y="24"/>
                    <a:pt x="855" y="23"/>
                    <a:pt x="855" y="22"/>
                  </a:cubicBezTo>
                  <a:cubicBezTo>
                    <a:pt x="856" y="22"/>
                    <a:pt x="857" y="20"/>
                    <a:pt x="857" y="20"/>
                  </a:cubicBezTo>
                  <a:cubicBezTo>
                    <a:pt x="857" y="19"/>
                    <a:pt x="855" y="19"/>
                    <a:pt x="855" y="18"/>
                  </a:cubicBezTo>
                  <a:cubicBezTo>
                    <a:pt x="855" y="17"/>
                    <a:pt x="857" y="17"/>
                    <a:pt x="857" y="16"/>
                  </a:cubicBezTo>
                  <a:cubicBezTo>
                    <a:pt x="857" y="15"/>
                    <a:pt x="854" y="15"/>
                    <a:pt x="854" y="14"/>
                  </a:cubicBezTo>
                  <a:cubicBezTo>
                    <a:pt x="854" y="14"/>
                    <a:pt x="856" y="13"/>
                    <a:pt x="856" y="12"/>
                  </a:cubicBezTo>
                  <a:cubicBezTo>
                    <a:pt x="856" y="11"/>
                    <a:pt x="854" y="11"/>
                    <a:pt x="854" y="10"/>
                  </a:cubicBezTo>
                  <a:cubicBezTo>
                    <a:pt x="854" y="10"/>
                    <a:pt x="856" y="9"/>
                    <a:pt x="856" y="8"/>
                  </a:cubicBezTo>
                  <a:cubicBezTo>
                    <a:pt x="855" y="7"/>
                    <a:pt x="853" y="7"/>
                    <a:pt x="853" y="6"/>
                  </a:cubicBezTo>
                  <a:cubicBezTo>
                    <a:pt x="853" y="6"/>
                    <a:pt x="855" y="4"/>
                    <a:pt x="855" y="4"/>
                  </a:cubicBezTo>
                  <a:cubicBezTo>
                    <a:pt x="856" y="4"/>
                    <a:pt x="857" y="6"/>
                    <a:pt x="857" y="6"/>
                  </a:cubicBezTo>
                  <a:cubicBezTo>
                    <a:pt x="857" y="6"/>
                    <a:pt x="859" y="7"/>
                    <a:pt x="859" y="7"/>
                  </a:cubicBezTo>
                  <a:cubicBezTo>
                    <a:pt x="860" y="8"/>
                    <a:pt x="858" y="9"/>
                    <a:pt x="858" y="10"/>
                  </a:cubicBezTo>
                  <a:cubicBezTo>
                    <a:pt x="858" y="10"/>
                    <a:pt x="860" y="11"/>
                    <a:pt x="860" y="11"/>
                  </a:cubicBezTo>
                  <a:cubicBezTo>
                    <a:pt x="860" y="12"/>
                    <a:pt x="859" y="13"/>
                    <a:pt x="858" y="14"/>
                  </a:cubicBezTo>
                  <a:cubicBezTo>
                    <a:pt x="858" y="14"/>
                    <a:pt x="857" y="16"/>
                    <a:pt x="857" y="16"/>
                  </a:cubicBezTo>
                  <a:cubicBezTo>
                    <a:pt x="857" y="16"/>
                    <a:pt x="859" y="18"/>
                    <a:pt x="859" y="18"/>
                  </a:cubicBezTo>
                  <a:cubicBezTo>
                    <a:pt x="859" y="18"/>
                    <a:pt x="860" y="16"/>
                    <a:pt x="861" y="15"/>
                  </a:cubicBezTo>
                  <a:cubicBezTo>
                    <a:pt x="861" y="15"/>
                    <a:pt x="862" y="13"/>
                    <a:pt x="862" y="13"/>
                  </a:cubicBezTo>
                  <a:cubicBezTo>
                    <a:pt x="862" y="13"/>
                    <a:pt x="864" y="15"/>
                    <a:pt x="864" y="15"/>
                  </a:cubicBezTo>
                  <a:cubicBezTo>
                    <a:pt x="865" y="15"/>
                    <a:pt x="863" y="17"/>
                    <a:pt x="863" y="17"/>
                  </a:cubicBezTo>
                  <a:cubicBezTo>
                    <a:pt x="863" y="18"/>
                    <a:pt x="865" y="18"/>
                    <a:pt x="865" y="19"/>
                  </a:cubicBezTo>
                  <a:cubicBezTo>
                    <a:pt x="865" y="19"/>
                    <a:pt x="863" y="20"/>
                    <a:pt x="863" y="21"/>
                  </a:cubicBezTo>
                  <a:cubicBezTo>
                    <a:pt x="863" y="21"/>
                    <a:pt x="865" y="22"/>
                    <a:pt x="866" y="23"/>
                  </a:cubicBezTo>
                  <a:cubicBezTo>
                    <a:pt x="866" y="23"/>
                    <a:pt x="867" y="24"/>
                    <a:pt x="868" y="24"/>
                  </a:cubicBezTo>
                  <a:cubicBezTo>
                    <a:pt x="869" y="23"/>
                    <a:pt x="870" y="21"/>
                    <a:pt x="871" y="20"/>
                  </a:cubicBezTo>
                  <a:cubicBezTo>
                    <a:pt x="872" y="19"/>
                    <a:pt x="872" y="18"/>
                    <a:pt x="873" y="18"/>
                  </a:cubicBezTo>
                  <a:cubicBezTo>
                    <a:pt x="874" y="16"/>
                    <a:pt x="875" y="15"/>
                    <a:pt x="876" y="13"/>
                  </a:cubicBezTo>
                  <a:cubicBezTo>
                    <a:pt x="877" y="12"/>
                    <a:pt x="877" y="12"/>
                    <a:pt x="878" y="11"/>
                  </a:cubicBezTo>
                  <a:cubicBezTo>
                    <a:pt x="879" y="12"/>
                    <a:pt x="881" y="13"/>
                    <a:pt x="882" y="14"/>
                  </a:cubicBezTo>
                  <a:cubicBezTo>
                    <a:pt x="882" y="15"/>
                    <a:pt x="881" y="16"/>
                    <a:pt x="881" y="17"/>
                  </a:cubicBezTo>
                  <a:cubicBezTo>
                    <a:pt x="881" y="17"/>
                    <a:pt x="879" y="19"/>
                    <a:pt x="879" y="19"/>
                  </a:cubicBezTo>
                  <a:cubicBezTo>
                    <a:pt x="879" y="19"/>
                    <a:pt x="881" y="20"/>
                    <a:pt x="881" y="21"/>
                  </a:cubicBezTo>
                  <a:cubicBezTo>
                    <a:pt x="882" y="21"/>
                    <a:pt x="883" y="22"/>
                    <a:pt x="884" y="22"/>
                  </a:cubicBezTo>
                  <a:cubicBezTo>
                    <a:pt x="884" y="22"/>
                    <a:pt x="885" y="20"/>
                    <a:pt x="885" y="20"/>
                  </a:cubicBezTo>
                  <a:cubicBezTo>
                    <a:pt x="885" y="20"/>
                    <a:pt x="887" y="22"/>
                    <a:pt x="887" y="22"/>
                  </a:cubicBezTo>
                  <a:cubicBezTo>
                    <a:pt x="888" y="21"/>
                    <a:pt x="889" y="20"/>
                    <a:pt x="889" y="20"/>
                  </a:cubicBezTo>
                  <a:cubicBezTo>
                    <a:pt x="889" y="19"/>
                    <a:pt x="887" y="18"/>
                    <a:pt x="887" y="18"/>
                  </a:cubicBezTo>
                  <a:cubicBezTo>
                    <a:pt x="887" y="17"/>
                    <a:pt x="889" y="16"/>
                    <a:pt x="889" y="16"/>
                  </a:cubicBezTo>
                  <a:cubicBezTo>
                    <a:pt x="889" y="15"/>
                    <a:pt x="886" y="14"/>
                    <a:pt x="886" y="14"/>
                  </a:cubicBezTo>
                  <a:cubicBezTo>
                    <a:pt x="886" y="14"/>
                    <a:pt x="888" y="12"/>
                    <a:pt x="888" y="12"/>
                  </a:cubicBezTo>
                  <a:cubicBezTo>
                    <a:pt x="889" y="11"/>
                    <a:pt x="889" y="10"/>
                    <a:pt x="890" y="9"/>
                  </a:cubicBezTo>
                  <a:cubicBezTo>
                    <a:pt x="890" y="10"/>
                    <a:pt x="892" y="11"/>
                    <a:pt x="892" y="11"/>
                  </a:cubicBezTo>
                  <a:cubicBezTo>
                    <a:pt x="892" y="12"/>
                    <a:pt x="890" y="13"/>
                    <a:pt x="890" y="13"/>
                  </a:cubicBezTo>
                  <a:cubicBezTo>
                    <a:pt x="891" y="14"/>
                    <a:pt x="892" y="14"/>
                    <a:pt x="893" y="15"/>
                  </a:cubicBezTo>
                  <a:cubicBezTo>
                    <a:pt x="893" y="15"/>
                    <a:pt x="891" y="17"/>
                    <a:pt x="891" y="17"/>
                  </a:cubicBezTo>
                  <a:cubicBezTo>
                    <a:pt x="891" y="17"/>
                    <a:pt x="893" y="19"/>
                    <a:pt x="893" y="19"/>
                  </a:cubicBezTo>
                  <a:cubicBezTo>
                    <a:pt x="893" y="19"/>
                    <a:pt x="895" y="17"/>
                    <a:pt x="895" y="17"/>
                  </a:cubicBezTo>
                  <a:cubicBezTo>
                    <a:pt x="895" y="17"/>
                    <a:pt x="896" y="15"/>
                    <a:pt x="896" y="15"/>
                  </a:cubicBezTo>
                  <a:cubicBezTo>
                    <a:pt x="897" y="15"/>
                    <a:pt x="898" y="16"/>
                    <a:pt x="899" y="16"/>
                  </a:cubicBezTo>
                  <a:cubicBezTo>
                    <a:pt x="899" y="17"/>
                    <a:pt x="901" y="17"/>
                    <a:pt x="901" y="18"/>
                  </a:cubicBezTo>
                  <a:cubicBezTo>
                    <a:pt x="901" y="18"/>
                    <a:pt x="899" y="20"/>
                    <a:pt x="899" y="20"/>
                  </a:cubicBezTo>
                  <a:cubicBezTo>
                    <a:pt x="899" y="20"/>
                    <a:pt x="901" y="22"/>
                    <a:pt x="901" y="22"/>
                  </a:cubicBezTo>
                  <a:cubicBezTo>
                    <a:pt x="902" y="22"/>
                    <a:pt x="903" y="20"/>
                    <a:pt x="903" y="20"/>
                  </a:cubicBezTo>
                  <a:cubicBezTo>
                    <a:pt x="903" y="19"/>
                    <a:pt x="905" y="18"/>
                    <a:pt x="905" y="17"/>
                  </a:cubicBezTo>
                  <a:cubicBezTo>
                    <a:pt x="905" y="17"/>
                    <a:pt x="903" y="16"/>
                    <a:pt x="903" y="16"/>
                  </a:cubicBezTo>
                  <a:cubicBezTo>
                    <a:pt x="903" y="15"/>
                    <a:pt x="904" y="14"/>
                    <a:pt x="904" y="13"/>
                  </a:cubicBezTo>
                  <a:cubicBezTo>
                    <a:pt x="905" y="14"/>
                    <a:pt x="906" y="15"/>
                    <a:pt x="907" y="15"/>
                  </a:cubicBezTo>
                  <a:cubicBezTo>
                    <a:pt x="907" y="15"/>
                    <a:pt x="909" y="17"/>
                    <a:pt x="909" y="17"/>
                  </a:cubicBezTo>
                  <a:cubicBezTo>
                    <a:pt x="909" y="18"/>
                    <a:pt x="907" y="18"/>
                    <a:pt x="907" y="19"/>
                  </a:cubicBezTo>
                  <a:cubicBezTo>
                    <a:pt x="907" y="20"/>
                    <a:pt x="909" y="20"/>
                    <a:pt x="909" y="21"/>
                  </a:cubicBezTo>
                  <a:cubicBezTo>
                    <a:pt x="909" y="21"/>
                    <a:pt x="908" y="22"/>
                    <a:pt x="908" y="23"/>
                  </a:cubicBezTo>
                  <a:cubicBezTo>
                    <a:pt x="908" y="24"/>
                    <a:pt x="910" y="24"/>
                    <a:pt x="910" y="25"/>
                  </a:cubicBezTo>
                  <a:cubicBezTo>
                    <a:pt x="911" y="23"/>
                    <a:pt x="912" y="22"/>
                    <a:pt x="913" y="20"/>
                  </a:cubicBezTo>
                  <a:cubicBezTo>
                    <a:pt x="914" y="20"/>
                    <a:pt x="914" y="19"/>
                    <a:pt x="915" y="18"/>
                  </a:cubicBezTo>
                  <a:cubicBezTo>
                    <a:pt x="916" y="17"/>
                    <a:pt x="916" y="17"/>
                    <a:pt x="917" y="16"/>
                  </a:cubicBezTo>
                  <a:cubicBezTo>
                    <a:pt x="917" y="16"/>
                    <a:pt x="914" y="14"/>
                    <a:pt x="914" y="14"/>
                  </a:cubicBezTo>
                  <a:cubicBezTo>
                    <a:pt x="914" y="14"/>
                    <a:pt x="916" y="12"/>
                    <a:pt x="916" y="12"/>
                  </a:cubicBezTo>
                  <a:cubicBezTo>
                    <a:pt x="917" y="12"/>
                    <a:pt x="918" y="13"/>
                    <a:pt x="918" y="14"/>
                  </a:cubicBezTo>
                  <a:cubicBezTo>
                    <a:pt x="918" y="13"/>
                    <a:pt x="920" y="12"/>
                    <a:pt x="920" y="11"/>
                  </a:cubicBezTo>
                  <a:cubicBezTo>
                    <a:pt x="920" y="12"/>
                    <a:pt x="922" y="12"/>
                    <a:pt x="922" y="13"/>
                  </a:cubicBezTo>
                  <a:cubicBezTo>
                    <a:pt x="922" y="13"/>
                    <a:pt x="921" y="15"/>
                    <a:pt x="921" y="15"/>
                  </a:cubicBezTo>
                  <a:cubicBezTo>
                    <a:pt x="920" y="16"/>
                    <a:pt x="919" y="17"/>
                    <a:pt x="919" y="18"/>
                  </a:cubicBezTo>
                  <a:cubicBezTo>
                    <a:pt x="919" y="18"/>
                    <a:pt x="921" y="19"/>
                    <a:pt x="921" y="19"/>
                  </a:cubicBezTo>
                  <a:cubicBezTo>
                    <a:pt x="921" y="20"/>
                    <a:pt x="920" y="21"/>
                    <a:pt x="919" y="21"/>
                  </a:cubicBezTo>
                  <a:cubicBezTo>
                    <a:pt x="919" y="22"/>
                    <a:pt x="918" y="23"/>
                    <a:pt x="918" y="24"/>
                  </a:cubicBezTo>
                  <a:cubicBezTo>
                    <a:pt x="918" y="24"/>
                    <a:pt x="920" y="25"/>
                    <a:pt x="920" y="25"/>
                  </a:cubicBezTo>
                  <a:cubicBezTo>
                    <a:pt x="921" y="25"/>
                    <a:pt x="921" y="24"/>
                    <a:pt x="922" y="23"/>
                  </a:cubicBezTo>
                  <a:cubicBezTo>
                    <a:pt x="922" y="23"/>
                    <a:pt x="923" y="21"/>
                    <a:pt x="923" y="21"/>
                  </a:cubicBezTo>
                  <a:cubicBezTo>
                    <a:pt x="924" y="21"/>
                    <a:pt x="925" y="22"/>
                    <a:pt x="926" y="23"/>
                  </a:cubicBezTo>
                  <a:cubicBezTo>
                    <a:pt x="926" y="23"/>
                    <a:pt x="927" y="24"/>
                    <a:pt x="928" y="24"/>
                  </a:cubicBezTo>
                  <a:cubicBezTo>
                    <a:pt x="928" y="24"/>
                    <a:pt x="929" y="22"/>
                    <a:pt x="930" y="22"/>
                  </a:cubicBezTo>
                  <a:cubicBezTo>
                    <a:pt x="930" y="22"/>
                    <a:pt x="931" y="24"/>
                    <a:pt x="932" y="24"/>
                  </a:cubicBezTo>
                  <a:cubicBezTo>
                    <a:pt x="932" y="24"/>
                    <a:pt x="934" y="22"/>
                    <a:pt x="933" y="22"/>
                  </a:cubicBezTo>
                  <a:cubicBezTo>
                    <a:pt x="933" y="21"/>
                    <a:pt x="931" y="20"/>
                    <a:pt x="931" y="20"/>
                  </a:cubicBezTo>
                  <a:cubicBezTo>
                    <a:pt x="931" y="19"/>
                    <a:pt x="933" y="18"/>
                    <a:pt x="933" y="18"/>
                  </a:cubicBezTo>
                  <a:cubicBezTo>
                    <a:pt x="933" y="17"/>
                    <a:pt x="934" y="16"/>
                    <a:pt x="935" y="15"/>
                  </a:cubicBezTo>
                  <a:cubicBezTo>
                    <a:pt x="935" y="15"/>
                    <a:pt x="936" y="17"/>
                    <a:pt x="937" y="17"/>
                  </a:cubicBezTo>
                  <a:cubicBezTo>
                    <a:pt x="937" y="17"/>
                    <a:pt x="938" y="15"/>
                    <a:pt x="939" y="15"/>
                  </a:cubicBezTo>
                  <a:cubicBezTo>
                    <a:pt x="939" y="15"/>
                    <a:pt x="940" y="16"/>
                    <a:pt x="941" y="17"/>
                  </a:cubicBezTo>
                  <a:cubicBezTo>
                    <a:pt x="941" y="16"/>
                    <a:pt x="943" y="14"/>
                    <a:pt x="943" y="14"/>
                  </a:cubicBezTo>
                  <a:cubicBezTo>
                    <a:pt x="943" y="15"/>
                    <a:pt x="945" y="16"/>
                    <a:pt x="945" y="16"/>
                  </a:cubicBezTo>
                  <a:cubicBezTo>
                    <a:pt x="945" y="16"/>
                    <a:pt x="943" y="18"/>
                    <a:pt x="943" y="18"/>
                  </a:cubicBezTo>
                  <a:cubicBezTo>
                    <a:pt x="943" y="19"/>
                    <a:pt x="942" y="20"/>
                    <a:pt x="941" y="21"/>
                  </a:cubicBezTo>
                  <a:cubicBezTo>
                    <a:pt x="941" y="21"/>
                    <a:pt x="939" y="19"/>
                    <a:pt x="939" y="19"/>
                  </a:cubicBezTo>
                  <a:cubicBezTo>
                    <a:pt x="939" y="19"/>
                    <a:pt x="938" y="21"/>
                    <a:pt x="937" y="21"/>
                  </a:cubicBezTo>
                  <a:cubicBezTo>
                    <a:pt x="937" y="22"/>
                    <a:pt x="936" y="23"/>
                    <a:pt x="936" y="23"/>
                  </a:cubicBezTo>
                  <a:cubicBezTo>
                    <a:pt x="936" y="23"/>
                    <a:pt x="937" y="25"/>
                    <a:pt x="938" y="25"/>
                  </a:cubicBezTo>
                  <a:cubicBezTo>
                    <a:pt x="938" y="25"/>
                    <a:pt x="939" y="23"/>
                    <a:pt x="940" y="23"/>
                  </a:cubicBezTo>
                  <a:cubicBezTo>
                    <a:pt x="940" y="22"/>
                    <a:pt x="941" y="21"/>
                    <a:pt x="941" y="21"/>
                  </a:cubicBezTo>
                  <a:cubicBezTo>
                    <a:pt x="942" y="20"/>
                    <a:pt x="943" y="22"/>
                    <a:pt x="944" y="22"/>
                  </a:cubicBezTo>
                  <a:cubicBezTo>
                    <a:pt x="944" y="22"/>
                    <a:pt x="945" y="20"/>
                    <a:pt x="945" y="20"/>
                  </a:cubicBezTo>
                  <a:cubicBezTo>
                    <a:pt x="946" y="20"/>
                    <a:pt x="947" y="22"/>
                    <a:pt x="948" y="22"/>
                  </a:cubicBezTo>
                  <a:cubicBezTo>
                    <a:pt x="948" y="22"/>
                    <a:pt x="949" y="20"/>
                    <a:pt x="949" y="19"/>
                  </a:cubicBezTo>
                  <a:cubicBezTo>
                    <a:pt x="950" y="19"/>
                    <a:pt x="951" y="21"/>
                    <a:pt x="951" y="21"/>
                  </a:cubicBezTo>
                  <a:cubicBezTo>
                    <a:pt x="952" y="21"/>
                    <a:pt x="953" y="19"/>
                    <a:pt x="953" y="19"/>
                  </a:cubicBezTo>
                  <a:cubicBezTo>
                    <a:pt x="954" y="19"/>
                    <a:pt x="955" y="21"/>
                    <a:pt x="955" y="21"/>
                  </a:cubicBezTo>
                  <a:cubicBezTo>
                    <a:pt x="956" y="21"/>
                    <a:pt x="957" y="18"/>
                    <a:pt x="957" y="18"/>
                  </a:cubicBezTo>
                  <a:cubicBezTo>
                    <a:pt x="957" y="18"/>
                    <a:pt x="959" y="20"/>
                    <a:pt x="959" y="20"/>
                  </a:cubicBezTo>
                  <a:cubicBezTo>
                    <a:pt x="960" y="20"/>
                    <a:pt x="961" y="18"/>
                    <a:pt x="961" y="18"/>
                  </a:cubicBezTo>
                  <a:cubicBezTo>
                    <a:pt x="962" y="17"/>
                    <a:pt x="962" y="16"/>
                    <a:pt x="963" y="16"/>
                  </a:cubicBezTo>
                  <a:cubicBezTo>
                    <a:pt x="963" y="15"/>
                    <a:pt x="965" y="14"/>
                    <a:pt x="964" y="13"/>
                  </a:cubicBezTo>
                  <a:cubicBezTo>
                    <a:pt x="964" y="13"/>
                    <a:pt x="962" y="12"/>
                    <a:pt x="962" y="12"/>
                  </a:cubicBezTo>
                  <a:cubicBezTo>
                    <a:pt x="963" y="11"/>
                    <a:pt x="964" y="10"/>
                    <a:pt x="964" y="9"/>
                  </a:cubicBezTo>
                  <a:cubicBezTo>
                    <a:pt x="965" y="9"/>
                    <a:pt x="965" y="11"/>
                    <a:pt x="966" y="11"/>
                  </a:cubicBezTo>
                  <a:cubicBezTo>
                    <a:pt x="966" y="12"/>
                    <a:pt x="968" y="12"/>
                    <a:pt x="968" y="13"/>
                  </a:cubicBezTo>
                  <a:cubicBezTo>
                    <a:pt x="968" y="13"/>
                    <a:pt x="967" y="15"/>
                    <a:pt x="967" y="15"/>
                  </a:cubicBezTo>
                  <a:cubicBezTo>
                    <a:pt x="966" y="16"/>
                    <a:pt x="965" y="17"/>
                    <a:pt x="965" y="17"/>
                  </a:cubicBezTo>
                  <a:cubicBezTo>
                    <a:pt x="965" y="18"/>
                    <a:pt x="964" y="19"/>
                    <a:pt x="963" y="20"/>
                  </a:cubicBezTo>
                  <a:cubicBezTo>
                    <a:pt x="963" y="20"/>
                    <a:pt x="962" y="21"/>
                    <a:pt x="962" y="22"/>
                  </a:cubicBezTo>
                  <a:cubicBezTo>
                    <a:pt x="962" y="22"/>
                    <a:pt x="964" y="23"/>
                    <a:pt x="964" y="24"/>
                  </a:cubicBezTo>
                  <a:cubicBezTo>
                    <a:pt x="964" y="24"/>
                    <a:pt x="962" y="25"/>
                    <a:pt x="962" y="26"/>
                  </a:cubicBezTo>
                  <a:cubicBezTo>
                    <a:pt x="962" y="26"/>
                    <a:pt x="964" y="27"/>
                    <a:pt x="964" y="27"/>
                  </a:cubicBezTo>
                  <a:cubicBezTo>
                    <a:pt x="965" y="26"/>
                    <a:pt x="967" y="24"/>
                    <a:pt x="968" y="23"/>
                  </a:cubicBezTo>
                  <a:cubicBezTo>
                    <a:pt x="968" y="22"/>
                    <a:pt x="969" y="22"/>
                    <a:pt x="969" y="21"/>
                  </a:cubicBezTo>
                  <a:cubicBezTo>
                    <a:pt x="971" y="19"/>
                    <a:pt x="972" y="18"/>
                    <a:pt x="973" y="16"/>
                  </a:cubicBezTo>
                  <a:cubicBezTo>
                    <a:pt x="974" y="17"/>
                    <a:pt x="976" y="19"/>
                    <a:pt x="977" y="20"/>
                  </a:cubicBezTo>
                  <a:cubicBezTo>
                    <a:pt x="977" y="20"/>
                    <a:pt x="976" y="21"/>
                    <a:pt x="976" y="22"/>
                  </a:cubicBezTo>
                  <a:cubicBezTo>
                    <a:pt x="976" y="22"/>
                    <a:pt x="978" y="23"/>
                    <a:pt x="978" y="24"/>
                  </a:cubicBezTo>
                  <a:cubicBezTo>
                    <a:pt x="978" y="24"/>
                    <a:pt x="976" y="26"/>
                    <a:pt x="976" y="26"/>
                  </a:cubicBezTo>
                  <a:cubicBezTo>
                    <a:pt x="976" y="26"/>
                    <a:pt x="974" y="24"/>
                    <a:pt x="974" y="24"/>
                  </a:cubicBezTo>
                  <a:cubicBezTo>
                    <a:pt x="974" y="24"/>
                    <a:pt x="972" y="26"/>
                    <a:pt x="972" y="26"/>
                  </a:cubicBezTo>
                  <a:cubicBezTo>
                    <a:pt x="972" y="27"/>
                    <a:pt x="971" y="28"/>
                    <a:pt x="971" y="29"/>
                  </a:cubicBezTo>
                  <a:cubicBezTo>
                    <a:pt x="972" y="30"/>
                    <a:pt x="973" y="31"/>
                    <a:pt x="975" y="32"/>
                  </a:cubicBezTo>
                  <a:cubicBezTo>
                    <a:pt x="976" y="33"/>
                    <a:pt x="976" y="33"/>
                    <a:pt x="977" y="34"/>
                  </a:cubicBezTo>
                  <a:cubicBezTo>
                    <a:pt x="978" y="32"/>
                    <a:pt x="979" y="31"/>
                    <a:pt x="981" y="29"/>
                  </a:cubicBezTo>
                  <a:cubicBezTo>
                    <a:pt x="981" y="29"/>
                    <a:pt x="982" y="28"/>
                    <a:pt x="982" y="27"/>
                  </a:cubicBezTo>
                  <a:cubicBezTo>
                    <a:pt x="983" y="27"/>
                    <a:pt x="984" y="25"/>
                    <a:pt x="984" y="25"/>
                  </a:cubicBezTo>
                  <a:cubicBezTo>
                    <a:pt x="984" y="25"/>
                    <a:pt x="982" y="23"/>
                    <a:pt x="982" y="23"/>
                  </a:cubicBezTo>
                  <a:cubicBezTo>
                    <a:pt x="982" y="23"/>
                    <a:pt x="983" y="21"/>
                    <a:pt x="983" y="21"/>
                  </a:cubicBezTo>
                  <a:cubicBezTo>
                    <a:pt x="984" y="21"/>
                    <a:pt x="985" y="23"/>
                    <a:pt x="986" y="23"/>
                  </a:cubicBezTo>
                  <a:cubicBezTo>
                    <a:pt x="986" y="22"/>
                    <a:pt x="987" y="21"/>
                    <a:pt x="987" y="20"/>
                  </a:cubicBezTo>
                  <a:cubicBezTo>
                    <a:pt x="989" y="19"/>
                    <a:pt x="990" y="17"/>
                    <a:pt x="991" y="16"/>
                  </a:cubicBezTo>
                  <a:cubicBezTo>
                    <a:pt x="991" y="15"/>
                    <a:pt x="992" y="14"/>
                    <a:pt x="993" y="14"/>
                  </a:cubicBezTo>
                  <a:cubicBezTo>
                    <a:pt x="993" y="13"/>
                    <a:pt x="994" y="12"/>
                    <a:pt x="994" y="11"/>
                  </a:cubicBezTo>
                  <a:cubicBezTo>
                    <a:pt x="994" y="12"/>
                    <a:pt x="996" y="12"/>
                    <a:pt x="996" y="13"/>
                  </a:cubicBezTo>
                  <a:cubicBezTo>
                    <a:pt x="997" y="14"/>
                    <a:pt x="995" y="15"/>
                    <a:pt x="995" y="15"/>
                  </a:cubicBezTo>
                  <a:cubicBezTo>
                    <a:pt x="994" y="16"/>
                    <a:pt x="994" y="17"/>
                    <a:pt x="993" y="18"/>
                  </a:cubicBezTo>
                  <a:cubicBezTo>
                    <a:pt x="993" y="18"/>
                    <a:pt x="992" y="19"/>
                    <a:pt x="991" y="20"/>
                  </a:cubicBezTo>
                  <a:cubicBezTo>
                    <a:pt x="991" y="21"/>
                    <a:pt x="990" y="21"/>
                    <a:pt x="990" y="22"/>
                  </a:cubicBezTo>
                  <a:cubicBezTo>
                    <a:pt x="989" y="23"/>
                    <a:pt x="988" y="24"/>
                    <a:pt x="988" y="24"/>
                  </a:cubicBezTo>
                  <a:cubicBezTo>
                    <a:pt x="988" y="25"/>
                    <a:pt x="990" y="26"/>
                    <a:pt x="990" y="26"/>
                  </a:cubicBezTo>
                  <a:cubicBezTo>
                    <a:pt x="990" y="26"/>
                    <a:pt x="988" y="28"/>
                    <a:pt x="988" y="28"/>
                  </a:cubicBezTo>
                  <a:cubicBezTo>
                    <a:pt x="989" y="28"/>
                    <a:pt x="990" y="30"/>
                    <a:pt x="991" y="30"/>
                  </a:cubicBezTo>
                  <a:cubicBezTo>
                    <a:pt x="991" y="30"/>
                    <a:pt x="992" y="28"/>
                    <a:pt x="992" y="28"/>
                  </a:cubicBezTo>
                  <a:cubicBezTo>
                    <a:pt x="993" y="28"/>
                    <a:pt x="994" y="29"/>
                    <a:pt x="995" y="29"/>
                  </a:cubicBezTo>
                  <a:cubicBezTo>
                    <a:pt x="995" y="30"/>
                    <a:pt x="996" y="31"/>
                    <a:pt x="997" y="31"/>
                  </a:cubicBezTo>
                  <a:cubicBezTo>
                    <a:pt x="997" y="30"/>
                    <a:pt x="998" y="30"/>
                    <a:pt x="999" y="29"/>
                  </a:cubicBezTo>
                  <a:cubicBezTo>
                    <a:pt x="999" y="29"/>
                    <a:pt x="1000" y="27"/>
                    <a:pt x="1000" y="27"/>
                  </a:cubicBezTo>
                  <a:cubicBezTo>
                    <a:pt x="1000" y="26"/>
                    <a:pt x="998" y="25"/>
                    <a:pt x="998" y="25"/>
                  </a:cubicBezTo>
                  <a:cubicBezTo>
                    <a:pt x="997" y="24"/>
                    <a:pt x="997" y="24"/>
                    <a:pt x="996" y="23"/>
                  </a:cubicBezTo>
                  <a:cubicBezTo>
                    <a:pt x="997" y="22"/>
                    <a:pt x="998" y="20"/>
                    <a:pt x="999" y="19"/>
                  </a:cubicBezTo>
                  <a:cubicBezTo>
                    <a:pt x="1000" y="18"/>
                    <a:pt x="1000" y="17"/>
                    <a:pt x="1001" y="17"/>
                  </a:cubicBezTo>
                  <a:cubicBezTo>
                    <a:pt x="1001" y="16"/>
                    <a:pt x="1002" y="14"/>
                    <a:pt x="1003" y="14"/>
                  </a:cubicBezTo>
                  <a:cubicBezTo>
                    <a:pt x="1003" y="14"/>
                    <a:pt x="1005" y="16"/>
                    <a:pt x="1005" y="16"/>
                  </a:cubicBezTo>
                  <a:cubicBezTo>
                    <a:pt x="1005" y="16"/>
                    <a:pt x="1003" y="18"/>
                    <a:pt x="1003" y="18"/>
                  </a:cubicBezTo>
                  <a:cubicBezTo>
                    <a:pt x="1003" y="19"/>
                    <a:pt x="1002" y="20"/>
                    <a:pt x="1001" y="20"/>
                  </a:cubicBezTo>
                  <a:cubicBezTo>
                    <a:pt x="1001" y="21"/>
                    <a:pt x="1000" y="22"/>
                    <a:pt x="1000" y="23"/>
                  </a:cubicBezTo>
                  <a:cubicBezTo>
                    <a:pt x="1000" y="23"/>
                    <a:pt x="1002" y="24"/>
                    <a:pt x="1002" y="24"/>
                  </a:cubicBezTo>
                  <a:cubicBezTo>
                    <a:pt x="1002" y="25"/>
                    <a:pt x="1000" y="26"/>
                    <a:pt x="1000" y="27"/>
                  </a:cubicBezTo>
                  <a:cubicBezTo>
                    <a:pt x="1001" y="27"/>
                    <a:pt x="1002" y="28"/>
                    <a:pt x="1003" y="28"/>
                  </a:cubicBezTo>
                  <a:cubicBezTo>
                    <a:pt x="1003" y="29"/>
                    <a:pt x="1005" y="30"/>
                    <a:pt x="1005" y="30"/>
                  </a:cubicBezTo>
                  <a:cubicBezTo>
                    <a:pt x="1005" y="31"/>
                    <a:pt x="1003" y="32"/>
                    <a:pt x="1003" y="32"/>
                  </a:cubicBezTo>
                  <a:cubicBezTo>
                    <a:pt x="1003" y="33"/>
                    <a:pt x="1005" y="33"/>
                    <a:pt x="1005" y="34"/>
                  </a:cubicBezTo>
                  <a:cubicBezTo>
                    <a:pt x="1005" y="35"/>
                    <a:pt x="1003" y="36"/>
                    <a:pt x="1004" y="36"/>
                  </a:cubicBezTo>
                  <a:cubicBezTo>
                    <a:pt x="1004" y="37"/>
                    <a:pt x="1006" y="37"/>
                    <a:pt x="1006" y="38"/>
                  </a:cubicBezTo>
                  <a:cubicBezTo>
                    <a:pt x="1006" y="37"/>
                    <a:pt x="1007" y="36"/>
                    <a:pt x="1008" y="36"/>
                  </a:cubicBezTo>
                  <a:cubicBezTo>
                    <a:pt x="1008" y="35"/>
                    <a:pt x="1009" y="34"/>
                    <a:pt x="1009" y="33"/>
                  </a:cubicBezTo>
                  <a:cubicBezTo>
                    <a:pt x="1009" y="33"/>
                    <a:pt x="1007" y="32"/>
                    <a:pt x="1007" y="32"/>
                  </a:cubicBezTo>
                  <a:cubicBezTo>
                    <a:pt x="1007" y="31"/>
                    <a:pt x="1005" y="31"/>
                    <a:pt x="1005" y="30"/>
                  </a:cubicBezTo>
                  <a:cubicBezTo>
                    <a:pt x="1005" y="30"/>
                    <a:pt x="1006" y="28"/>
                    <a:pt x="1006" y="28"/>
                  </a:cubicBezTo>
                  <a:cubicBezTo>
                    <a:pt x="1007" y="27"/>
                    <a:pt x="1008" y="26"/>
                    <a:pt x="1008" y="26"/>
                  </a:cubicBezTo>
                  <a:cubicBezTo>
                    <a:pt x="1009" y="26"/>
                    <a:pt x="1010" y="27"/>
                    <a:pt x="1010" y="27"/>
                  </a:cubicBezTo>
                  <a:cubicBezTo>
                    <a:pt x="1011" y="28"/>
                    <a:pt x="1012" y="29"/>
                    <a:pt x="1013" y="29"/>
                  </a:cubicBezTo>
                  <a:cubicBezTo>
                    <a:pt x="1013" y="29"/>
                    <a:pt x="1014" y="31"/>
                    <a:pt x="1015" y="31"/>
                  </a:cubicBezTo>
                  <a:cubicBezTo>
                    <a:pt x="1015" y="31"/>
                    <a:pt x="1016" y="29"/>
                    <a:pt x="1017" y="28"/>
                  </a:cubicBezTo>
                  <a:cubicBezTo>
                    <a:pt x="1017" y="28"/>
                    <a:pt x="1018" y="27"/>
                    <a:pt x="1018" y="26"/>
                  </a:cubicBezTo>
                  <a:cubicBezTo>
                    <a:pt x="1019" y="26"/>
                    <a:pt x="1020" y="28"/>
                    <a:pt x="1021" y="28"/>
                  </a:cubicBezTo>
                  <a:cubicBezTo>
                    <a:pt x="1021" y="28"/>
                    <a:pt x="1022" y="26"/>
                    <a:pt x="1022" y="26"/>
                  </a:cubicBezTo>
                  <a:cubicBezTo>
                    <a:pt x="1022" y="26"/>
                    <a:pt x="1024" y="23"/>
                    <a:pt x="1024" y="23"/>
                  </a:cubicBezTo>
                  <a:cubicBezTo>
                    <a:pt x="1024" y="24"/>
                    <a:pt x="1026" y="25"/>
                    <a:pt x="1026" y="25"/>
                  </a:cubicBezTo>
                  <a:cubicBezTo>
                    <a:pt x="1026" y="26"/>
                    <a:pt x="1024" y="27"/>
                    <a:pt x="1024" y="27"/>
                  </a:cubicBezTo>
                  <a:cubicBezTo>
                    <a:pt x="1025" y="28"/>
                    <a:pt x="1027" y="28"/>
                    <a:pt x="1027" y="29"/>
                  </a:cubicBezTo>
                  <a:cubicBezTo>
                    <a:pt x="1027" y="30"/>
                    <a:pt x="1025" y="31"/>
                    <a:pt x="1025" y="31"/>
                  </a:cubicBezTo>
                  <a:cubicBezTo>
                    <a:pt x="1025" y="32"/>
                    <a:pt x="1027" y="32"/>
                    <a:pt x="1027" y="33"/>
                  </a:cubicBezTo>
                  <a:cubicBezTo>
                    <a:pt x="1028" y="32"/>
                    <a:pt x="1028" y="32"/>
                    <a:pt x="1029" y="31"/>
                  </a:cubicBezTo>
                  <a:cubicBezTo>
                    <a:pt x="1029" y="31"/>
                    <a:pt x="1030" y="29"/>
                    <a:pt x="1031" y="29"/>
                  </a:cubicBezTo>
                  <a:cubicBezTo>
                    <a:pt x="1031" y="29"/>
                    <a:pt x="1033" y="30"/>
                    <a:pt x="1033" y="30"/>
                  </a:cubicBezTo>
                  <a:cubicBezTo>
                    <a:pt x="1033" y="30"/>
                    <a:pt x="1034" y="29"/>
                    <a:pt x="1035" y="28"/>
                  </a:cubicBezTo>
                  <a:cubicBezTo>
                    <a:pt x="1035" y="27"/>
                    <a:pt x="1036" y="27"/>
                    <a:pt x="1036" y="26"/>
                  </a:cubicBezTo>
                  <a:cubicBezTo>
                    <a:pt x="1037" y="25"/>
                    <a:pt x="1037" y="24"/>
                    <a:pt x="1038" y="24"/>
                  </a:cubicBezTo>
                  <a:cubicBezTo>
                    <a:pt x="1038" y="23"/>
                    <a:pt x="1039" y="21"/>
                    <a:pt x="1040" y="21"/>
                  </a:cubicBezTo>
                  <a:cubicBezTo>
                    <a:pt x="1040" y="21"/>
                    <a:pt x="1041" y="23"/>
                    <a:pt x="1042" y="23"/>
                  </a:cubicBezTo>
                  <a:cubicBezTo>
                    <a:pt x="1042" y="24"/>
                    <a:pt x="1044" y="24"/>
                    <a:pt x="1044" y="25"/>
                  </a:cubicBezTo>
                  <a:cubicBezTo>
                    <a:pt x="1044" y="25"/>
                    <a:pt x="1043" y="27"/>
                    <a:pt x="1042" y="27"/>
                  </a:cubicBezTo>
                  <a:cubicBezTo>
                    <a:pt x="1042" y="28"/>
                    <a:pt x="1041" y="28"/>
                    <a:pt x="1041" y="29"/>
                  </a:cubicBezTo>
                  <a:cubicBezTo>
                    <a:pt x="1040" y="29"/>
                    <a:pt x="1039" y="27"/>
                    <a:pt x="1038" y="28"/>
                  </a:cubicBezTo>
                  <a:cubicBezTo>
                    <a:pt x="1038" y="28"/>
                    <a:pt x="1037" y="29"/>
                    <a:pt x="1037" y="30"/>
                  </a:cubicBezTo>
                  <a:cubicBezTo>
                    <a:pt x="1036" y="30"/>
                    <a:pt x="1035" y="32"/>
                    <a:pt x="1035" y="32"/>
                  </a:cubicBezTo>
                  <a:cubicBezTo>
                    <a:pt x="1035" y="33"/>
                    <a:pt x="1037" y="33"/>
                    <a:pt x="1037" y="34"/>
                  </a:cubicBezTo>
                  <a:cubicBezTo>
                    <a:pt x="1037" y="34"/>
                    <a:pt x="1036" y="36"/>
                    <a:pt x="1036" y="36"/>
                  </a:cubicBezTo>
                  <a:cubicBezTo>
                    <a:pt x="1035" y="37"/>
                    <a:pt x="1034" y="37"/>
                    <a:pt x="1034" y="38"/>
                  </a:cubicBezTo>
                  <a:cubicBezTo>
                    <a:pt x="1035" y="38"/>
                    <a:pt x="1035" y="40"/>
                    <a:pt x="1036" y="40"/>
                  </a:cubicBezTo>
                  <a:cubicBezTo>
                    <a:pt x="1036" y="40"/>
                    <a:pt x="1038" y="38"/>
                    <a:pt x="1038" y="38"/>
                  </a:cubicBezTo>
                  <a:cubicBezTo>
                    <a:pt x="1038" y="37"/>
                    <a:pt x="1039" y="35"/>
                    <a:pt x="1040" y="35"/>
                  </a:cubicBezTo>
                  <a:cubicBezTo>
                    <a:pt x="1040" y="35"/>
                    <a:pt x="1041" y="37"/>
                    <a:pt x="1042" y="37"/>
                  </a:cubicBezTo>
                  <a:cubicBezTo>
                    <a:pt x="1042" y="38"/>
                    <a:pt x="1043" y="39"/>
                    <a:pt x="1044" y="39"/>
                  </a:cubicBezTo>
                  <a:cubicBezTo>
                    <a:pt x="1044" y="39"/>
                    <a:pt x="1046" y="41"/>
                    <a:pt x="1046" y="41"/>
                  </a:cubicBezTo>
                  <a:cubicBezTo>
                    <a:pt x="1047" y="40"/>
                    <a:pt x="1048" y="39"/>
                    <a:pt x="1048" y="38"/>
                  </a:cubicBezTo>
                  <a:cubicBezTo>
                    <a:pt x="1049" y="38"/>
                    <a:pt x="1049" y="37"/>
                    <a:pt x="1050" y="36"/>
                  </a:cubicBezTo>
                  <a:cubicBezTo>
                    <a:pt x="1051" y="37"/>
                    <a:pt x="1053" y="38"/>
                    <a:pt x="1054" y="39"/>
                  </a:cubicBezTo>
                  <a:cubicBezTo>
                    <a:pt x="1053" y="41"/>
                    <a:pt x="1052" y="42"/>
                    <a:pt x="1051" y="44"/>
                  </a:cubicBezTo>
                  <a:cubicBezTo>
                    <a:pt x="1050" y="44"/>
                    <a:pt x="1050" y="46"/>
                    <a:pt x="1049" y="46"/>
                  </a:cubicBezTo>
                  <a:cubicBezTo>
                    <a:pt x="1048" y="46"/>
                    <a:pt x="1047" y="44"/>
                    <a:pt x="1047" y="44"/>
                  </a:cubicBezTo>
                  <a:cubicBezTo>
                    <a:pt x="1046" y="45"/>
                    <a:pt x="1046" y="47"/>
                    <a:pt x="1045" y="47"/>
                  </a:cubicBezTo>
                  <a:cubicBezTo>
                    <a:pt x="1044" y="47"/>
                    <a:pt x="1043" y="45"/>
                    <a:pt x="1043" y="45"/>
                  </a:cubicBezTo>
                  <a:cubicBezTo>
                    <a:pt x="1042" y="45"/>
                    <a:pt x="1042" y="47"/>
                    <a:pt x="1041" y="47"/>
                  </a:cubicBezTo>
                  <a:cubicBezTo>
                    <a:pt x="1041" y="48"/>
                    <a:pt x="1043" y="48"/>
                    <a:pt x="1043" y="49"/>
                  </a:cubicBezTo>
                  <a:cubicBezTo>
                    <a:pt x="1043" y="49"/>
                    <a:pt x="1041" y="51"/>
                    <a:pt x="1042" y="51"/>
                  </a:cubicBezTo>
                  <a:cubicBezTo>
                    <a:pt x="1042" y="51"/>
                    <a:pt x="1044" y="53"/>
                    <a:pt x="1044" y="53"/>
                  </a:cubicBezTo>
                  <a:cubicBezTo>
                    <a:pt x="1044" y="53"/>
                    <a:pt x="1045" y="51"/>
                    <a:pt x="1046" y="51"/>
                  </a:cubicBezTo>
                  <a:cubicBezTo>
                    <a:pt x="1046" y="51"/>
                    <a:pt x="1047" y="52"/>
                    <a:pt x="1048" y="52"/>
                  </a:cubicBezTo>
                  <a:cubicBezTo>
                    <a:pt x="1048" y="52"/>
                    <a:pt x="1049" y="50"/>
                    <a:pt x="1050" y="50"/>
                  </a:cubicBezTo>
                  <a:cubicBezTo>
                    <a:pt x="1050" y="50"/>
                    <a:pt x="1051" y="52"/>
                    <a:pt x="1052" y="52"/>
                  </a:cubicBezTo>
                  <a:cubicBezTo>
                    <a:pt x="1052" y="52"/>
                    <a:pt x="1053" y="50"/>
                    <a:pt x="1053" y="50"/>
                  </a:cubicBezTo>
                  <a:cubicBezTo>
                    <a:pt x="1054" y="49"/>
                    <a:pt x="1055" y="48"/>
                    <a:pt x="1055" y="47"/>
                  </a:cubicBezTo>
                  <a:cubicBezTo>
                    <a:pt x="1056" y="47"/>
                    <a:pt x="1057" y="46"/>
                    <a:pt x="1057" y="45"/>
                  </a:cubicBezTo>
                  <a:cubicBezTo>
                    <a:pt x="1057" y="45"/>
                    <a:pt x="1055" y="44"/>
                    <a:pt x="1055" y="43"/>
                  </a:cubicBezTo>
                  <a:cubicBezTo>
                    <a:pt x="1055" y="43"/>
                    <a:pt x="1056" y="42"/>
                    <a:pt x="1056" y="41"/>
                  </a:cubicBezTo>
                  <a:cubicBezTo>
                    <a:pt x="1056" y="41"/>
                    <a:pt x="1054" y="40"/>
                    <a:pt x="1054" y="39"/>
                  </a:cubicBezTo>
                  <a:cubicBezTo>
                    <a:pt x="1054" y="39"/>
                    <a:pt x="1056" y="38"/>
                    <a:pt x="1056" y="37"/>
                  </a:cubicBezTo>
                  <a:cubicBezTo>
                    <a:pt x="1056" y="36"/>
                    <a:pt x="1057" y="36"/>
                    <a:pt x="1058" y="35"/>
                  </a:cubicBezTo>
                  <a:cubicBezTo>
                    <a:pt x="1058" y="35"/>
                    <a:pt x="1060" y="37"/>
                    <a:pt x="1060" y="37"/>
                  </a:cubicBezTo>
                  <a:cubicBezTo>
                    <a:pt x="1060" y="37"/>
                    <a:pt x="1062" y="38"/>
                    <a:pt x="1062" y="38"/>
                  </a:cubicBezTo>
                  <a:cubicBezTo>
                    <a:pt x="1062" y="38"/>
                    <a:pt x="1064" y="36"/>
                    <a:pt x="1064" y="36"/>
                  </a:cubicBezTo>
                  <a:cubicBezTo>
                    <a:pt x="1064" y="36"/>
                    <a:pt x="1061" y="35"/>
                    <a:pt x="1061" y="34"/>
                  </a:cubicBezTo>
                  <a:cubicBezTo>
                    <a:pt x="1061" y="34"/>
                    <a:pt x="1063" y="33"/>
                    <a:pt x="1063" y="32"/>
                  </a:cubicBezTo>
                  <a:cubicBezTo>
                    <a:pt x="1064" y="31"/>
                    <a:pt x="1065" y="29"/>
                    <a:pt x="1067" y="28"/>
                  </a:cubicBezTo>
                  <a:cubicBezTo>
                    <a:pt x="1067" y="28"/>
                    <a:pt x="1069" y="29"/>
                    <a:pt x="1069" y="29"/>
                  </a:cubicBezTo>
                  <a:cubicBezTo>
                    <a:pt x="1069" y="30"/>
                    <a:pt x="1067" y="31"/>
                    <a:pt x="1067" y="32"/>
                  </a:cubicBezTo>
                  <a:cubicBezTo>
                    <a:pt x="1067" y="32"/>
                    <a:pt x="1069" y="33"/>
                    <a:pt x="1069" y="33"/>
                  </a:cubicBezTo>
                  <a:cubicBezTo>
                    <a:pt x="1069" y="34"/>
                    <a:pt x="1068" y="35"/>
                    <a:pt x="1068" y="36"/>
                  </a:cubicBezTo>
                  <a:cubicBezTo>
                    <a:pt x="1067" y="36"/>
                    <a:pt x="1066" y="37"/>
                    <a:pt x="1066" y="38"/>
                  </a:cubicBezTo>
                  <a:cubicBezTo>
                    <a:pt x="1065" y="39"/>
                    <a:pt x="1065" y="40"/>
                    <a:pt x="1064" y="40"/>
                  </a:cubicBezTo>
                  <a:cubicBezTo>
                    <a:pt x="1064" y="40"/>
                    <a:pt x="1063" y="42"/>
                    <a:pt x="1063" y="42"/>
                  </a:cubicBezTo>
                  <a:cubicBezTo>
                    <a:pt x="1062" y="42"/>
                    <a:pt x="1060" y="41"/>
                    <a:pt x="1060" y="41"/>
                  </a:cubicBezTo>
                  <a:cubicBezTo>
                    <a:pt x="1060" y="41"/>
                    <a:pt x="1058" y="42"/>
                    <a:pt x="1059" y="43"/>
                  </a:cubicBezTo>
                  <a:cubicBezTo>
                    <a:pt x="1059" y="43"/>
                    <a:pt x="1060" y="44"/>
                    <a:pt x="1061" y="45"/>
                  </a:cubicBezTo>
                  <a:cubicBezTo>
                    <a:pt x="1061" y="45"/>
                    <a:pt x="1063" y="46"/>
                    <a:pt x="1063" y="46"/>
                  </a:cubicBezTo>
                  <a:cubicBezTo>
                    <a:pt x="1063" y="47"/>
                    <a:pt x="1062" y="48"/>
                    <a:pt x="1061" y="49"/>
                  </a:cubicBezTo>
                  <a:cubicBezTo>
                    <a:pt x="1061" y="49"/>
                    <a:pt x="1060" y="50"/>
                    <a:pt x="1060" y="51"/>
                  </a:cubicBezTo>
                  <a:cubicBezTo>
                    <a:pt x="1059" y="51"/>
                    <a:pt x="1058" y="53"/>
                    <a:pt x="1058" y="53"/>
                  </a:cubicBezTo>
                  <a:cubicBezTo>
                    <a:pt x="1058" y="54"/>
                    <a:pt x="1056" y="55"/>
                    <a:pt x="1056" y="55"/>
                  </a:cubicBezTo>
                  <a:cubicBezTo>
                    <a:pt x="1056" y="55"/>
                    <a:pt x="1058" y="57"/>
                    <a:pt x="1058" y="57"/>
                  </a:cubicBezTo>
                  <a:cubicBezTo>
                    <a:pt x="1059" y="57"/>
                    <a:pt x="1060" y="55"/>
                    <a:pt x="1060" y="55"/>
                  </a:cubicBezTo>
                  <a:cubicBezTo>
                    <a:pt x="1061" y="55"/>
                    <a:pt x="1062" y="56"/>
                    <a:pt x="1062" y="56"/>
                  </a:cubicBezTo>
                  <a:cubicBezTo>
                    <a:pt x="1063" y="57"/>
                    <a:pt x="1065" y="58"/>
                    <a:pt x="1065" y="58"/>
                  </a:cubicBezTo>
                  <a:cubicBezTo>
                    <a:pt x="1065" y="59"/>
                    <a:pt x="1063" y="60"/>
                    <a:pt x="1063" y="60"/>
                  </a:cubicBezTo>
                  <a:cubicBezTo>
                    <a:pt x="1062" y="62"/>
                    <a:pt x="1061" y="63"/>
                    <a:pt x="1060" y="65"/>
                  </a:cubicBezTo>
                  <a:cubicBezTo>
                    <a:pt x="1058" y="64"/>
                    <a:pt x="1057" y="63"/>
                    <a:pt x="1055" y="61"/>
                  </a:cubicBezTo>
                  <a:cubicBezTo>
                    <a:pt x="1055" y="61"/>
                    <a:pt x="1057" y="60"/>
                    <a:pt x="1057" y="59"/>
                  </a:cubicBezTo>
                  <a:cubicBezTo>
                    <a:pt x="1057" y="59"/>
                    <a:pt x="1054" y="58"/>
                    <a:pt x="1055" y="57"/>
                  </a:cubicBezTo>
                  <a:cubicBezTo>
                    <a:pt x="1055" y="57"/>
                    <a:pt x="1056" y="56"/>
                    <a:pt x="1056" y="55"/>
                  </a:cubicBezTo>
                  <a:cubicBezTo>
                    <a:pt x="1056" y="55"/>
                    <a:pt x="1055" y="54"/>
                    <a:pt x="1054" y="53"/>
                  </a:cubicBezTo>
                  <a:cubicBezTo>
                    <a:pt x="1053" y="53"/>
                    <a:pt x="1052" y="52"/>
                    <a:pt x="1052" y="52"/>
                  </a:cubicBezTo>
                  <a:cubicBezTo>
                    <a:pt x="1051" y="53"/>
                    <a:pt x="1049" y="55"/>
                    <a:pt x="1048" y="56"/>
                  </a:cubicBezTo>
                  <a:cubicBezTo>
                    <a:pt x="1049" y="57"/>
                    <a:pt x="1050" y="57"/>
                    <a:pt x="1051" y="58"/>
                  </a:cubicBezTo>
                  <a:cubicBezTo>
                    <a:pt x="1051" y="58"/>
                    <a:pt x="1053" y="59"/>
                    <a:pt x="1053" y="60"/>
                  </a:cubicBezTo>
                  <a:cubicBezTo>
                    <a:pt x="1053" y="60"/>
                    <a:pt x="1051" y="62"/>
                    <a:pt x="1051" y="62"/>
                  </a:cubicBezTo>
                  <a:cubicBezTo>
                    <a:pt x="1051" y="62"/>
                    <a:pt x="1049" y="64"/>
                    <a:pt x="1049" y="64"/>
                  </a:cubicBezTo>
                  <a:cubicBezTo>
                    <a:pt x="1049" y="64"/>
                    <a:pt x="1051" y="66"/>
                    <a:pt x="1052" y="66"/>
                  </a:cubicBezTo>
                  <a:cubicBezTo>
                    <a:pt x="1052" y="66"/>
                    <a:pt x="1054" y="67"/>
                    <a:pt x="1054" y="68"/>
                  </a:cubicBezTo>
                  <a:cubicBezTo>
                    <a:pt x="1054" y="68"/>
                    <a:pt x="1052" y="70"/>
                    <a:pt x="1052" y="70"/>
                  </a:cubicBezTo>
                  <a:cubicBezTo>
                    <a:pt x="1052" y="70"/>
                    <a:pt x="1050" y="68"/>
                    <a:pt x="1050" y="68"/>
                  </a:cubicBezTo>
                  <a:cubicBezTo>
                    <a:pt x="1049" y="68"/>
                    <a:pt x="1049" y="70"/>
                    <a:pt x="1048" y="70"/>
                  </a:cubicBezTo>
                  <a:cubicBezTo>
                    <a:pt x="1048" y="71"/>
                    <a:pt x="1047" y="72"/>
                    <a:pt x="1047" y="73"/>
                  </a:cubicBezTo>
                  <a:cubicBezTo>
                    <a:pt x="1047" y="73"/>
                    <a:pt x="1048" y="74"/>
                    <a:pt x="1049" y="74"/>
                  </a:cubicBezTo>
                  <a:cubicBezTo>
                    <a:pt x="1049" y="74"/>
                    <a:pt x="1047" y="76"/>
                    <a:pt x="1047" y="76"/>
                  </a:cubicBezTo>
                  <a:cubicBezTo>
                    <a:pt x="1047" y="76"/>
                    <a:pt x="1045" y="75"/>
                    <a:pt x="1045" y="75"/>
                  </a:cubicBezTo>
                  <a:cubicBezTo>
                    <a:pt x="1045" y="74"/>
                    <a:pt x="1047" y="73"/>
                    <a:pt x="1047" y="73"/>
                  </a:cubicBezTo>
                  <a:cubicBezTo>
                    <a:pt x="1046" y="72"/>
                    <a:pt x="1044" y="71"/>
                    <a:pt x="1044" y="71"/>
                  </a:cubicBezTo>
                  <a:cubicBezTo>
                    <a:pt x="1044" y="70"/>
                    <a:pt x="1046" y="69"/>
                    <a:pt x="1046" y="69"/>
                  </a:cubicBezTo>
                  <a:cubicBezTo>
                    <a:pt x="1046" y="68"/>
                    <a:pt x="1044" y="68"/>
                    <a:pt x="1044" y="67"/>
                  </a:cubicBezTo>
                  <a:cubicBezTo>
                    <a:pt x="1044" y="66"/>
                    <a:pt x="1046" y="65"/>
                    <a:pt x="1045" y="65"/>
                  </a:cubicBezTo>
                  <a:cubicBezTo>
                    <a:pt x="1045" y="64"/>
                    <a:pt x="1043" y="64"/>
                    <a:pt x="1043" y="63"/>
                  </a:cubicBezTo>
                  <a:cubicBezTo>
                    <a:pt x="1043" y="62"/>
                    <a:pt x="1045" y="61"/>
                    <a:pt x="1045" y="61"/>
                  </a:cubicBezTo>
                  <a:cubicBezTo>
                    <a:pt x="1045" y="60"/>
                    <a:pt x="1043" y="60"/>
                    <a:pt x="1043" y="59"/>
                  </a:cubicBezTo>
                  <a:cubicBezTo>
                    <a:pt x="1042" y="61"/>
                    <a:pt x="1040" y="62"/>
                    <a:pt x="1039" y="63"/>
                  </a:cubicBezTo>
                  <a:cubicBezTo>
                    <a:pt x="1039" y="64"/>
                    <a:pt x="1038" y="65"/>
                    <a:pt x="1038" y="66"/>
                  </a:cubicBezTo>
                  <a:cubicBezTo>
                    <a:pt x="1037" y="66"/>
                    <a:pt x="1036" y="68"/>
                    <a:pt x="1036" y="68"/>
                  </a:cubicBezTo>
                  <a:cubicBezTo>
                    <a:pt x="1036" y="68"/>
                    <a:pt x="1034" y="66"/>
                    <a:pt x="1034" y="66"/>
                  </a:cubicBezTo>
                  <a:cubicBezTo>
                    <a:pt x="1033" y="67"/>
                    <a:pt x="1032" y="68"/>
                    <a:pt x="1032" y="68"/>
                  </a:cubicBezTo>
                  <a:cubicBezTo>
                    <a:pt x="1032" y="69"/>
                    <a:pt x="1034" y="70"/>
                    <a:pt x="1034" y="70"/>
                  </a:cubicBezTo>
                  <a:cubicBezTo>
                    <a:pt x="1034" y="71"/>
                    <a:pt x="1033" y="72"/>
                    <a:pt x="1032" y="72"/>
                  </a:cubicBezTo>
                  <a:cubicBezTo>
                    <a:pt x="1032" y="73"/>
                    <a:pt x="1031" y="74"/>
                    <a:pt x="1031" y="75"/>
                  </a:cubicBezTo>
                  <a:cubicBezTo>
                    <a:pt x="1030" y="75"/>
                    <a:pt x="1030" y="76"/>
                    <a:pt x="1029" y="77"/>
                  </a:cubicBezTo>
                  <a:cubicBezTo>
                    <a:pt x="1028" y="76"/>
                    <a:pt x="1026" y="75"/>
                    <a:pt x="1025" y="73"/>
                  </a:cubicBezTo>
                  <a:cubicBezTo>
                    <a:pt x="1025" y="73"/>
                    <a:pt x="1026" y="72"/>
                    <a:pt x="1026" y="71"/>
                  </a:cubicBezTo>
                  <a:cubicBezTo>
                    <a:pt x="1027" y="71"/>
                    <a:pt x="1028" y="69"/>
                    <a:pt x="1028" y="69"/>
                  </a:cubicBezTo>
                  <a:cubicBezTo>
                    <a:pt x="1028" y="69"/>
                    <a:pt x="1026" y="68"/>
                    <a:pt x="1026" y="67"/>
                  </a:cubicBezTo>
                  <a:cubicBezTo>
                    <a:pt x="1025" y="67"/>
                    <a:pt x="1024" y="66"/>
                    <a:pt x="1024" y="66"/>
                  </a:cubicBezTo>
                  <a:cubicBezTo>
                    <a:pt x="1023" y="66"/>
                    <a:pt x="1022" y="68"/>
                    <a:pt x="1022" y="68"/>
                  </a:cubicBezTo>
                  <a:cubicBezTo>
                    <a:pt x="1022" y="68"/>
                    <a:pt x="1020" y="70"/>
                    <a:pt x="1020" y="70"/>
                  </a:cubicBezTo>
                  <a:cubicBezTo>
                    <a:pt x="1020" y="70"/>
                    <a:pt x="1018" y="69"/>
                    <a:pt x="1018" y="68"/>
                  </a:cubicBezTo>
                  <a:cubicBezTo>
                    <a:pt x="1018" y="68"/>
                    <a:pt x="1016" y="67"/>
                    <a:pt x="1016" y="67"/>
                  </a:cubicBezTo>
                  <a:cubicBezTo>
                    <a:pt x="1016" y="66"/>
                    <a:pt x="1018" y="65"/>
                    <a:pt x="1017" y="64"/>
                  </a:cubicBezTo>
                  <a:cubicBezTo>
                    <a:pt x="1017" y="64"/>
                    <a:pt x="1016" y="63"/>
                    <a:pt x="1015" y="63"/>
                  </a:cubicBezTo>
                  <a:cubicBezTo>
                    <a:pt x="1014" y="62"/>
                    <a:pt x="1014" y="62"/>
                    <a:pt x="1013" y="61"/>
                  </a:cubicBezTo>
                  <a:cubicBezTo>
                    <a:pt x="1013" y="62"/>
                    <a:pt x="1011" y="63"/>
                    <a:pt x="1011" y="63"/>
                  </a:cubicBezTo>
                  <a:cubicBezTo>
                    <a:pt x="1011" y="64"/>
                    <a:pt x="1013" y="65"/>
                    <a:pt x="1013" y="65"/>
                  </a:cubicBezTo>
                  <a:cubicBezTo>
                    <a:pt x="1014" y="65"/>
                    <a:pt x="1016" y="66"/>
                    <a:pt x="1016" y="67"/>
                  </a:cubicBezTo>
                  <a:cubicBezTo>
                    <a:pt x="1016" y="67"/>
                    <a:pt x="1014" y="68"/>
                    <a:pt x="1014" y="69"/>
                  </a:cubicBezTo>
                  <a:cubicBezTo>
                    <a:pt x="1014" y="69"/>
                    <a:pt x="1013" y="71"/>
                    <a:pt x="1012" y="71"/>
                  </a:cubicBezTo>
                  <a:cubicBezTo>
                    <a:pt x="1012" y="71"/>
                    <a:pt x="1010" y="69"/>
                    <a:pt x="1010" y="69"/>
                  </a:cubicBezTo>
                  <a:cubicBezTo>
                    <a:pt x="1009" y="70"/>
                    <a:pt x="1009" y="71"/>
                    <a:pt x="1008" y="72"/>
                  </a:cubicBezTo>
                  <a:cubicBezTo>
                    <a:pt x="1009" y="72"/>
                    <a:pt x="1010" y="73"/>
                    <a:pt x="1011" y="73"/>
                  </a:cubicBezTo>
                  <a:cubicBezTo>
                    <a:pt x="1010" y="73"/>
                    <a:pt x="1009" y="76"/>
                    <a:pt x="1009" y="76"/>
                  </a:cubicBezTo>
                  <a:cubicBezTo>
                    <a:pt x="1008" y="76"/>
                    <a:pt x="1007" y="74"/>
                    <a:pt x="1007" y="74"/>
                  </a:cubicBezTo>
                  <a:cubicBezTo>
                    <a:pt x="1006" y="74"/>
                    <a:pt x="1004" y="72"/>
                    <a:pt x="1004" y="72"/>
                  </a:cubicBezTo>
                  <a:cubicBezTo>
                    <a:pt x="1004" y="72"/>
                    <a:pt x="1006" y="70"/>
                    <a:pt x="1006" y="70"/>
                  </a:cubicBezTo>
                  <a:cubicBezTo>
                    <a:pt x="1006" y="70"/>
                    <a:pt x="1008" y="68"/>
                    <a:pt x="1008" y="68"/>
                  </a:cubicBezTo>
                  <a:cubicBezTo>
                    <a:pt x="1008" y="67"/>
                    <a:pt x="1006" y="67"/>
                    <a:pt x="1006" y="66"/>
                  </a:cubicBezTo>
                  <a:cubicBezTo>
                    <a:pt x="1005" y="65"/>
                    <a:pt x="1007" y="64"/>
                    <a:pt x="1007" y="64"/>
                  </a:cubicBezTo>
                  <a:cubicBezTo>
                    <a:pt x="1007" y="63"/>
                    <a:pt x="1009" y="62"/>
                    <a:pt x="1009" y="62"/>
                  </a:cubicBezTo>
                  <a:cubicBezTo>
                    <a:pt x="1009" y="61"/>
                    <a:pt x="1007" y="60"/>
                    <a:pt x="1007" y="60"/>
                  </a:cubicBezTo>
                  <a:cubicBezTo>
                    <a:pt x="1007" y="59"/>
                    <a:pt x="1005" y="59"/>
                    <a:pt x="1005" y="58"/>
                  </a:cubicBezTo>
                  <a:cubicBezTo>
                    <a:pt x="1003" y="60"/>
                    <a:pt x="1002" y="61"/>
                    <a:pt x="1001" y="63"/>
                  </a:cubicBezTo>
                  <a:cubicBezTo>
                    <a:pt x="1001" y="63"/>
                    <a:pt x="1000" y="64"/>
                    <a:pt x="999" y="65"/>
                  </a:cubicBezTo>
                  <a:cubicBezTo>
                    <a:pt x="999" y="65"/>
                    <a:pt x="998" y="67"/>
                    <a:pt x="998" y="67"/>
                  </a:cubicBezTo>
                  <a:cubicBezTo>
                    <a:pt x="998" y="68"/>
                    <a:pt x="1000" y="68"/>
                    <a:pt x="1000" y="69"/>
                  </a:cubicBezTo>
                  <a:cubicBezTo>
                    <a:pt x="1000" y="70"/>
                    <a:pt x="998" y="70"/>
                    <a:pt x="998" y="71"/>
                  </a:cubicBezTo>
                  <a:cubicBezTo>
                    <a:pt x="997" y="70"/>
                    <a:pt x="997" y="70"/>
                    <a:pt x="996" y="69"/>
                  </a:cubicBezTo>
                  <a:cubicBezTo>
                    <a:pt x="996" y="69"/>
                    <a:pt x="994" y="68"/>
                    <a:pt x="994" y="68"/>
                  </a:cubicBezTo>
                  <a:cubicBezTo>
                    <a:pt x="994" y="67"/>
                    <a:pt x="996" y="66"/>
                    <a:pt x="995" y="65"/>
                  </a:cubicBezTo>
                  <a:cubicBezTo>
                    <a:pt x="995" y="65"/>
                    <a:pt x="994" y="64"/>
                    <a:pt x="993" y="64"/>
                  </a:cubicBezTo>
                  <a:cubicBezTo>
                    <a:pt x="993" y="63"/>
                    <a:pt x="991" y="62"/>
                    <a:pt x="991" y="62"/>
                  </a:cubicBezTo>
                  <a:cubicBezTo>
                    <a:pt x="991" y="61"/>
                    <a:pt x="993" y="60"/>
                    <a:pt x="993" y="60"/>
                  </a:cubicBezTo>
                  <a:cubicBezTo>
                    <a:pt x="993" y="59"/>
                    <a:pt x="991" y="59"/>
                    <a:pt x="990" y="58"/>
                  </a:cubicBezTo>
                  <a:cubicBezTo>
                    <a:pt x="990" y="57"/>
                    <a:pt x="992" y="56"/>
                    <a:pt x="992" y="56"/>
                  </a:cubicBezTo>
                  <a:cubicBezTo>
                    <a:pt x="992" y="55"/>
                    <a:pt x="990" y="55"/>
                    <a:pt x="990" y="54"/>
                  </a:cubicBezTo>
                  <a:cubicBezTo>
                    <a:pt x="990" y="55"/>
                    <a:pt x="988" y="56"/>
                    <a:pt x="988" y="56"/>
                  </a:cubicBezTo>
                  <a:cubicBezTo>
                    <a:pt x="988" y="57"/>
                    <a:pt x="991" y="58"/>
                    <a:pt x="990" y="58"/>
                  </a:cubicBezTo>
                  <a:cubicBezTo>
                    <a:pt x="990" y="59"/>
                    <a:pt x="989" y="60"/>
                    <a:pt x="989" y="60"/>
                  </a:cubicBezTo>
                  <a:cubicBezTo>
                    <a:pt x="988" y="61"/>
                    <a:pt x="987" y="62"/>
                    <a:pt x="987" y="62"/>
                  </a:cubicBezTo>
                  <a:cubicBezTo>
                    <a:pt x="987" y="63"/>
                    <a:pt x="985" y="64"/>
                    <a:pt x="985" y="65"/>
                  </a:cubicBezTo>
                  <a:cubicBezTo>
                    <a:pt x="985" y="65"/>
                    <a:pt x="988" y="66"/>
                    <a:pt x="988" y="66"/>
                  </a:cubicBezTo>
                  <a:cubicBezTo>
                    <a:pt x="987" y="67"/>
                    <a:pt x="986" y="68"/>
                    <a:pt x="986" y="69"/>
                  </a:cubicBezTo>
                  <a:cubicBezTo>
                    <a:pt x="985" y="69"/>
                    <a:pt x="985" y="70"/>
                    <a:pt x="984" y="71"/>
                  </a:cubicBezTo>
                  <a:cubicBezTo>
                    <a:pt x="984" y="71"/>
                    <a:pt x="982" y="69"/>
                    <a:pt x="982" y="69"/>
                  </a:cubicBezTo>
                  <a:cubicBezTo>
                    <a:pt x="981" y="69"/>
                    <a:pt x="981" y="71"/>
                    <a:pt x="980" y="71"/>
                  </a:cubicBezTo>
                  <a:cubicBezTo>
                    <a:pt x="979" y="71"/>
                    <a:pt x="979" y="70"/>
                    <a:pt x="978" y="70"/>
                  </a:cubicBezTo>
                  <a:cubicBezTo>
                    <a:pt x="977" y="70"/>
                    <a:pt x="977" y="71"/>
                    <a:pt x="976" y="72"/>
                  </a:cubicBezTo>
                  <a:cubicBezTo>
                    <a:pt x="976" y="72"/>
                    <a:pt x="974" y="70"/>
                    <a:pt x="974" y="70"/>
                  </a:cubicBezTo>
                  <a:cubicBezTo>
                    <a:pt x="974" y="70"/>
                    <a:pt x="976" y="68"/>
                    <a:pt x="976" y="68"/>
                  </a:cubicBezTo>
                  <a:cubicBezTo>
                    <a:pt x="976" y="68"/>
                    <a:pt x="977" y="66"/>
                    <a:pt x="977" y="66"/>
                  </a:cubicBezTo>
                  <a:cubicBezTo>
                    <a:pt x="978" y="66"/>
                    <a:pt x="980" y="68"/>
                    <a:pt x="980" y="67"/>
                  </a:cubicBezTo>
                  <a:cubicBezTo>
                    <a:pt x="980" y="67"/>
                    <a:pt x="981" y="66"/>
                    <a:pt x="981" y="65"/>
                  </a:cubicBezTo>
                  <a:cubicBezTo>
                    <a:pt x="982" y="64"/>
                    <a:pt x="983" y="64"/>
                    <a:pt x="983" y="63"/>
                  </a:cubicBezTo>
                  <a:cubicBezTo>
                    <a:pt x="983" y="63"/>
                    <a:pt x="985" y="61"/>
                    <a:pt x="985" y="61"/>
                  </a:cubicBezTo>
                  <a:cubicBezTo>
                    <a:pt x="985" y="61"/>
                    <a:pt x="983" y="59"/>
                    <a:pt x="983" y="59"/>
                  </a:cubicBezTo>
                  <a:cubicBezTo>
                    <a:pt x="982" y="59"/>
                    <a:pt x="981" y="61"/>
                    <a:pt x="981" y="61"/>
                  </a:cubicBezTo>
                  <a:cubicBezTo>
                    <a:pt x="980" y="61"/>
                    <a:pt x="979" y="60"/>
                    <a:pt x="979" y="60"/>
                  </a:cubicBezTo>
                  <a:cubicBezTo>
                    <a:pt x="978" y="59"/>
                    <a:pt x="977" y="58"/>
                    <a:pt x="976" y="58"/>
                  </a:cubicBezTo>
                  <a:cubicBezTo>
                    <a:pt x="976" y="58"/>
                    <a:pt x="975" y="56"/>
                    <a:pt x="974" y="56"/>
                  </a:cubicBezTo>
                  <a:cubicBezTo>
                    <a:pt x="974" y="56"/>
                    <a:pt x="973" y="58"/>
                    <a:pt x="972" y="58"/>
                  </a:cubicBezTo>
                  <a:cubicBezTo>
                    <a:pt x="972" y="58"/>
                    <a:pt x="971" y="57"/>
                    <a:pt x="970" y="57"/>
                  </a:cubicBezTo>
                  <a:cubicBezTo>
                    <a:pt x="970" y="57"/>
                    <a:pt x="969" y="58"/>
                    <a:pt x="969" y="59"/>
                  </a:cubicBezTo>
                  <a:cubicBezTo>
                    <a:pt x="968" y="60"/>
                    <a:pt x="967" y="60"/>
                    <a:pt x="967" y="61"/>
                  </a:cubicBezTo>
                  <a:cubicBezTo>
                    <a:pt x="966" y="62"/>
                    <a:pt x="966" y="63"/>
                    <a:pt x="965" y="63"/>
                  </a:cubicBezTo>
                  <a:cubicBezTo>
                    <a:pt x="965" y="64"/>
                    <a:pt x="964" y="65"/>
                    <a:pt x="963" y="66"/>
                  </a:cubicBezTo>
                  <a:cubicBezTo>
                    <a:pt x="963" y="66"/>
                    <a:pt x="962" y="68"/>
                    <a:pt x="962" y="68"/>
                  </a:cubicBezTo>
                  <a:cubicBezTo>
                    <a:pt x="961" y="68"/>
                    <a:pt x="961" y="70"/>
                    <a:pt x="960" y="70"/>
                  </a:cubicBezTo>
                  <a:cubicBezTo>
                    <a:pt x="960" y="70"/>
                    <a:pt x="958" y="69"/>
                    <a:pt x="958" y="68"/>
                  </a:cubicBezTo>
                  <a:cubicBezTo>
                    <a:pt x="958" y="68"/>
                    <a:pt x="959" y="67"/>
                    <a:pt x="960" y="66"/>
                  </a:cubicBezTo>
                  <a:cubicBezTo>
                    <a:pt x="960" y="65"/>
                    <a:pt x="961" y="65"/>
                    <a:pt x="961" y="64"/>
                  </a:cubicBezTo>
                  <a:cubicBezTo>
                    <a:pt x="962" y="63"/>
                    <a:pt x="962" y="62"/>
                    <a:pt x="963" y="62"/>
                  </a:cubicBezTo>
                  <a:cubicBezTo>
                    <a:pt x="962" y="61"/>
                    <a:pt x="961" y="61"/>
                    <a:pt x="961" y="60"/>
                  </a:cubicBezTo>
                  <a:cubicBezTo>
                    <a:pt x="960" y="60"/>
                    <a:pt x="959" y="58"/>
                    <a:pt x="958" y="58"/>
                  </a:cubicBezTo>
                  <a:cubicBezTo>
                    <a:pt x="958" y="58"/>
                    <a:pt x="957" y="60"/>
                    <a:pt x="957" y="61"/>
                  </a:cubicBezTo>
                  <a:cubicBezTo>
                    <a:pt x="956" y="61"/>
                    <a:pt x="955" y="59"/>
                    <a:pt x="955" y="59"/>
                  </a:cubicBezTo>
                  <a:cubicBezTo>
                    <a:pt x="954" y="59"/>
                    <a:pt x="953" y="61"/>
                    <a:pt x="953" y="61"/>
                  </a:cubicBezTo>
                  <a:cubicBezTo>
                    <a:pt x="952" y="61"/>
                    <a:pt x="951" y="60"/>
                    <a:pt x="951" y="59"/>
                  </a:cubicBezTo>
                  <a:cubicBezTo>
                    <a:pt x="950" y="59"/>
                    <a:pt x="949" y="58"/>
                    <a:pt x="948" y="58"/>
                  </a:cubicBezTo>
                  <a:cubicBezTo>
                    <a:pt x="948" y="58"/>
                    <a:pt x="947" y="56"/>
                    <a:pt x="946" y="56"/>
                  </a:cubicBezTo>
                  <a:cubicBezTo>
                    <a:pt x="946" y="56"/>
                    <a:pt x="945" y="58"/>
                    <a:pt x="944" y="58"/>
                  </a:cubicBezTo>
                  <a:cubicBezTo>
                    <a:pt x="944" y="58"/>
                    <a:pt x="943" y="56"/>
                    <a:pt x="942" y="56"/>
                  </a:cubicBezTo>
                  <a:cubicBezTo>
                    <a:pt x="942" y="57"/>
                    <a:pt x="941" y="59"/>
                    <a:pt x="940" y="59"/>
                  </a:cubicBezTo>
                  <a:cubicBezTo>
                    <a:pt x="940" y="59"/>
                    <a:pt x="939" y="57"/>
                    <a:pt x="938" y="57"/>
                  </a:cubicBezTo>
                  <a:cubicBezTo>
                    <a:pt x="938" y="57"/>
                    <a:pt x="937" y="59"/>
                    <a:pt x="937" y="59"/>
                  </a:cubicBezTo>
                  <a:cubicBezTo>
                    <a:pt x="936" y="59"/>
                    <a:pt x="935" y="57"/>
                    <a:pt x="934" y="58"/>
                  </a:cubicBezTo>
                  <a:cubicBezTo>
                    <a:pt x="934" y="58"/>
                    <a:pt x="933" y="60"/>
                    <a:pt x="933" y="60"/>
                  </a:cubicBezTo>
                  <a:cubicBezTo>
                    <a:pt x="932" y="60"/>
                    <a:pt x="931" y="58"/>
                    <a:pt x="930" y="58"/>
                  </a:cubicBezTo>
                  <a:cubicBezTo>
                    <a:pt x="930" y="58"/>
                    <a:pt x="929" y="60"/>
                    <a:pt x="929" y="60"/>
                  </a:cubicBezTo>
                  <a:cubicBezTo>
                    <a:pt x="929" y="61"/>
                    <a:pt x="931" y="61"/>
                    <a:pt x="931" y="62"/>
                  </a:cubicBezTo>
                  <a:cubicBezTo>
                    <a:pt x="931" y="62"/>
                    <a:pt x="929" y="64"/>
                    <a:pt x="929" y="64"/>
                  </a:cubicBezTo>
                  <a:cubicBezTo>
                    <a:pt x="929" y="64"/>
                    <a:pt x="927" y="62"/>
                    <a:pt x="927" y="63"/>
                  </a:cubicBezTo>
                  <a:cubicBezTo>
                    <a:pt x="926" y="63"/>
                    <a:pt x="926" y="65"/>
                    <a:pt x="925" y="65"/>
                  </a:cubicBezTo>
                  <a:cubicBezTo>
                    <a:pt x="925" y="64"/>
                    <a:pt x="923" y="64"/>
                    <a:pt x="923" y="63"/>
                  </a:cubicBezTo>
                  <a:cubicBezTo>
                    <a:pt x="923" y="63"/>
                    <a:pt x="925" y="61"/>
                    <a:pt x="925" y="61"/>
                  </a:cubicBezTo>
                  <a:cubicBezTo>
                    <a:pt x="925" y="60"/>
                    <a:pt x="926" y="59"/>
                    <a:pt x="926" y="59"/>
                  </a:cubicBezTo>
                  <a:cubicBezTo>
                    <a:pt x="927" y="58"/>
                    <a:pt x="928" y="57"/>
                    <a:pt x="928" y="56"/>
                  </a:cubicBezTo>
                  <a:cubicBezTo>
                    <a:pt x="928" y="56"/>
                    <a:pt x="926" y="55"/>
                    <a:pt x="926" y="55"/>
                  </a:cubicBezTo>
                  <a:cubicBezTo>
                    <a:pt x="926" y="54"/>
                    <a:pt x="928" y="53"/>
                    <a:pt x="928" y="52"/>
                  </a:cubicBezTo>
                  <a:cubicBezTo>
                    <a:pt x="928" y="52"/>
                    <a:pt x="925" y="51"/>
                    <a:pt x="925" y="51"/>
                  </a:cubicBezTo>
                  <a:cubicBezTo>
                    <a:pt x="926" y="50"/>
                    <a:pt x="927" y="49"/>
                    <a:pt x="927" y="48"/>
                  </a:cubicBezTo>
                  <a:cubicBezTo>
                    <a:pt x="928" y="48"/>
                    <a:pt x="928" y="47"/>
                    <a:pt x="929" y="46"/>
                  </a:cubicBezTo>
                  <a:cubicBezTo>
                    <a:pt x="929" y="46"/>
                    <a:pt x="930" y="44"/>
                    <a:pt x="930" y="44"/>
                  </a:cubicBezTo>
                  <a:cubicBezTo>
                    <a:pt x="930" y="44"/>
                    <a:pt x="929" y="42"/>
                    <a:pt x="928" y="42"/>
                  </a:cubicBezTo>
                  <a:cubicBezTo>
                    <a:pt x="928" y="42"/>
                    <a:pt x="927" y="44"/>
                    <a:pt x="927" y="45"/>
                  </a:cubicBezTo>
                  <a:cubicBezTo>
                    <a:pt x="926" y="45"/>
                    <a:pt x="924" y="43"/>
                    <a:pt x="924" y="43"/>
                  </a:cubicBezTo>
                  <a:cubicBezTo>
                    <a:pt x="924" y="43"/>
                    <a:pt x="923" y="45"/>
                    <a:pt x="923" y="45"/>
                  </a:cubicBezTo>
                  <a:cubicBezTo>
                    <a:pt x="923" y="46"/>
                    <a:pt x="925" y="46"/>
                    <a:pt x="925" y="47"/>
                  </a:cubicBezTo>
                  <a:cubicBezTo>
                    <a:pt x="925" y="47"/>
                    <a:pt x="923" y="48"/>
                    <a:pt x="923" y="49"/>
                  </a:cubicBezTo>
                  <a:cubicBezTo>
                    <a:pt x="923" y="50"/>
                    <a:pt x="925" y="50"/>
                    <a:pt x="925" y="51"/>
                  </a:cubicBezTo>
                  <a:cubicBezTo>
                    <a:pt x="925" y="51"/>
                    <a:pt x="924" y="52"/>
                    <a:pt x="924" y="53"/>
                  </a:cubicBezTo>
                  <a:cubicBezTo>
                    <a:pt x="924" y="53"/>
                    <a:pt x="926" y="54"/>
                    <a:pt x="926" y="55"/>
                  </a:cubicBezTo>
                  <a:cubicBezTo>
                    <a:pt x="926" y="55"/>
                    <a:pt x="925" y="56"/>
                    <a:pt x="924" y="57"/>
                  </a:cubicBezTo>
                  <a:cubicBezTo>
                    <a:pt x="924" y="57"/>
                    <a:pt x="923" y="59"/>
                    <a:pt x="923" y="59"/>
                  </a:cubicBezTo>
                  <a:cubicBezTo>
                    <a:pt x="922" y="59"/>
                    <a:pt x="920" y="58"/>
                    <a:pt x="920" y="57"/>
                  </a:cubicBezTo>
                  <a:cubicBezTo>
                    <a:pt x="920" y="57"/>
                    <a:pt x="919" y="56"/>
                    <a:pt x="918" y="56"/>
                  </a:cubicBezTo>
                  <a:cubicBezTo>
                    <a:pt x="918" y="56"/>
                    <a:pt x="916" y="54"/>
                    <a:pt x="916" y="54"/>
                  </a:cubicBezTo>
                  <a:cubicBezTo>
                    <a:pt x="915" y="54"/>
                    <a:pt x="914" y="56"/>
                    <a:pt x="914" y="56"/>
                  </a:cubicBezTo>
                  <a:cubicBezTo>
                    <a:pt x="914" y="57"/>
                    <a:pt x="913" y="58"/>
                    <a:pt x="912" y="58"/>
                  </a:cubicBezTo>
                  <a:cubicBezTo>
                    <a:pt x="912" y="59"/>
                    <a:pt x="910" y="57"/>
                    <a:pt x="910" y="57"/>
                  </a:cubicBezTo>
                  <a:cubicBezTo>
                    <a:pt x="910" y="57"/>
                    <a:pt x="908" y="55"/>
                    <a:pt x="908" y="55"/>
                  </a:cubicBezTo>
                  <a:cubicBezTo>
                    <a:pt x="908" y="55"/>
                    <a:pt x="906" y="57"/>
                    <a:pt x="906" y="57"/>
                  </a:cubicBezTo>
                  <a:cubicBezTo>
                    <a:pt x="906" y="57"/>
                    <a:pt x="905" y="60"/>
                    <a:pt x="905" y="60"/>
                  </a:cubicBezTo>
                  <a:cubicBezTo>
                    <a:pt x="904" y="59"/>
                    <a:pt x="903" y="58"/>
                    <a:pt x="902" y="58"/>
                  </a:cubicBezTo>
                  <a:cubicBezTo>
                    <a:pt x="902" y="57"/>
                    <a:pt x="901" y="57"/>
                    <a:pt x="900" y="56"/>
                  </a:cubicBezTo>
                  <a:cubicBezTo>
                    <a:pt x="900" y="56"/>
                    <a:pt x="898" y="55"/>
                    <a:pt x="898" y="54"/>
                  </a:cubicBezTo>
                  <a:cubicBezTo>
                    <a:pt x="898" y="54"/>
                    <a:pt x="899" y="52"/>
                    <a:pt x="900" y="52"/>
                  </a:cubicBezTo>
                  <a:cubicBezTo>
                    <a:pt x="899" y="52"/>
                    <a:pt x="898" y="50"/>
                    <a:pt x="897" y="50"/>
                  </a:cubicBezTo>
                  <a:cubicBezTo>
                    <a:pt x="897" y="51"/>
                    <a:pt x="896" y="52"/>
                    <a:pt x="896" y="53"/>
                  </a:cubicBezTo>
                  <a:cubicBezTo>
                    <a:pt x="895" y="53"/>
                    <a:pt x="895" y="54"/>
                    <a:pt x="894" y="55"/>
                  </a:cubicBezTo>
                  <a:cubicBezTo>
                    <a:pt x="893" y="56"/>
                    <a:pt x="893" y="56"/>
                    <a:pt x="892" y="57"/>
                  </a:cubicBezTo>
                  <a:cubicBezTo>
                    <a:pt x="892" y="58"/>
                    <a:pt x="891" y="59"/>
                    <a:pt x="890" y="59"/>
                  </a:cubicBezTo>
                  <a:cubicBezTo>
                    <a:pt x="890" y="59"/>
                    <a:pt x="889" y="58"/>
                    <a:pt x="888" y="58"/>
                  </a:cubicBezTo>
                  <a:cubicBezTo>
                    <a:pt x="888" y="58"/>
                    <a:pt x="886" y="56"/>
                    <a:pt x="886" y="56"/>
                  </a:cubicBezTo>
                  <a:cubicBezTo>
                    <a:pt x="886" y="56"/>
                    <a:pt x="888" y="54"/>
                    <a:pt x="888" y="54"/>
                  </a:cubicBezTo>
                  <a:cubicBezTo>
                    <a:pt x="887" y="54"/>
                    <a:pt x="886" y="52"/>
                    <a:pt x="885" y="52"/>
                  </a:cubicBezTo>
                  <a:cubicBezTo>
                    <a:pt x="885" y="52"/>
                    <a:pt x="884" y="54"/>
                    <a:pt x="884" y="54"/>
                  </a:cubicBezTo>
                  <a:cubicBezTo>
                    <a:pt x="883" y="55"/>
                    <a:pt x="883" y="56"/>
                    <a:pt x="882" y="57"/>
                  </a:cubicBezTo>
                  <a:cubicBezTo>
                    <a:pt x="882" y="57"/>
                    <a:pt x="881" y="59"/>
                    <a:pt x="880" y="59"/>
                  </a:cubicBezTo>
                  <a:cubicBezTo>
                    <a:pt x="880" y="59"/>
                    <a:pt x="878" y="57"/>
                    <a:pt x="878" y="57"/>
                  </a:cubicBezTo>
                  <a:cubicBezTo>
                    <a:pt x="878" y="57"/>
                    <a:pt x="876" y="59"/>
                    <a:pt x="876" y="59"/>
                  </a:cubicBezTo>
                  <a:cubicBezTo>
                    <a:pt x="877" y="60"/>
                    <a:pt x="879" y="61"/>
                    <a:pt x="879" y="61"/>
                  </a:cubicBezTo>
                  <a:cubicBezTo>
                    <a:pt x="879" y="62"/>
                    <a:pt x="877" y="63"/>
                    <a:pt x="877" y="63"/>
                  </a:cubicBezTo>
                  <a:cubicBezTo>
                    <a:pt x="876" y="64"/>
                    <a:pt x="876" y="65"/>
                    <a:pt x="875" y="65"/>
                  </a:cubicBezTo>
                  <a:cubicBezTo>
                    <a:pt x="875" y="66"/>
                    <a:pt x="874" y="68"/>
                    <a:pt x="874" y="68"/>
                  </a:cubicBezTo>
                  <a:cubicBezTo>
                    <a:pt x="873" y="68"/>
                    <a:pt x="872" y="66"/>
                    <a:pt x="871" y="66"/>
                  </a:cubicBezTo>
                  <a:cubicBezTo>
                    <a:pt x="871" y="66"/>
                    <a:pt x="870" y="68"/>
                    <a:pt x="870" y="68"/>
                  </a:cubicBezTo>
                  <a:cubicBezTo>
                    <a:pt x="868" y="67"/>
                    <a:pt x="867" y="66"/>
                    <a:pt x="865" y="65"/>
                  </a:cubicBezTo>
                  <a:cubicBezTo>
                    <a:pt x="866" y="64"/>
                    <a:pt x="866" y="63"/>
                    <a:pt x="867" y="63"/>
                  </a:cubicBezTo>
                  <a:cubicBezTo>
                    <a:pt x="867" y="62"/>
                    <a:pt x="869" y="61"/>
                    <a:pt x="869" y="60"/>
                  </a:cubicBezTo>
                  <a:cubicBezTo>
                    <a:pt x="869" y="60"/>
                    <a:pt x="866" y="59"/>
                    <a:pt x="866" y="59"/>
                  </a:cubicBezTo>
                  <a:cubicBezTo>
                    <a:pt x="867" y="58"/>
                    <a:pt x="868" y="56"/>
                    <a:pt x="868" y="56"/>
                  </a:cubicBezTo>
                  <a:cubicBezTo>
                    <a:pt x="869" y="56"/>
                    <a:pt x="870" y="58"/>
                    <a:pt x="870" y="58"/>
                  </a:cubicBezTo>
                  <a:cubicBezTo>
                    <a:pt x="871" y="58"/>
                    <a:pt x="872" y="59"/>
                    <a:pt x="873" y="60"/>
                  </a:cubicBezTo>
                  <a:cubicBezTo>
                    <a:pt x="873" y="60"/>
                    <a:pt x="874" y="61"/>
                    <a:pt x="875" y="62"/>
                  </a:cubicBezTo>
                  <a:cubicBezTo>
                    <a:pt x="875" y="61"/>
                    <a:pt x="877" y="60"/>
                    <a:pt x="876" y="59"/>
                  </a:cubicBezTo>
                  <a:cubicBezTo>
                    <a:pt x="876" y="59"/>
                    <a:pt x="874" y="58"/>
                    <a:pt x="874" y="58"/>
                  </a:cubicBezTo>
                  <a:cubicBezTo>
                    <a:pt x="874" y="57"/>
                    <a:pt x="876" y="56"/>
                    <a:pt x="876" y="55"/>
                  </a:cubicBezTo>
                  <a:cubicBezTo>
                    <a:pt x="876" y="55"/>
                    <a:pt x="874" y="54"/>
                    <a:pt x="874" y="54"/>
                  </a:cubicBezTo>
                  <a:cubicBezTo>
                    <a:pt x="874" y="53"/>
                    <a:pt x="876" y="52"/>
                    <a:pt x="875" y="51"/>
                  </a:cubicBezTo>
                  <a:cubicBezTo>
                    <a:pt x="875" y="51"/>
                    <a:pt x="874" y="50"/>
                    <a:pt x="873" y="50"/>
                  </a:cubicBezTo>
                  <a:cubicBezTo>
                    <a:pt x="873" y="50"/>
                    <a:pt x="872" y="52"/>
                    <a:pt x="871" y="52"/>
                  </a:cubicBezTo>
                  <a:cubicBezTo>
                    <a:pt x="871" y="52"/>
                    <a:pt x="870" y="50"/>
                    <a:pt x="869" y="50"/>
                  </a:cubicBezTo>
                  <a:cubicBezTo>
                    <a:pt x="869" y="51"/>
                    <a:pt x="868" y="52"/>
                    <a:pt x="868" y="52"/>
                  </a:cubicBezTo>
                  <a:cubicBezTo>
                    <a:pt x="867" y="53"/>
                    <a:pt x="866" y="55"/>
                    <a:pt x="866" y="55"/>
                  </a:cubicBezTo>
                  <a:cubicBezTo>
                    <a:pt x="865" y="55"/>
                    <a:pt x="864" y="53"/>
                    <a:pt x="864" y="53"/>
                  </a:cubicBezTo>
                  <a:cubicBezTo>
                    <a:pt x="863" y="52"/>
                    <a:pt x="862" y="52"/>
                    <a:pt x="861" y="51"/>
                  </a:cubicBezTo>
                  <a:cubicBezTo>
                    <a:pt x="861" y="51"/>
                    <a:pt x="859" y="50"/>
                    <a:pt x="859" y="50"/>
                  </a:cubicBezTo>
                  <a:cubicBezTo>
                    <a:pt x="859" y="50"/>
                    <a:pt x="858" y="51"/>
                    <a:pt x="857" y="52"/>
                  </a:cubicBezTo>
                  <a:cubicBezTo>
                    <a:pt x="857" y="53"/>
                    <a:pt x="856" y="53"/>
                    <a:pt x="856" y="54"/>
                  </a:cubicBezTo>
                  <a:cubicBezTo>
                    <a:pt x="855" y="55"/>
                    <a:pt x="855" y="56"/>
                    <a:pt x="854" y="56"/>
                  </a:cubicBezTo>
                  <a:cubicBezTo>
                    <a:pt x="853" y="57"/>
                    <a:pt x="853" y="58"/>
                    <a:pt x="852" y="59"/>
                  </a:cubicBezTo>
                  <a:cubicBezTo>
                    <a:pt x="852" y="59"/>
                    <a:pt x="851" y="61"/>
                    <a:pt x="851" y="61"/>
                  </a:cubicBezTo>
                  <a:cubicBezTo>
                    <a:pt x="850" y="61"/>
                    <a:pt x="849" y="59"/>
                    <a:pt x="848" y="59"/>
                  </a:cubicBezTo>
                  <a:cubicBezTo>
                    <a:pt x="848" y="58"/>
                    <a:pt x="847" y="58"/>
                    <a:pt x="846" y="57"/>
                  </a:cubicBezTo>
                  <a:cubicBezTo>
                    <a:pt x="846" y="57"/>
                    <a:pt x="844" y="56"/>
                    <a:pt x="844" y="56"/>
                  </a:cubicBezTo>
                  <a:cubicBezTo>
                    <a:pt x="843" y="56"/>
                    <a:pt x="842" y="54"/>
                    <a:pt x="842" y="54"/>
                  </a:cubicBezTo>
                  <a:cubicBezTo>
                    <a:pt x="841" y="54"/>
                    <a:pt x="840" y="56"/>
                    <a:pt x="840" y="56"/>
                  </a:cubicBezTo>
                  <a:cubicBezTo>
                    <a:pt x="840" y="57"/>
                    <a:pt x="839" y="58"/>
                    <a:pt x="838" y="58"/>
                  </a:cubicBezTo>
                  <a:cubicBezTo>
                    <a:pt x="838" y="59"/>
                    <a:pt x="837" y="57"/>
                    <a:pt x="836" y="57"/>
                  </a:cubicBezTo>
                  <a:cubicBezTo>
                    <a:pt x="835" y="57"/>
                    <a:pt x="835" y="59"/>
                    <a:pt x="834" y="59"/>
                  </a:cubicBezTo>
                  <a:cubicBezTo>
                    <a:pt x="834" y="59"/>
                    <a:pt x="833" y="57"/>
                    <a:pt x="832" y="57"/>
                  </a:cubicBezTo>
                  <a:cubicBezTo>
                    <a:pt x="832" y="57"/>
                    <a:pt x="831" y="59"/>
                    <a:pt x="830" y="59"/>
                  </a:cubicBezTo>
                  <a:cubicBezTo>
                    <a:pt x="830" y="60"/>
                    <a:pt x="829" y="62"/>
                    <a:pt x="829" y="62"/>
                  </a:cubicBezTo>
                  <a:cubicBezTo>
                    <a:pt x="828" y="62"/>
                    <a:pt x="827" y="60"/>
                    <a:pt x="826" y="60"/>
                  </a:cubicBezTo>
                  <a:cubicBezTo>
                    <a:pt x="826" y="60"/>
                    <a:pt x="825" y="62"/>
                    <a:pt x="825" y="62"/>
                  </a:cubicBezTo>
                  <a:cubicBezTo>
                    <a:pt x="824" y="62"/>
                    <a:pt x="823" y="60"/>
                    <a:pt x="823" y="61"/>
                  </a:cubicBezTo>
                  <a:cubicBezTo>
                    <a:pt x="822" y="61"/>
                    <a:pt x="822" y="62"/>
                    <a:pt x="821" y="63"/>
                  </a:cubicBezTo>
                  <a:cubicBezTo>
                    <a:pt x="820" y="63"/>
                    <a:pt x="820" y="64"/>
                    <a:pt x="819" y="65"/>
                  </a:cubicBezTo>
                  <a:cubicBezTo>
                    <a:pt x="819" y="65"/>
                    <a:pt x="817" y="63"/>
                    <a:pt x="817" y="63"/>
                  </a:cubicBezTo>
                  <a:cubicBezTo>
                    <a:pt x="817" y="63"/>
                    <a:pt x="818" y="61"/>
                    <a:pt x="819" y="61"/>
                  </a:cubicBezTo>
                  <a:cubicBezTo>
                    <a:pt x="819" y="61"/>
                    <a:pt x="820" y="59"/>
                    <a:pt x="820" y="59"/>
                  </a:cubicBezTo>
                  <a:cubicBezTo>
                    <a:pt x="821" y="59"/>
                    <a:pt x="822" y="61"/>
                    <a:pt x="823" y="61"/>
                  </a:cubicBezTo>
                  <a:cubicBezTo>
                    <a:pt x="823" y="60"/>
                    <a:pt x="824" y="59"/>
                    <a:pt x="824" y="58"/>
                  </a:cubicBezTo>
                  <a:cubicBezTo>
                    <a:pt x="825" y="58"/>
                    <a:pt x="825" y="57"/>
                    <a:pt x="826" y="56"/>
                  </a:cubicBezTo>
                  <a:cubicBezTo>
                    <a:pt x="826" y="55"/>
                    <a:pt x="827" y="55"/>
                    <a:pt x="828" y="54"/>
                  </a:cubicBezTo>
                  <a:cubicBezTo>
                    <a:pt x="828" y="53"/>
                    <a:pt x="829" y="52"/>
                    <a:pt x="829" y="52"/>
                  </a:cubicBezTo>
                  <a:cubicBezTo>
                    <a:pt x="830" y="52"/>
                    <a:pt x="831" y="53"/>
                    <a:pt x="832" y="53"/>
                  </a:cubicBezTo>
                  <a:cubicBezTo>
                    <a:pt x="832" y="53"/>
                    <a:pt x="834" y="55"/>
                    <a:pt x="834" y="55"/>
                  </a:cubicBezTo>
                  <a:cubicBezTo>
                    <a:pt x="834" y="54"/>
                    <a:pt x="835" y="53"/>
                    <a:pt x="836" y="53"/>
                  </a:cubicBezTo>
                  <a:cubicBezTo>
                    <a:pt x="836" y="53"/>
                    <a:pt x="837" y="51"/>
                    <a:pt x="837" y="51"/>
                  </a:cubicBezTo>
                  <a:cubicBezTo>
                    <a:pt x="837" y="50"/>
                    <a:pt x="835" y="49"/>
                    <a:pt x="835" y="49"/>
                  </a:cubicBezTo>
                  <a:cubicBezTo>
                    <a:pt x="835" y="48"/>
                    <a:pt x="836" y="47"/>
                    <a:pt x="837" y="47"/>
                  </a:cubicBezTo>
                  <a:cubicBezTo>
                    <a:pt x="837" y="46"/>
                    <a:pt x="838" y="45"/>
                    <a:pt x="838" y="44"/>
                  </a:cubicBezTo>
                  <a:cubicBezTo>
                    <a:pt x="839" y="44"/>
                    <a:pt x="840" y="43"/>
                    <a:pt x="840" y="42"/>
                  </a:cubicBezTo>
                  <a:cubicBezTo>
                    <a:pt x="839" y="41"/>
                    <a:pt x="837" y="40"/>
                    <a:pt x="836" y="39"/>
                  </a:cubicBezTo>
                  <a:cubicBezTo>
                    <a:pt x="835" y="38"/>
                    <a:pt x="834" y="38"/>
                    <a:pt x="833" y="37"/>
                  </a:cubicBezTo>
                  <a:cubicBezTo>
                    <a:pt x="833" y="38"/>
                    <a:pt x="832" y="39"/>
                    <a:pt x="832" y="39"/>
                  </a:cubicBezTo>
                  <a:cubicBezTo>
                    <a:pt x="832" y="40"/>
                    <a:pt x="834" y="40"/>
                    <a:pt x="834" y="41"/>
                  </a:cubicBezTo>
                  <a:cubicBezTo>
                    <a:pt x="834" y="42"/>
                    <a:pt x="832" y="43"/>
                    <a:pt x="832" y="43"/>
                  </a:cubicBezTo>
                  <a:cubicBezTo>
                    <a:pt x="832" y="43"/>
                    <a:pt x="834" y="45"/>
                    <a:pt x="834" y="45"/>
                  </a:cubicBezTo>
                  <a:cubicBezTo>
                    <a:pt x="834" y="45"/>
                    <a:pt x="833" y="47"/>
                    <a:pt x="833" y="47"/>
                  </a:cubicBezTo>
                  <a:cubicBezTo>
                    <a:pt x="832" y="47"/>
                    <a:pt x="831" y="46"/>
                    <a:pt x="831" y="45"/>
                  </a:cubicBezTo>
                  <a:cubicBezTo>
                    <a:pt x="830" y="45"/>
                    <a:pt x="829" y="44"/>
                    <a:pt x="828" y="44"/>
                  </a:cubicBezTo>
                  <a:cubicBezTo>
                    <a:pt x="828" y="44"/>
                    <a:pt x="827" y="46"/>
                    <a:pt x="827" y="46"/>
                  </a:cubicBezTo>
                  <a:cubicBezTo>
                    <a:pt x="826" y="46"/>
                    <a:pt x="825" y="44"/>
                    <a:pt x="824" y="44"/>
                  </a:cubicBezTo>
                  <a:cubicBezTo>
                    <a:pt x="824" y="44"/>
                    <a:pt x="823" y="46"/>
                    <a:pt x="823" y="46"/>
                  </a:cubicBezTo>
                  <a:cubicBezTo>
                    <a:pt x="822" y="47"/>
                    <a:pt x="821" y="49"/>
                    <a:pt x="821" y="49"/>
                  </a:cubicBezTo>
                  <a:cubicBezTo>
                    <a:pt x="821" y="49"/>
                    <a:pt x="819" y="47"/>
                    <a:pt x="819" y="47"/>
                  </a:cubicBezTo>
                  <a:cubicBezTo>
                    <a:pt x="818" y="47"/>
                    <a:pt x="817" y="49"/>
                    <a:pt x="817" y="49"/>
                  </a:cubicBezTo>
                  <a:cubicBezTo>
                    <a:pt x="816" y="50"/>
                    <a:pt x="816" y="51"/>
                    <a:pt x="815" y="51"/>
                  </a:cubicBezTo>
                  <a:cubicBezTo>
                    <a:pt x="815" y="52"/>
                    <a:pt x="814" y="53"/>
                    <a:pt x="814" y="54"/>
                  </a:cubicBezTo>
                  <a:cubicBezTo>
                    <a:pt x="813" y="54"/>
                    <a:pt x="812" y="56"/>
                    <a:pt x="812" y="56"/>
                  </a:cubicBezTo>
                  <a:cubicBezTo>
                    <a:pt x="811" y="56"/>
                    <a:pt x="810" y="54"/>
                    <a:pt x="810" y="54"/>
                  </a:cubicBezTo>
                  <a:cubicBezTo>
                    <a:pt x="809" y="54"/>
                    <a:pt x="809" y="56"/>
                    <a:pt x="808" y="56"/>
                  </a:cubicBezTo>
                  <a:cubicBezTo>
                    <a:pt x="808" y="57"/>
                    <a:pt x="806" y="55"/>
                    <a:pt x="806" y="55"/>
                  </a:cubicBezTo>
                  <a:cubicBezTo>
                    <a:pt x="805" y="55"/>
                    <a:pt x="804" y="53"/>
                    <a:pt x="803" y="53"/>
                  </a:cubicBezTo>
                  <a:cubicBezTo>
                    <a:pt x="803" y="53"/>
                    <a:pt x="805" y="51"/>
                    <a:pt x="805" y="51"/>
                  </a:cubicBezTo>
                  <a:cubicBezTo>
                    <a:pt x="806" y="50"/>
                    <a:pt x="806" y="49"/>
                    <a:pt x="807" y="49"/>
                  </a:cubicBezTo>
                  <a:cubicBezTo>
                    <a:pt x="807" y="48"/>
                    <a:pt x="808" y="47"/>
                    <a:pt x="809" y="46"/>
                  </a:cubicBezTo>
                  <a:cubicBezTo>
                    <a:pt x="808" y="46"/>
                    <a:pt x="807" y="45"/>
                    <a:pt x="806" y="45"/>
                  </a:cubicBezTo>
                  <a:cubicBezTo>
                    <a:pt x="806" y="45"/>
                    <a:pt x="805" y="47"/>
                    <a:pt x="805" y="47"/>
                  </a:cubicBezTo>
                  <a:cubicBezTo>
                    <a:pt x="804" y="47"/>
                    <a:pt x="803" y="45"/>
                    <a:pt x="802" y="45"/>
                  </a:cubicBezTo>
                  <a:cubicBezTo>
                    <a:pt x="802" y="45"/>
                    <a:pt x="801" y="47"/>
                    <a:pt x="801" y="47"/>
                  </a:cubicBezTo>
                  <a:cubicBezTo>
                    <a:pt x="800" y="48"/>
                    <a:pt x="800" y="49"/>
                    <a:pt x="799" y="50"/>
                  </a:cubicBezTo>
                  <a:cubicBezTo>
                    <a:pt x="798" y="50"/>
                    <a:pt x="798" y="51"/>
                    <a:pt x="797" y="52"/>
                  </a:cubicBezTo>
                  <a:cubicBezTo>
                    <a:pt x="797" y="51"/>
                    <a:pt x="796" y="51"/>
                    <a:pt x="795" y="50"/>
                  </a:cubicBezTo>
                  <a:cubicBezTo>
                    <a:pt x="795" y="50"/>
                    <a:pt x="793" y="48"/>
                    <a:pt x="793" y="48"/>
                  </a:cubicBezTo>
                  <a:cubicBezTo>
                    <a:pt x="792" y="49"/>
                    <a:pt x="792" y="50"/>
                    <a:pt x="791" y="51"/>
                  </a:cubicBezTo>
                  <a:cubicBezTo>
                    <a:pt x="793" y="52"/>
                    <a:pt x="794" y="53"/>
                    <a:pt x="796" y="54"/>
                  </a:cubicBezTo>
                  <a:cubicBezTo>
                    <a:pt x="796" y="55"/>
                    <a:pt x="797" y="55"/>
                    <a:pt x="798" y="56"/>
                  </a:cubicBezTo>
                  <a:cubicBezTo>
                    <a:pt x="799" y="56"/>
                    <a:pt x="799" y="57"/>
                    <a:pt x="800" y="58"/>
                  </a:cubicBezTo>
                  <a:cubicBezTo>
                    <a:pt x="800" y="58"/>
                    <a:pt x="802" y="59"/>
                    <a:pt x="802" y="59"/>
                  </a:cubicBezTo>
                  <a:cubicBezTo>
                    <a:pt x="802" y="59"/>
                    <a:pt x="804" y="57"/>
                    <a:pt x="804" y="57"/>
                  </a:cubicBezTo>
                  <a:cubicBezTo>
                    <a:pt x="804" y="57"/>
                    <a:pt x="806" y="58"/>
                    <a:pt x="806" y="59"/>
                  </a:cubicBezTo>
                  <a:cubicBezTo>
                    <a:pt x="806" y="59"/>
                    <a:pt x="805" y="61"/>
                    <a:pt x="805" y="61"/>
                  </a:cubicBezTo>
                  <a:cubicBezTo>
                    <a:pt x="804" y="61"/>
                    <a:pt x="803" y="63"/>
                    <a:pt x="803" y="63"/>
                  </a:cubicBezTo>
                  <a:cubicBezTo>
                    <a:pt x="802" y="63"/>
                    <a:pt x="801" y="62"/>
                    <a:pt x="801" y="61"/>
                  </a:cubicBezTo>
                  <a:cubicBezTo>
                    <a:pt x="800" y="62"/>
                    <a:pt x="799" y="63"/>
                    <a:pt x="799" y="64"/>
                  </a:cubicBezTo>
                  <a:cubicBezTo>
                    <a:pt x="799" y="64"/>
                    <a:pt x="797" y="66"/>
                    <a:pt x="797" y="66"/>
                  </a:cubicBezTo>
                  <a:cubicBezTo>
                    <a:pt x="796" y="66"/>
                    <a:pt x="796" y="64"/>
                    <a:pt x="795" y="64"/>
                  </a:cubicBezTo>
                  <a:cubicBezTo>
                    <a:pt x="795" y="64"/>
                    <a:pt x="793" y="67"/>
                    <a:pt x="793" y="66"/>
                  </a:cubicBezTo>
                  <a:cubicBezTo>
                    <a:pt x="793" y="66"/>
                    <a:pt x="791" y="65"/>
                    <a:pt x="791" y="65"/>
                  </a:cubicBezTo>
                  <a:cubicBezTo>
                    <a:pt x="791" y="64"/>
                    <a:pt x="793" y="63"/>
                    <a:pt x="793" y="63"/>
                  </a:cubicBezTo>
                  <a:cubicBezTo>
                    <a:pt x="793" y="62"/>
                    <a:pt x="795" y="60"/>
                    <a:pt x="794" y="60"/>
                  </a:cubicBezTo>
                  <a:cubicBezTo>
                    <a:pt x="794" y="60"/>
                    <a:pt x="792" y="59"/>
                    <a:pt x="792" y="59"/>
                  </a:cubicBezTo>
                  <a:cubicBezTo>
                    <a:pt x="792" y="59"/>
                    <a:pt x="791" y="61"/>
                    <a:pt x="791" y="61"/>
                  </a:cubicBezTo>
                  <a:cubicBezTo>
                    <a:pt x="790" y="61"/>
                    <a:pt x="789" y="60"/>
                    <a:pt x="788" y="59"/>
                  </a:cubicBezTo>
                  <a:cubicBezTo>
                    <a:pt x="788" y="59"/>
                    <a:pt x="786" y="58"/>
                    <a:pt x="786" y="57"/>
                  </a:cubicBezTo>
                  <a:cubicBezTo>
                    <a:pt x="786" y="57"/>
                    <a:pt x="788" y="55"/>
                    <a:pt x="788" y="55"/>
                  </a:cubicBezTo>
                  <a:cubicBezTo>
                    <a:pt x="788" y="54"/>
                    <a:pt x="789" y="54"/>
                    <a:pt x="789" y="53"/>
                  </a:cubicBezTo>
                  <a:cubicBezTo>
                    <a:pt x="790" y="52"/>
                    <a:pt x="791" y="51"/>
                    <a:pt x="791" y="51"/>
                  </a:cubicBezTo>
                  <a:cubicBezTo>
                    <a:pt x="791" y="50"/>
                    <a:pt x="789" y="49"/>
                    <a:pt x="789" y="49"/>
                  </a:cubicBezTo>
                  <a:cubicBezTo>
                    <a:pt x="789" y="48"/>
                    <a:pt x="791" y="47"/>
                    <a:pt x="791" y="47"/>
                  </a:cubicBezTo>
                  <a:cubicBezTo>
                    <a:pt x="791" y="46"/>
                    <a:pt x="788" y="46"/>
                    <a:pt x="788" y="45"/>
                  </a:cubicBezTo>
                  <a:cubicBezTo>
                    <a:pt x="788" y="46"/>
                    <a:pt x="787" y="47"/>
                    <a:pt x="787" y="47"/>
                  </a:cubicBezTo>
                  <a:cubicBezTo>
                    <a:pt x="786" y="48"/>
                    <a:pt x="785" y="49"/>
                    <a:pt x="785" y="50"/>
                  </a:cubicBezTo>
                  <a:cubicBezTo>
                    <a:pt x="785" y="50"/>
                    <a:pt x="787" y="51"/>
                    <a:pt x="787" y="51"/>
                  </a:cubicBezTo>
                  <a:cubicBezTo>
                    <a:pt x="787" y="52"/>
                    <a:pt x="786" y="53"/>
                    <a:pt x="786" y="53"/>
                  </a:cubicBezTo>
                  <a:cubicBezTo>
                    <a:pt x="785" y="54"/>
                    <a:pt x="784" y="52"/>
                    <a:pt x="783" y="52"/>
                  </a:cubicBezTo>
                  <a:cubicBezTo>
                    <a:pt x="782" y="53"/>
                    <a:pt x="781" y="55"/>
                    <a:pt x="780" y="56"/>
                  </a:cubicBezTo>
                  <a:cubicBezTo>
                    <a:pt x="778" y="55"/>
                    <a:pt x="777" y="54"/>
                    <a:pt x="775" y="53"/>
                  </a:cubicBezTo>
                  <a:cubicBezTo>
                    <a:pt x="777" y="51"/>
                    <a:pt x="778" y="50"/>
                    <a:pt x="779" y="48"/>
                  </a:cubicBezTo>
                  <a:cubicBezTo>
                    <a:pt x="779" y="48"/>
                    <a:pt x="780" y="50"/>
                    <a:pt x="781" y="50"/>
                  </a:cubicBezTo>
                  <a:cubicBezTo>
                    <a:pt x="781" y="50"/>
                    <a:pt x="783" y="48"/>
                    <a:pt x="783" y="48"/>
                  </a:cubicBezTo>
                  <a:cubicBezTo>
                    <a:pt x="783" y="48"/>
                    <a:pt x="781" y="46"/>
                    <a:pt x="781" y="46"/>
                  </a:cubicBezTo>
                  <a:cubicBezTo>
                    <a:pt x="780" y="46"/>
                    <a:pt x="782" y="44"/>
                    <a:pt x="782" y="44"/>
                  </a:cubicBezTo>
                  <a:cubicBezTo>
                    <a:pt x="782" y="43"/>
                    <a:pt x="780" y="43"/>
                    <a:pt x="780" y="42"/>
                  </a:cubicBezTo>
                  <a:cubicBezTo>
                    <a:pt x="779" y="44"/>
                    <a:pt x="778" y="45"/>
                    <a:pt x="777" y="47"/>
                  </a:cubicBezTo>
                  <a:cubicBezTo>
                    <a:pt x="776" y="47"/>
                    <a:pt x="776" y="48"/>
                    <a:pt x="775" y="49"/>
                  </a:cubicBezTo>
                  <a:cubicBezTo>
                    <a:pt x="775" y="49"/>
                    <a:pt x="773" y="47"/>
                    <a:pt x="773" y="47"/>
                  </a:cubicBezTo>
                  <a:cubicBezTo>
                    <a:pt x="772" y="47"/>
                    <a:pt x="771" y="49"/>
                    <a:pt x="771" y="49"/>
                  </a:cubicBezTo>
                  <a:cubicBezTo>
                    <a:pt x="771" y="50"/>
                    <a:pt x="770" y="52"/>
                    <a:pt x="769" y="52"/>
                  </a:cubicBezTo>
                  <a:cubicBezTo>
                    <a:pt x="769" y="52"/>
                    <a:pt x="767" y="50"/>
                    <a:pt x="767" y="50"/>
                  </a:cubicBezTo>
                  <a:cubicBezTo>
                    <a:pt x="767" y="50"/>
                    <a:pt x="765" y="48"/>
                    <a:pt x="765" y="48"/>
                  </a:cubicBezTo>
                  <a:cubicBezTo>
                    <a:pt x="765" y="48"/>
                    <a:pt x="763" y="50"/>
                    <a:pt x="763" y="50"/>
                  </a:cubicBezTo>
                  <a:cubicBezTo>
                    <a:pt x="763" y="51"/>
                    <a:pt x="765" y="52"/>
                    <a:pt x="765" y="52"/>
                  </a:cubicBezTo>
                  <a:cubicBezTo>
                    <a:pt x="765" y="53"/>
                    <a:pt x="764" y="54"/>
                    <a:pt x="764" y="54"/>
                  </a:cubicBezTo>
                  <a:cubicBezTo>
                    <a:pt x="763" y="55"/>
                    <a:pt x="763" y="56"/>
                    <a:pt x="762" y="57"/>
                  </a:cubicBezTo>
                  <a:cubicBezTo>
                    <a:pt x="762" y="57"/>
                    <a:pt x="760" y="55"/>
                    <a:pt x="760" y="55"/>
                  </a:cubicBezTo>
                  <a:cubicBezTo>
                    <a:pt x="759" y="55"/>
                    <a:pt x="758" y="57"/>
                    <a:pt x="758" y="57"/>
                  </a:cubicBezTo>
                  <a:cubicBezTo>
                    <a:pt x="758" y="58"/>
                    <a:pt x="756" y="59"/>
                    <a:pt x="756" y="59"/>
                  </a:cubicBezTo>
                  <a:cubicBezTo>
                    <a:pt x="756" y="60"/>
                    <a:pt x="759" y="61"/>
                    <a:pt x="758" y="61"/>
                  </a:cubicBezTo>
                  <a:cubicBezTo>
                    <a:pt x="758" y="62"/>
                    <a:pt x="757" y="63"/>
                    <a:pt x="757" y="63"/>
                  </a:cubicBezTo>
                  <a:cubicBezTo>
                    <a:pt x="756" y="64"/>
                    <a:pt x="756" y="65"/>
                    <a:pt x="755" y="66"/>
                  </a:cubicBezTo>
                  <a:cubicBezTo>
                    <a:pt x="755" y="66"/>
                    <a:pt x="753" y="64"/>
                    <a:pt x="753" y="64"/>
                  </a:cubicBezTo>
                  <a:cubicBezTo>
                    <a:pt x="753" y="64"/>
                    <a:pt x="754" y="62"/>
                    <a:pt x="755" y="62"/>
                  </a:cubicBezTo>
                  <a:cubicBezTo>
                    <a:pt x="755" y="61"/>
                    <a:pt x="756" y="60"/>
                    <a:pt x="756" y="59"/>
                  </a:cubicBezTo>
                  <a:cubicBezTo>
                    <a:pt x="756" y="59"/>
                    <a:pt x="754" y="58"/>
                    <a:pt x="754" y="58"/>
                  </a:cubicBezTo>
                  <a:cubicBezTo>
                    <a:pt x="754" y="57"/>
                    <a:pt x="756" y="56"/>
                    <a:pt x="756" y="55"/>
                  </a:cubicBezTo>
                  <a:cubicBezTo>
                    <a:pt x="756" y="55"/>
                    <a:pt x="754" y="54"/>
                    <a:pt x="753" y="54"/>
                  </a:cubicBezTo>
                  <a:cubicBezTo>
                    <a:pt x="753" y="53"/>
                    <a:pt x="752" y="53"/>
                    <a:pt x="751" y="52"/>
                  </a:cubicBezTo>
                  <a:cubicBezTo>
                    <a:pt x="751" y="53"/>
                    <a:pt x="749" y="54"/>
                    <a:pt x="750" y="54"/>
                  </a:cubicBezTo>
                  <a:cubicBezTo>
                    <a:pt x="750" y="55"/>
                    <a:pt x="752" y="55"/>
                    <a:pt x="752" y="56"/>
                  </a:cubicBezTo>
                  <a:cubicBezTo>
                    <a:pt x="752" y="56"/>
                    <a:pt x="750" y="58"/>
                    <a:pt x="750" y="58"/>
                  </a:cubicBezTo>
                  <a:cubicBezTo>
                    <a:pt x="750" y="58"/>
                    <a:pt x="748" y="56"/>
                    <a:pt x="748" y="57"/>
                  </a:cubicBezTo>
                  <a:cubicBezTo>
                    <a:pt x="747" y="57"/>
                    <a:pt x="747" y="59"/>
                    <a:pt x="746" y="59"/>
                  </a:cubicBezTo>
                  <a:cubicBezTo>
                    <a:pt x="747" y="59"/>
                    <a:pt x="748" y="61"/>
                    <a:pt x="748" y="60"/>
                  </a:cubicBezTo>
                  <a:cubicBezTo>
                    <a:pt x="748" y="61"/>
                    <a:pt x="747" y="63"/>
                    <a:pt x="747" y="63"/>
                  </a:cubicBezTo>
                  <a:cubicBezTo>
                    <a:pt x="746" y="63"/>
                    <a:pt x="745" y="61"/>
                    <a:pt x="744" y="61"/>
                  </a:cubicBezTo>
                  <a:cubicBezTo>
                    <a:pt x="744" y="61"/>
                    <a:pt x="742" y="60"/>
                    <a:pt x="742" y="59"/>
                  </a:cubicBezTo>
                  <a:cubicBezTo>
                    <a:pt x="742" y="59"/>
                    <a:pt x="744" y="58"/>
                    <a:pt x="744" y="57"/>
                  </a:cubicBezTo>
                  <a:cubicBezTo>
                    <a:pt x="744" y="56"/>
                    <a:pt x="742" y="56"/>
                    <a:pt x="742" y="55"/>
                  </a:cubicBezTo>
                  <a:cubicBezTo>
                    <a:pt x="742" y="55"/>
                    <a:pt x="744" y="54"/>
                    <a:pt x="743" y="53"/>
                  </a:cubicBezTo>
                  <a:cubicBezTo>
                    <a:pt x="743" y="52"/>
                    <a:pt x="742" y="52"/>
                    <a:pt x="741" y="51"/>
                  </a:cubicBezTo>
                  <a:cubicBezTo>
                    <a:pt x="740" y="53"/>
                    <a:pt x="739" y="54"/>
                    <a:pt x="738" y="56"/>
                  </a:cubicBezTo>
                  <a:cubicBezTo>
                    <a:pt x="737" y="57"/>
                    <a:pt x="736" y="57"/>
                    <a:pt x="736" y="58"/>
                  </a:cubicBezTo>
                  <a:cubicBezTo>
                    <a:pt x="736" y="58"/>
                    <a:pt x="738" y="59"/>
                    <a:pt x="738" y="60"/>
                  </a:cubicBezTo>
                  <a:cubicBezTo>
                    <a:pt x="738" y="60"/>
                    <a:pt x="737" y="62"/>
                    <a:pt x="737" y="62"/>
                  </a:cubicBezTo>
                  <a:cubicBezTo>
                    <a:pt x="736" y="63"/>
                    <a:pt x="735" y="64"/>
                    <a:pt x="735" y="64"/>
                  </a:cubicBezTo>
                  <a:cubicBezTo>
                    <a:pt x="732" y="62"/>
                    <a:pt x="729" y="60"/>
                    <a:pt x="726" y="57"/>
                  </a:cubicBezTo>
                  <a:cubicBezTo>
                    <a:pt x="727" y="57"/>
                    <a:pt x="727" y="55"/>
                    <a:pt x="728" y="55"/>
                  </a:cubicBezTo>
                  <a:cubicBezTo>
                    <a:pt x="728" y="55"/>
                    <a:pt x="729" y="57"/>
                    <a:pt x="730" y="57"/>
                  </a:cubicBezTo>
                  <a:cubicBezTo>
                    <a:pt x="730" y="57"/>
                    <a:pt x="731" y="55"/>
                    <a:pt x="732" y="55"/>
                  </a:cubicBezTo>
                  <a:cubicBezTo>
                    <a:pt x="732" y="54"/>
                    <a:pt x="733" y="53"/>
                    <a:pt x="733" y="52"/>
                  </a:cubicBezTo>
                  <a:cubicBezTo>
                    <a:pt x="734" y="52"/>
                    <a:pt x="734" y="51"/>
                    <a:pt x="735" y="50"/>
                  </a:cubicBezTo>
                  <a:cubicBezTo>
                    <a:pt x="735" y="50"/>
                    <a:pt x="737" y="49"/>
                    <a:pt x="737" y="48"/>
                  </a:cubicBezTo>
                  <a:cubicBezTo>
                    <a:pt x="737" y="48"/>
                    <a:pt x="735" y="47"/>
                    <a:pt x="734" y="46"/>
                  </a:cubicBezTo>
                  <a:cubicBezTo>
                    <a:pt x="734" y="47"/>
                    <a:pt x="733" y="48"/>
                    <a:pt x="733" y="49"/>
                  </a:cubicBezTo>
                  <a:cubicBezTo>
                    <a:pt x="733" y="49"/>
                    <a:pt x="731" y="51"/>
                    <a:pt x="731" y="51"/>
                  </a:cubicBezTo>
                  <a:cubicBezTo>
                    <a:pt x="731" y="51"/>
                    <a:pt x="729" y="49"/>
                    <a:pt x="729" y="49"/>
                  </a:cubicBezTo>
                  <a:cubicBezTo>
                    <a:pt x="729" y="49"/>
                    <a:pt x="731" y="47"/>
                    <a:pt x="731" y="47"/>
                  </a:cubicBezTo>
                  <a:cubicBezTo>
                    <a:pt x="730" y="47"/>
                    <a:pt x="729" y="45"/>
                    <a:pt x="728" y="45"/>
                  </a:cubicBezTo>
                  <a:cubicBezTo>
                    <a:pt x="728" y="45"/>
                    <a:pt x="727" y="47"/>
                    <a:pt x="727" y="47"/>
                  </a:cubicBezTo>
                  <a:cubicBezTo>
                    <a:pt x="726" y="47"/>
                    <a:pt x="725" y="46"/>
                    <a:pt x="724" y="46"/>
                  </a:cubicBezTo>
                  <a:cubicBezTo>
                    <a:pt x="724" y="46"/>
                    <a:pt x="723" y="44"/>
                    <a:pt x="722" y="44"/>
                  </a:cubicBezTo>
                  <a:cubicBezTo>
                    <a:pt x="722" y="44"/>
                    <a:pt x="721" y="46"/>
                    <a:pt x="720" y="46"/>
                  </a:cubicBezTo>
                  <a:cubicBezTo>
                    <a:pt x="720" y="46"/>
                    <a:pt x="719" y="44"/>
                    <a:pt x="718" y="44"/>
                  </a:cubicBezTo>
                  <a:cubicBezTo>
                    <a:pt x="718" y="45"/>
                    <a:pt x="717" y="47"/>
                    <a:pt x="716" y="47"/>
                  </a:cubicBezTo>
                  <a:cubicBezTo>
                    <a:pt x="716" y="47"/>
                    <a:pt x="715" y="45"/>
                    <a:pt x="714" y="45"/>
                  </a:cubicBezTo>
                  <a:cubicBezTo>
                    <a:pt x="714" y="45"/>
                    <a:pt x="713" y="47"/>
                    <a:pt x="713" y="47"/>
                  </a:cubicBezTo>
                  <a:cubicBezTo>
                    <a:pt x="713" y="48"/>
                    <a:pt x="715" y="48"/>
                    <a:pt x="715" y="49"/>
                  </a:cubicBezTo>
                  <a:cubicBezTo>
                    <a:pt x="715" y="50"/>
                    <a:pt x="713" y="50"/>
                    <a:pt x="713" y="51"/>
                  </a:cubicBezTo>
                  <a:cubicBezTo>
                    <a:pt x="715" y="52"/>
                    <a:pt x="716" y="53"/>
                    <a:pt x="718" y="55"/>
                  </a:cubicBezTo>
                  <a:cubicBezTo>
                    <a:pt x="718" y="55"/>
                    <a:pt x="719" y="56"/>
                    <a:pt x="720" y="56"/>
                  </a:cubicBezTo>
                  <a:cubicBezTo>
                    <a:pt x="719" y="58"/>
                    <a:pt x="717" y="59"/>
                    <a:pt x="716" y="61"/>
                  </a:cubicBezTo>
                  <a:cubicBezTo>
                    <a:pt x="715" y="60"/>
                    <a:pt x="713" y="58"/>
                    <a:pt x="712" y="57"/>
                  </a:cubicBezTo>
                  <a:cubicBezTo>
                    <a:pt x="712" y="57"/>
                    <a:pt x="714" y="56"/>
                    <a:pt x="714" y="55"/>
                  </a:cubicBezTo>
                  <a:cubicBezTo>
                    <a:pt x="714" y="55"/>
                    <a:pt x="712" y="54"/>
                    <a:pt x="711" y="53"/>
                  </a:cubicBezTo>
                  <a:cubicBezTo>
                    <a:pt x="711" y="53"/>
                    <a:pt x="710" y="52"/>
                    <a:pt x="709" y="52"/>
                  </a:cubicBezTo>
                  <a:cubicBezTo>
                    <a:pt x="708" y="53"/>
                    <a:pt x="707" y="55"/>
                    <a:pt x="706" y="56"/>
                  </a:cubicBezTo>
                  <a:cubicBezTo>
                    <a:pt x="705" y="57"/>
                    <a:pt x="705" y="58"/>
                    <a:pt x="704" y="58"/>
                  </a:cubicBezTo>
                  <a:cubicBezTo>
                    <a:pt x="704" y="58"/>
                    <a:pt x="702" y="57"/>
                    <a:pt x="702" y="57"/>
                  </a:cubicBezTo>
                  <a:cubicBezTo>
                    <a:pt x="702" y="56"/>
                    <a:pt x="700" y="55"/>
                    <a:pt x="700" y="55"/>
                  </a:cubicBezTo>
                  <a:cubicBezTo>
                    <a:pt x="699" y="55"/>
                    <a:pt x="698" y="57"/>
                    <a:pt x="698" y="57"/>
                  </a:cubicBezTo>
                  <a:cubicBezTo>
                    <a:pt x="698" y="57"/>
                    <a:pt x="696" y="56"/>
                    <a:pt x="696" y="56"/>
                  </a:cubicBezTo>
                  <a:cubicBezTo>
                    <a:pt x="696" y="55"/>
                    <a:pt x="697" y="53"/>
                    <a:pt x="697" y="53"/>
                  </a:cubicBezTo>
                  <a:cubicBezTo>
                    <a:pt x="698" y="53"/>
                    <a:pt x="699" y="55"/>
                    <a:pt x="700" y="55"/>
                  </a:cubicBezTo>
                  <a:cubicBezTo>
                    <a:pt x="700" y="54"/>
                    <a:pt x="701" y="53"/>
                    <a:pt x="701" y="53"/>
                  </a:cubicBezTo>
                  <a:cubicBezTo>
                    <a:pt x="701" y="52"/>
                    <a:pt x="699" y="51"/>
                    <a:pt x="699" y="51"/>
                  </a:cubicBezTo>
                  <a:cubicBezTo>
                    <a:pt x="699" y="50"/>
                    <a:pt x="697" y="50"/>
                    <a:pt x="697" y="49"/>
                  </a:cubicBezTo>
                  <a:cubicBezTo>
                    <a:pt x="696" y="49"/>
                    <a:pt x="695" y="48"/>
                    <a:pt x="695" y="48"/>
                  </a:cubicBezTo>
                  <a:cubicBezTo>
                    <a:pt x="694" y="47"/>
                    <a:pt x="693" y="47"/>
                    <a:pt x="692" y="46"/>
                  </a:cubicBezTo>
                  <a:cubicBezTo>
                    <a:pt x="692" y="47"/>
                    <a:pt x="691" y="47"/>
                    <a:pt x="691" y="48"/>
                  </a:cubicBezTo>
                  <a:cubicBezTo>
                    <a:pt x="690" y="48"/>
                    <a:pt x="689" y="50"/>
                    <a:pt x="689" y="50"/>
                  </a:cubicBezTo>
                  <a:cubicBezTo>
                    <a:pt x="689" y="51"/>
                    <a:pt x="691" y="52"/>
                    <a:pt x="691" y="52"/>
                  </a:cubicBezTo>
                  <a:cubicBezTo>
                    <a:pt x="691" y="52"/>
                    <a:pt x="690" y="54"/>
                    <a:pt x="689" y="54"/>
                  </a:cubicBezTo>
                  <a:cubicBezTo>
                    <a:pt x="689" y="54"/>
                    <a:pt x="688" y="53"/>
                    <a:pt x="687" y="53"/>
                  </a:cubicBezTo>
                  <a:cubicBezTo>
                    <a:pt x="686" y="52"/>
                    <a:pt x="686" y="51"/>
                    <a:pt x="685" y="51"/>
                  </a:cubicBezTo>
                  <a:cubicBezTo>
                    <a:pt x="685" y="51"/>
                    <a:pt x="683" y="49"/>
                    <a:pt x="683" y="49"/>
                  </a:cubicBezTo>
                  <a:cubicBezTo>
                    <a:pt x="682" y="49"/>
                    <a:pt x="681" y="51"/>
                    <a:pt x="681" y="51"/>
                  </a:cubicBezTo>
                  <a:cubicBezTo>
                    <a:pt x="680" y="52"/>
                    <a:pt x="680" y="53"/>
                    <a:pt x="679" y="54"/>
                  </a:cubicBezTo>
                  <a:cubicBezTo>
                    <a:pt x="679" y="54"/>
                    <a:pt x="678" y="56"/>
                    <a:pt x="678" y="56"/>
                  </a:cubicBezTo>
                  <a:cubicBezTo>
                    <a:pt x="677" y="56"/>
                    <a:pt x="676" y="54"/>
                    <a:pt x="675" y="54"/>
                  </a:cubicBezTo>
                  <a:cubicBezTo>
                    <a:pt x="675" y="54"/>
                    <a:pt x="674" y="53"/>
                    <a:pt x="673" y="53"/>
                  </a:cubicBezTo>
                  <a:cubicBezTo>
                    <a:pt x="673" y="52"/>
                    <a:pt x="672" y="55"/>
                    <a:pt x="671" y="55"/>
                  </a:cubicBezTo>
                  <a:cubicBezTo>
                    <a:pt x="671" y="55"/>
                    <a:pt x="670" y="53"/>
                    <a:pt x="669" y="53"/>
                  </a:cubicBezTo>
                  <a:cubicBezTo>
                    <a:pt x="669" y="54"/>
                    <a:pt x="668" y="55"/>
                    <a:pt x="668" y="55"/>
                  </a:cubicBezTo>
                  <a:cubicBezTo>
                    <a:pt x="668" y="55"/>
                    <a:pt x="665" y="54"/>
                    <a:pt x="665" y="54"/>
                  </a:cubicBezTo>
                  <a:cubicBezTo>
                    <a:pt x="665" y="53"/>
                    <a:pt x="667" y="52"/>
                    <a:pt x="667" y="51"/>
                  </a:cubicBezTo>
                  <a:cubicBezTo>
                    <a:pt x="667" y="51"/>
                    <a:pt x="668" y="50"/>
                    <a:pt x="669" y="49"/>
                  </a:cubicBezTo>
                  <a:cubicBezTo>
                    <a:pt x="669" y="49"/>
                    <a:pt x="670" y="47"/>
                    <a:pt x="670" y="47"/>
                  </a:cubicBezTo>
                  <a:cubicBezTo>
                    <a:pt x="670" y="46"/>
                    <a:pt x="668" y="46"/>
                    <a:pt x="668" y="45"/>
                  </a:cubicBezTo>
                  <a:cubicBezTo>
                    <a:pt x="668" y="45"/>
                    <a:pt x="670" y="43"/>
                    <a:pt x="670" y="43"/>
                  </a:cubicBezTo>
                  <a:cubicBezTo>
                    <a:pt x="670" y="42"/>
                    <a:pt x="668" y="42"/>
                    <a:pt x="668" y="41"/>
                  </a:cubicBezTo>
                  <a:cubicBezTo>
                    <a:pt x="668" y="41"/>
                    <a:pt x="666" y="40"/>
                    <a:pt x="665" y="40"/>
                  </a:cubicBezTo>
                  <a:cubicBezTo>
                    <a:pt x="665" y="40"/>
                    <a:pt x="664" y="41"/>
                    <a:pt x="664" y="42"/>
                  </a:cubicBezTo>
                  <a:cubicBezTo>
                    <a:pt x="664" y="42"/>
                    <a:pt x="666" y="43"/>
                    <a:pt x="666" y="43"/>
                  </a:cubicBezTo>
                  <a:cubicBezTo>
                    <a:pt x="666" y="44"/>
                    <a:pt x="665" y="45"/>
                    <a:pt x="664" y="46"/>
                  </a:cubicBezTo>
                  <a:cubicBezTo>
                    <a:pt x="664" y="46"/>
                    <a:pt x="663" y="47"/>
                    <a:pt x="663" y="48"/>
                  </a:cubicBezTo>
                  <a:cubicBezTo>
                    <a:pt x="662" y="48"/>
                    <a:pt x="665" y="49"/>
                    <a:pt x="665" y="50"/>
                  </a:cubicBezTo>
                  <a:cubicBezTo>
                    <a:pt x="665" y="50"/>
                    <a:pt x="663" y="51"/>
                    <a:pt x="663" y="52"/>
                  </a:cubicBezTo>
                  <a:cubicBezTo>
                    <a:pt x="663" y="53"/>
                    <a:pt x="661" y="53"/>
                    <a:pt x="661" y="54"/>
                  </a:cubicBezTo>
                  <a:cubicBezTo>
                    <a:pt x="661" y="55"/>
                    <a:pt x="663" y="55"/>
                    <a:pt x="664" y="56"/>
                  </a:cubicBezTo>
                  <a:cubicBezTo>
                    <a:pt x="662" y="57"/>
                    <a:pt x="661" y="59"/>
                    <a:pt x="660" y="60"/>
                  </a:cubicBezTo>
                  <a:cubicBezTo>
                    <a:pt x="660" y="61"/>
                    <a:pt x="659" y="62"/>
                    <a:pt x="659" y="63"/>
                  </a:cubicBezTo>
                  <a:cubicBezTo>
                    <a:pt x="657" y="61"/>
                    <a:pt x="656" y="60"/>
                    <a:pt x="654" y="59"/>
                  </a:cubicBezTo>
                  <a:cubicBezTo>
                    <a:pt x="655" y="58"/>
                    <a:pt x="655" y="58"/>
                    <a:pt x="656" y="57"/>
                  </a:cubicBezTo>
                  <a:cubicBezTo>
                    <a:pt x="656" y="56"/>
                    <a:pt x="657" y="55"/>
                    <a:pt x="657" y="55"/>
                  </a:cubicBezTo>
                  <a:cubicBezTo>
                    <a:pt x="657" y="54"/>
                    <a:pt x="655" y="53"/>
                    <a:pt x="655" y="53"/>
                  </a:cubicBezTo>
                  <a:cubicBezTo>
                    <a:pt x="655" y="53"/>
                    <a:pt x="653" y="52"/>
                    <a:pt x="653" y="51"/>
                  </a:cubicBezTo>
                  <a:cubicBezTo>
                    <a:pt x="653" y="51"/>
                    <a:pt x="655" y="50"/>
                    <a:pt x="655" y="49"/>
                  </a:cubicBezTo>
                  <a:cubicBezTo>
                    <a:pt x="654" y="48"/>
                    <a:pt x="653" y="48"/>
                    <a:pt x="652" y="47"/>
                  </a:cubicBezTo>
                  <a:cubicBezTo>
                    <a:pt x="652" y="47"/>
                    <a:pt x="651" y="46"/>
                    <a:pt x="650" y="46"/>
                  </a:cubicBezTo>
                  <a:cubicBezTo>
                    <a:pt x="650" y="46"/>
                    <a:pt x="649" y="47"/>
                    <a:pt x="649" y="48"/>
                  </a:cubicBezTo>
                  <a:cubicBezTo>
                    <a:pt x="648" y="48"/>
                    <a:pt x="647" y="50"/>
                    <a:pt x="647" y="50"/>
                  </a:cubicBezTo>
                  <a:cubicBezTo>
                    <a:pt x="647" y="50"/>
                    <a:pt x="649" y="51"/>
                    <a:pt x="649" y="52"/>
                  </a:cubicBezTo>
                  <a:cubicBezTo>
                    <a:pt x="649" y="52"/>
                    <a:pt x="648" y="53"/>
                    <a:pt x="647" y="54"/>
                  </a:cubicBezTo>
                  <a:cubicBezTo>
                    <a:pt x="647" y="54"/>
                    <a:pt x="646" y="56"/>
                    <a:pt x="646" y="56"/>
                  </a:cubicBezTo>
                  <a:cubicBezTo>
                    <a:pt x="646" y="57"/>
                    <a:pt x="648" y="57"/>
                    <a:pt x="648" y="58"/>
                  </a:cubicBezTo>
                  <a:cubicBezTo>
                    <a:pt x="648" y="59"/>
                    <a:pt x="646" y="59"/>
                    <a:pt x="646" y="60"/>
                  </a:cubicBezTo>
                  <a:cubicBezTo>
                    <a:pt x="646" y="60"/>
                    <a:pt x="644" y="59"/>
                    <a:pt x="644" y="58"/>
                  </a:cubicBezTo>
                  <a:cubicBezTo>
                    <a:pt x="644" y="58"/>
                    <a:pt x="646" y="57"/>
                    <a:pt x="646" y="56"/>
                  </a:cubicBezTo>
                  <a:cubicBezTo>
                    <a:pt x="645" y="56"/>
                    <a:pt x="644" y="55"/>
                    <a:pt x="643" y="55"/>
                  </a:cubicBezTo>
                  <a:cubicBezTo>
                    <a:pt x="643" y="54"/>
                    <a:pt x="642" y="53"/>
                    <a:pt x="641" y="53"/>
                  </a:cubicBezTo>
                  <a:cubicBezTo>
                    <a:pt x="641" y="53"/>
                    <a:pt x="639" y="51"/>
                    <a:pt x="639" y="51"/>
                  </a:cubicBezTo>
                  <a:cubicBezTo>
                    <a:pt x="638" y="51"/>
                    <a:pt x="638" y="53"/>
                    <a:pt x="637" y="53"/>
                  </a:cubicBezTo>
                  <a:cubicBezTo>
                    <a:pt x="637" y="53"/>
                    <a:pt x="636" y="51"/>
                    <a:pt x="635" y="52"/>
                  </a:cubicBezTo>
                  <a:cubicBezTo>
                    <a:pt x="634" y="52"/>
                    <a:pt x="634" y="54"/>
                    <a:pt x="633" y="54"/>
                  </a:cubicBezTo>
                  <a:cubicBezTo>
                    <a:pt x="634" y="55"/>
                    <a:pt x="635" y="55"/>
                    <a:pt x="636" y="56"/>
                  </a:cubicBezTo>
                  <a:cubicBezTo>
                    <a:pt x="636" y="56"/>
                    <a:pt x="634" y="57"/>
                    <a:pt x="634" y="58"/>
                  </a:cubicBezTo>
                  <a:cubicBezTo>
                    <a:pt x="633" y="58"/>
                    <a:pt x="632" y="59"/>
                    <a:pt x="632" y="60"/>
                  </a:cubicBezTo>
                  <a:cubicBezTo>
                    <a:pt x="632" y="60"/>
                    <a:pt x="634" y="61"/>
                    <a:pt x="634" y="62"/>
                  </a:cubicBezTo>
                  <a:cubicBezTo>
                    <a:pt x="634" y="62"/>
                    <a:pt x="633" y="64"/>
                    <a:pt x="633" y="64"/>
                  </a:cubicBezTo>
                  <a:cubicBezTo>
                    <a:pt x="632" y="65"/>
                    <a:pt x="631" y="65"/>
                    <a:pt x="631" y="66"/>
                  </a:cubicBezTo>
                  <a:cubicBezTo>
                    <a:pt x="631" y="66"/>
                    <a:pt x="629" y="65"/>
                    <a:pt x="629" y="64"/>
                  </a:cubicBezTo>
                  <a:cubicBezTo>
                    <a:pt x="629" y="64"/>
                    <a:pt x="631" y="63"/>
                    <a:pt x="630" y="62"/>
                  </a:cubicBezTo>
                  <a:cubicBezTo>
                    <a:pt x="630" y="62"/>
                    <a:pt x="628" y="61"/>
                    <a:pt x="628" y="61"/>
                  </a:cubicBezTo>
                  <a:cubicBezTo>
                    <a:pt x="628" y="60"/>
                    <a:pt x="626" y="60"/>
                    <a:pt x="626" y="59"/>
                  </a:cubicBezTo>
                  <a:cubicBezTo>
                    <a:pt x="626" y="58"/>
                    <a:pt x="628" y="57"/>
                    <a:pt x="628" y="57"/>
                  </a:cubicBezTo>
                  <a:cubicBezTo>
                    <a:pt x="628" y="56"/>
                    <a:pt x="629" y="55"/>
                    <a:pt x="629" y="54"/>
                  </a:cubicBezTo>
                  <a:cubicBezTo>
                    <a:pt x="629" y="54"/>
                    <a:pt x="627" y="53"/>
                    <a:pt x="627" y="53"/>
                  </a:cubicBezTo>
                  <a:cubicBezTo>
                    <a:pt x="627" y="52"/>
                    <a:pt x="629" y="51"/>
                    <a:pt x="629" y="50"/>
                  </a:cubicBezTo>
                  <a:cubicBezTo>
                    <a:pt x="629" y="50"/>
                    <a:pt x="627" y="49"/>
                    <a:pt x="627" y="49"/>
                  </a:cubicBezTo>
                  <a:cubicBezTo>
                    <a:pt x="626" y="48"/>
                    <a:pt x="625" y="48"/>
                    <a:pt x="624" y="47"/>
                  </a:cubicBezTo>
                  <a:cubicBezTo>
                    <a:pt x="624" y="48"/>
                    <a:pt x="623" y="49"/>
                    <a:pt x="623" y="49"/>
                  </a:cubicBezTo>
                  <a:cubicBezTo>
                    <a:pt x="623" y="50"/>
                    <a:pt x="625" y="51"/>
                    <a:pt x="625" y="51"/>
                  </a:cubicBezTo>
                  <a:cubicBezTo>
                    <a:pt x="625" y="52"/>
                    <a:pt x="624" y="53"/>
                    <a:pt x="623" y="53"/>
                  </a:cubicBezTo>
                  <a:cubicBezTo>
                    <a:pt x="623" y="54"/>
                    <a:pt x="622" y="55"/>
                    <a:pt x="621" y="55"/>
                  </a:cubicBezTo>
                  <a:cubicBezTo>
                    <a:pt x="621" y="56"/>
                    <a:pt x="624" y="57"/>
                    <a:pt x="624" y="57"/>
                  </a:cubicBezTo>
                  <a:cubicBezTo>
                    <a:pt x="624" y="58"/>
                    <a:pt x="622" y="59"/>
                    <a:pt x="622" y="59"/>
                  </a:cubicBezTo>
                  <a:cubicBezTo>
                    <a:pt x="622" y="60"/>
                    <a:pt x="621" y="61"/>
                    <a:pt x="620" y="62"/>
                  </a:cubicBezTo>
                  <a:cubicBezTo>
                    <a:pt x="620" y="62"/>
                    <a:pt x="618" y="60"/>
                    <a:pt x="618" y="60"/>
                  </a:cubicBezTo>
                  <a:cubicBezTo>
                    <a:pt x="618" y="60"/>
                    <a:pt x="620" y="58"/>
                    <a:pt x="620" y="58"/>
                  </a:cubicBezTo>
                  <a:cubicBezTo>
                    <a:pt x="619" y="57"/>
                    <a:pt x="618" y="56"/>
                    <a:pt x="618" y="56"/>
                  </a:cubicBezTo>
                  <a:cubicBezTo>
                    <a:pt x="617" y="56"/>
                    <a:pt x="616" y="54"/>
                    <a:pt x="615" y="54"/>
                  </a:cubicBezTo>
                  <a:cubicBezTo>
                    <a:pt x="615" y="54"/>
                    <a:pt x="614" y="56"/>
                    <a:pt x="614" y="57"/>
                  </a:cubicBezTo>
                  <a:cubicBezTo>
                    <a:pt x="613" y="57"/>
                    <a:pt x="612" y="58"/>
                    <a:pt x="612" y="59"/>
                  </a:cubicBezTo>
                  <a:cubicBezTo>
                    <a:pt x="612" y="59"/>
                    <a:pt x="614" y="60"/>
                    <a:pt x="614" y="60"/>
                  </a:cubicBezTo>
                  <a:cubicBezTo>
                    <a:pt x="614" y="61"/>
                    <a:pt x="616" y="62"/>
                    <a:pt x="616" y="62"/>
                  </a:cubicBezTo>
                  <a:cubicBezTo>
                    <a:pt x="616" y="62"/>
                    <a:pt x="615" y="64"/>
                    <a:pt x="615" y="64"/>
                  </a:cubicBezTo>
                  <a:cubicBezTo>
                    <a:pt x="614" y="64"/>
                    <a:pt x="613" y="62"/>
                    <a:pt x="612" y="63"/>
                  </a:cubicBezTo>
                  <a:cubicBezTo>
                    <a:pt x="612" y="63"/>
                    <a:pt x="611" y="65"/>
                    <a:pt x="611" y="65"/>
                  </a:cubicBezTo>
                  <a:cubicBezTo>
                    <a:pt x="610" y="64"/>
                    <a:pt x="609" y="64"/>
                    <a:pt x="609" y="63"/>
                  </a:cubicBezTo>
                  <a:cubicBezTo>
                    <a:pt x="608" y="63"/>
                    <a:pt x="606" y="62"/>
                    <a:pt x="606" y="62"/>
                  </a:cubicBezTo>
                  <a:cubicBezTo>
                    <a:pt x="606" y="61"/>
                    <a:pt x="608" y="60"/>
                    <a:pt x="608" y="59"/>
                  </a:cubicBezTo>
                  <a:cubicBezTo>
                    <a:pt x="608" y="59"/>
                    <a:pt x="606" y="58"/>
                    <a:pt x="606" y="58"/>
                  </a:cubicBezTo>
                  <a:cubicBezTo>
                    <a:pt x="606" y="57"/>
                    <a:pt x="608" y="56"/>
                    <a:pt x="607" y="55"/>
                  </a:cubicBezTo>
                  <a:cubicBezTo>
                    <a:pt x="607" y="55"/>
                    <a:pt x="605" y="54"/>
                    <a:pt x="605" y="54"/>
                  </a:cubicBezTo>
                  <a:cubicBezTo>
                    <a:pt x="605" y="53"/>
                    <a:pt x="607" y="52"/>
                    <a:pt x="607" y="51"/>
                  </a:cubicBezTo>
                  <a:cubicBezTo>
                    <a:pt x="607" y="51"/>
                    <a:pt x="609" y="49"/>
                    <a:pt x="609" y="49"/>
                  </a:cubicBezTo>
                  <a:cubicBezTo>
                    <a:pt x="609" y="49"/>
                    <a:pt x="606" y="48"/>
                    <a:pt x="606" y="47"/>
                  </a:cubicBezTo>
                  <a:cubicBezTo>
                    <a:pt x="607" y="47"/>
                    <a:pt x="608" y="46"/>
                    <a:pt x="608" y="45"/>
                  </a:cubicBezTo>
                  <a:cubicBezTo>
                    <a:pt x="609" y="44"/>
                    <a:pt x="609" y="44"/>
                    <a:pt x="610" y="43"/>
                  </a:cubicBezTo>
                  <a:cubicBezTo>
                    <a:pt x="609" y="43"/>
                    <a:pt x="608" y="41"/>
                    <a:pt x="608" y="41"/>
                  </a:cubicBezTo>
                  <a:cubicBezTo>
                    <a:pt x="607" y="41"/>
                    <a:pt x="607" y="43"/>
                    <a:pt x="606" y="44"/>
                  </a:cubicBezTo>
                  <a:cubicBezTo>
                    <a:pt x="605" y="44"/>
                    <a:pt x="604" y="42"/>
                    <a:pt x="604" y="42"/>
                  </a:cubicBezTo>
                  <a:cubicBezTo>
                    <a:pt x="603" y="42"/>
                    <a:pt x="602" y="44"/>
                    <a:pt x="602" y="44"/>
                  </a:cubicBezTo>
                  <a:cubicBezTo>
                    <a:pt x="602" y="44"/>
                    <a:pt x="604" y="46"/>
                    <a:pt x="604" y="46"/>
                  </a:cubicBezTo>
                  <a:cubicBezTo>
                    <a:pt x="604" y="46"/>
                    <a:pt x="603" y="48"/>
                    <a:pt x="602" y="48"/>
                  </a:cubicBezTo>
                  <a:cubicBezTo>
                    <a:pt x="602" y="49"/>
                    <a:pt x="601" y="50"/>
                    <a:pt x="601" y="50"/>
                  </a:cubicBezTo>
                  <a:cubicBezTo>
                    <a:pt x="600" y="51"/>
                    <a:pt x="600" y="52"/>
                    <a:pt x="599" y="52"/>
                  </a:cubicBezTo>
                  <a:cubicBezTo>
                    <a:pt x="599" y="53"/>
                    <a:pt x="597" y="51"/>
                    <a:pt x="597" y="51"/>
                  </a:cubicBezTo>
                  <a:cubicBezTo>
                    <a:pt x="596" y="51"/>
                    <a:pt x="596" y="53"/>
                    <a:pt x="595" y="53"/>
                  </a:cubicBezTo>
                  <a:cubicBezTo>
                    <a:pt x="594" y="53"/>
                    <a:pt x="594" y="55"/>
                    <a:pt x="593" y="55"/>
                  </a:cubicBezTo>
                  <a:cubicBezTo>
                    <a:pt x="593" y="55"/>
                    <a:pt x="591" y="53"/>
                    <a:pt x="591" y="54"/>
                  </a:cubicBezTo>
                  <a:cubicBezTo>
                    <a:pt x="591" y="54"/>
                    <a:pt x="590" y="55"/>
                    <a:pt x="589" y="56"/>
                  </a:cubicBezTo>
                  <a:cubicBezTo>
                    <a:pt x="589" y="56"/>
                    <a:pt x="588" y="57"/>
                    <a:pt x="588" y="58"/>
                  </a:cubicBezTo>
                  <a:cubicBezTo>
                    <a:pt x="587" y="59"/>
                    <a:pt x="587" y="59"/>
                    <a:pt x="586" y="60"/>
                  </a:cubicBezTo>
                  <a:cubicBezTo>
                    <a:pt x="586" y="61"/>
                    <a:pt x="585" y="62"/>
                    <a:pt x="584" y="62"/>
                  </a:cubicBezTo>
                  <a:cubicBezTo>
                    <a:pt x="584" y="62"/>
                    <a:pt x="586" y="64"/>
                    <a:pt x="587" y="64"/>
                  </a:cubicBezTo>
                  <a:cubicBezTo>
                    <a:pt x="587" y="64"/>
                    <a:pt x="588" y="62"/>
                    <a:pt x="588" y="62"/>
                  </a:cubicBezTo>
                  <a:cubicBezTo>
                    <a:pt x="588" y="62"/>
                    <a:pt x="590" y="63"/>
                    <a:pt x="591" y="64"/>
                  </a:cubicBezTo>
                  <a:cubicBezTo>
                    <a:pt x="591" y="64"/>
                    <a:pt x="589" y="66"/>
                    <a:pt x="589" y="66"/>
                  </a:cubicBezTo>
                  <a:cubicBezTo>
                    <a:pt x="589" y="66"/>
                    <a:pt x="587" y="64"/>
                    <a:pt x="587" y="64"/>
                  </a:cubicBezTo>
                  <a:cubicBezTo>
                    <a:pt x="586" y="64"/>
                    <a:pt x="586" y="66"/>
                    <a:pt x="585" y="66"/>
                  </a:cubicBezTo>
                  <a:cubicBezTo>
                    <a:pt x="584" y="66"/>
                    <a:pt x="583" y="65"/>
                    <a:pt x="583" y="65"/>
                  </a:cubicBezTo>
                  <a:cubicBezTo>
                    <a:pt x="582" y="64"/>
                    <a:pt x="580" y="63"/>
                    <a:pt x="580" y="63"/>
                  </a:cubicBezTo>
                  <a:cubicBezTo>
                    <a:pt x="580" y="63"/>
                    <a:pt x="582" y="61"/>
                    <a:pt x="582" y="61"/>
                  </a:cubicBezTo>
                  <a:cubicBezTo>
                    <a:pt x="582" y="61"/>
                    <a:pt x="584" y="59"/>
                    <a:pt x="584" y="59"/>
                  </a:cubicBezTo>
                  <a:cubicBezTo>
                    <a:pt x="584" y="58"/>
                    <a:pt x="582" y="57"/>
                    <a:pt x="582" y="57"/>
                  </a:cubicBezTo>
                  <a:cubicBezTo>
                    <a:pt x="581" y="57"/>
                    <a:pt x="580" y="59"/>
                    <a:pt x="580" y="59"/>
                  </a:cubicBezTo>
                  <a:cubicBezTo>
                    <a:pt x="579" y="59"/>
                    <a:pt x="578" y="58"/>
                    <a:pt x="578" y="57"/>
                  </a:cubicBezTo>
                  <a:cubicBezTo>
                    <a:pt x="577" y="57"/>
                    <a:pt x="576" y="56"/>
                    <a:pt x="575" y="56"/>
                  </a:cubicBezTo>
                  <a:cubicBezTo>
                    <a:pt x="575" y="55"/>
                    <a:pt x="577" y="54"/>
                    <a:pt x="577" y="53"/>
                  </a:cubicBezTo>
                  <a:cubicBezTo>
                    <a:pt x="577" y="53"/>
                    <a:pt x="579" y="51"/>
                    <a:pt x="579" y="51"/>
                  </a:cubicBezTo>
                  <a:cubicBezTo>
                    <a:pt x="579" y="50"/>
                    <a:pt x="577" y="50"/>
                    <a:pt x="577" y="49"/>
                  </a:cubicBezTo>
                  <a:cubicBezTo>
                    <a:pt x="576" y="49"/>
                    <a:pt x="575" y="48"/>
                    <a:pt x="574" y="48"/>
                  </a:cubicBezTo>
                  <a:cubicBezTo>
                    <a:pt x="573" y="49"/>
                    <a:pt x="572" y="51"/>
                    <a:pt x="571" y="52"/>
                  </a:cubicBezTo>
                  <a:cubicBezTo>
                    <a:pt x="570" y="54"/>
                    <a:pt x="569" y="55"/>
                    <a:pt x="568" y="57"/>
                  </a:cubicBezTo>
                  <a:cubicBezTo>
                    <a:pt x="566" y="58"/>
                    <a:pt x="565" y="60"/>
                    <a:pt x="564" y="61"/>
                  </a:cubicBezTo>
                  <a:cubicBezTo>
                    <a:pt x="564" y="62"/>
                    <a:pt x="563" y="63"/>
                    <a:pt x="562" y="63"/>
                  </a:cubicBezTo>
                  <a:cubicBezTo>
                    <a:pt x="562" y="64"/>
                    <a:pt x="561" y="65"/>
                    <a:pt x="561" y="66"/>
                  </a:cubicBezTo>
                  <a:cubicBezTo>
                    <a:pt x="561" y="66"/>
                    <a:pt x="559" y="64"/>
                    <a:pt x="559" y="64"/>
                  </a:cubicBezTo>
                  <a:cubicBezTo>
                    <a:pt x="558" y="63"/>
                    <a:pt x="560" y="62"/>
                    <a:pt x="560" y="62"/>
                  </a:cubicBezTo>
                  <a:cubicBezTo>
                    <a:pt x="559" y="61"/>
                    <a:pt x="559" y="60"/>
                    <a:pt x="558" y="60"/>
                  </a:cubicBezTo>
                  <a:cubicBezTo>
                    <a:pt x="557" y="60"/>
                    <a:pt x="556" y="58"/>
                    <a:pt x="556" y="58"/>
                  </a:cubicBezTo>
                  <a:cubicBezTo>
                    <a:pt x="555" y="58"/>
                    <a:pt x="555" y="61"/>
                    <a:pt x="554" y="60"/>
                  </a:cubicBezTo>
                  <a:cubicBezTo>
                    <a:pt x="553" y="60"/>
                    <a:pt x="553" y="59"/>
                    <a:pt x="552" y="59"/>
                  </a:cubicBezTo>
                  <a:cubicBezTo>
                    <a:pt x="551" y="59"/>
                    <a:pt x="551" y="61"/>
                    <a:pt x="550" y="61"/>
                  </a:cubicBezTo>
                  <a:cubicBezTo>
                    <a:pt x="550" y="61"/>
                    <a:pt x="548" y="60"/>
                    <a:pt x="548" y="59"/>
                  </a:cubicBezTo>
                  <a:cubicBezTo>
                    <a:pt x="547" y="59"/>
                    <a:pt x="546" y="58"/>
                    <a:pt x="546" y="58"/>
                  </a:cubicBezTo>
                  <a:cubicBezTo>
                    <a:pt x="546" y="58"/>
                    <a:pt x="547" y="56"/>
                    <a:pt x="547" y="55"/>
                  </a:cubicBezTo>
                  <a:cubicBezTo>
                    <a:pt x="548" y="55"/>
                    <a:pt x="549" y="54"/>
                    <a:pt x="549" y="53"/>
                  </a:cubicBezTo>
                  <a:cubicBezTo>
                    <a:pt x="549" y="53"/>
                    <a:pt x="547" y="51"/>
                    <a:pt x="547" y="51"/>
                  </a:cubicBezTo>
                  <a:cubicBezTo>
                    <a:pt x="546" y="51"/>
                    <a:pt x="546" y="54"/>
                    <a:pt x="545" y="54"/>
                  </a:cubicBezTo>
                  <a:cubicBezTo>
                    <a:pt x="544" y="54"/>
                    <a:pt x="544" y="52"/>
                    <a:pt x="543" y="52"/>
                  </a:cubicBezTo>
                  <a:cubicBezTo>
                    <a:pt x="541" y="51"/>
                    <a:pt x="540" y="50"/>
                    <a:pt x="538" y="49"/>
                  </a:cubicBezTo>
                  <a:cubicBezTo>
                    <a:pt x="538" y="49"/>
                    <a:pt x="537" y="50"/>
                    <a:pt x="537" y="51"/>
                  </a:cubicBezTo>
                  <a:cubicBezTo>
                    <a:pt x="537" y="51"/>
                    <a:pt x="539" y="52"/>
                    <a:pt x="539" y="53"/>
                  </a:cubicBezTo>
                  <a:cubicBezTo>
                    <a:pt x="539" y="53"/>
                    <a:pt x="541" y="54"/>
                    <a:pt x="541" y="54"/>
                  </a:cubicBezTo>
                  <a:cubicBezTo>
                    <a:pt x="541" y="55"/>
                    <a:pt x="540" y="56"/>
                    <a:pt x="539" y="56"/>
                  </a:cubicBezTo>
                  <a:cubicBezTo>
                    <a:pt x="540" y="57"/>
                    <a:pt x="541" y="58"/>
                    <a:pt x="542" y="58"/>
                  </a:cubicBezTo>
                  <a:cubicBezTo>
                    <a:pt x="542" y="58"/>
                    <a:pt x="540" y="60"/>
                    <a:pt x="540" y="60"/>
                  </a:cubicBezTo>
                  <a:cubicBezTo>
                    <a:pt x="540" y="60"/>
                    <a:pt x="538" y="59"/>
                    <a:pt x="538" y="59"/>
                  </a:cubicBezTo>
                  <a:cubicBezTo>
                    <a:pt x="537" y="58"/>
                    <a:pt x="536" y="57"/>
                    <a:pt x="536" y="57"/>
                  </a:cubicBezTo>
                  <a:cubicBezTo>
                    <a:pt x="535" y="56"/>
                    <a:pt x="534" y="56"/>
                    <a:pt x="533" y="55"/>
                  </a:cubicBezTo>
                  <a:cubicBezTo>
                    <a:pt x="533" y="55"/>
                    <a:pt x="531" y="53"/>
                    <a:pt x="531" y="54"/>
                  </a:cubicBezTo>
                  <a:cubicBezTo>
                    <a:pt x="531" y="54"/>
                    <a:pt x="529" y="56"/>
                    <a:pt x="529" y="56"/>
                  </a:cubicBezTo>
                  <a:cubicBezTo>
                    <a:pt x="529" y="56"/>
                    <a:pt x="532" y="57"/>
                    <a:pt x="532" y="57"/>
                  </a:cubicBezTo>
                  <a:cubicBezTo>
                    <a:pt x="532" y="58"/>
                    <a:pt x="530" y="59"/>
                    <a:pt x="530" y="60"/>
                  </a:cubicBezTo>
                  <a:cubicBezTo>
                    <a:pt x="530" y="60"/>
                    <a:pt x="529" y="61"/>
                    <a:pt x="528" y="62"/>
                  </a:cubicBezTo>
                  <a:cubicBezTo>
                    <a:pt x="528" y="63"/>
                    <a:pt x="527" y="63"/>
                    <a:pt x="526" y="64"/>
                  </a:cubicBezTo>
                  <a:cubicBezTo>
                    <a:pt x="526" y="64"/>
                    <a:pt x="525" y="66"/>
                    <a:pt x="525" y="66"/>
                  </a:cubicBezTo>
                  <a:cubicBezTo>
                    <a:pt x="525" y="66"/>
                    <a:pt x="523" y="65"/>
                    <a:pt x="523" y="65"/>
                  </a:cubicBezTo>
                  <a:cubicBezTo>
                    <a:pt x="522" y="64"/>
                    <a:pt x="524" y="63"/>
                    <a:pt x="524" y="62"/>
                  </a:cubicBezTo>
                  <a:cubicBezTo>
                    <a:pt x="524" y="62"/>
                    <a:pt x="526" y="61"/>
                    <a:pt x="526" y="60"/>
                  </a:cubicBezTo>
                  <a:cubicBezTo>
                    <a:pt x="526" y="60"/>
                    <a:pt x="524" y="59"/>
                    <a:pt x="524" y="59"/>
                  </a:cubicBezTo>
                  <a:cubicBezTo>
                    <a:pt x="523" y="58"/>
                    <a:pt x="522" y="57"/>
                    <a:pt x="522" y="57"/>
                  </a:cubicBezTo>
                  <a:cubicBezTo>
                    <a:pt x="521" y="57"/>
                    <a:pt x="520" y="59"/>
                    <a:pt x="520" y="59"/>
                  </a:cubicBezTo>
                  <a:cubicBezTo>
                    <a:pt x="519" y="60"/>
                    <a:pt x="519" y="61"/>
                    <a:pt x="518" y="61"/>
                  </a:cubicBezTo>
                  <a:cubicBezTo>
                    <a:pt x="517" y="63"/>
                    <a:pt x="516" y="64"/>
                    <a:pt x="515" y="66"/>
                  </a:cubicBezTo>
                  <a:cubicBezTo>
                    <a:pt x="513" y="65"/>
                    <a:pt x="512" y="64"/>
                    <a:pt x="510" y="62"/>
                  </a:cubicBezTo>
                  <a:cubicBezTo>
                    <a:pt x="511" y="61"/>
                    <a:pt x="512" y="59"/>
                    <a:pt x="514" y="58"/>
                  </a:cubicBezTo>
                  <a:cubicBezTo>
                    <a:pt x="515" y="56"/>
                    <a:pt x="516" y="55"/>
                    <a:pt x="517" y="53"/>
                  </a:cubicBezTo>
                  <a:cubicBezTo>
                    <a:pt x="516" y="53"/>
                    <a:pt x="515" y="52"/>
                    <a:pt x="515" y="52"/>
                  </a:cubicBezTo>
                  <a:cubicBezTo>
                    <a:pt x="514" y="52"/>
                    <a:pt x="514" y="54"/>
                    <a:pt x="513" y="54"/>
                  </a:cubicBezTo>
                  <a:cubicBezTo>
                    <a:pt x="512" y="54"/>
                    <a:pt x="512" y="52"/>
                    <a:pt x="511" y="52"/>
                  </a:cubicBezTo>
                  <a:cubicBezTo>
                    <a:pt x="510" y="52"/>
                    <a:pt x="510" y="54"/>
                    <a:pt x="509" y="54"/>
                  </a:cubicBezTo>
                  <a:cubicBezTo>
                    <a:pt x="509" y="55"/>
                    <a:pt x="508" y="53"/>
                    <a:pt x="507" y="53"/>
                  </a:cubicBezTo>
                  <a:cubicBezTo>
                    <a:pt x="506" y="53"/>
                    <a:pt x="506" y="55"/>
                    <a:pt x="505" y="55"/>
                  </a:cubicBezTo>
                  <a:cubicBezTo>
                    <a:pt x="505" y="55"/>
                    <a:pt x="503" y="53"/>
                    <a:pt x="503" y="53"/>
                  </a:cubicBezTo>
                  <a:cubicBezTo>
                    <a:pt x="502" y="54"/>
                    <a:pt x="502" y="55"/>
                    <a:pt x="501" y="56"/>
                  </a:cubicBezTo>
                  <a:cubicBezTo>
                    <a:pt x="501" y="56"/>
                    <a:pt x="500" y="57"/>
                    <a:pt x="500" y="58"/>
                  </a:cubicBezTo>
                  <a:cubicBezTo>
                    <a:pt x="499" y="57"/>
                    <a:pt x="498" y="57"/>
                    <a:pt x="497" y="56"/>
                  </a:cubicBezTo>
                  <a:cubicBezTo>
                    <a:pt x="497" y="56"/>
                    <a:pt x="495" y="55"/>
                    <a:pt x="495" y="54"/>
                  </a:cubicBezTo>
                  <a:cubicBezTo>
                    <a:pt x="495" y="54"/>
                    <a:pt x="497" y="53"/>
                    <a:pt x="497" y="52"/>
                  </a:cubicBezTo>
                  <a:cubicBezTo>
                    <a:pt x="497" y="52"/>
                    <a:pt x="495" y="51"/>
                    <a:pt x="495" y="50"/>
                  </a:cubicBezTo>
                  <a:cubicBezTo>
                    <a:pt x="495" y="50"/>
                    <a:pt x="496" y="49"/>
                    <a:pt x="496" y="48"/>
                  </a:cubicBezTo>
                  <a:cubicBezTo>
                    <a:pt x="496" y="47"/>
                    <a:pt x="494" y="47"/>
                    <a:pt x="494" y="47"/>
                  </a:cubicBezTo>
                  <a:cubicBezTo>
                    <a:pt x="493" y="48"/>
                    <a:pt x="492" y="49"/>
                    <a:pt x="491" y="51"/>
                  </a:cubicBezTo>
                  <a:cubicBezTo>
                    <a:pt x="491" y="52"/>
                    <a:pt x="492" y="52"/>
                    <a:pt x="493" y="53"/>
                  </a:cubicBezTo>
                  <a:cubicBezTo>
                    <a:pt x="493" y="53"/>
                    <a:pt x="495" y="54"/>
                    <a:pt x="495" y="54"/>
                  </a:cubicBezTo>
                  <a:cubicBezTo>
                    <a:pt x="495" y="55"/>
                    <a:pt x="493" y="56"/>
                    <a:pt x="493" y="57"/>
                  </a:cubicBezTo>
                  <a:cubicBezTo>
                    <a:pt x="493" y="57"/>
                    <a:pt x="496" y="58"/>
                    <a:pt x="496" y="58"/>
                  </a:cubicBezTo>
                  <a:cubicBezTo>
                    <a:pt x="496" y="59"/>
                    <a:pt x="494" y="61"/>
                    <a:pt x="494" y="61"/>
                  </a:cubicBezTo>
                  <a:cubicBezTo>
                    <a:pt x="493" y="61"/>
                    <a:pt x="492" y="59"/>
                    <a:pt x="492" y="59"/>
                  </a:cubicBezTo>
                  <a:cubicBezTo>
                    <a:pt x="492" y="58"/>
                    <a:pt x="490" y="58"/>
                    <a:pt x="489" y="57"/>
                  </a:cubicBezTo>
                  <a:cubicBezTo>
                    <a:pt x="489" y="57"/>
                    <a:pt x="491" y="55"/>
                    <a:pt x="491" y="55"/>
                  </a:cubicBezTo>
                  <a:cubicBezTo>
                    <a:pt x="491" y="54"/>
                    <a:pt x="490" y="54"/>
                    <a:pt x="489" y="53"/>
                  </a:cubicBezTo>
                  <a:cubicBezTo>
                    <a:pt x="489" y="53"/>
                    <a:pt x="487" y="51"/>
                    <a:pt x="487" y="52"/>
                  </a:cubicBezTo>
                  <a:cubicBezTo>
                    <a:pt x="486" y="52"/>
                    <a:pt x="485" y="54"/>
                    <a:pt x="485" y="54"/>
                  </a:cubicBezTo>
                  <a:cubicBezTo>
                    <a:pt x="484" y="54"/>
                    <a:pt x="483" y="52"/>
                    <a:pt x="483" y="52"/>
                  </a:cubicBezTo>
                  <a:cubicBezTo>
                    <a:pt x="482" y="52"/>
                    <a:pt x="481" y="51"/>
                    <a:pt x="481" y="50"/>
                  </a:cubicBezTo>
                  <a:cubicBezTo>
                    <a:pt x="481" y="50"/>
                    <a:pt x="482" y="48"/>
                    <a:pt x="482" y="48"/>
                  </a:cubicBezTo>
                  <a:cubicBezTo>
                    <a:pt x="483" y="47"/>
                    <a:pt x="483" y="47"/>
                    <a:pt x="484" y="46"/>
                  </a:cubicBezTo>
                  <a:cubicBezTo>
                    <a:pt x="484" y="45"/>
                    <a:pt x="486" y="44"/>
                    <a:pt x="486" y="44"/>
                  </a:cubicBezTo>
                  <a:cubicBezTo>
                    <a:pt x="486" y="43"/>
                    <a:pt x="484" y="42"/>
                    <a:pt x="483" y="42"/>
                  </a:cubicBezTo>
                  <a:cubicBezTo>
                    <a:pt x="483" y="43"/>
                    <a:pt x="482" y="43"/>
                    <a:pt x="482" y="44"/>
                  </a:cubicBezTo>
                  <a:cubicBezTo>
                    <a:pt x="481" y="44"/>
                    <a:pt x="480" y="46"/>
                    <a:pt x="480" y="46"/>
                  </a:cubicBezTo>
                  <a:cubicBezTo>
                    <a:pt x="480" y="46"/>
                    <a:pt x="478" y="45"/>
                    <a:pt x="478" y="45"/>
                  </a:cubicBezTo>
                  <a:cubicBezTo>
                    <a:pt x="478" y="45"/>
                    <a:pt x="476" y="43"/>
                    <a:pt x="476" y="43"/>
                  </a:cubicBezTo>
                  <a:cubicBezTo>
                    <a:pt x="475" y="43"/>
                    <a:pt x="474" y="45"/>
                    <a:pt x="474" y="45"/>
                  </a:cubicBezTo>
                  <a:cubicBezTo>
                    <a:pt x="473" y="46"/>
                    <a:pt x="473" y="47"/>
                    <a:pt x="472" y="47"/>
                  </a:cubicBezTo>
                  <a:cubicBezTo>
                    <a:pt x="472" y="48"/>
                    <a:pt x="471" y="49"/>
                    <a:pt x="470" y="50"/>
                  </a:cubicBezTo>
                  <a:cubicBezTo>
                    <a:pt x="470" y="50"/>
                    <a:pt x="473" y="51"/>
                    <a:pt x="473" y="51"/>
                  </a:cubicBezTo>
                  <a:cubicBezTo>
                    <a:pt x="473" y="52"/>
                    <a:pt x="471" y="53"/>
                    <a:pt x="471" y="54"/>
                  </a:cubicBezTo>
                  <a:cubicBezTo>
                    <a:pt x="470" y="54"/>
                    <a:pt x="470" y="55"/>
                    <a:pt x="469" y="56"/>
                  </a:cubicBezTo>
                  <a:cubicBezTo>
                    <a:pt x="469" y="57"/>
                    <a:pt x="468" y="57"/>
                    <a:pt x="468" y="58"/>
                  </a:cubicBezTo>
                  <a:cubicBezTo>
                    <a:pt x="467" y="58"/>
                    <a:pt x="466" y="60"/>
                    <a:pt x="466" y="60"/>
                  </a:cubicBezTo>
                  <a:cubicBezTo>
                    <a:pt x="466" y="60"/>
                    <a:pt x="464" y="59"/>
                    <a:pt x="464" y="59"/>
                  </a:cubicBezTo>
                  <a:cubicBezTo>
                    <a:pt x="464" y="58"/>
                    <a:pt x="466" y="57"/>
                    <a:pt x="465" y="56"/>
                  </a:cubicBezTo>
                  <a:cubicBezTo>
                    <a:pt x="465" y="56"/>
                    <a:pt x="463" y="55"/>
                    <a:pt x="463" y="55"/>
                  </a:cubicBezTo>
                  <a:cubicBezTo>
                    <a:pt x="464" y="54"/>
                    <a:pt x="464" y="53"/>
                    <a:pt x="465" y="52"/>
                  </a:cubicBezTo>
                  <a:cubicBezTo>
                    <a:pt x="465" y="52"/>
                    <a:pt x="466" y="51"/>
                    <a:pt x="467" y="50"/>
                  </a:cubicBezTo>
                  <a:cubicBezTo>
                    <a:pt x="467" y="50"/>
                    <a:pt x="468" y="48"/>
                    <a:pt x="468" y="48"/>
                  </a:cubicBezTo>
                  <a:cubicBezTo>
                    <a:pt x="468" y="48"/>
                    <a:pt x="466" y="47"/>
                    <a:pt x="466" y="46"/>
                  </a:cubicBezTo>
                  <a:cubicBezTo>
                    <a:pt x="465" y="46"/>
                    <a:pt x="464" y="45"/>
                    <a:pt x="464" y="45"/>
                  </a:cubicBezTo>
                  <a:cubicBezTo>
                    <a:pt x="464" y="45"/>
                    <a:pt x="462" y="46"/>
                    <a:pt x="462" y="47"/>
                  </a:cubicBezTo>
                  <a:cubicBezTo>
                    <a:pt x="462" y="47"/>
                    <a:pt x="464" y="48"/>
                    <a:pt x="464" y="49"/>
                  </a:cubicBezTo>
                  <a:cubicBezTo>
                    <a:pt x="464" y="49"/>
                    <a:pt x="463" y="51"/>
                    <a:pt x="463" y="51"/>
                  </a:cubicBezTo>
                  <a:cubicBezTo>
                    <a:pt x="462" y="51"/>
                    <a:pt x="460" y="49"/>
                    <a:pt x="460" y="49"/>
                  </a:cubicBezTo>
                  <a:cubicBezTo>
                    <a:pt x="460" y="49"/>
                    <a:pt x="459" y="51"/>
                    <a:pt x="459" y="51"/>
                  </a:cubicBezTo>
                  <a:cubicBezTo>
                    <a:pt x="459" y="52"/>
                    <a:pt x="461" y="52"/>
                    <a:pt x="461" y="53"/>
                  </a:cubicBezTo>
                  <a:cubicBezTo>
                    <a:pt x="461" y="54"/>
                    <a:pt x="459" y="54"/>
                    <a:pt x="459" y="55"/>
                  </a:cubicBezTo>
                  <a:cubicBezTo>
                    <a:pt x="458" y="57"/>
                    <a:pt x="457" y="58"/>
                    <a:pt x="456" y="60"/>
                  </a:cubicBezTo>
                  <a:cubicBezTo>
                    <a:pt x="455" y="60"/>
                    <a:pt x="454" y="62"/>
                    <a:pt x="454" y="62"/>
                  </a:cubicBezTo>
                  <a:cubicBezTo>
                    <a:pt x="454" y="62"/>
                    <a:pt x="452" y="60"/>
                    <a:pt x="452" y="60"/>
                  </a:cubicBezTo>
                  <a:cubicBezTo>
                    <a:pt x="452" y="60"/>
                    <a:pt x="453" y="58"/>
                    <a:pt x="454" y="58"/>
                  </a:cubicBezTo>
                  <a:cubicBezTo>
                    <a:pt x="454" y="57"/>
                    <a:pt x="455" y="56"/>
                    <a:pt x="455" y="56"/>
                  </a:cubicBezTo>
                  <a:cubicBezTo>
                    <a:pt x="456" y="55"/>
                    <a:pt x="456" y="54"/>
                    <a:pt x="457" y="53"/>
                  </a:cubicBezTo>
                  <a:cubicBezTo>
                    <a:pt x="456" y="53"/>
                    <a:pt x="455" y="52"/>
                    <a:pt x="455" y="52"/>
                  </a:cubicBezTo>
                  <a:cubicBezTo>
                    <a:pt x="454" y="52"/>
                    <a:pt x="453" y="50"/>
                    <a:pt x="452" y="50"/>
                  </a:cubicBezTo>
                  <a:cubicBezTo>
                    <a:pt x="452" y="50"/>
                    <a:pt x="454" y="48"/>
                    <a:pt x="454" y="48"/>
                  </a:cubicBezTo>
                  <a:cubicBezTo>
                    <a:pt x="455" y="47"/>
                    <a:pt x="455" y="46"/>
                    <a:pt x="456" y="46"/>
                  </a:cubicBezTo>
                  <a:cubicBezTo>
                    <a:pt x="456" y="45"/>
                    <a:pt x="457" y="44"/>
                    <a:pt x="458" y="43"/>
                  </a:cubicBezTo>
                  <a:cubicBezTo>
                    <a:pt x="458" y="43"/>
                    <a:pt x="455" y="42"/>
                    <a:pt x="455" y="42"/>
                  </a:cubicBezTo>
                  <a:cubicBezTo>
                    <a:pt x="455" y="41"/>
                    <a:pt x="457" y="40"/>
                    <a:pt x="457" y="39"/>
                  </a:cubicBezTo>
                  <a:cubicBezTo>
                    <a:pt x="457" y="39"/>
                    <a:pt x="455" y="38"/>
                    <a:pt x="455" y="38"/>
                  </a:cubicBezTo>
                  <a:cubicBezTo>
                    <a:pt x="455" y="38"/>
                    <a:pt x="453" y="39"/>
                    <a:pt x="453" y="40"/>
                  </a:cubicBezTo>
                  <a:cubicBezTo>
                    <a:pt x="453" y="41"/>
                    <a:pt x="455" y="41"/>
                    <a:pt x="455" y="42"/>
                  </a:cubicBezTo>
                  <a:cubicBezTo>
                    <a:pt x="455" y="42"/>
                    <a:pt x="454" y="43"/>
                    <a:pt x="454" y="44"/>
                  </a:cubicBezTo>
                  <a:cubicBezTo>
                    <a:pt x="453" y="45"/>
                    <a:pt x="453" y="45"/>
                    <a:pt x="452" y="46"/>
                  </a:cubicBezTo>
                  <a:cubicBezTo>
                    <a:pt x="452" y="46"/>
                    <a:pt x="451" y="48"/>
                    <a:pt x="450" y="48"/>
                  </a:cubicBezTo>
                  <a:cubicBezTo>
                    <a:pt x="450" y="48"/>
                    <a:pt x="448" y="47"/>
                    <a:pt x="448" y="47"/>
                  </a:cubicBezTo>
                  <a:cubicBezTo>
                    <a:pt x="448" y="47"/>
                    <a:pt x="446" y="49"/>
                    <a:pt x="446" y="49"/>
                  </a:cubicBezTo>
                  <a:cubicBezTo>
                    <a:pt x="446" y="49"/>
                    <a:pt x="449" y="50"/>
                    <a:pt x="449" y="51"/>
                  </a:cubicBezTo>
                  <a:cubicBezTo>
                    <a:pt x="448" y="51"/>
                    <a:pt x="447" y="52"/>
                    <a:pt x="447" y="53"/>
                  </a:cubicBezTo>
                  <a:cubicBezTo>
                    <a:pt x="447" y="53"/>
                    <a:pt x="445" y="55"/>
                    <a:pt x="445" y="55"/>
                  </a:cubicBezTo>
                  <a:cubicBezTo>
                    <a:pt x="445" y="55"/>
                    <a:pt x="443" y="53"/>
                    <a:pt x="443" y="53"/>
                  </a:cubicBezTo>
                  <a:cubicBezTo>
                    <a:pt x="443" y="54"/>
                    <a:pt x="441" y="55"/>
                    <a:pt x="441" y="56"/>
                  </a:cubicBezTo>
                  <a:cubicBezTo>
                    <a:pt x="441" y="56"/>
                    <a:pt x="443" y="57"/>
                    <a:pt x="443" y="57"/>
                  </a:cubicBezTo>
                  <a:cubicBezTo>
                    <a:pt x="444" y="58"/>
                    <a:pt x="442" y="59"/>
                    <a:pt x="442" y="60"/>
                  </a:cubicBezTo>
                  <a:cubicBezTo>
                    <a:pt x="442" y="60"/>
                    <a:pt x="444" y="61"/>
                    <a:pt x="444" y="61"/>
                  </a:cubicBezTo>
                  <a:cubicBezTo>
                    <a:pt x="444" y="62"/>
                    <a:pt x="443" y="63"/>
                    <a:pt x="442" y="63"/>
                  </a:cubicBezTo>
                  <a:cubicBezTo>
                    <a:pt x="442" y="64"/>
                    <a:pt x="441" y="62"/>
                    <a:pt x="440" y="62"/>
                  </a:cubicBezTo>
                  <a:cubicBezTo>
                    <a:pt x="439" y="62"/>
                    <a:pt x="439" y="64"/>
                    <a:pt x="438" y="64"/>
                  </a:cubicBezTo>
                  <a:cubicBezTo>
                    <a:pt x="438" y="64"/>
                    <a:pt x="437" y="62"/>
                    <a:pt x="436" y="62"/>
                  </a:cubicBezTo>
                  <a:cubicBezTo>
                    <a:pt x="436" y="62"/>
                    <a:pt x="435" y="64"/>
                    <a:pt x="434" y="65"/>
                  </a:cubicBezTo>
                  <a:cubicBezTo>
                    <a:pt x="434" y="65"/>
                    <a:pt x="432" y="63"/>
                    <a:pt x="432" y="63"/>
                  </a:cubicBezTo>
                  <a:cubicBezTo>
                    <a:pt x="432" y="63"/>
                    <a:pt x="434" y="61"/>
                    <a:pt x="434" y="61"/>
                  </a:cubicBezTo>
                  <a:cubicBezTo>
                    <a:pt x="434" y="60"/>
                    <a:pt x="432" y="59"/>
                    <a:pt x="432" y="59"/>
                  </a:cubicBezTo>
                  <a:cubicBezTo>
                    <a:pt x="432" y="59"/>
                    <a:pt x="430" y="61"/>
                    <a:pt x="430" y="61"/>
                  </a:cubicBezTo>
                  <a:cubicBezTo>
                    <a:pt x="430" y="62"/>
                    <a:pt x="432" y="62"/>
                    <a:pt x="432" y="63"/>
                  </a:cubicBezTo>
                  <a:cubicBezTo>
                    <a:pt x="432" y="63"/>
                    <a:pt x="430" y="64"/>
                    <a:pt x="430" y="65"/>
                  </a:cubicBezTo>
                  <a:cubicBezTo>
                    <a:pt x="430" y="65"/>
                    <a:pt x="433" y="67"/>
                    <a:pt x="433" y="67"/>
                  </a:cubicBezTo>
                  <a:cubicBezTo>
                    <a:pt x="432" y="67"/>
                    <a:pt x="432" y="69"/>
                    <a:pt x="431" y="69"/>
                  </a:cubicBezTo>
                  <a:cubicBezTo>
                    <a:pt x="430" y="69"/>
                    <a:pt x="429" y="67"/>
                    <a:pt x="429" y="67"/>
                  </a:cubicBezTo>
                  <a:cubicBezTo>
                    <a:pt x="429" y="67"/>
                    <a:pt x="427" y="66"/>
                    <a:pt x="427" y="66"/>
                  </a:cubicBezTo>
                  <a:cubicBezTo>
                    <a:pt x="426" y="65"/>
                    <a:pt x="428" y="64"/>
                    <a:pt x="428" y="63"/>
                  </a:cubicBezTo>
                  <a:cubicBezTo>
                    <a:pt x="428" y="63"/>
                    <a:pt x="426" y="62"/>
                    <a:pt x="426" y="62"/>
                  </a:cubicBezTo>
                  <a:cubicBezTo>
                    <a:pt x="426" y="61"/>
                    <a:pt x="428" y="60"/>
                    <a:pt x="428" y="59"/>
                  </a:cubicBezTo>
                  <a:cubicBezTo>
                    <a:pt x="428" y="59"/>
                    <a:pt x="426" y="58"/>
                    <a:pt x="425" y="58"/>
                  </a:cubicBezTo>
                  <a:cubicBezTo>
                    <a:pt x="425" y="58"/>
                    <a:pt x="423" y="56"/>
                    <a:pt x="423" y="56"/>
                  </a:cubicBezTo>
                  <a:cubicBezTo>
                    <a:pt x="423" y="56"/>
                    <a:pt x="425" y="54"/>
                    <a:pt x="425" y="54"/>
                  </a:cubicBezTo>
                  <a:cubicBezTo>
                    <a:pt x="425" y="53"/>
                    <a:pt x="423" y="52"/>
                    <a:pt x="423" y="52"/>
                  </a:cubicBezTo>
                  <a:cubicBezTo>
                    <a:pt x="422" y="52"/>
                    <a:pt x="421" y="51"/>
                    <a:pt x="420" y="50"/>
                  </a:cubicBezTo>
                  <a:cubicBezTo>
                    <a:pt x="420" y="50"/>
                    <a:pt x="418" y="49"/>
                    <a:pt x="418" y="49"/>
                  </a:cubicBezTo>
                  <a:cubicBezTo>
                    <a:pt x="418" y="48"/>
                    <a:pt x="420" y="47"/>
                    <a:pt x="420" y="46"/>
                  </a:cubicBezTo>
                  <a:cubicBezTo>
                    <a:pt x="420" y="46"/>
                    <a:pt x="418" y="45"/>
                    <a:pt x="418" y="45"/>
                  </a:cubicBezTo>
                  <a:cubicBezTo>
                    <a:pt x="417" y="45"/>
                    <a:pt x="416" y="47"/>
                    <a:pt x="416" y="47"/>
                  </a:cubicBezTo>
                  <a:cubicBezTo>
                    <a:pt x="416" y="47"/>
                    <a:pt x="418" y="48"/>
                    <a:pt x="418" y="49"/>
                  </a:cubicBezTo>
                  <a:cubicBezTo>
                    <a:pt x="418" y="49"/>
                    <a:pt x="417" y="50"/>
                    <a:pt x="417" y="51"/>
                  </a:cubicBezTo>
                  <a:cubicBezTo>
                    <a:pt x="416" y="51"/>
                    <a:pt x="415" y="52"/>
                    <a:pt x="415" y="53"/>
                  </a:cubicBezTo>
                  <a:cubicBezTo>
                    <a:pt x="415" y="54"/>
                    <a:pt x="413" y="55"/>
                    <a:pt x="413" y="55"/>
                  </a:cubicBezTo>
                  <a:cubicBezTo>
                    <a:pt x="413" y="56"/>
                    <a:pt x="415" y="57"/>
                    <a:pt x="415" y="57"/>
                  </a:cubicBezTo>
                  <a:cubicBezTo>
                    <a:pt x="415" y="58"/>
                    <a:pt x="414" y="59"/>
                    <a:pt x="414" y="59"/>
                  </a:cubicBezTo>
                  <a:cubicBezTo>
                    <a:pt x="413" y="60"/>
                    <a:pt x="413" y="61"/>
                    <a:pt x="412" y="62"/>
                  </a:cubicBezTo>
                  <a:cubicBezTo>
                    <a:pt x="411" y="63"/>
                    <a:pt x="410" y="65"/>
                    <a:pt x="409" y="66"/>
                  </a:cubicBezTo>
                  <a:cubicBezTo>
                    <a:pt x="407" y="65"/>
                    <a:pt x="406" y="64"/>
                    <a:pt x="404" y="63"/>
                  </a:cubicBezTo>
                  <a:cubicBezTo>
                    <a:pt x="404" y="62"/>
                    <a:pt x="402" y="62"/>
                    <a:pt x="402" y="61"/>
                  </a:cubicBezTo>
                  <a:cubicBezTo>
                    <a:pt x="402" y="60"/>
                    <a:pt x="404" y="59"/>
                    <a:pt x="404" y="59"/>
                  </a:cubicBezTo>
                  <a:cubicBezTo>
                    <a:pt x="403" y="58"/>
                    <a:pt x="401" y="58"/>
                    <a:pt x="401" y="57"/>
                  </a:cubicBezTo>
                  <a:cubicBezTo>
                    <a:pt x="401" y="57"/>
                    <a:pt x="403" y="55"/>
                    <a:pt x="403" y="55"/>
                  </a:cubicBezTo>
                  <a:cubicBezTo>
                    <a:pt x="403" y="54"/>
                    <a:pt x="401" y="53"/>
                    <a:pt x="401" y="53"/>
                  </a:cubicBezTo>
                  <a:cubicBezTo>
                    <a:pt x="400" y="53"/>
                    <a:pt x="399" y="55"/>
                    <a:pt x="399" y="55"/>
                  </a:cubicBezTo>
                  <a:cubicBezTo>
                    <a:pt x="399" y="55"/>
                    <a:pt x="398" y="58"/>
                    <a:pt x="397" y="57"/>
                  </a:cubicBezTo>
                  <a:cubicBezTo>
                    <a:pt x="397" y="57"/>
                    <a:pt x="395" y="56"/>
                    <a:pt x="395" y="56"/>
                  </a:cubicBezTo>
                  <a:cubicBezTo>
                    <a:pt x="395" y="55"/>
                    <a:pt x="397" y="54"/>
                    <a:pt x="397" y="54"/>
                  </a:cubicBezTo>
                  <a:cubicBezTo>
                    <a:pt x="397" y="53"/>
                    <a:pt x="395" y="53"/>
                    <a:pt x="395" y="52"/>
                  </a:cubicBezTo>
                  <a:cubicBezTo>
                    <a:pt x="393" y="53"/>
                    <a:pt x="392" y="55"/>
                    <a:pt x="391" y="56"/>
                  </a:cubicBezTo>
                  <a:cubicBezTo>
                    <a:pt x="391" y="57"/>
                    <a:pt x="390" y="58"/>
                    <a:pt x="390" y="59"/>
                  </a:cubicBezTo>
                  <a:cubicBezTo>
                    <a:pt x="389" y="59"/>
                    <a:pt x="392" y="60"/>
                    <a:pt x="392" y="60"/>
                  </a:cubicBezTo>
                  <a:cubicBezTo>
                    <a:pt x="392" y="61"/>
                    <a:pt x="390" y="62"/>
                    <a:pt x="390" y="62"/>
                  </a:cubicBezTo>
                  <a:cubicBezTo>
                    <a:pt x="390" y="63"/>
                    <a:pt x="389" y="65"/>
                    <a:pt x="388" y="65"/>
                  </a:cubicBezTo>
                  <a:cubicBezTo>
                    <a:pt x="388" y="65"/>
                    <a:pt x="386" y="63"/>
                    <a:pt x="386" y="63"/>
                  </a:cubicBezTo>
                  <a:cubicBezTo>
                    <a:pt x="386" y="62"/>
                    <a:pt x="388" y="61"/>
                    <a:pt x="388" y="61"/>
                  </a:cubicBezTo>
                  <a:cubicBezTo>
                    <a:pt x="387" y="60"/>
                    <a:pt x="386" y="60"/>
                    <a:pt x="386" y="59"/>
                  </a:cubicBezTo>
                  <a:cubicBezTo>
                    <a:pt x="385" y="59"/>
                    <a:pt x="383" y="58"/>
                    <a:pt x="383" y="57"/>
                  </a:cubicBezTo>
                  <a:cubicBezTo>
                    <a:pt x="383" y="57"/>
                    <a:pt x="385" y="55"/>
                    <a:pt x="385" y="55"/>
                  </a:cubicBezTo>
                  <a:cubicBezTo>
                    <a:pt x="385" y="55"/>
                    <a:pt x="383" y="54"/>
                    <a:pt x="383" y="53"/>
                  </a:cubicBezTo>
                  <a:cubicBezTo>
                    <a:pt x="382" y="53"/>
                    <a:pt x="381" y="52"/>
                    <a:pt x="381" y="52"/>
                  </a:cubicBezTo>
                  <a:cubicBezTo>
                    <a:pt x="381" y="51"/>
                    <a:pt x="382" y="50"/>
                    <a:pt x="382" y="49"/>
                  </a:cubicBezTo>
                  <a:cubicBezTo>
                    <a:pt x="383" y="49"/>
                    <a:pt x="384" y="48"/>
                    <a:pt x="384" y="47"/>
                  </a:cubicBezTo>
                  <a:cubicBezTo>
                    <a:pt x="384" y="47"/>
                    <a:pt x="382" y="46"/>
                    <a:pt x="382" y="46"/>
                  </a:cubicBezTo>
                  <a:cubicBezTo>
                    <a:pt x="382" y="45"/>
                    <a:pt x="383" y="44"/>
                    <a:pt x="383" y="43"/>
                  </a:cubicBezTo>
                  <a:cubicBezTo>
                    <a:pt x="384" y="43"/>
                    <a:pt x="381" y="42"/>
                    <a:pt x="381" y="42"/>
                  </a:cubicBezTo>
                  <a:cubicBezTo>
                    <a:pt x="381" y="42"/>
                    <a:pt x="379" y="43"/>
                    <a:pt x="380" y="44"/>
                  </a:cubicBezTo>
                  <a:cubicBezTo>
                    <a:pt x="380" y="44"/>
                    <a:pt x="382" y="45"/>
                    <a:pt x="382" y="46"/>
                  </a:cubicBezTo>
                  <a:cubicBezTo>
                    <a:pt x="382" y="46"/>
                    <a:pt x="380" y="47"/>
                    <a:pt x="380" y="48"/>
                  </a:cubicBezTo>
                  <a:cubicBezTo>
                    <a:pt x="380" y="49"/>
                    <a:pt x="379" y="49"/>
                    <a:pt x="378" y="50"/>
                  </a:cubicBezTo>
                  <a:cubicBezTo>
                    <a:pt x="378" y="51"/>
                    <a:pt x="377" y="52"/>
                    <a:pt x="377" y="52"/>
                  </a:cubicBezTo>
                  <a:cubicBezTo>
                    <a:pt x="376" y="54"/>
                    <a:pt x="374" y="55"/>
                    <a:pt x="373" y="57"/>
                  </a:cubicBezTo>
                  <a:cubicBezTo>
                    <a:pt x="372" y="58"/>
                    <a:pt x="371" y="60"/>
                    <a:pt x="370" y="61"/>
                  </a:cubicBezTo>
                  <a:cubicBezTo>
                    <a:pt x="369" y="62"/>
                    <a:pt x="369" y="63"/>
                    <a:pt x="368" y="63"/>
                  </a:cubicBezTo>
                  <a:cubicBezTo>
                    <a:pt x="368" y="64"/>
                    <a:pt x="367" y="65"/>
                    <a:pt x="366" y="66"/>
                  </a:cubicBezTo>
                  <a:cubicBezTo>
                    <a:pt x="366" y="66"/>
                    <a:pt x="364" y="64"/>
                    <a:pt x="364" y="64"/>
                  </a:cubicBezTo>
                  <a:cubicBezTo>
                    <a:pt x="364" y="64"/>
                    <a:pt x="362" y="62"/>
                    <a:pt x="362" y="62"/>
                  </a:cubicBezTo>
                  <a:cubicBezTo>
                    <a:pt x="361" y="62"/>
                    <a:pt x="361" y="64"/>
                    <a:pt x="360" y="64"/>
                  </a:cubicBezTo>
                  <a:cubicBezTo>
                    <a:pt x="360" y="64"/>
                    <a:pt x="359" y="63"/>
                    <a:pt x="358" y="63"/>
                  </a:cubicBezTo>
                  <a:cubicBezTo>
                    <a:pt x="358" y="63"/>
                    <a:pt x="356" y="65"/>
                    <a:pt x="356" y="65"/>
                  </a:cubicBezTo>
                  <a:cubicBezTo>
                    <a:pt x="356" y="65"/>
                    <a:pt x="354" y="64"/>
                    <a:pt x="354" y="63"/>
                  </a:cubicBezTo>
                  <a:cubicBezTo>
                    <a:pt x="354" y="63"/>
                    <a:pt x="356" y="62"/>
                    <a:pt x="356" y="61"/>
                  </a:cubicBezTo>
                  <a:cubicBezTo>
                    <a:pt x="356" y="60"/>
                    <a:pt x="357" y="59"/>
                    <a:pt x="357" y="59"/>
                  </a:cubicBezTo>
                  <a:cubicBezTo>
                    <a:pt x="358" y="58"/>
                    <a:pt x="359" y="57"/>
                    <a:pt x="359" y="57"/>
                  </a:cubicBezTo>
                  <a:cubicBezTo>
                    <a:pt x="360" y="56"/>
                    <a:pt x="360" y="55"/>
                    <a:pt x="361" y="54"/>
                  </a:cubicBezTo>
                  <a:cubicBezTo>
                    <a:pt x="361" y="54"/>
                    <a:pt x="362" y="52"/>
                    <a:pt x="363" y="52"/>
                  </a:cubicBezTo>
                  <a:cubicBezTo>
                    <a:pt x="363" y="52"/>
                    <a:pt x="365" y="54"/>
                    <a:pt x="365" y="54"/>
                  </a:cubicBezTo>
                  <a:cubicBezTo>
                    <a:pt x="365" y="53"/>
                    <a:pt x="367" y="52"/>
                    <a:pt x="367" y="52"/>
                  </a:cubicBezTo>
                  <a:cubicBezTo>
                    <a:pt x="366" y="51"/>
                    <a:pt x="365" y="51"/>
                    <a:pt x="364" y="50"/>
                  </a:cubicBezTo>
                  <a:cubicBezTo>
                    <a:pt x="364" y="49"/>
                    <a:pt x="362" y="49"/>
                    <a:pt x="362" y="48"/>
                  </a:cubicBezTo>
                  <a:cubicBezTo>
                    <a:pt x="362" y="48"/>
                    <a:pt x="364" y="47"/>
                    <a:pt x="364" y="46"/>
                  </a:cubicBezTo>
                  <a:cubicBezTo>
                    <a:pt x="363" y="46"/>
                    <a:pt x="362" y="44"/>
                    <a:pt x="362" y="44"/>
                  </a:cubicBezTo>
                  <a:cubicBezTo>
                    <a:pt x="361" y="44"/>
                    <a:pt x="360" y="46"/>
                    <a:pt x="360" y="46"/>
                  </a:cubicBezTo>
                  <a:cubicBezTo>
                    <a:pt x="360" y="47"/>
                    <a:pt x="358" y="48"/>
                    <a:pt x="358" y="49"/>
                  </a:cubicBezTo>
                  <a:cubicBezTo>
                    <a:pt x="358" y="49"/>
                    <a:pt x="360" y="50"/>
                    <a:pt x="360" y="50"/>
                  </a:cubicBezTo>
                  <a:cubicBezTo>
                    <a:pt x="360" y="51"/>
                    <a:pt x="359" y="53"/>
                    <a:pt x="359" y="53"/>
                  </a:cubicBezTo>
                  <a:cubicBezTo>
                    <a:pt x="358" y="53"/>
                    <a:pt x="357" y="51"/>
                    <a:pt x="356" y="51"/>
                  </a:cubicBezTo>
                  <a:cubicBezTo>
                    <a:pt x="356" y="51"/>
                    <a:pt x="355" y="53"/>
                    <a:pt x="355" y="53"/>
                  </a:cubicBezTo>
                  <a:cubicBezTo>
                    <a:pt x="354" y="54"/>
                    <a:pt x="354" y="55"/>
                    <a:pt x="353" y="55"/>
                  </a:cubicBezTo>
                  <a:cubicBezTo>
                    <a:pt x="353" y="56"/>
                    <a:pt x="352" y="58"/>
                    <a:pt x="351" y="58"/>
                  </a:cubicBezTo>
                  <a:cubicBezTo>
                    <a:pt x="351" y="58"/>
                    <a:pt x="349" y="56"/>
                    <a:pt x="349" y="56"/>
                  </a:cubicBezTo>
                  <a:cubicBezTo>
                    <a:pt x="348" y="56"/>
                    <a:pt x="348" y="58"/>
                    <a:pt x="347" y="58"/>
                  </a:cubicBezTo>
                  <a:cubicBezTo>
                    <a:pt x="347" y="59"/>
                    <a:pt x="346" y="60"/>
                    <a:pt x="346" y="60"/>
                  </a:cubicBezTo>
                  <a:cubicBezTo>
                    <a:pt x="346" y="60"/>
                    <a:pt x="343" y="59"/>
                    <a:pt x="343" y="59"/>
                  </a:cubicBezTo>
                  <a:cubicBezTo>
                    <a:pt x="343" y="58"/>
                    <a:pt x="345" y="57"/>
                    <a:pt x="345" y="56"/>
                  </a:cubicBezTo>
                  <a:cubicBezTo>
                    <a:pt x="345" y="56"/>
                    <a:pt x="343" y="55"/>
                    <a:pt x="343" y="55"/>
                  </a:cubicBezTo>
                  <a:cubicBezTo>
                    <a:pt x="342" y="55"/>
                    <a:pt x="342" y="57"/>
                    <a:pt x="341" y="57"/>
                  </a:cubicBezTo>
                  <a:cubicBezTo>
                    <a:pt x="341" y="57"/>
                    <a:pt x="340" y="55"/>
                    <a:pt x="339" y="55"/>
                  </a:cubicBezTo>
                  <a:cubicBezTo>
                    <a:pt x="338" y="55"/>
                    <a:pt x="338" y="57"/>
                    <a:pt x="337" y="58"/>
                  </a:cubicBezTo>
                  <a:cubicBezTo>
                    <a:pt x="337" y="58"/>
                    <a:pt x="336" y="56"/>
                    <a:pt x="335" y="56"/>
                  </a:cubicBezTo>
                  <a:cubicBezTo>
                    <a:pt x="334" y="56"/>
                    <a:pt x="334" y="58"/>
                    <a:pt x="333" y="58"/>
                  </a:cubicBezTo>
                  <a:cubicBezTo>
                    <a:pt x="332" y="57"/>
                    <a:pt x="330" y="56"/>
                    <a:pt x="329" y="55"/>
                  </a:cubicBezTo>
                  <a:cubicBezTo>
                    <a:pt x="330" y="53"/>
                    <a:pt x="331" y="52"/>
                    <a:pt x="332" y="50"/>
                  </a:cubicBezTo>
                  <a:cubicBezTo>
                    <a:pt x="333" y="49"/>
                    <a:pt x="333" y="49"/>
                    <a:pt x="334" y="48"/>
                  </a:cubicBezTo>
                  <a:cubicBezTo>
                    <a:pt x="334" y="48"/>
                    <a:pt x="336" y="46"/>
                    <a:pt x="336" y="46"/>
                  </a:cubicBezTo>
                  <a:cubicBezTo>
                    <a:pt x="336" y="46"/>
                    <a:pt x="334" y="44"/>
                    <a:pt x="333" y="44"/>
                  </a:cubicBezTo>
                  <a:cubicBezTo>
                    <a:pt x="333" y="44"/>
                    <a:pt x="332" y="46"/>
                    <a:pt x="332" y="46"/>
                  </a:cubicBezTo>
                  <a:cubicBezTo>
                    <a:pt x="331" y="47"/>
                    <a:pt x="331" y="48"/>
                    <a:pt x="330" y="48"/>
                  </a:cubicBezTo>
                  <a:cubicBezTo>
                    <a:pt x="329" y="49"/>
                    <a:pt x="329" y="50"/>
                    <a:pt x="328" y="51"/>
                  </a:cubicBezTo>
                  <a:cubicBezTo>
                    <a:pt x="328" y="51"/>
                    <a:pt x="327" y="52"/>
                    <a:pt x="327" y="53"/>
                  </a:cubicBezTo>
                  <a:cubicBezTo>
                    <a:pt x="326" y="54"/>
                    <a:pt x="325" y="55"/>
                    <a:pt x="325" y="55"/>
                  </a:cubicBezTo>
                  <a:cubicBezTo>
                    <a:pt x="325" y="56"/>
                    <a:pt x="327" y="57"/>
                    <a:pt x="327" y="57"/>
                  </a:cubicBezTo>
                  <a:cubicBezTo>
                    <a:pt x="328" y="57"/>
                    <a:pt x="329" y="58"/>
                    <a:pt x="329" y="59"/>
                  </a:cubicBezTo>
                  <a:cubicBezTo>
                    <a:pt x="330" y="59"/>
                    <a:pt x="328" y="60"/>
                    <a:pt x="328" y="61"/>
                  </a:cubicBezTo>
                  <a:cubicBezTo>
                    <a:pt x="327" y="60"/>
                    <a:pt x="326" y="60"/>
                    <a:pt x="325" y="59"/>
                  </a:cubicBezTo>
                  <a:cubicBezTo>
                    <a:pt x="325" y="59"/>
                    <a:pt x="324" y="57"/>
                    <a:pt x="323" y="57"/>
                  </a:cubicBezTo>
                  <a:cubicBezTo>
                    <a:pt x="323" y="57"/>
                    <a:pt x="322" y="59"/>
                    <a:pt x="322" y="60"/>
                  </a:cubicBezTo>
                  <a:cubicBezTo>
                    <a:pt x="321" y="60"/>
                    <a:pt x="320" y="61"/>
                    <a:pt x="320" y="62"/>
                  </a:cubicBezTo>
                  <a:cubicBezTo>
                    <a:pt x="320" y="61"/>
                    <a:pt x="318" y="61"/>
                    <a:pt x="318" y="60"/>
                  </a:cubicBezTo>
                  <a:cubicBezTo>
                    <a:pt x="318" y="60"/>
                    <a:pt x="319" y="58"/>
                    <a:pt x="319" y="58"/>
                  </a:cubicBezTo>
                  <a:cubicBezTo>
                    <a:pt x="320" y="57"/>
                    <a:pt x="320" y="56"/>
                    <a:pt x="321" y="56"/>
                  </a:cubicBezTo>
                  <a:cubicBezTo>
                    <a:pt x="322" y="55"/>
                    <a:pt x="322" y="54"/>
                    <a:pt x="323" y="53"/>
                  </a:cubicBezTo>
                  <a:cubicBezTo>
                    <a:pt x="323" y="53"/>
                    <a:pt x="324" y="52"/>
                    <a:pt x="324" y="51"/>
                  </a:cubicBezTo>
                  <a:cubicBezTo>
                    <a:pt x="324" y="51"/>
                    <a:pt x="323" y="49"/>
                    <a:pt x="322" y="50"/>
                  </a:cubicBezTo>
                  <a:cubicBezTo>
                    <a:pt x="322" y="50"/>
                    <a:pt x="321" y="52"/>
                    <a:pt x="320" y="52"/>
                  </a:cubicBezTo>
                  <a:cubicBezTo>
                    <a:pt x="320" y="52"/>
                    <a:pt x="319" y="50"/>
                    <a:pt x="318" y="50"/>
                  </a:cubicBezTo>
                  <a:cubicBezTo>
                    <a:pt x="318" y="50"/>
                    <a:pt x="317" y="52"/>
                    <a:pt x="317" y="52"/>
                  </a:cubicBezTo>
                  <a:cubicBezTo>
                    <a:pt x="316" y="53"/>
                    <a:pt x="315" y="54"/>
                    <a:pt x="315" y="55"/>
                  </a:cubicBezTo>
                  <a:cubicBezTo>
                    <a:pt x="315" y="55"/>
                    <a:pt x="314" y="57"/>
                    <a:pt x="313" y="57"/>
                  </a:cubicBezTo>
                  <a:cubicBezTo>
                    <a:pt x="313" y="57"/>
                    <a:pt x="311" y="55"/>
                    <a:pt x="311" y="55"/>
                  </a:cubicBezTo>
                  <a:cubicBezTo>
                    <a:pt x="310" y="55"/>
                    <a:pt x="310" y="57"/>
                    <a:pt x="309" y="57"/>
                  </a:cubicBezTo>
                  <a:cubicBezTo>
                    <a:pt x="309" y="57"/>
                    <a:pt x="308" y="56"/>
                    <a:pt x="307" y="56"/>
                  </a:cubicBezTo>
                  <a:cubicBezTo>
                    <a:pt x="306" y="56"/>
                    <a:pt x="306" y="58"/>
                    <a:pt x="305" y="58"/>
                  </a:cubicBezTo>
                  <a:cubicBezTo>
                    <a:pt x="305" y="58"/>
                    <a:pt x="304" y="56"/>
                    <a:pt x="303" y="56"/>
                  </a:cubicBezTo>
                  <a:cubicBezTo>
                    <a:pt x="302" y="56"/>
                    <a:pt x="302" y="58"/>
                    <a:pt x="301" y="58"/>
                  </a:cubicBezTo>
                  <a:cubicBezTo>
                    <a:pt x="301" y="58"/>
                    <a:pt x="300" y="57"/>
                    <a:pt x="299" y="57"/>
                  </a:cubicBezTo>
                  <a:cubicBezTo>
                    <a:pt x="299" y="57"/>
                    <a:pt x="298" y="59"/>
                    <a:pt x="297" y="59"/>
                  </a:cubicBezTo>
                  <a:cubicBezTo>
                    <a:pt x="297" y="59"/>
                    <a:pt x="295" y="57"/>
                    <a:pt x="295" y="57"/>
                  </a:cubicBezTo>
                  <a:cubicBezTo>
                    <a:pt x="295" y="57"/>
                    <a:pt x="294" y="59"/>
                    <a:pt x="293" y="59"/>
                  </a:cubicBezTo>
                  <a:cubicBezTo>
                    <a:pt x="293" y="60"/>
                    <a:pt x="292" y="61"/>
                    <a:pt x="292" y="62"/>
                  </a:cubicBezTo>
                  <a:cubicBezTo>
                    <a:pt x="291" y="61"/>
                    <a:pt x="290" y="61"/>
                    <a:pt x="290" y="60"/>
                  </a:cubicBezTo>
                  <a:cubicBezTo>
                    <a:pt x="289" y="60"/>
                    <a:pt x="287" y="59"/>
                    <a:pt x="287" y="58"/>
                  </a:cubicBezTo>
                  <a:cubicBezTo>
                    <a:pt x="287" y="58"/>
                    <a:pt x="289" y="56"/>
                    <a:pt x="289" y="56"/>
                  </a:cubicBezTo>
                  <a:cubicBezTo>
                    <a:pt x="290" y="55"/>
                    <a:pt x="290" y="55"/>
                    <a:pt x="291" y="54"/>
                  </a:cubicBezTo>
                  <a:cubicBezTo>
                    <a:pt x="291" y="54"/>
                    <a:pt x="292" y="55"/>
                    <a:pt x="293" y="55"/>
                  </a:cubicBezTo>
                  <a:cubicBezTo>
                    <a:pt x="293" y="56"/>
                    <a:pt x="295" y="57"/>
                    <a:pt x="295" y="57"/>
                  </a:cubicBezTo>
                  <a:cubicBezTo>
                    <a:pt x="296" y="57"/>
                    <a:pt x="296" y="55"/>
                    <a:pt x="297" y="55"/>
                  </a:cubicBezTo>
                  <a:cubicBezTo>
                    <a:pt x="298" y="55"/>
                    <a:pt x="298" y="57"/>
                    <a:pt x="299" y="57"/>
                  </a:cubicBezTo>
                  <a:cubicBezTo>
                    <a:pt x="300" y="57"/>
                    <a:pt x="300" y="54"/>
                    <a:pt x="301" y="54"/>
                  </a:cubicBezTo>
                  <a:cubicBezTo>
                    <a:pt x="301" y="54"/>
                    <a:pt x="303" y="56"/>
                    <a:pt x="303" y="56"/>
                  </a:cubicBezTo>
                  <a:cubicBezTo>
                    <a:pt x="304" y="56"/>
                    <a:pt x="304" y="54"/>
                    <a:pt x="305" y="54"/>
                  </a:cubicBezTo>
                  <a:cubicBezTo>
                    <a:pt x="304" y="53"/>
                    <a:pt x="303" y="53"/>
                    <a:pt x="303" y="52"/>
                  </a:cubicBezTo>
                  <a:cubicBezTo>
                    <a:pt x="302" y="52"/>
                    <a:pt x="300" y="51"/>
                    <a:pt x="300" y="50"/>
                  </a:cubicBezTo>
                  <a:cubicBezTo>
                    <a:pt x="300" y="50"/>
                    <a:pt x="302" y="49"/>
                    <a:pt x="302" y="48"/>
                  </a:cubicBezTo>
                  <a:cubicBezTo>
                    <a:pt x="303" y="48"/>
                    <a:pt x="303" y="47"/>
                    <a:pt x="304" y="46"/>
                  </a:cubicBezTo>
                  <a:cubicBezTo>
                    <a:pt x="304" y="45"/>
                    <a:pt x="305" y="45"/>
                    <a:pt x="305" y="44"/>
                  </a:cubicBezTo>
                  <a:cubicBezTo>
                    <a:pt x="305" y="44"/>
                    <a:pt x="304" y="42"/>
                    <a:pt x="303" y="42"/>
                  </a:cubicBezTo>
                  <a:cubicBezTo>
                    <a:pt x="303" y="42"/>
                    <a:pt x="302" y="44"/>
                    <a:pt x="301" y="44"/>
                  </a:cubicBezTo>
                  <a:cubicBezTo>
                    <a:pt x="301" y="45"/>
                    <a:pt x="300" y="46"/>
                    <a:pt x="300" y="47"/>
                  </a:cubicBezTo>
                  <a:cubicBezTo>
                    <a:pt x="299" y="47"/>
                    <a:pt x="299" y="48"/>
                    <a:pt x="298" y="49"/>
                  </a:cubicBezTo>
                  <a:cubicBezTo>
                    <a:pt x="298" y="49"/>
                    <a:pt x="297" y="51"/>
                    <a:pt x="296" y="51"/>
                  </a:cubicBezTo>
                  <a:cubicBezTo>
                    <a:pt x="296" y="51"/>
                    <a:pt x="295" y="49"/>
                    <a:pt x="294" y="49"/>
                  </a:cubicBezTo>
                  <a:cubicBezTo>
                    <a:pt x="294" y="49"/>
                    <a:pt x="293" y="52"/>
                    <a:pt x="292" y="52"/>
                  </a:cubicBezTo>
                  <a:cubicBezTo>
                    <a:pt x="292" y="52"/>
                    <a:pt x="290" y="50"/>
                    <a:pt x="290" y="50"/>
                  </a:cubicBezTo>
                  <a:cubicBezTo>
                    <a:pt x="290" y="50"/>
                    <a:pt x="289" y="51"/>
                    <a:pt x="288" y="52"/>
                  </a:cubicBezTo>
                  <a:cubicBezTo>
                    <a:pt x="288" y="53"/>
                    <a:pt x="287" y="54"/>
                    <a:pt x="287" y="54"/>
                  </a:cubicBezTo>
                  <a:cubicBezTo>
                    <a:pt x="286" y="55"/>
                    <a:pt x="286" y="56"/>
                    <a:pt x="285" y="57"/>
                  </a:cubicBezTo>
                  <a:cubicBezTo>
                    <a:pt x="284" y="57"/>
                    <a:pt x="284" y="58"/>
                    <a:pt x="283" y="59"/>
                  </a:cubicBezTo>
                  <a:cubicBezTo>
                    <a:pt x="283" y="60"/>
                    <a:pt x="282" y="60"/>
                    <a:pt x="282" y="61"/>
                  </a:cubicBezTo>
                  <a:cubicBezTo>
                    <a:pt x="281" y="62"/>
                    <a:pt x="280" y="63"/>
                    <a:pt x="280" y="63"/>
                  </a:cubicBezTo>
                  <a:cubicBezTo>
                    <a:pt x="280" y="64"/>
                    <a:pt x="282" y="65"/>
                    <a:pt x="282" y="65"/>
                  </a:cubicBezTo>
                  <a:cubicBezTo>
                    <a:pt x="282" y="65"/>
                    <a:pt x="281" y="67"/>
                    <a:pt x="280" y="67"/>
                  </a:cubicBezTo>
                  <a:cubicBezTo>
                    <a:pt x="280" y="67"/>
                    <a:pt x="279" y="69"/>
                    <a:pt x="279" y="69"/>
                  </a:cubicBezTo>
                  <a:cubicBezTo>
                    <a:pt x="278" y="69"/>
                    <a:pt x="277" y="68"/>
                    <a:pt x="277" y="68"/>
                  </a:cubicBezTo>
                  <a:cubicBezTo>
                    <a:pt x="276" y="68"/>
                    <a:pt x="275" y="70"/>
                    <a:pt x="275" y="70"/>
                  </a:cubicBezTo>
                  <a:cubicBezTo>
                    <a:pt x="275" y="70"/>
                    <a:pt x="273" y="68"/>
                    <a:pt x="273" y="68"/>
                  </a:cubicBezTo>
                  <a:cubicBezTo>
                    <a:pt x="273" y="67"/>
                    <a:pt x="274" y="67"/>
                    <a:pt x="274" y="66"/>
                  </a:cubicBezTo>
                  <a:cubicBezTo>
                    <a:pt x="275" y="65"/>
                    <a:pt x="276" y="64"/>
                    <a:pt x="276" y="64"/>
                  </a:cubicBezTo>
                  <a:cubicBezTo>
                    <a:pt x="276" y="63"/>
                    <a:pt x="274" y="62"/>
                    <a:pt x="274" y="62"/>
                  </a:cubicBezTo>
                  <a:cubicBezTo>
                    <a:pt x="274" y="62"/>
                    <a:pt x="275" y="60"/>
                    <a:pt x="275" y="60"/>
                  </a:cubicBezTo>
                  <a:cubicBezTo>
                    <a:pt x="276" y="59"/>
                    <a:pt x="277" y="58"/>
                    <a:pt x="277" y="58"/>
                  </a:cubicBezTo>
                  <a:cubicBezTo>
                    <a:pt x="278" y="57"/>
                    <a:pt x="278" y="56"/>
                    <a:pt x="279" y="55"/>
                  </a:cubicBezTo>
                  <a:cubicBezTo>
                    <a:pt x="279" y="55"/>
                    <a:pt x="280" y="54"/>
                    <a:pt x="281" y="53"/>
                  </a:cubicBezTo>
                  <a:cubicBezTo>
                    <a:pt x="281" y="54"/>
                    <a:pt x="282" y="54"/>
                    <a:pt x="283" y="55"/>
                  </a:cubicBezTo>
                  <a:cubicBezTo>
                    <a:pt x="283" y="55"/>
                    <a:pt x="285" y="53"/>
                    <a:pt x="285" y="53"/>
                  </a:cubicBezTo>
                  <a:cubicBezTo>
                    <a:pt x="285" y="52"/>
                    <a:pt x="282" y="51"/>
                    <a:pt x="282" y="51"/>
                  </a:cubicBezTo>
                  <a:cubicBezTo>
                    <a:pt x="282" y="51"/>
                    <a:pt x="281" y="53"/>
                    <a:pt x="281" y="53"/>
                  </a:cubicBezTo>
                  <a:cubicBezTo>
                    <a:pt x="280" y="53"/>
                    <a:pt x="279" y="51"/>
                    <a:pt x="278" y="51"/>
                  </a:cubicBezTo>
                  <a:cubicBezTo>
                    <a:pt x="278" y="51"/>
                    <a:pt x="277" y="54"/>
                    <a:pt x="277" y="54"/>
                  </a:cubicBezTo>
                  <a:cubicBezTo>
                    <a:pt x="276" y="54"/>
                    <a:pt x="274" y="52"/>
                    <a:pt x="274" y="52"/>
                  </a:cubicBezTo>
                  <a:cubicBezTo>
                    <a:pt x="274" y="51"/>
                    <a:pt x="276" y="50"/>
                    <a:pt x="276" y="50"/>
                  </a:cubicBezTo>
                  <a:cubicBezTo>
                    <a:pt x="276" y="50"/>
                    <a:pt x="274" y="48"/>
                    <a:pt x="274" y="48"/>
                  </a:cubicBezTo>
                  <a:cubicBezTo>
                    <a:pt x="274" y="48"/>
                    <a:pt x="272" y="50"/>
                    <a:pt x="272" y="50"/>
                  </a:cubicBezTo>
                  <a:cubicBezTo>
                    <a:pt x="272" y="51"/>
                    <a:pt x="275" y="52"/>
                    <a:pt x="274" y="52"/>
                  </a:cubicBezTo>
                  <a:cubicBezTo>
                    <a:pt x="274" y="52"/>
                    <a:pt x="273" y="54"/>
                    <a:pt x="273" y="54"/>
                  </a:cubicBezTo>
                  <a:cubicBezTo>
                    <a:pt x="272" y="54"/>
                    <a:pt x="271" y="52"/>
                    <a:pt x="270" y="52"/>
                  </a:cubicBezTo>
                  <a:cubicBezTo>
                    <a:pt x="270" y="53"/>
                    <a:pt x="269" y="55"/>
                    <a:pt x="269" y="55"/>
                  </a:cubicBezTo>
                  <a:cubicBezTo>
                    <a:pt x="268" y="55"/>
                    <a:pt x="267" y="53"/>
                    <a:pt x="267" y="53"/>
                  </a:cubicBezTo>
                  <a:cubicBezTo>
                    <a:pt x="266" y="54"/>
                    <a:pt x="265" y="54"/>
                    <a:pt x="265" y="55"/>
                  </a:cubicBezTo>
                  <a:cubicBezTo>
                    <a:pt x="265" y="56"/>
                    <a:pt x="263" y="57"/>
                    <a:pt x="263" y="57"/>
                  </a:cubicBezTo>
                  <a:cubicBezTo>
                    <a:pt x="263" y="58"/>
                    <a:pt x="265" y="59"/>
                    <a:pt x="265" y="59"/>
                  </a:cubicBezTo>
                  <a:cubicBezTo>
                    <a:pt x="265" y="60"/>
                    <a:pt x="264" y="61"/>
                    <a:pt x="264" y="61"/>
                  </a:cubicBezTo>
                  <a:cubicBezTo>
                    <a:pt x="264" y="62"/>
                    <a:pt x="266" y="63"/>
                    <a:pt x="266" y="63"/>
                  </a:cubicBezTo>
                  <a:cubicBezTo>
                    <a:pt x="266" y="64"/>
                    <a:pt x="264" y="65"/>
                    <a:pt x="264" y="65"/>
                  </a:cubicBezTo>
                  <a:cubicBezTo>
                    <a:pt x="264" y="66"/>
                    <a:pt x="262" y="67"/>
                    <a:pt x="262" y="68"/>
                  </a:cubicBezTo>
                  <a:cubicBezTo>
                    <a:pt x="262" y="67"/>
                    <a:pt x="260" y="67"/>
                    <a:pt x="260" y="66"/>
                  </a:cubicBezTo>
                  <a:cubicBezTo>
                    <a:pt x="260" y="65"/>
                    <a:pt x="262" y="64"/>
                    <a:pt x="262" y="64"/>
                  </a:cubicBezTo>
                  <a:cubicBezTo>
                    <a:pt x="262" y="63"/>
                    <a:pt x="260" y="63"/>
                    <a:pt x="260" y="62"/>
                  </a:cubicBezTo>
                  <a:cubicBezTo>
                    <a:pt x="260" y="62"/>
                    <a:pt x="262" y="60"/>
                    <a:pt x="261" y="60"/>
                  </a:cubicBezTo>
                  <a:cubicBezTo>
                    <a:pt x="261" y="59"/>
                    <a:pt x="259" y="58"/>
                    <a:pt x="259" y="58"/>
                  </a:cubicBezTo>
                  <a:cubicBezTo>
                    <a:pt x="259" y="58"/>
                    <a:pt x="258" y="60"/>
                    <a:pt x="257" y="60"/>
                  </a:cubicBezTo>
                  <a:cubicBezTo>
                    <a:pt x="257" y="60"/>
                    <a:pt x="256" y="59"/>
                    <a:pt x="255" y="59"/>
                  </a:cubicBezTo>
                  <a:cubicBezTo>
                    <a:pt x="254" y="60"/>
                    <a:pt x="253" y="62"/>
                    <a:pt x="252" y="63"/>
                  </a:cubicBezTo>
                  <a:cubicBezTo>
                    <a:pt x="251" y="64"/>
                    <a:pt x="251" y="64"/>
                    <a:pt x="250" y="65"/>
                  </a:cubicBezTo>
                  <a:cubicBezTo>
                    <a:pt x="249" y="64"/>
                    <a:pt x="247" y="63"/>
                    <a:pt x="246" y="62"/>
                  </a:cubicBezTo>
                  <a:cubicBezTo>
                    <a:pt x="246" y="61"/>
                    <a:pt x="247" y="60"/>
                    <a:pt x="247" y="60"/>
                  </a:cubicBezTo>
                  <a:cubicBezTo>
                    <a:pt x="247" y="59"/>
                    <a:pt x="245" y="58"/>
                    <a:pt x="245" y="58"/>
                  </a:cubicBezTo>
                  <a:cubicBezTo>
                    <a:pt x="245" y="57"/>
                    <a:pt x="247" y="56"/>
                    <a:pt x="247" y="56"/>
                  </a:cubicBezTo>
                  <a:cubicBezTo>
                    <a:pt x="247" y="55"/>
                    <a:pt x="248" y="53"/>
                    <a:pt x="249" y="53"/>
                  </a:cubicBezTo>
                  <a:cubicBezTo>
                    <a:pt x="249" y="53"/>
                    <a:pt x="250" y="55"/>
                    <a:pt x="251" y="55"/>
                  </a:cubicBezTo>
                  <a:cubicBezTo>
                    <a:pt x="251" y="55"/>
                    <a:pt x="253" y="57"/>
                    <a:pt x="253" y="57"/>
                  </a:cubicBezTo>
                  <a:cubicBezTo>
                    <a:pt x="253" y="56"/>
                    <a:pt x="255" y="55"/>
                    <a:pt x="255" y="55"/>
                  </a:cubicBezTo>
                  <a:cubicBezTo>
                    <a:pt x="255" y="54"/>
                    <a:pt x="253" y="54"/>
                    <a:pt x="253" y="53"/>
                  </a:cubicBezTo>
                  <a:cubicBezTo>
                    <a:pt x="252" y="52"/>
                    <a:pt x="254" y="51"/>
                    <a:pt x="254" y="51"/>
                  </a:cubicBezTo>
                  <a:cubicBezTo>
                    <a:pt x="254" y="50"/>
                    <a:pt x="252" y="49"/>
                    <a:pt x="252" y="49"/>
                  </a:cubicBezTo>
                  <a:cubicBezTo>
                    <a:pt x="252" y="49"/>
                    <a:pt x="251" y="51"/>
                    <a:pt x="250" y="51"/>
                  </a:cubicBezTo>
                  <a:cubicBezTo>
                    <a:pt x="250" y="51"/>
                    <a:pt x="249" y="50"/>
                    <a:pt x="248" y="49"/>
                  </a:cubicBezTo>
                  <a:cubicBezTo>
                    <a:pt x="248" y="49"/>
                    <a:pt x="250" y="48"/>
                    <a:pt x="250" y="47"/>
                  </a:cubicBezTo>
                  <a:cubicBezTo>
                    <a:pt x="250" y="47"/>
                    <a:pt x="247" y="46"/>
                    <a:pt x="248" y="46"/>
                  </a:cubicBezTo>
                  <a:cubicBezTo>
                    <a:pt x="247" y="46"/>
                    <a:pt x="246" y="47"/>
                    <a:pt x="246" y="48"/>
                  </a:cubicBezTo>
                  <a:cubicBezTo>
                    <a:pt x="246" y="48"/>
                    <a:pt x="248" y="49"/>
                    <a:pt x="248" y="49"/>
                  </a:cubicBezTo>
                  <a:cubicBezTo>
                    <a:pt x="248" y="50"/>
                    <a:pt x="247" y="51"/>
                    <a:pt x="246" y="52"/>
                  </a:cubicBezTo>
                  <a:cubicBezTo>
                    <a:pt x="246" y="52"/>
                    <a:pt x="245" y="53"/>
                    <a:pt x="245" y="54"/>
                  </a:cubicBezTo>
                  <a:cubicBezTo>
                    <a:pt x="244" y="55"/>
                    <a:pt x="244" y="56"/>
                    <a:pt x="243" y="56"/>
                  </a:cubicBezTo>
                  <a:cubicBezTo>
                    <a:pt x="243" y="56"/>
                    <a:pt x="241" y="54"/>
                    <a:pt x="241" y="54"/>
                  </a:cubicBezTo>
                  <a:cubicBezTo>
                    <a:pt x="240" y="55"/>
                    <a:pt x="240" y="56"/>
                    <a:pt x="239" y="57"/>
                  </a:cubicBezTo>
                  <a:cubicBezTo>
                    <a:pt x="239" y="57"/>
                    <a:pt x="241" y="58"/>
                    <a:pt x="241" y="58"/>
                  </a:cubicBezTo>
                  <a:cubicBezTo>
                    <a:pt x="241" y="59"/>
                    <a:pt x="240" y="61"/>
                    <a:pt x="240" y="61"/>
                  </a:cubicBezTo>
                  <a:cubicBezTo>
                    <a:pt x="239" y="61"/>
                    <a:pt x="237" y="59"/>
                    <a:pt x="237" y="59"/>
                  </a:cubicBezTo>
                  <a:cubicBezTo>
                    <a:pt x="237" y="59"/>
                    <a:pt x="239" y="57"/>
                    <a:pt x="239" y="57"/>
                  </a:cubicBezTo>
                  <a:cubicBezTo>
                    <a:pt x="239" y="56"/>
                    <a:pt x="237" y="55"/>
                    <a:pt x="237" y="55"/>
                  </a:cubicBezTo>
                  <a:cubicBezTo>
                    <a:pt x="236" y="54"/>
                    <a:pt x="235" y="54"/>
                    <a:pt x="235" y="53"/>
                  </a:cubicBezTo>
                  <a:cubicBezTo>
                    <a:pt x="234" y="53"/>
                    <a:pt x="233" y="52"/>
                    <a:pt x="232" y="52"/>
                  </a:cubicBezTo>
                  <a:cubicBezTo>
                    <a:pt x="231" y="53"/>
                    <a:pt x="230" y="55"/>
                    <a:pt x="229" y="56"/>
                  </a:cubicBezTo>
                  <a:cubicBezTo>
                    <a:pt x="228" y="57"/>
                    <a:pt x="228" y="58"/>
                    <a:pt x="227" y="58"/>
                  </a:cubicBezTo>
                  <a:cubicBezTo>
                    <a:pt x="227" y="58"/>
                    <a:pt x="225" y="57"/>
                    <a:pt x="225" y="57"/>
                  </a:cubicBezTo>
                  <a:cubicBezTo>
                    <a:pt x="224" y="57"/>
                    <a:pt x="224" y="59"/>
                    <a:pt x="223" y="59"/>
                  </a:cubicBezTo>
                  <a:cubicBezTo>
                    <a:pt x="222" y="59"/>
                    <a:pt x="222" y="57"/>
                    <a:pt x="221" y="57"/>
                  </a:cubicBezTo>
                  <a:cubicBezTo>
                    <a:pt x="220" y="57"/>
                    <a:pt x="219" y="55"/>
                    <a:pt x="219" y="55"/>
                  </a:cubicBezTo>
                  <a:cubicBezTo>
                    <a:pt x="218" y="55"/>
                    <a:pt x="218" y="57"/>
                    <a:pt x="217" y="58"/>
                  </a:cubicBezTo>
                  <a:cubicBezTo>
                    <a:pt x="216" y="57"/>
                    <a:pt x="216" y="57"/>
                    <a:pt x="215" y="56"/>
                  </a:cubicBezTo>
                  <a:cubicBezTo>
                    <a:pt x="214" y="56"/>
                    <a:pt x="213" y="55"/>
                    <a:pt x="213" y="54"/>
                  </a:cubicBezTo>
                  <a:cubicBezTo>
                    <a:pt x="213" y="54"/>
                    <a:pt x="214" y="52"/>
                    <a:pt x="214" y="52"/>
                  </a:cubicBezTo>
                  <a:cubicBezTo>
                    <a:pt x="215" y="52"/>
                    <a:pt x="216" y="54"/>
                    <a:pt x="217" y="54"/>
                  </a:cubicBezTo>
                  <a:cubicBezTo>
                    <a:pt x="217" y="53"/>
                    <a:pt x="218" y="52"/>
                    <a:pt x="218" y="51"/>
                  </a:cubicBezTo>
                  <a:cubicBezTo>
                    <a:pt x="217" y="50"/>
                    <a:pt x="215" y="49"/>
                    <a:pt x="214" y="48"/>
                  </a:cubicBezTo>
                  <a:cubicBezTo>
                    <a:pt x="213" y="49"/>
                    <a:pt x="213" y="50"/>
                    <a:pt x="212" y="50"/>
                  </a:cubicBezTo>
                  <a:cubicBezTo>
                    <a:pt x="212" y="51"/>
                    <a:pt x="211" y="53"/>
                    <a:pt x="210" y="53"/>
                  </a:cubicBezTo>
                  <a:cubicBezTo>
                    <a:pt x="210" y="53"/>
                    <a:pt x="208" y="51"/>
                    <a:pt x="208" y="51"/>
                  </a:cubicBezTo>
                  <a:cubicBezTo>
                    <a:pt x="208" y="51"/>
                    <a:pt x="207" y="52"/>
                    <a:pt x="206" y="53"/>
                  </a:cubicBezTo>
                  <a:cubicBezTo>
                    <a:pt x="206" y="54"/>
                    <a:pt x="205" y="55"/>
                    <a:pt x="205" y="55"/>
                  </a:cubicBezTo>
                  <a:cubicBezTo>
                    <a:pt x="205" y="56"/>
                    <a:pt x="203" y="57"/>
                    <a:pt x="203" y="58"/>
                  </a:cubicBezTo>
                  <a:cubicBezTo>
                    <a:pt x="203" y="58"/>
                    <a:pt x="205" y="59"/>
                    <a:pt x="205" y="59"/>
                  </a:cubicBezTo>
                  <a:cubicBezTo>
                    <a:pt x="205" y="59"/>
                    <a:pt x="204" y="61"/>
                    <a:pt x="204" y="61"/>
                  </a:cubicBezTo>
                  <a:cubicBezTo>
                    <a:pt x="203" y="62"/>
                    <a:pt x="202" y="60"/>
                    <a:pt x="201" y="60"/>
                  </a:cubicBezTo>
                  <a:cubicBezTo>
                    <a:pt x="201" y="60"/>
                    <a:pt x="199" y="58"/>
                    <a:pt x="199" y="58"/>
                  </a:cubicBezTo>
                  <a:cubicBezTo>
                    <a:pt x="199" y="57"/>
                    <a:pt x="201" y="56"/>
                    <a:pt x="201" y="56"/>
                  </a:cubicBezTo>
                  <a:cubicBezTo>
                    <a:pt x="201" y="55"/>
                    <a:pt x="203" y="54"/>
                    <a:pt x="203" y="54"/>
                  </a:cubicBezTo>
                  <a:cubicBezTo>
                    <a:pt x="202" y="53"/>
                    <a:pt x="200" y="53"/>
                    <a:pt x="200" y="52"/>
                  </a:cubicBezTo>
                  <a:cubicBezTo>
                    <a:pt x="200" y="51"/>
                    <a:pt x="202" y="50"/>
                    <a:pt x="202" y="50"/>
                  </a:cubicBezTo>
                  <a:cubicBezTo>
                    <a:pt x="202" y="49"/>
                    <a:pt x="200" y="49"/>
                    <a:pt x="200" y="48"/>
                  </a:cubicBezTo>
                  <a:cubicBezTo>
                    <a:pt x="199" y="49"/>
                    <a:pt x="197" y="51"/>
                    <a:pt x="196" y="52"/>
                  </a:cubicBezTo>
                  <a:cubicBezTo>
                    <a:pt x="197" y="53"/>
                    <a:pt x="198" y="53"/>
                    <a:pt x="199" y="54"/>
                  </a:cubicBezTo>
                  <a:cubicBezTo>
                    <a:pt x="199" y="54"/>
                    <a:pt x="197" y="56"/>
                    <a:pt x="197" y="56"/>
                  </a:cubicBezTo>
                  <a:cubicBezTo>
                    <a:pt x="196" y="57"/>
                    <a:pt x="196" y="58"/>
                    <a:pt x="195" y="59"/>
                  </a:cubicBezTo>
                  <a:cubicBezTo>
                    <a:pt x="195" y="59"/>
                    <a:pt x="194" y="60"/>
                    <a:pt x="193" y="61"/>
                  </a:cubicBezTo>
                  <a:cubicBezTo>
                    <a:pt x="193" y="61"/>
                    <a:pt x="192" y="63"/>
                    <a:pt x="192" y="63"/>
                  </a:cubicBezTo>
                  <a:cubicBezTo>
                    <a:pt x="192" y="63"/>
                    <a:pt x="190" y="61"/>
                    <a:pt x="190" y="61"/>
                  </a:cubicBezTo>
                  <a:cubicBezTo>
                    <a:pt x="189" y="61"/>
                    <a:pt x="188" y="60"/>
                    <a:pt x="187" y="60"/>
                  </a:cubicBezTo>
                  <a:cubicBezTo>
                    <a:pt x="187" y="60"/>
                    <a:pt x="186" y="62"/>
                    <a:pt x="186" y="62"/>
                  </a:cubicBezTo>
                  <a:cubicBezTo>
                    <a:pt x="185" y="63"/>
                    <a:pt x="184" y="63"/>
                    <a:pt x="184" y="64"/>
                  </a:cubicBezTo>
                  <a:cubicBezTo>
                    <a:pt x="183" y="65"/>
                    <a:pt x="183" y="66"/>
                    <a:pt x="182" y="66"/>
                  </a:cubicBezTo>
                  <a:cubicBezTo>
                    <a:pt x="182" y="67"/>
                    <a:pt x="181" y="68"/>
                    <a:pt x="180" y="69"/>
                  </a:cubicBezTo>
                  <a:cubicBezTo>
                    <a:pt x="180" y="69"/>
                    <a:pt x="179" y="67"/>
                    <a:pt x="178" y="67"/>
                  </a:cubicBezTo>
                  <a:cubicBezTo>
                    <a:pt x="178" y="67"/>
                    <a:pt x="177" y="69"/>
                    <a:pt x="177" y="69"/>
                  </a:cubicBezTo>
                  <a:cubicBezTo>
                    <a:pt x="176" y="69"/>
                    <a:pt x="174" y="68"/>
                    <a:pt x="174" y="67"/>
                  </a:cubicBezTo>
                  <a:cubicBezTo>
                    <a:pt x="174" y="67"/>
                    <a:pt x="176" y="65"/>
                    <a:pt x="176" y="65"/>
                  </a:cubicBezTo>
                  <a:cubicBezTo>
                    <a:pt x="176" y="65"/>
                    <a:pt x="178" y="67"/>
                    <a:pt x="178" y="67"/>
                  </a:cubicBezTo>
                  <a:cubicBezTo>
                    <a:pt x="179" y="66"/>
                    <a:pt x="179" y="65"/>
                    <a:pt x="180" y="65"/>
                  </a:cubicBezTo>
                  <a:cubicBezTo>
                    <a:pt x="181" y="64"/>
                    <a:pt x="181" y="63"/>
                    <a:pt x="182" y="62"/>
                  </a:cubicBezTo>
                  <a:cubicBezTo>
                    <a:pt x="182" y="62"/>
                    <a:pt x="183" y="61"/>
                    <a:pt x="183" y="60"/>
                  </a:cubicBezTo>
                  <a:cubicBezTo>
                    <a:pt x="184" y="59"/>
                    <a:pt x="184" y="59"/>
                    <a:pt x="185" y="58"/>
                  </a:cubicBezTo>
                  <a:cubicBezTo>
                    <a:pt x="185" y="58"/>
                    <a:pt x="187" y="60"/>
                    <a:pt x="187" y="60"/>
                  </a:cubicBezTo>
                  <a:cubicBezTo>
                    <a:pt x="188" y="60"/>
                    <a:pt x="189" y="58"/>
                    <a:pt x="189" y="57"/>
                  </a:cubicBezTo>
                  <a:cubicBezTo>
                    <a:pt x="190" y="57"/>
                    <a:pt x="190" y="56"/>
                    <a:pt x="191" y="55"/>
                  </a:cubicBezTo>
                  <a:cubicBezTo>
                    <a:pt x="191" y="55"/>
                    <a:pt x="192" y="53"/>
                    <a:pt x="192" y="53"/>
                  </a:cubicBezTo>
                  <a:cubicBezTo>
                    <a:pt x="192" y="52"/>
                    <a:pt x="190" y="52"/>
                    <a:pt x="190" y="51"/>
                  </a:cubicBezTo>
                  <a:cubicBezTo>
                    <a:pt x="190" y="51"/>
                    <a:pt x="192" y="50"/>
                    <a:pt x="192" y="49"/>
                  </a:cubicBezTo>
                  <a:cubicBezTo>
                    <a:pt x="192" y="49"/>
                    <a:pt x="190" y="48"/>
                    <a:pt x="190" y="47"/>
                  </a:cubicBezTo>
                  <a:cubicBezTo>
                    <a:pt x="189" y="49"/>
                    <a:pt x="187" y="50"/>
                    <a:pt x="186" y="52"/>
                  </a:cubicBezTo>
                  <a:cubicBezTo>
                    <a:pt x="186" y="52"/>
                    <a:pt x="185" y="54"/>
                    <a:pt x="185" y="54"/>
                  </a:cubicBezTo>
                  <a:cubicBezTo>
                    <a:pt x="184" y="54"/>
                    <a:pt x="183" y="52"/>
                    <a:pt x="182" y="52"/>
                  </a:cubicBezTo>
                  <a:cubicBezTo>
                    <a:pt x="182" y="52"/>
                    <a:pt x="181" y="55"/>
                    <a:pt x="181" y="55"/>
                  </a:cubicBezTo>
                  <a:cubicBezTo>
                    <a:pt x="180" y="55"/>
                    <a:pt x="178" y="53"/>
                    <a:pt x="178" y="53"/>
                  </a:cubicBezTo>
                  <a:cubicBezTo>
                    <a:pt x="178" y="53"/>
                    <a:pt x="177" y="55"/>
                    <a:pt x="177" y="55"/>
                  </a:cubicBezTo>
                  <a:cubicBezTo>
                    <a:pt x="177" y="56"/>
                    <a:pt x="179" y="56"/>
                    <a:pt x="179" y="57"/>
                  </a:cubicBezTo>
                  <a:cubicBezTo>
                    <a:pt x="179" y="57"/>
                    <a:pt x="177" y="58"/>
                    <a:pt x="177" y="59"/>
                  </a:cubicBezTo>
                  <a:cubicBezTo>
                    <a:pt x="177" y="60"/>
                    <a:pt x="176" y="61"/>
                    <a:pt x="175" y="61"/>
                  </a:cubicBezTo>
                  <a:cubicBezTo>
                    <a:pt x="175" y="62"/>
                    <a:pt x="174" y="63"/>
                    <a:pt x="174" y="63"/>
                  </a:cubicBezTo>
                  <a:cubicBezTo>
                    <a:pt x="174" y="64"/>
                    <a:pt x="172" y="62"/>
                    <a:pt x="172" y="62"/>
                  </a:cubicBezTo>
                  <a:cubicBezTo>
                    <a:pt x="171" y="62"/>
                    <a:pt x="171" y="64"/>
                    <a:pt x="170" y="64"/>
                  </a:cubicBezTo>
                  <a:cubicBezTo>
                    <a:pt x="169" y="64"/>
                    <a:pt x="168" y="62"/>
                    <a:pt x="168" y="62"/>
                  </a:cubicBezTo>
                  <a:cubicBezTo>
                    <a:pt x="167" y="62"/>
                    <a:pt x="167" y="64"/>
                    <a:pt x="166" y="65"/>
                  </a:cubicBezTo>
                  <a:cubicBezTo>
                    <a:pt x="164" y="63"/>
                    <a:pt x="163" y="62"/>
                    <a:pt x="161" y="61"/>
                  </a:cubicBezTo>
                  <a:cubicBezTo>
                    <a:pt x="162" y="60"/>
                    <a:pt x="163" y="60"/>
                    <a:pt x="163" y="59"/>
                  </a:cubicBezTo>
                  <a:cubicBezTo>
                    <a:pt x="163" y="59"/>
                    <a:pt x="165" y="57"/>
                    <a:pt x="165" y="57"/>
                  </a:cubicBezTo>
                  <a:cubicBezTo>
                    <a:pt x="165" y="57"/>
                    <a:pt x="167" y="58"/>
                    <a:pt x="167" y="58"/>
                  </a:cubicBezTo>
                  <a:cubicBezTo>
                    <a:pt x="167" y="58"/>
                    <a:pt x="169" y="56"/>
                    <a:pt x="169" y="56"/>
                  </a:cubicBezTo>
                  <a:cubicBezTo>
                    <a:pt x="169" y="56"/>
                    <a:pt x="167" y="55"/>
                    <a:pt x="167" y="54"/>
                  </a:cubicBezTo>
                  <a:cubicBezTo>
                    <a:pt x="167" y="54"/>
                    <a:pt x="168" y="53"/>
                    <a:pt x="168" y="52"/>
                  </a:cubicBezTo>
                  <a:cubicBezTo>
                    <a:pt x="168" y="52"/>
                    <a:pt x="170" y="51"/>
                    <a:pt x="170" y="50"/>
                  </a:cubicBezTo>
                  <a:cubicBezTo>
                    <a:pt x="170" y="49"/>
                    <a:pt x="168" y="49"/>
                    <a:pt x="168" y="48"/>
                  </a:cubicBezTo>
                  <a:cubicBezTo>
                    <a:pt x="168" y="47"/>
                    <a:pt x="169" y="47"/>
                    <a:pt x="169" y="46"/>
                  </a:cubicBezTo>
                  <a:cubicBezTo>
                    <a:pt x="169" y="45"/>
                    <a:pt x="171" y="44"/>
                    <a:pt x="171" y="44"/>
                  </a:cubicBezTo>
                  <a:cubicBezTo>
                    <a:pt x="171" y="43"/>
                    <a:pt x="169" y="43"/>
                    <a:pt x="169" y="42"/>
                  </a:cubicBezTo>
                  <a:cubicBezTo>
                    <a:pt x="169" y="41"/>
                    <a:pt x="167" y="41"/>
                    <a:pt x="167" y="40"/>
                  </a:cubicBezTo>
                  <a:cubicBezTo>
                    <a:pt x="167" y="40"/>
                    <a:pt x="169" y="39"/>
                    <a:pt x="168" y="38"/>
                  </a:cubicBezTo>
                  <a:cubicBezTo>
                    <a:pt x="168" y="38"/>
                    <a:pt x="166" y="37"/>
                    <a:pt x="166" y="36"/>
                  </a:cubicBezTo>
                  <a:cubicBezTo>
                    <a:pt x="166" y="36"/>
                    <a:pt x="168" y="35"/>
                    <a:pt x="168" y="34"/>
                  </a:cubicBezTo>
                  <a:cubicBezTo>
                    <a:pt x="168" y="34"/>
                    <a:pt x="166" y="33"/>
                    <a:pt x="166" y="32"/>
                  </a:cubicBezTo>
                  <a:cubicBezTo>
                    <a:pt x="165" y="32"/>
                    <a:pt x="164" y="31"/>
                    <a:pt x="163" y="31"/>
                  </a:cubicBezTo>
                  <a:cubicBezTo>
                    <a:pt x="163" y="31"/>
                    <a:pt x="162" y="32"/>
                    <a:pt x="162" y="33"/>
                  </a:cubicBezTo>
                  <a:cubicBezTo>
                    <a:pt x="162" y="34"/>
                    <a:pt x="164" y="34"/>
                    <a:pt x="164" y="35"/>
                  </a:cubicBezTo>
                  <a:cubicBezTo>
                    <a:pt x="164" y="35"/>
                    <a:pt x="162" y="36"/>
                    <a:pt x="162" y="37"/>
                  </a:cubicBezTo>
                  <a:cubicBezTo>
                    <a:pt x="162" y="38"/>
                    <a:pt x="164" y="38"/>
                    <a:pt x="164" y="39"/>
                  </a:cubicBezTo>
                  <a:cubicBezTo>
                    <a:pt x="165" y="39"/>
                    <a:pt x="167" y="40"/>
                    <a:pt x="167" y="40"/>
                  </a:cubicBezTo>
                  <a:cubicBezTo>
                    <a:pt x="167" y="41"/>
                    <a:pt x="165" y="42"/>
                    <a:pt x="165" y="43"/>
                  </a:cubicBezTo>
                  <a:cubicBezTo>
                    <a:pt x="165" y="43"/>
                    <a:pt x="167" y="44"/>
                    <a:pt x="167" y="44"/>
                  </a:cubicBezTo>
                  <a:cubicBezTo>
                    <a:pt x="167" y="45"/>
                    <a:pt x="166" y="46"/>
                    <a:pt x="166" y="47"/>
                  </a:cubicBezTo>
                  <a:cubicBezTo>
                    <a:pt x="165" y="47"/>
                    <a:pt x="164" y="48"/>
                    <a:pt x="164" y="49"/>
                  </a:cubicBezTo>
                  <a:cubicBezTo>
                    <a:pt x="164" y="49"/>
                    <a:pt x="166" y="50"/>
                    <a:pt x="166" y="50"/>
                  </a:cubicBezTo>
                  <a:cubicBezTo>
                    <a:pt x="166" y="51"/>
                    <a:pt x="165" y="53"/>
                    <a:pt x="164" y="53"/>
                  </a:cubicBezTo>
                  <a:cubicBezTo>
                    <a:pt x="164" y="53"/>
                    <a:pt x="163" y="51"/>
                    <a:pt x="162" y="51"/>
                  </a:cubicBezTo>
                  <a:cubicBezTo>
                    <a:pt x="162" y="51"/>
                    <a:pt x="161" y="53"/>
                    <a:pt x="160" y="53"/>
                  </a:cubicBezTo>
                  <a:cubicBezTo>
                    <a:pt x="160" y="54"/>
                    <a:pt x="159" y="55"/>
                    <a:pt x="159" y="55"/>
                  </a:cubicBezTo>
                  <a:cubicBezTo>
                    <a:pt x="158" y="56"/>
                    <a:pt x="157" y="57"/>
                    <a:pt x="157" y="58"/>
                  </a:cubicBezTo>
                  <a:cubicBezTo>
                    <a:pt x="157" y="58"/>
                    <a:pt x="159" y="59"/>
                    <a:pt x="159" y="59"/>
                  </a:cubicBezTo>
                  <a:cubicBezTo>
                    <a:pt x="159" y="60"/>
                    <a:pt x="158" y="61"/>
                    <a:pt x="158" y="62"/>
                  </a:cubicBezTo>
                  <a:cubicBezTo>
                    <a:pt x="157" y="62"/>
                    <a:pt x="160" y="63"/>
                    <a:pt x="160" y="63"/>
                  </a:cubicBezTo>
                  <a:cubicBezTo>
                    <a:pt x="160" y="64"/>
                    <a:pt x="158" y="65"/>
                    <a:pt x="158" y="66"/>
                  </a:cubicBezTo>
                  <a:cubicBezTo>
                    <a:pt x="158" y="66"/>
                    <a:pt x="157" y="67"/>
                    <a:pt x="156" y="68"/>
                  </a:cubicBezTo>
                  <a:cubicBezTo>
                    <a:pt x="156" y="68"/>
                    <a:pt x="154" y="66"/>
                    <a:pt x="154" y="66"/>
                  </a:cubicBezTo>
                  <a:cubicBezTo>
                    <a:pt x="154" y="65"/>
                    <a:pt x="156" y="65"/>
                    <a:pt x="156" y="64"/>
                  </a:cubicBezTo>
                  <a:cubicBezTo>
                    <a:pt x="156" y="63"/>
                    <a:pt x="154" y="63"/>
                    <a:pt x="154" y="62"/>
                  </a:cubicBezTo>
                  <a:cubicBezTo>
                    <a:pt x="154" y="62"/>
                    <a:pt x="155" y="60"/>
                    <a:pt x="155" y="60"/>
                  </a:cubicBezTo>
                  <a:cubicBezTo>
                    <a:pt x="155" y="59"/>
                    <a:pt x="154" y="59"/>
                    <a:pt x="153" y="58"/>
                  </a:cubicBezTo>
                  <a:cubicBezTo>
                    <a:pt x="153" y="58"/>
                    <a:pt x="151" y="57"/>
                    <a:pt x="151" y="57"/>
                  </a:cubicBezTo>
                  <a:cubicBezTo>
                    <a:pt x="151" y="56"/>
                    <a:pt x="152" y="55"/>
                    <a:pt x="153" y="54"/>
                  </a:cubicBezTo>
                  <a:cubicBezTo>
                    <a:pt x="153" y="54"/>
                    <a:pt x="154" y="53"/>
                    <a:pt x="154" y="52"/>
                  </a:cubicBezTo>
                  <a:cubicBezTo>
                    <a:pt x="154" y="52"/>
                    <a:pt x="156" y="50"/>
                    <a:pt x="156" y="50"/>
                  </a:cubicBezTo>
                  <a:cubicBezTo>
                    <a:pt x="156" y="49"/>
                    <a:pt x="154" y="49"/>
                    <a:pt x="154" y="48"/>
                  </a:cubicBezTo>
                  <a:cubicBezTo>
                    <a:pt x="154" y="48"/>
                    <a:pt x="152" y="47"/>
                    <a:pt x="151" y="46"/>
                  </a:cubicBezTo>
                  <a:cubicBezTo>
                    <a:pt x="151" y="47"/>
                    <a:pt x="150" y="48"/>
                    <a:pt x="150" y="49"/>
                  </a:cubicBezTo>
                  <a:cubicBezTo>
                    <a:pt x="150" y="49"/>
                    <a:pt x="148" y="51"/>
                    <a:pt x="148" y="51"/>
                  </a:cubicBezTo>
                  <a:cubicBezTo>
                    <a:pt x="148" y="51"/>
                    <a:pt x="150" y="52"/>
                    <a:pt x="150" y="53"/>
                  </a:cubicBezTo>
                  <a:cubicBezTo>
                    <a:pt x="150" y="53"/>
                    <a:pt x="149" y="54"/>
                    <a:pt x="149" y="55"/>
                  </a:cubicBezTo>
                  <a:cubicBezTo>
                    <a:pt x="148" y="56"/>
                    <a:pt x="147" y="56"/>
                    <a:pt x="147" y="57"/>
                  </a:cubicBezTo>
                  <a:cubicBezTo>
                    <a:pt x="146" y="58"/>
                    <a:pt x="146" y="59"/>
                    <a:pt x="145" y="59"/>
                  </a:cubicBezTo>
                  <a:cubicBezTo>
                    <a:pt x="145" y="59"/>
                    <a:pt x="143" y="58"/>
                    <a:pt x="143" y="58"/>
                  </a:cubicBezTo>
                  <a:cubicBezTo>
                    <a:pt x="143" y="57"/>
                    <a:pt x="145" y="56"/>
                    <a:pt x="145" y="55"/>
                  </a:cubicBezTo>
                  <a:cubicBezTo>
                    <a:pt x="144" y="55"/>
                    <a:pt x="143" y="54"/>
                    <a:pt x="142" y="54"/>
                  </a:cubicBezTo>
                  <a:cubicBezTo>
                    <a:pt x="142" y="54"/>
                    <a:pt x="141" y="56"/>
                    <a:pt x="141" y="56"/>
                  </a:cubicBezTo>
                  <a:cubicBezTo>
                    <a:pt x="140" y="56"/>
                    <a:pt x="139" y="54"/>
                    <a:pt x="138" y="54"/>
                  </a:cubicBezTo>
                  <a:cubicBezTo>
                    <a:pt x="138" y="54"/>
                    <a:pt x="137" y="56"/>
                    <a:pt x="137" y="56"/>
                  </a:cubicBezTo>
                  <a:cubicBezTo>
                    <a:pt x="136" y="57"/>
                    <a:pt x="136" y="58"/>
                    <a:pt x="135" y="59"/>
                  </a:cubicBezTo>
                  <a:cubicBezTo>
                    <a:pt x="134" y="60"/>
                    <a:pt x="133" y="62"/>
                    <a:pt x="132" y="63"/>
                  </a:cubicBezTo>
                  <a:cubicBezTo>
                    <a:pt x="130" y="62"/>
                    <a:pt x="129" y="61"/>
                    <a:pt x="127" y="60"/>
                  </a:cubicBezTo>
                  <a:cubicBezTo>
                    <a:pt x="128" y="59"/>
                    <a:pt x="128" y="58"/>
                    <a:pt x="129" y="57"/>
                  </a:cubicBezTo>
                  <a:cubicBezTo>
                    <a:pt x="129" y="57"/>
                    <a:pt x="131" y="56"/>
                    <a:pt x="131" y="55"/>
                  </a:cubicBezTo>
                  <a:cubicBezTo>
                    <a:pt x="131" y="55"/>
                    <a:pt x="128" y="54"/>
                    <a:pt x="128" y="54"/>
                  </a:cubicBezTo>
                  <a:cubicBezTo>
                    <a:pt x="129" y="53"/>
                    <a:pt x="130" y="51"/>
                    <a:pt x="130" y="51"/>
                  </a:cubicBezTo>
                  <a:cubicBezTo>
                    <a:pt x="130" y="51"/>
                    <a:pt x="132" y="53"/>
                    <a:pt x="132" y="53"/>
                  </a:cubicBezTo>
                  <a:cubicBezTo>
                    <a:pt x="133" y="53"/>
                    <a:pt x="134" y="51"/>
                    <a:pt x="134" y="51"/>
                  </a:cubicBezTo>
                  <a:cubicBezTo>
                    <a:pt x="135" y="50"/>
                    <a:pt x="135" y="49"/>
                    <a:pt x="136" y="49"/>
                  </a:cubicBezTo>
                  <a:cubicBezTo>
                    <a:pt x="136" y="48"/>
                    <a:pt x="137" y="47"/>
                    <a:pt x="137" y="46"/>
                  </a:cubicBezTo>
                  <a:cubicBezTo>
                    <a:pt x="138" y="46"/>
                    <a:pt x="139" y="45"/>
                    <a:pt x="139" y="44"/>
                  </a:cubicBezTo>
                  <a:cubicBezTo>
                    <a:pt x="140" y="43"/>
                    <a:pt x="140" y="43"/>
                    <a:pt x="141" y="42"/>
                  </a:cubicBezTo>
                  <a:cubicBezTo>
                    <a:pt x="141" y="42"/>
                    <a:pt x="139" y="40"/>
                    <a:pt x="139" y="40"/>
                  </a:cubicBezTo>
                  <a:cubicBezTo>
                    <a:pt x="138" y="40"/>
                    <a:pt x="138" y="42"/>
                    <a:pt x="137" y="42"/>
                  </a:cubicBezTo>
                  <a:cubicBezTo>
                    <a:pt x="136" y="42"/>
                    <a:pt x="135" y="40"/>
                    <a:pt x="135" y="41"/>
                  </a:cubicBezTo>
                  <a:cubicBezTo>
                    <a:pt x="134" y="41"/>
                    <a:pt x="133" y="42"/>
                    <a:pt x="133" y="43"/>
                  </a:cubicBezTo>
                  <a:cubicBezTo>
                    <a:pt x="133" y="43"/>
                    <a:pt x="135" y="44"/>
                    <a:pt x="135" y="45"/>
                  </a:cubicBezTo>
                  <a:cubicBezTo>
                    <a:pt x="135" y="45"/>
                    <a:pt x="134" y="47"/>
                    <a:pt x="133" y="47"/>
                  </a:cubicBezTo>
                  <a:cubicBezTo>
                    <a:pt x="133" y="47"/>
                    <a:pt x="131" y="45"/>
                    <a:pt x="131" y="45"/>
                  </a:cubicBezTo>
                  <a:cubicBezTo>
                    <a:pt x="131" y="46"/>
                    <a:pt x="130" y="47"/>
                    <a:pt x="130" y="47"/>
                  </a:cubicBezTo>
                  <a:cubicBezTo>
                    <a:pt x="129" y="48"/>
                    <a:pt x="128" y="49"/>
                    <a:pt x="128" y="50"/>
                  </a:cubicBezTo>
                  <a:cubicBezTo>
                    <a:pt x="127" y="50"/>
                    <a:pt x="127" y="51"/>
                    <a:pt x="126" y="52"/>
                  </a:cubicBezTo>
                  <a:cubicBezTo>
                    <a:pt x="126" y="52"/>
                    <a:pt x="125" y="54"/>
                    <a:pt x="124" y="54"/>
                  </a:cubicBezTo>
                  <a:cubicBezTo>
                    <a:pt x="124" y="54"/>
                    <a:pt x="122" y="52"/>
                    <a:pt x="122" y="52"/>
                  </a:cubicBezTo>
                  <a:cubicBezTo>
                    <a:pt x="122" y="52"/>
                    <a:pt x="121" y="54"/>
                    <a:pt x="121" y="55"/>
                  </a:cubicBezTo>
                  <a:cubicBezTo>
                    <a:pt x="120" y="55"/>
                    <a:pt x="119" y="56"/>
                    <a:pt x="119" y="57"/>
                  </a:cubicBezTo>
                  <a:cubicBezTo>
                    <a:pt x="118" y="57"/>
                    <a:pt x="118" y="59"/>
                    <a:pt x="117" y="59"/>
                  </a:cubicBezTo>
                  <a:cubicBezTo>
                    <a:pt x="117" y="59"/>
                    <a:pt x="115" y="57"/>
                    <a:pt x="115" y="57"/>
                  </a:cubicBezTo>
                  <a:cubicBezTo>
                    <a:pt x="114" y="57"/>
                    <a:pt x="114" y="59"/>
                    <a:pt x="113" y="60"/>
                  </a:cubicBezTo>
                  <a:cubicBezTo>
                    <a:pt x="113" y="60"/>
                    <a:pt x="112" y="58"/>
                    <a:pt x="111" y="58"/>
                  </a:cubicBezTo>
                  <a:cubicBezTo>
                    <a:pt x="111" y="58"/>
                    <a:pt x="110" y="60"/>
                    <a:pt x="109" y="60"/>
                  </a:cubicBezTo>
                  <a:cubicBezTo>
                    <a:pt x="109" y="60"/>
                    <a:pt x="108" y="59"/>
                    <a:pt x="107" y="58"/>
                  </a:cubicBezTo>
                  <a:cubicBezTo>
                    <a:pt x="106" y="58"/>
                    <a:pt x="106" y="57"/>
                    <a:pt x="105" y="57"/>
                  </a:cubicBezTo>
                  <a:cubicBezTo>
                    <a:pt x="104" y="56"/>
                    <a:pt x="103" y="55"/>
                    <a:pt x="103" y="55"/>
                  </a:cubicBezTo>
                  <a:cubicBezTo>
                    <a:pt x="102" y="55"/>
                    <a:pt x="101" y="57"/>
                    <a:pt x="101" y="57"/>
                  </a:cubicBezTo>
                  <a:cubicBezTo>
                    <a:pt x="101" y="57"/>
                    <a:pt x="103" y="59"/>
                    <a:pt x="103" y="59"/>
                  </a:cubicBezTo>
                  <a:cubicBezTo>
                    <a:pt x="103" y="59"/>
                    <a:pt x="102" y="61"/>
                    <a:pt x="101" y="61"/>
                  </a:cubicBezTo>
                  <a:cubicBezTo>
                    <a:pt x="101" y="61"/>
                    <a:pt x="99" y="60"/>
                    <a:pt x="99" y="59"/>
                  </a:cubicBezTo>
                  <a:cubicBezTo>
                    <a:pt x="99" y="59"/>
                    <a:pt x="101" y="57"/>
                    <a:pt x="101" y="57"/>
                  </a:cubicBezTo>
                  <a:cubicBezTo>
                    <a:pt x="101" y="57"/>
                    <a:pt x="99" y="56"/>
                    <a:pt x="99" y="56"/>
                  </a:cubicBezTo>
                  <a:cubicBezTo>
                    <a:pt x="98" y="55"/>
                    <a:pt x="97" y="54"/>
                    <a:pt x="96" y="54"/>
                  </a:cubicBezTo>
                  <a:cubicBezTo>
                    <a:pt x="96" y="53"/>
                    <a:pt x="95" y="53"/>
                    <a:pt x="94" y="52"/>
                  </a:cubicBezTo>
                  <a:cubicBezTo>
                    <a:pt x="93" y="52"/>
                    <a:pt x="93" y="51"/>
                    <a:pt x="92" y="50"/>
                  </a:cubicBezTo>
                  <a:cubicBezTo>
                    <a:pt x="91" y="50"/>
                    <a:pt x="90" y="49"/>
                    <a:pt x="90" y="49"/>
                  </a:cubicBezTo>
                  <a:cubicBezTo>
                    <a:pt x="89" y="49"/>
                    <a:pt x="89" y="50"/>
                    <a:pt x="88" y="51"/>
                  </a:cubicBezTo>
                  <a:cubicBezTo>
                    <a:pt x="88" y="51"/>
                    <a:pt x="87" y="53"/>
                    <a:pt x="86" y="53"/>
                  </a:cubicBezTo>
                  <a:cubicBezTo>
                    <a:pt x="86" y="53"/>
                    <a:pt x="84" y="51"/>
                    <a:pt x="84" y="51"/>
                  </a:cubicBezTo>
                  <a:cubicBezTo>
                    <a:pt x="83" y="52"/>
                    <a:pt x="83" y="53"/>
                    <a:pt x="82" y="54"/>
                  </a:cubicBezTo>
                  <a:cubicBezTo>
                    <a:pt x="82" y="54"/>
                    <a:pt x="81" y="55"/>
                    <a:pt x="81" y="56"/>
                  </a:cubicBezTo>
                  <a:cubicBezTo>
                    <a:pt x="80" y="57"/>
                    <a:pt x="79" y="57"/>
                    <a:pt x="79" y="58"/>
                  </a:cubicBezTo>
                  <a:cubicBezTo>
                    <a:pt x="78" y="59"/>
                    <a:pt x="78" y="60"/>
                    <a:pt x="77" y="60"/>
                  </a:cubicBezTo>
                  <a:cubicBezTo>
                    <a:pt x="77" y="61"/>
                    <a:pt x="76" y="63"/>
                    <a:pt x="76" y="63"/>
                  </a:cubicBezTo>
                  <a:cubicBezTo>
                    <a:pt x="75" y="63"/>
                    <a:pt x="73" y="61"/>
                    <a:pt x="73" y="61"/>
                  </a:cubicBezTo>
                  <a:cubicBezTo>
                    <a:pt x="73" y="61"/>
                    <a:pt x="75" y="59"/>
                    <a:pt x="75" y="59"/>
                  </a:cubicBezTo>
                  <a:cubicBezTo>
                    <a:pt x="75" y="58"/>
                    <a:pt x="73" y="57"/>
                    <a:pt x="73" y="57"/>
                  </a:cubicBezTo>
                  <a:cubicBezTo>
                    <a:pt x="72" y="57"/>
                    <a:pt x="71" y="59"/>
                    <a:pt x="71" y="59"/>
                  </a:cubicBezTo>
                  <a:cubicBezTo>
                    <a:pt x="70" y="59"/>
                    <a:pt x="69" y="58"/>
                    <a:pt x="69" y="58"/>
                  </a:cubicBezTo>
                  <a:cubicBezTo>
                    <a:pt x="68" y="57"/>
                    <a:pt x="67" y="56"/>
                    <a:pt x="67" y="56"/>
                  </a:cubicBezTo>
                  <a:cubicBezTo>
                    <a:pt x="66" y="55"/>
                    <a:pt x="65" y="55"/>
                    <a:pt x="64" y="54"/>
                  </a:cubicBezTo>
                  <a:cubicBezTo>
                    <a:pt x="64" y="55"/>
                    <a:pt x="63" y="56"/>
                    <a:pt x="63" y="56"/>
                  </a:cubicBezTo>
                  <a:close/>
                  <a:moveTo>
                    <a:pt x="163" y="13"/>
                  </a:moveTo>
                  <a:cubicBezTo>
                    <a:pt x="163" y="13"/>
                    <a:pt x="162" y="15"/>
                    <a:pt x="161" y="15"/>
                  </a:cubicBezTo>
                  <a:cubicBezTo>
                    <a:pt x="161" y="16"/>
                    <a:pt x="160" y="17"/>
                    <a:pt x="160" y="17"/>
                  </a:cubicBezTo>
                  <a:cubicBezTo>
                    <a:pt x="159" y="18"/>
                    <a:pt x="162" y="19"/>
                    <a:pt x="162" y="19"/>
                  </a:cubicBezTo>
                  <a:cubicBezTo>
                    <a:pt x="162" y="19"/>
                    <a:pt x="160" y="21"/>
                    <a:pt x="160" y="21"/>
                  </a:cubicBezTo>
                  <a:cubicBezTo>
                    <a:pt x="160" y="21"/>
                    <a:pt x="162" y="23"/>
                    <a:pt x="162" y="23"/>
                  </a:cubicBezTo>
                  <a:cubicBezTo>
                    <a:pt x="163" y="23"/>
                    <a:pt x="164" y="21"/>
                    <a:pt x="164" y="21"/>
                  </a:cubicBezTo>
                  <a:cubicBezTo>
                    <a:pt x="165" y="20"/>
                    <a:pt x="165" y="19"/>
                    <a:pt x="166" y="18"/>
                  </a:cubicBezTo>
                  <a:cubicBezTo>
                    <a:pt x="166" y="18"/>
                    <a:pt x="164" y="17"/>
                    <a:pt x="164" y="17"/>
                  </a:cubicBezTo>
                  <a:cubicBezTo>
                    <a:pt x="163" y="16"/>
                    <a:pt x="165" y="15"/>
                    <a:pt x="165" y="15"/>
                  </a:cubicBezTo>
                  <a:cubicBezTo>
                    <a:pt x="165" y="15"/>
                    <a:pt x="163" y="13"/>
                    <a:pt x="163" y="13"/>
                  </a:cubicBezTo>
                  <a:close/>
                  <a:moveTo>
                    <a:pt x="367" y="24"/>
                  </a:moveTo>
                  <a:cubicBezTo>
                    <a:pt x="367" y="24"/>
                    <a:pt x="368" y="21"/>
                    <a:pt x="368" y="21"/>
                  </a:cubicBezTo>
                  <a:cubicBezTo>
                    <a:pt x="368" y="21"/>
                    <a:pt x="367" y="20"/>
                    <a:pt x="366" y="20"/>
                  </a:cubicBezTo>
                  <a:cubicBezTo>
                    <a:pt x="366" y="19"/>
                    <a:pt x="364" y="18"/>
                    <a:pt x="364" y="18"/>
                  </a:cubicBezTo>
                  <a:cubicBezTo>
                    <a:pt x="364" y="18"/>
                    <a:pt x="363" y="20"/>
                    <a:pt x="362" y="20"/>
                  </a:cubicBezTo>
                  <a:cubicBezTo>
                    <a:pt x="362" y="21"/>
                    <a:pt x="361" y="22"/>
                    <a:pt x="361" y="22"/>
                  </a:cubicBezTo>
                  <a:cubicBezTo>
                    <a:pt x="360" y="23"/>
                    <a:pt x="359" y="24"/>
                    <a:pt x="359" y="25"/>
                  </a:cubicBezTo>
                  <a:cubicBezTo>
                    <a:pt x="359" y="25"/>
                    <a:pt x="357" y="26"/>
                    <a:pt x="357" y="27"/>
                  </a:cubicBezTo>
                  <a:cubicBezTo>
                    <a:pt x="357" y="27"/>
                    <a:pt x="359" y="29"/>
                    <a:pt x="359" y="29"/>
                  </a:cubicBezTo>
                  <a:cubicBezTo>
                    <a:pt x="360" y="28"/>
                    <a:pt x="361" y="27"/>
                    <a:pt x="361" y="26"/>
                  </a:cubicBezTo>
                  <a:cubicBezTo>
                    <a:pt x="362" y="25"/>
                    <a:pt x="363" y="23"/>
                    <a:pt x="365" y="22"/>
                  </a:cubicBezTo>
                  <a:cubicBezTo>
                    <a:pt x="365" y="22"/>
                    <a:pt x="366" y="24"/>
                    <a:pt x="367" y="24"/>
                  </a:cubicBezTo>
                  <a:close/>
                  <a:moveTo>
                    <a:pt x="592" y="15"/>
                  </a:moveTo>
                  <a:cubicBezTo>
                    <a:pt x="592" y="16"/>
                    <a:pt x="591" y="17"/>
                    <a:pt x="590" y="18"/>
                  </a:cubicBezTo>
                  <a:cubicBezTo>
                    <a:pt x="590" y="18"/>
                    <a:pt x="593" y="19"/>
                    <a:pt x="593" y="19"/>
                  </a:cubicBezTo>
                  <a:cubicBezTo>
                    <a:pt x="593" y="20"/>
                    <a:pt x="591" y="21"/>
                    <a:pt x="591" y="21"/>
                  </a:cubicBezTo>
                  <a:cubicBezTo>
                    <a:pt x="591" y="22"/>
                    <a:pt x="590" y="23"/>
                    <a:pt x="589" y="24"/>
                  </a:cubicBezTo>
                  <a:cubicBezTo>
                    <a:pt x="589" y="24"/>
                    <a:pt x="588" y="25"/>
                    <a:pt x="587" y="26"/>
                  </a:cubicBezTo>
                  <a:cubicBezTo>
                    <a:pt x="588" y="26"/>
                    <a:pt x="589" y="28"/>
                    <a:pt x="590" y="28"/>
                  </a:cubicBezTo>
                  <a:cubicBezTo>
                    <a:pt x="590" y="27"/>
                    <a:pt x="591" y="26"/>
                    <a:pt x="591" y="25"/>
                  </a:cubicBezTo>
                  <a:cubicBezTo>
                    <a:pt x="592" y="25"/>
                    <a:pt x="593" y="24"/>
                    <a:pt x="593" y="23"/>
                  </a:cubicBezTo>
                  <a:cubicBezTo>
                    <a:pt x="594" y="22"/>
                    <a:pt x="594" y="22"/>
                    <a:pt x="595" y="21"/>
                  </a:cubicBezTo>
                  <a:cubicBezTo>
                    <a:pt x="596" y="19"/>
                    <a:pt x="597" y="18"/>
                    <a:pt x="598" y="16"/>
                  </a:cubicBezTo>
                  <a:cubicBezTo>
                    <a:pt x="597" y="15"/>
                    <a:pt x="595" y="14"/>
                    <a:pt x="594" y="13"/>
                  </a:cubicBezTo>
                  <a:cubicBezTo>
                    <a:pt x="593" y="14"/>
                    <a:pt x="593" y="15"/>
                    <a:pt x="592" y="15"/>
                  </a:cubicBezTo>
                  <a:close/>
                  <a:moveTo>
                    <a:pt x="554" y="57"/>
                  </a:moveTo>
                  <a:cubicBezTo>
                    <a:pt x="554" y="56"/>
                    <a:pt x="555" y="55"/>
                    <a:pt x="555" y="54"/>
                  </a:cubicBezTo>
                  <a:cubicBezTo>
                    <a:pt x="555" y="54"/>
                    <a:pt x="553" y="53"/>
                    <a:pt x="553" y="53"/>
                  </a:cubicBezTo>
                  <a:cubicBezTo>
                    <a:pt x="553" y="52"/>
                    <a:pt x="555" y="51"/>
                    <a:pt x="555" y="50"/>
                  </a:cubicBezTo>
                  <a:cubicBezTo>
                    <a:pt x="555" y="50"/>
                    <a:pt x="553" y="49"/>
                    <a:pt x="552" y="49"/>
                  </a:cubicBezTo>
                  <a:cubicBezTo>
                    <a:pt x="552" y="48"/>
                    <a:pt x="554" y="47"/>
                    <a:pt x="554" y="46"/>
                  </a:cubicBezTo>
                  <a:cubicBezTo>
                    <a:pt x="554" y="46"/>
                    <a:pt x="556" y="45"/>
                    <a:pt x="556" y="44"/>
                  </a:cubicBezTo>
                  <a:cubicBezTo>
                    <a:pt x="556" y="44"/>
                    <a:pt x="554" y="43"/>
                    <a:pt x="554" y="43"/>
                  </a:cubicBezTo>
                  <a:cubicBezTo>
                    <a:pt x="553" y="43"/>
                    <a:pt x="553" y="44"/>
                    <a:pt x="552" y="45"/>
                  </a:cubicBezTo>
                  <a:cubicBezTo>
                    <a:pt x="551" y="45"/>
                    <a:pt x="551" y="46"/>
                    <a:pt x="550" y="47"/>
                  </a:cubicBezTo>
                  <a:cubicBezTo>
                    <a:pt x="550" y="48"/>
                    <a:pt x="549" y="49"/>
                    <a:pt x="549" y="49"/>
                  </a:cubicBezTo>
                  <a:cubicBezTo>
                    <a:pt x="548" y="50"/>
                    <a:pt x="551" y="50"/>
                    <a:pt x="551" y="51"/>
                  </a:cubicBezTo>
                  <a:cubicBezTo>
                    <a:pt x="551" y="52"/>
                    <a:pt x="549" y="52"/>
                    <a:pt x="549" y="53"/>
                  </a:cubicBezTo>
                  <a:cubicBezTo>
                    <a:pt x="549" y="54"/>
                    <a:pt x="551" y="54"/>
                    <a:pt x="551" y="55"/>
                  </a:cubicBezTo>
                  <a:cubicBezTo>
                    <a:pt x="551" y="55"/>
                    <a:pt x="550" y="57"/>
                    <a:pt x="550" y="57"/>
                  </a:cubicBezTo>
                  <a:cubicBezTo>
                    <a:pt x="550" y="58"/>
                    <a:pt x="552" y="58"/>
                    <a:pt x="552" y="59"/>
                  </a:cubicBezTo>
                  <a:cubicBezTo>
                    <a:pt x="552" y="58"/>
                    <a:pt x="553" y="57"/>
                    <a:pt x="554" y="57"/>
                  </a:cubicBezTo>
                  <a:close/>
                  <a:moveTo>
                    <a:pt x="352" y="51"/>
                  </a:moveTo>
                  <a:cubicBezTo>
                    <a:pt x="351" y="50"/>
                    <a:pt x="350" y="49"/>
                    <a:pt x="348" y="48"/>
                  </a:cubicBezTo>
                  <a:cubicBezTo>
                    <a:pt x="347" y="50"/>
                    <a:pt x="346" y="51"/>
                    <a:pt x="345" y="53"/>
                  </a:cubicBezTo>
                  <a:cubicBezTo>
                    <a:pt x="346" y="54"/>
                    <a:pt x="348" y="55"/>
                    <a:pt x="349" y="56"/>
                  </a:cubicBezTo>
                  <a:cubicBezTo>
                    <a:pt x="350" y="54"/>
                    <a:pt x="351" y="53"/>
                    <a:pt x="352" y="51"/>
                  </a:cubicBezTo>
                  <a:close/>
                  <a:moveTo>
                    <a:pt x="11" y="45"/>
                  </a:moveTo>
                  <a:cubicBezTo>
                    <a:pt x="11" y="45"/>
                    <a:pt x="13" y="47"/>
                    <a:pt x="13" y="47"/>
                  </a:cubicBezTo>
                  <a:cubicBezTo>
                    <a:pt x="14" y="47"/>
                    <a:pt x="15" y="45"/>
                    <a:pt x="15" y="45"/>
                  </a:cubicBezTo>
                  <a:cubicBezTo>
                    <a:pt x="15" y="44"/>
                    <a:pt x="13" y="43"/>
                    <a:pt x="13" y="43"/>
                  </a:cubicBezTo>
                  <a:cubicBezTo>
                    <a:pt x="12" y="43"/>
                    <a:pt x="11" y="41"/>
                    <a:pt x="11" y="41"/>
                  </a:cubicBezTo>
                  <a:cubicBezTo>
                    <a:pt x="10" y="41"/>
                    <a:pt x="9" y="43"/>
                    <a:pt x="9" y="44"/>
                  </a:cubicBezTo>
                  <a:cubicBezTo>
                    <a:pt x="9" y="44"/>
                    <a:pt x="7" y="45"/>
                    <a:pt x="7" y="46"/>
                  </a:cubicBezTo>
                  <a:cubicBezTo>
                    <a:pt x="7" y="46"/>
                    <a:pt x="9" y="47"/>
                    <a:pt x="9" y="47"/>
                  </a:cubicBezTo>
                  <a:cubicBezTo>
                    <a:pt x="10" y="47"/>
                    <a:pt x="10" y="45"/>
                    <a:pt x="11" y="45"/>
                  </a:cubicBezTo>
                  <a:close/>
                  <a:moveTo>
                    <a:pt x="51" y="44"/>
                  </a:moveTo>
                  <a:cubicBezTo>
                    <a:pt x="51" y="44"/>
                    <a:pt x="52" y="42"/>
                    <a:pt x="53" y="42"/>
                  </a:cubicBezTo>
                  <a:cubicBezTo>
                    <a:pt x="53" y="42"/>
                    <a:pt x="55" y="44"/>
                    <a:pt x="55" y="43"/>
                  </a:cubicBezTo>
                  <a:cubicBezTo>
                    <a:pt x="55" y="43"/>
                    <a:pt x="56" y="42"/>
                    <a:pt x="57" y="41"/>
                  </a:cubicBezTo>
                  <a:cubicBezTo>
                    <a:pt x="57" y="40"/>
                    <a:pt x="58" y="40"/>
                    <a:pt x="58" y="39"/>
                  </a:cubicBezTo>
                  <a:cubicBezTo>
                    <a:pt x="57" y="39"/>
                    <a:pt x="57" y="37"/>
                    <a:pt x="56" y="37"/>
                  </a:cubicBezTo>
                  <a:cubicBezTo>
                    <a:pt x="56" y="37"/>
                    <a:pt x="55" y="39"/>
                    <a:pt x="54" y="39"/>
                  </a:cubicBezTo>
                  <a:cubicBezTo>
                    <a:pt x="54" y="39"/>
                    <a:pt x="52" y="38"/>
                    <a:pt x="52" y="38"/>
                  </a:cubicBezTo>
                  <a:cubicBezTo>
                    <a:pt x="52" y="38"/>
                    <a:pt x="51" y="39"/>
                    <a:pt x="50" y="40"/>
                  </a:cubicBezTo>
                  <a:cubicBezTo>
                    <a:pt x="50" y="41"/>
                    <a:pt x="49" y="41"/>
                    <a:pt x="49" y="42"/>
                  </a:cubicBezTo>
                  <a:cubicBezTo>
                    <a:pt x="50" y="42"/>
                    <a:pt x="50" y="44"/>
                    <a:pt x="51" y="44"/>
                  </a:cubicBezTo>
                  <a:close/>
                  <a:moveTo>
                    <a:pt x="63" y="28"/>
                  </a:moveTo>
                  <a:cubicBezTo>
                    <a:pt x="63" y="28"/>
                    <a:pt x="61" y="27"/>
                    <a:pt x="61" y="27"/>
                  </a:cubicBezTo>
                  <a:cubicBezTo>
                    <a:pt x="60" y="26"/>
                    <a:pt x="59" y="25"/>
                    <a:pt x="58" y="25"/>
                  </a:cubicBezTo>
                  <a:cubicBezTo>
                    <a:pt x="58" y="25"/>
                    <a:pt x="57" y="27"/>
                    <a:pt x="57" y="27"/>
                  </a:cubicBezTo>
                  <a:cubicBezTo>
                    <a:pt x="56" y="27"/>
                    <a:pt x="55" y="29"/>
                    <a:pt x="55" y="29"/>
                  </a:cubicBezTo>
                  <a:cubicBezTo>
                    <a:pt x="55" y="30"/>
                    <a:pt x="57" y="31"/>
                    <a:pt x="57" y="31"/>
                  </a:cubicBezTo>
                  <a:cubicBezTo>
                    <a:pt x="58" y="31"/>
                    <a:pt x="59" y="33"/>
                    <a:pt x="59" y="33"/>
                  </a:cubicBezTo>
                  <a:cubicBezTo>
                    <a:pt x="60" y="33"/>
                    <a:pt x="61" y="31"/>
                    <a:pt x="61" y="30"/>
                  </a:cubicBezTo>
                  <a:cubicBezTo>
                    <a:pt x="61" y="30"/>
                    <a:pt x="63" y="29"/>
                    <a:pt x="63" y="28"/>
                  </a:cubicBezTo>
                  <a:close/>
                  <a:moveTo>
                    <a:pt x="108" y="48"/>
                  </a:moveTo>
                  <a:cubicBezTo>
                    <a:pt x="108" y="48"/>
                    <a:pt x="106" y="47"/>
                    <a:pt x="105" y="47"/>
                  </a:cubicBezTo>
                  <a:cubicBezTo>
                    <a:pt x="105" y="46"/>
                    <a:pt x="103" y="45"/>
                    <a:pt x="103" y="45"/>
                  </a:cubicBezTo>
                  <a:cubicBezTo>
                    <a:pt x="103" y="45"/>
                    <a:pt x="102" y="47"/>
                    <a:pt x="101" y="47"/>
                  </a:cubicBezTo>
                  <a:cubicBezTo>
                    <a:pt x="101" y="47"/>
                    <a:pt x="100" y="49"/>
                    <a:pt x="100" y="49"/>
                  </a:cubicBezTo>
                  <a:cubicBezTo>
                    <a:pt x="100" y="50"/>
                    <a:pt x="102" y="51"/>
                    <a:pt x="102" y="51"/>
                  </a:cubicBezTo>
                  <a:cubicBezTo>
                    <a:pt x="102" y="51"/>
                    <a:pt x="104" y="53"/>
                    <a:pt x="104" y="53"/>
                  </a:cubicBezTo>
                  <a:cubicBezTo>
                    <a:pt x="105" y="53"/>
                    <a:pt x="106" y="51"/>
                    <a:pt x="106" y="51"/>
                  </a:cubicBezTo>
                  <a:cubicBezTo>
                    <a:pt x="106" y="50"/>
                    <a:pt x="108" y="49"/>
                    <a:pt x="108" y="48"/>
                  </a:cubicBezTo>
                  <a:close/>
                  <a:moveTo>
                    <a:pt x="116" y="51"/>
                  </a:moveTo>
                  <a:cubicBezTo>
                    <a:pt x="116" y="51"/>
                    <a:pt x="117" y="49"/>
                    <a:pt x="118" y="49"/>
                  </a:cubicBezTo>
                  <a:cubicBezTo>
                    <a:pt x="118" y="48"/>
                    <a:pt x="119" y="47"/>
                    <a:pt x="119" y="47"/>
                  </a:cubicBezTo>
                  <a:cubicBezTo>
                    <a:pt x="120" y="46"/>
                    <a:pt x="121" y="45"/>
                    <a:pt x="121" y="44"/>
                  </a:cubicBezTo>
                  <a:cubicBezTo>
                    <a:pt x="121" y="44"/>
                    <a:pt x="119" y="43"/>
                    <a:pt x="119" y="43"/>
                  </a:cubicBezTo>
                  <a:cubicBezTo>
                    <a:pt x="119" y="43"/>
                    <a:pt x="117" y="41"/>
                    <a:pt x="117" y="41"/>
                  </a:cubicBezTo>
                  <a:cubicBezTo>
                    <a:pt x="116" y="41"/>
                    <a:pt x="115" y="43"/>
                    <a:pt x="115" y="43"/>
                  </a:cubicBezTo>
                  <a:cubicBezTo>
                    <a:pt x="114" y="44"/>
                    <a:pt x="114" y="45"/>
                    <a:pt x="113" y="46"/>
                  </a:cubicBezTo>
                  <a:cubicBezTo>
                    <a:pt x="113" y="46"/>
                    <a:pt x="115" y="47"/>
                    <a:pt x="116" y="47"/>
                  </a:cubicBezTo>
                  <a:cubicBezTo>
                    <a:pt x="116" y="48"/>
                    <a:pt x="114" y="49"/>
                    <a:pt x="114" y="49"/>
                  </a:cubicBezTo>
                  <a:cubicBezTo>
                    <a:pt x="114" y="49"/>
                    <a:pt x="116" y="51"/>
                    <a:pt x="116" y="51"/>
                  </a:cubicBezTo>
                  <a:close/>
                  <a:moveTo>
                    <a:pt x="177" y="27"/>
                  </a:moveTo>
                  <a:cubicBezTo>
                    <a:pt x="178" y="27"/>
                    <a:pt x="178" y="29"/>
                    <a:pt x="179" y="29"/>
                  </a:cubicBezTo>
                  <a:cubicBezTo>
                    <a:pt x="180" y="29"/>
                    <a:pt x="180" y="27"/>
                    <a:pt x="181" y="26"/>
                  </a:cubicBezTo>
                  <a:cubicBezTo>
                    <a:pt x="181" y="26"/>
                    <a:pt x="182" y="24"/>
                    <a:pt x="183" y="24"/>
                  </a:cubicBezTo>
                  <a:cubicBezTo>
                    <a:pt x="183" y="24"/>
                    <a:pt x="185" y="26"/>
                    <a:pt x="185" y="26"/>
                  </a:cubicBezTo>
                  <a:cubicBezTo>
                    <a:pt x="185" y="25"/>
                    <a:pt x="186" y="24"/>
                    <a:pt x="186" y="24"/>
                  </a:cubicBezTo>
                  <a:cubicBezTo>
                    <a:pt x="188" y="22"/>
                    <a:pt x="189" y="21"/>
                    <a:pt x="190" y="19"/>
                  </a:cubicBezTo>
                  <a:cubicBezTo>
                    <a:pt x="191" y="19"/>
                    <a:pt x="191" y="21"/>
                    <a:pt x="192" y="21"/>
                  </a:cubicBezTo>
                  <a:cubicBezTo>
                    <a:pt x="192" y="21"/>
                    <a:pt x="194" y="19"/>
                    <a:pt x="194" y="19"/>
                  </a:cubicBezTo>
                  <a:cubicBezTo>
                    <a:pt x="194" y="19"/>
                    <a:pt x="192" y="17"/>
                    <a:pt x="192" y="17"/>
                  </a:cubicBezTo>
                  <a:cubicBezTo>
                    <a:pt x="191" y="17"/>
                    <a:pt x="190" y="19"/>
                    <a:pt x="190" y="19"/>
                  </a:cubicBezTo>
                  <a:cubicBezTo>
                    <a:pt x="189" y="19"/>
                    <a:pt x="188" y="17"/>
                    <a:pt x="188" y="18"/>
                  </a:cubicBezTo>
                  <a:cubicBezTo>
                    <a:pt x="187" y="18"/>
                    <a:pt x="186" y="20"/>
                    <a:pt x="186" y="20"/>
                  </a:cubicBezTo>
                  <a:cubicBezTo>
                    <a:pt x="185" y="20"/>
                    <a:pt x="184" y="18"/>
                    <a:pt x="184" y="18"/>
                  </a:cubicBezTo>
                  <a:cubicBezTo>
                    <a:pt x="183" y="18"/>
                    <a:pt x="182" y="16"/>
                    <a:pt x="181" y="16"/>
                  </a:cubicBezTo>
                  <a:cubicBezTo>
                    <a:pt x="181" y="17"/>
                    <a:pt x="180" y="18"/>
                    <a:pt x="180" y="19"/>
                  </a:cubicBezTo>
                  <a:cubicBezTo>
                    <a:pt x="179" y="19"/>
                    <a:pt x="179" y="20"/>
                    <a:pt x="178" y="21"/>
                  </a:cubicBezTo>
                  <a:cubicBezTo>
                    <a:pt x="178" y="22"/>
                    <a:pt x="177" y="22"/>
                    <a:pt x="176" y="23"/>
                  </a:cubicBezTo>
                  <a:cubicBezTo>
                    <a:pt x="176" y="24"/>
                    <a:pt x="175" y="25"/>
                    <a:pt x="175" y="25"/>
                  </a:cubicBezTo>
                  <a:cubicBezTo>
                    <a:pt x="174" y="26"/>
                    <a:pt x="173" y="27"/>
                    <a:pt x="173" y="27"/>
                  </a:cubicBezTo>
                  <a:cubicBezTo>
                    <a:pt x="173" y="28"/>
                    <a:pt x="175" y="29"/>
                    <a:pt x="175" y="29"/>
                  </a:cubicBezTo>
                  <a:cubicBezTo>
                    <a:pt x="176" y="28"/>
                    <a:pt x="176" y="28"/>
                    <a:pt x="177" y="27"/>
                  </a:cubicBezTo>
                  <a:close/>
                  <a:moveTo>
                    <a:pt x="206" y="49"/>
                  </a:moveTo>
                  <a:cubicBezTo>
                    <a:pt x="206" y="49"/>
                    <a:pt x="207" y="47"/>
                    <a:pt x="208" y="47"/>
                  </a:cubicBezTo>
                  <a:cubicBezTo>
                    <a:pt x="208" y="47"/>
                    <a:pt x="205" y="45"/>
                    <a:pt x="205" y="45"/>
                  </a:cubicBezTo>
                  <a:cubicBezTo>
                    <a:pt x="205" y="45"/>
                    <a:pt x="207" y="44"/>
                    <a:pt x="207" y="43"/>
                  </a:cubicBezTo>
                  <a:cubicBezTo>
                    <a:pt x="207" y="42"/>
                    <a:pt x="208" y="41"/>
                    <a:pt x="209" y="41"/>
                  </a:cubicBezTo>
                  <a:cubicBezTo>
                    <a:pt x="209" y="40"/>
                    <a:pt x="210" y="39"/>
                    <a:pt x="211" y="38"/>
                  </a:cubicBezTo>
                  <a:cubicBezTo>
                    <a:pt x="211" y="38"/>
                    <a:pt x="208" y="37"/>
                    <a:pt x="208" y="37"/>
                  </a:cubicBezTo>
                  <a:cubicBezTo>
                    <a:pt x="208" y="36"/>
                    <a:pt x="210" y="35"/>
                    <a:pt x="210" y="35"/>
                  </a:cubicBezTo>
                  <a:cubicBezTo>
                    <a:pt x="210" y="35"/>
                    <a:pt x="208" y="33"/>
                    <a:pt x="208" y="33"/>
                  </a:cubicBezTo>
                  <a:cubicBezTo>
                    <a:pt x="207" y="33"/>
                    <a:pt x="207" y="34"/>
                    <a:pt x="206" y="35"/>
                  </a:cubicBezTo>
                  <a:cubicBezTo>
                    <a:pt x="206" y="35"/>
                    <a:pt x="204" y="37"/>
                    <a:pt x="204" y="37"/>
                  </a:cubicBezTo>
                  <a:cubicBezTo>
                    <a:pt x="204" y="38"/>
                    <a:pt x="207" y="39"/>
                    <a:pt x="207" y="39"/>
                  </a:cubicBezTo>
                  <a:cubicBezTo>
                    <a:pt x="206" y="40"/>
                    <a:pt x="205" y="41"/>
                    <a:pt x="205" y="41"/>
                  </a:cubicBezTo>
                  <a:cubicBezTo>
                    <a:pt x="204" y="42"/>
                    <a:pt x="203" y="43"/>
                    <a:pt x="203" y="43"/>
                  </a:cubicBezTo>
                  <a:cubicBezTo>
                    <a:pt x="203" y="44"/>
                    <a:pt x="201" y="45"/>
                    <a:pt x="201" y="46"/>
                  </a:cubicBezTo>
                  <a:cubicBezTo>
                    <a:pt x="202" y="46"/>
                    <a:pt x="203" y="47"/>
                    <a:pt x="204" y="47"/>
                  </a:cubicBezTo>
                  <a:cubicBezTo>
                    <a:pt x="204" y="47"/>
                    <a:pt x="205" y="49"/>
                    <a:pt x="206" y="49"/>
                  </a:cubicBezTo>
                  <a:close/>
                  <a:moveTo>
                    <a:pt x="240" y="51"/>
                  </a:moveTo>
                  <a:cubicBezTo>
                    <a:pt x="240" y="50"/>
                    <a:pt x="242" y="52"/>
                    <a:pt x="242" y="52"/>
                  </a:cubicBezTo>
                  <a:cubicBezTo>
                    <a:pt x="243" y="52"/>
                    <a:pt x="244" y="50"/>
                    <a:pt x="244" y="50"/>
                  </a:cubicBezTo>
                  <a:cubicBezTo>
                    <a:pt x="244" y="50"/>
                    <a:pt x="242" y="48"/>
                    <a:pt x="242" y="48"/>
                  </a:cubicBezTo>
                  <a:cubicBezTo>
                    <a:pt x="241" y="48"/>
                    <a:pt x="240" y="47"/>
                    <a:pt x="240" y="47"/>
                  </a:cubicBezTo>
                  <a:cubicBezTo>
                    <a:pt x="239" y="47"/>
                    <a:pt x="238" y="49"/>
                    <a:pt x="238" y="49"/>
                  </a:cubicBezTo>
                  <a:cubicBezTo>
                    <a:pt x="238" y="49"/>
                    <a:pt x="236" y="51"/>
                    <a:pt x="236" y="51"/>
                  </a:cubicBezTo>
                  <a:cubicBezTo>
                    <a:pt x="236" y="52"/>
                    <a:pt x="238" y="52"/>
                    <a:pt x="238" y="53"/>
                  </a:cubicBezTo>
                  <a:cubicBezTo>
                    <a:pt x="239" y="53"/>
                    <a:pt x="240" y="51"/>
                    <a:pt x="240" y="51"/>
                  </a:cubicBezTo>
                  <a:close/>
                  <a:moveTo>
                    <a:pt x="233" y="45"/>
                  </a:moveTo>
                  <a:cubicBezTo>
                    <a:pt x="234" y="46"/>
                    <a:pt x="235" y="43"/>
                    <a:pt x="235" y="43"/>
                  </a:cubicBezTo>
                  <a:cubicBezTo>
                    <a:pt x="236" y="43"/>
                    <a:pt x="237" y="45"/>
                    <a:pt x="237" y="45"/>
                  </a:cubicBezTo>
                  <a:cubicBezTo>
                    <a:pt x="238" y="45"/>
                    <a:pt x="239" y="43"/>
                    <a:pt x="239" y="43"/>
                  </a:cubicBezTo>
                  <a:cubicBezTo>
                    <a:pt x="240" y="42"/>
                    <a:pt x="240" y="41"/>
                    <a:pt x="241" y="40"/>
                  </a:cubicBezTo>
                  <a:cubicBezTo>
                    <a:pt x="240" y="40"/>
                    <a:pt x="239" y="39"/>
                    <a:pt x="239" y="39"/>
                  </a:cubicBezTo>
                  <a:cubicBezTo>
                    <a:pt x="238" y="39"/>
                    <a:pt x="237" y="41"/>
                    <a:pt x="237" y="41"/>
                  </a:cubicBezTo>
                  <a:cubicBezTo>
                    <a:pt x="236" y="41"/>
                    <a:pt x="235" y="39"/>
                    <a:pt x="235" y="39"/>
                  </a:cubicBezTo>
                  <a:cubicBezTo>
                    <a:pt x="234" y="40"/>
                    <a:pt x="233" y="41"/>
                    <a:pt x="233" y="41"/>
                  </a:cubicBezTo>
                  <a:cubicBezTo>
                    <a:pt x="232" y="42"/>
                    <a:pt x="232" y="43"/>
                    <a:pt x="231" y="44"/>
                  </a:cubicBezTo>
                  <a:cubicBezTo>
                    <a:pt x="232" y="44"/>
                    <a:pt x="233" y="45"/>
                    <a:pt x="233" y="45"/>
                  </a:cubicBezTo>
                  <a:close/>
                  <a:moveTo>
                    <a:pt x="241" y="30"/>
                  </a:moveTo>
                  <a:cubicBezTo>
                    <a:pt x="242" y="30"/>
                    <a:pt x="243" y="32"/>
                    <a:pt x="244" y="32"/>
                  </a:cubicBezTo>
                  <a:cubicBezTo>
                    <a:pt x="244" y="32"/>
                    <a:pt x="245" y="30"/>
                    <a:pt x="245" y="30"/>
                  </a:cubicBezTo>
                  <a:cubicBezTo>
                    <a:pt x="246" y="30"/>
                    <a:pt x="247" y="32"/>
                    <a:pt x="248" y="32"/>
                  </a:cubicBezTo>
                  <a:cubicBezTo>
                    <a:pt x="248" y="31"/>
                    <a:pt x="249" y="29"/>
                    <a:pt x="249" y="29"/>
                  </a:cubicBezTo>
                  <a:cubicBezTo>
                    <a:pt x="248" y="28"/>
                    <a:pt x="246" y="27"/>
                    <a:pt x="245" y="26"/>
                  </a:cubicBezTo>
                  <a:cubicBezTo>
                    <a:pt x="244" y="25"/>
                    <a:pt x="243" y="25"/>
                    <a:pt x="243" y="24"/>
                  </a:cubicBezTo>
                  <a:cubicBezTo>
                    <a:pt x="242" y="25"/>
                    <a:pt x="242" y="26"/>
                    <a:pt x="241" y="26"/>
                  </a:cubicBezTo>
                  <a:cubicBezTo>
                    <a:pt x="240" y="27"/>
                    <a:pt x="240" y="28"/>
                    <a:pt x="239" y="29"/>
                  </a:cubicBezTo>
                  <a:cubicBezTo>
                    <a:pt x="239" y="29"/>
                    <a:pt x="237" y="30"/>
                    <a:pt x="238" y="31"/>
                  </a:cubicBezTo>
                  <a:cubicBezTo>
                    <a:pt x="238" y="32"/>
                    <a:pt x="240" y="32"/>
                    <a:pt x="240" y="33"/>
                  </a:cubicBezTo>
                  <a:cubicBezTo>
                    <a:pt x="240" y="32"/>
                    <a:pt x="241" y="30"/>
                    <a:pt x="241" y="30"/>
                  </a:cubicBezTo>
                  <a:close/>
                  <a:moveTo>
                    <a:pt x="283" y="41"/>
                  </a:moveTo>
                  <a:cubicBezTo>
                    <a:pt x="284" y="40"/>
                    <a:pt x="284" y="39"/>
                    <a:pt x="285" y="39"/>
                  </a:cubicBezTo>
                  <a:cubicBezTo>
                    <a:pt x="285" y="38"/>
                    <a:pt x="286" y="37"/>
                    <a:pt x="286" y="36"/>
                  </a:cubicBezTo>
                  <a:cubicBezTo>
                    <a:pt x="286" y="36"/>
                    <a:pt x="284" y="35"/>
                    <a:pt x="284" y="35"/>
                  </a:cubicBezTo>
                  <a:cubicBezTo>
                    <a:pt x="284" y="34"/>
                    <a:pt x="286" y="33"/>
                    <a:pt x="286" y="32"/>
                  </a:cubicBezTo>
                  <a:cubicBezTo>
                    <a:pt x="286" y="32"/>
                    <a:pt x="287" y="31"/>
                    <a:pt x="288" y="30"/>
                  </a:cubicBezTo>
                  <a:cubicBezTo>
                    <a:pt x="288" y="30"/>
                    <a:pt x="285" y="29"/>
                    <a:pt x="285" y="28"/>
                  </a:cubicBezTo>
                  <a:cubicBezTo>
                    <a:pt x="285" y="28"/>
                    <a:pt x="287" y="27"/>
                    <a:pt x="287" y="26"/>
                  </a:cubicBezTo>
                  <a:cubicBezTo>
                    <a:pt x="287" y="26"/>
                    <a:pt x="289" y="25"/>
                    <a:pt x="289" y="24"/>
                  </a:cubicBezTo>
                  <a:cubicBezTo>
                    <a:pt x="289" y="23"/>
                    <a:pt x="287" y="23"/>
                    <a:pt x="286" y="22"/>
                  </a:cubicBezTo>
                  <a:cubicBezTo>
                    <a:pt x="286" y="23"/>
                    <a:pt x="285" y="24"/>
                    <a:pt x="285" y="25"/>
                  </a:cubicBezTo>
                  <a:cubicBezTo>
                    <a:pt x="285" y="25"/>
                    <a:pt x="283" y="26"/>
                    <a:pt x="283" y="27"/>
                  </a:cubicBezTo>
                  <a:cubicBezTo>
                    <a:pt x="283" y="27"/>
                    <a:pt x="285" y="28"/>
                    <a:pt x="285" y="28"/>
                  </a:cubicBezTo>
                  <a:cubicBezTo>
                    <a:pt x="285" y="29"/>
                    <a:pt x="284" y="30"/>
                    <a:pt x="284" y="31"/>
                  </a:cubicBezTo>
                  <a:cubicBezTo>
                    <a:pt x="283" y="31"/>
                    <a:pt x="282" y="32"/>
                    <a:pt x="282" y="33"/>
                  </a:cubicBezTo>
                  <a:cubicBezTo>
                    <a:pt x="282" y="33"/>
                    <a:pt x="284" y="34"/>
                    <a:pt x="284" y="35"/>
                  </a:cubicBezTo>
                  <a:cubicBezTo>
                    <a:pt x="284" y="35"/>
                    <a:pt x="283" y="37"/>
                    <a:pt x="282" y="37"/>
                  </a:cubicBezTo>
                  <a:cubicBezTo>
                    <a:pt x="282" y="37"/>
                    <a:pt x="281" y="38"/>
                    <a:pt x="281" y="39"/>
                  </a:cubicBezTo>
                  <a:cubicBezTo>
                    <a:pt x="281" y="40"/>
                    <a:pt x="279" y="41"/>
                    <a:pt x="279" y="41"/>
                  </a:cubicBezTo>
                  <a:cubicBezTo>
                    <a:pt x="279" y="42"/>
                    <a:pt x="281" y="42"/>
                    <a:pt x="281" y="43"/>
                  </a:cubicBezTo>
                  <a:cubicBezTo>
                    <a:pt x="282" y="42"/>
                    <a:pt x="282" y="42"/>
                    <a:pt x="283" y="41"/>
                  </a:cubicBezTo>
                  <a:close/>
                  <a:moveTo>
                    <a:pt x="270" y="34"/>
                  </a:moveTo>
                  <a:cubicBezTo>
                    <a:pt x="270" y="35"/>
                    <a:pt x="271" y="32"/>
                    <a:pt x="272" y="32"/>
                  </a:cubicBezTo>
                  <a:cubicBezTo>
                    <a:pt x="272" y="32"/>
                    <a:pt x="274" y="34"/>
                    <a:pt x="274" y="34"/>
                  </a:cubicBezTo>
                  <a:cubicBezTo>
                    <a:pt x="275" y="34"/>
                    <a:pt x="275" y="32"/>
                    <a:pt x="276" y="32"/>
                  </a:cubicBezTo>
                  <a:cubicBezTo>
                    <a:pt x="276" y="31"/>
                    <a:pt x="277" y="30"/>
                    <a:pt x="277" y="30"/>
                  </a:cubicBezTo>
                  <a:cubicBezTo>
                    <a:pt x="277" y="29"/>
                    <a:pt x="276" y="28"/>
                    <a:pt x="275" y="28"/>
                  </a:cubicBezTo>
                  <a:cubicBezTo>
                    <a:pt x="275" y="28"/>
                    <a:pt x="273" y="26"/>
                    <a:pt x="273" y="26"/>
                  </a:cubicBezTo>
                  <a:cubicBezTo>
                    <a:pt x="273" y="26"/>
                    <a:pt x="271" y="28"/>
                    <a:pt x="271" y="28"/>
                  </a:cubicBezTo>
                  <a:cubicBezTo>
                    <a:pt x="271" y="29"/>
                    <a:pt x="270" y="30"/>
                    <a:pt x="270" y="31"/>
                  </a:cubicBezTo>
                  <a:cubicBezTo>
                    <a:pt x="269" y="31"/>
                    <a:pt x="268" y="32"/>
                    <a:pt x="268" y="33"/>
                  </a:cubicBezTo>
                  <a:cubicBezTo>
                    <a:pt x="269" y="33"/>
                    <a:pt x="269" y="34"/>
                    <a:pt x="270" y="34"/>
                  </a:cubicBezTo>
                  <a:close/>
                  <a:moveTo>
                    <a:pt x="295" y="25"/>
                  </a:moveTo>
                  <a:cubicBezTo>
                    <a:pt x="295" y="25"/>
                    <a:pt x="293" y="27"/>
                    <a:pt x="293" y="27"/>
                  </a:cubicBezTo>
                  <a:cubicBezTo>
                    <a:pt x="293" y="28"/>
                    <a:pt x="295" y="29"/>
                    <a:pt x="295" y="29"/>
                  </a:cubicBezTo>
                  <a:cubicBezTo>
                    <a:pt x="296" y="29"/>
                    <a:pt x="297" y="31"/>
                    <a:pt x="298" y="31"/>
                  </a:cubicBezTo>
                  <a:cubicBezTo>
                    <a:pt x="298" y="31"/>
                    <a:pt x="299" y="29"/>
                    <a:pt x="299" y="29"/>
                  </a:cubicBezTo>
                  <a:cubicBezTo>
                    <a:pt x="300" y="28"/>
                    <a:pt x="301" y="27"/>
                    <a:pt x="301" y="26"/>
                  </a:cubicBezTo>
                  <a:cubicBezTo>
                    <a:pt x="301" y="26"/>
                    <a:pt x="303" y="25"/>
                    <a:pt x="303" y="24"/>
                  </a:cubicBezTo>
                  <a:cubicBezTo>
                    <a:pt x="303" y="23"/>
                    <a:pt x="301" y="23"/>
                    <a:pt x="301" y="22"/>
                  </a:cubicBezTo>
                  <a:cubicBezTo>
                    <a:pt x="299" y="24"/>
                    <a:pt x="298" y="25"/>
                    <a:pt x="297" y="27"/>
                  </a:cubicBezTo>
                  <a:cubicBezTo>
                    <a:pt x="296" y="27"/>
                    <a:pt x="296" y="25"/>
                    <a:pt x="295" y="25"/>
                  </a:cubicBezTo>
                  <a:close/>
                  <a:moveTo>
                    <a:pt x="373" y="39"/>
                  </a:moveTo>
                  <a:cubicBezTo>
                    <a:pt x="373" y="38"/>
                    <a:pt x="374" y="37"/>
                    <a:pt x="375" y="37"/>
                  </a:cubicBezTo>
                  <a:cubicBezTo>
                    <a:pt x="375" y="36"/>
                    <a:pt x="376" y="38"/>
                    <a:pt x="377" y="38"/>
                  </a:cubicBezTo>
                  <a:cubicBezTo>
                    <a:pt x="377" y="38"/>
                    <a:pt x="378" y="36"/>
                    <a:pt x="378" y="36"/>
                  </a:cubicBezTo>
                  <a:cubicBezTo>
                    <a:pt x="379" y="36"/>
                    <a:pt x="380" y="37"/>
                    <a:pt x="381" y="38"/>
                  </a:cubicBezTo>
                  <a:cubicBezTo>
                    <a:pt x="381" y="38"/>
                    <a:pt x="383" y="39"/>
                    <a:pt x="383" y="39"/>
                  </a:cubicBezTo>
                  <a:cubicBezTo>
                    <a:pt x="384" y="39"/>
                    <a:pt x="384" y="37"/>
                    <a:pt x="385" y="37"/>
                  </a:cubicBezTo>
                  <a:cubicBezTo>
                    <a:pt x="384" y="37"/>
                    <a:pt x="383" y="36"/>
                    <a:pt x="382" y="35"/>
                  </a:cubicBezTo>
                  <a:cubicBezTo>
                    <a:pt x="382" y="35"/>
                    <a:pt x="381" y="34"/>
                    <a:pt x="380" y="34"/>
                  </a:cubicBezTo>
                  <a:cubicBezTo>
                    <a:pt x="380" y="33"/>
                    <a:pt x="379" y="32"/>
                    <a:pt x="378" y="32"/>
                  </a:cubicBezTo>
                  <a:cubicBezTo>
                    <a:pt x="378" y="32"/>
                    <a:pt x="377" y="34"/>
                    <a:pt x="376" y="34"/>
                  </a:cubicBezTo>
                  <a:cubicBezTo>
                    <a:pt x="376" y="34"/>
                    <a:pt x="374" y="32"/>
                    <a:pt x="374" y="33"/>
                  </a:cubicBezTo>
                  <a:cubicBezTo>
                    <a:pt x="373" y="33"/>
                    <a:pt x="373" y="34"/>
                    <a:pt x="372" y="35"/>
                  </a:cubicBezTo>
                  <a:cubicBezTo>
                    <a:pt x="372" y="35"/>
                    <a:pt x="371" y="36"/>
                    <a:pt x="371" y="37"/>
                  </a:cubicBezTo>
                  <a:cubicBezTo>
                    <a:pt x="370" y="38"/>
                    <a:pt x="369" y="39"/>
                    <a:pt x="369" y="39"/>
                  </a:cubicBezTo>
                  <a:cubicBezTo>
                    <a:pt x="369" y="40"/>
                    <a:pt x="371" y="40"/>
                    <a:pt x="371" y="41"/>
                  </a:cubicBezTo>
                  <a:cubicBezTo>
                    <a:pt x="372" y="40"/>
                    <a:pt x="372" y="39"/>
                    <a:pt x="373" y="39"/>
                  </a:cubicBezTo>
                  <a:close/>
                  <a:moveTo>
                    <a:pt x="410" y="50"/>
                  </a:moveTo>
                  <a:cubicBezTo>
                    <a:pt x="411" y="49"/>
                    <a:pt x="412" y="48"/>
                    <a:pt x="412" y="47"/>
                  </a:cubicBezTo>
                  <a:cubicBezTo>
                    <a:pt x="412" y="47"/>
                    <a:pt x="410" y="46"/>
                    <a:pt x="410" y="46"/>
                  </a:cubicBezTo>
                  <a:cubicBezTo>
                    <a:pt x="410" y="46"/>
                    <a:pt x="408" y="44"/>
                    <a:pt x="408" y="44"/>
                  </a:cubicBezTo>
                  <a:cubicBezTo>
                    <a:pt x="407" y="44"/>
                    <a:pt x="406" y="46"/>
                    <a:pt x="406" y="46"/>
                  </a:cubicBezTo>
                  <a:cubicBezTo>
                    <a:pt x="405" y="47"/>
                    <a:pt x="405" y="48"/>
                    <a:pt x="404" y="49"/>
                  </a:cubicBezTo>
                  <a:cubicBezTo>
                    <a:pt x="404" y="49"/>
                    <a:pt x="402" y="50"/>
                    <a:pt x="402" y="51"/>
                  </a:cubicBezTo>
                  <a:cubicBezTo>
                    <a:pt x="402" y="51"/>
                    <a:pt x="404" y="52"/>
                    <a:pt x="405" y="52"/>
                  </a:cubicBezTo>
                  <a:cubicBezTo>
                    <a:pt x="405" y="53"/>
                    <a:pt x="406" y="54"/>
                    <a:pt x="407" y="54"/>
                  </a:cubicBezTo>
                  <a:cubicBezTo>
                    <a:pt x="408" y="53"/>
                    <a:pt x="409" y="51"/>
                    <a:pt x="410" y="50"/>
                  </a:cubicBezTo>
                  <a:close/>
                  <a:moveTo>
                    <a:pt x="399" y="41"/>
                  </a:moveTo>
                  <a:cubicBezTo>
                    <a:pt x="400" y="40"/>
                    <a:pt x="400" y="40"/>
                    <a:pt x="401" y="39"/>
                  </a:cubicBezTo>
                  <a:cubicBezTo>
                    <a:pt x="402" y="37"/>
                    <a:pt x="403" y="36"/>
                    <a:pt x="404" y="35"/>
                  </a:cubicBezTo>
                  <a:cubicBezTo>
                    <a:pt x="403" y="33"/>
                    <a:pt x="401" y="32"/>
                    <a:pt x="400" y="31"/>
                  </a:cubicBezTo>
                  <a:cubicBezTo>
                    <a:pt x="399" y="32"/>
                    <a:pt x="399" y="33"/>
                    <a:pt x="398" y="33"/>
                  </a:cubicBezTo>
                  <a:cubicBezTo>
                    <a:pt x="397" y="35"/>
                    <a:pt x="396" y="36"/>
                    <a:pt x="395" y="38"/>
                  </a:cubicBezTo>
                  <a:cubicBezTo>
                    <a:pt x="394" y="39"/>
                    <a:pt x="392" y="41"/>
                    <a:pt x="391" y="42"/>
                  </a:cubicBezTo>
                  <a:cubicBezTo>
                    <a:pt x="393" y="43"/>
                    <a:pt x="394" y="45"/>
                    <a:pt x="396" y="46"/>
                  </a:cubicBezTo>
                  <a:cubicBezTo>
                    <a:pt x="397" y="44"/>
                    <a:pt x="398" y="43"/>
                    <a:pt x="399" y="41"/>
                  </a:cubicBezTo>
                  <a:close/>
                  <a:moveTo>
                    <a:pt x="433" y="53"/>
                  </a:moveTo>
                  <a:cubicBezTo>
                    <a:pt x="434" y="53"/>
                    <a:pt x="434" y="54"/>
                    <a:pt x="435" y="54"/>
                  </a:cubicBezTo>
                  <a:cubicBezTo>
                    <a:pt x="436" y="55"/>
                    <a:pt x="437" y="56"/>
                    <a:pt x="437" y="56"/>
                  </a:cubicBezTo>
                  <a:cubicBezTo>
                    <a:pt x="438" y="56"/>
                    <a:pt x="439" y="54"/>
                    <a:pt x="439" y="54"/>
                  </a:cubicBezTo>
                  <a:cubicBezTo>
                    <a:pt x="440" y="53"/>
                    <a:pt x="440" y="52"/>
                    <a:pt x="441" y="52"/>
                  </a:cubicBezTo>
                  <a:cubicBezTo>
                    <a:pt x="441" y="51"/>
                    <a:pt x="442" y="50"/>
                    <a:pt x="442" y="49"/>
                  </a:cubicBezTo>
                  <a:cubicBezTo>
                    <a:pt x="442" y="49"/>
                    <a:pt x="440" y="48"/>
                    <a:pt x="440" y="48"/>
                  </a:cubicBezTo>
                  <a:cubicBezTo>
                    <a:pt x="440" y="48"/>
                    <a:pt x="439" y="50"/>
                    <a:pt x="438" y="50"/>
                  </a:cubicBezTo>
                  <a:cubicBezTo>
                    <a:pt x="438" y="50"/>
                    <a:pt x="437" y="48"/>
                    <a:pt x="436" y="48"/>
                  </a:cubicBezTo>
                  <a:cubicBezTo>
                    <a:pt x="436" y="48"/>
                    <a:pt x="435" y="46"/>
                    <a:pt x="434" y="47"/>
                  </a:cubicBezTo>
                  <a:cubicBezTo>
                    <a:pt x="433" y="47"/>
                    <a:pt x="433" y="48"/>
                    <a:pt x="432" y="49"/>
                  </a:cubicBezTo>
                  <a:cubicBezTo>
                    <a:pt x="432" y="49"/>
                    <a:pt x="431" y="50"/>
                    <a:pt x="431" y="51"/>
                  </a:cubicBezTo>
                  <a:cubicBezTo>
                    <a:pt x="430" y="51"/>
                    <a:pt x="429" y="53"/>
                    <a:pt x="429" y="53"/>
                  </a:cubicBezTo>
                  <a:cubicBezTo>
                    <a:pt x="429" y="54"/>
                    <a:pt x="431" y="54"/>
                    <a:pt x="431" y="55"/>
                  </a:cubicBezTo>
                  <a:cubicBezTo>
                    <a:pt x="432" y="54"/>
                    <a:pt x="432" y="53"/>
                    <a:pt x="433" y="53"/>
                  </a:cubicBezTo>
                  <a:close/>
                  <a:moveTo>
                    <a:pt x="464" y="31"/>
                  </a:moveTo>
                  <a:cubicBezTo>
                    <a:pt x="464" y="30"/>
                    <a:pt x="466" y="32"/>
                    <a:pt x="466" y="32"/>
                  </a:cubicBezTo>
                  <a:cubicBezTo>
                    <a:pt x="466" y="32"/>
                    <a:pt x="468" y="30"/>
                    <a:pt x="468" y="30"/>
                  </a:cubicBezTo>
                  <a:cubicBezTo>
                    <a:pt x="468" y="30"/>
                    <a:pt x="466" y="28"/>
                    <a:pt x="466" y="28"/>
                  </a:cubicBezTo>
                  <a:cubicBezTo>
                    <a:pt x="465" y="28"/>
                    <a:pt x="463" y="27"/>
                    <a:pt x="463" y="27"/>
                  </a:cubicBezTo>
                  <a:cubicBezTo>
                    <a:pt x="463" y="26"/>
                    <a:pt x="465" y="25"/>
                    <a:pt x="465" y="24"/>
                  </a:cubicBezTo>
                  <a:cubicBezTo>
                    <a:pt x="465" y="24"/>
                    <a:pt x="466" y="23"/>
                    <a:pt x="467" y="22"/>
                  </a:cubicBezTo>
                  <a:cubicBezTo>
                    <a:pt x="467" y="22"/>
                    <a:pt x="469" y="20"/>
                    <a:pt x="468" y="20"/>
                  </a:cubicBezTo>
                  <a:cubicBezTo>
                    <a:pt x="468" y="19"/>
                    <a:pt x="467" y="19"/>
                    <a:pt x="466" y="18"/>
                  </a:cubicBezTo>
                  <a:cubicBezTo>
                    <a:pt x="466" y="18"/>
                    <a:pt x="465" y="20"/>
                    <a:pt x="465" y="20"/>
                  </a:cubicBezTo>
                  <a:cubicBezTo>
                    <a:pt x="464" y="21"/>
                    <a:pt x="463" y="19"/>
                    <a:pt x="462" y="19"/>
                  </a:cubicBezTo>
                  <a:cubicBezTo>
                    <a:pt x="462" y="19"/>
                    <a:pt x="461" y="20"/>
                    <a:pt x="461" y="21"/>
                  </a:cubicBezTo>
                  <a:cubicBezTo>
                    <a:pt x="461" y="21"/>
                    <a:pt x="463" y="22"/>
                    <a:pt x="463" y="23"/>
                  </a:cubicBezTo>
                  <a:cubicBezTo>
                    <a:pt x="463" y="23"/>
                    <a:pt x="461" y="24"/>
                    <a:pt x="461" y="25"/>
                  </a:cubicBezTo>
                  <a:cubicBezTo>
                    <a:pt x="461" y="25"/>
                    <a:pt x="463" y="26"/>
                    <a:pt x="463" y="27"/>
                  </a:cubicBezTo>
                  <a:cubicBezTo>
                    <a:pt x="463" y="27"/>
                    <a:pt x="462" y="28"/>
                    <a:pt x="462" y="29"/>
                  </a:cubicBezTo>
                  <a:cubicBezTo>
                    <a:pt x="462" y="29"/>
                    <a:pt x="460" y="30"/>
                    <a:pt x="460" y="31"/>
                  </a:cubicBezTo>
                  <a:cubicBezTo>
                    <a:pt x="460" y="32"/>
                    <a:pt x="462" y="32"/>
                    <a:pt x="462" y="33"/>
                  </a:cubicBezTo>
                  <a:cubicBezTo>
                    <a:pt x="463" y="32"/>
                    <a:pt x="463" y="31"/>
                    <a:pt x="464" y="31"/>
                  </a:cubicBezTo>
                  <a:close/>
                  <a:moveTo>
                    <a:pt x="483" y="38"/>
                  </a:moveTo>
                  <a:cubicBezTo>
                    <a:pt x="483" y="38"/>
                    <a:pt x="485" y="40"/>
                    <a:pt x="485" y="40"/>
                  </a:cubicBezTo>
                  <a:cubicBezTo>
                    <a:pt x="485" y="39"/>
                    <a:pt x="487" y="38"/>
                    <a:pt x="487" y="37"/>
                  </a:cubicBezTo>
                  <a:cubicBezTo>
                    <a:pt x="487" y="37"/>
                    <a:pt x="485" y="36"/>
                    <a:pt x="485" y="36"/>
                  </a:cubicBezTo>
                  <a:cubicBezTo>
                    <a:pt x="484" y="36"/>
                    <a:pt x="483" y="34"/>
                    <a:pt x="482" y="34"/>
                  </a:cubicBezTo>
                  <a:cubicBezTo>
                    <a:pt x="482" y="34"/>
                    <a:pt x="481" y="36"/>
                    <a:pt x="481" y="36"/>
                  </a:cubicBezTo>
                  <a:cubicBezTo>
                    <a:pt x="480" y="37"/>
                    <a:pt x="479" y="38"/>
                    <a:pt x="479" y="39"/>
                  </a:cubicBezTo>
                  <a:cubicBezTo>
                    <a:pt x="479" y="39"/>
                    <a:pt x="481" y="40"/>
                    <a:pt x="481" y="40"/>
                  </a:cubicBezTo>
                  <a:cubicBezTo>
                    <a:pt x="482" y="40"/>
                    <a:pt x="482" y="38"/>
                    <a:pt x="483" y="38"/>
                  </a:cubicBezTo>
                  <a:close/>
                  <a:moveTo>
                    <a:pt x="498" y="32"/>
                  </a:moveTo>
                  <a:cubicBezTo>
                    <a:pt x="499" y="32"/>
                    <a:pt x="500" y="34"/>
                    <a:pt x="500" y="34"/>
                  </a:cubicBezTo>
                  <a:cubicBezTo>
                    <a:pt x="501" y="34"/>
                    <a:pt x="502" y="32"/>
                    <a:pt x="502" y="31"/>
                  </a:cubicBezTo>
                  <a:cubicBezTo>
                    <a:pt x="502" y="31"/>
                    <a:pt x="500" y="30"/>
                    <a:pt x="500" y="30"/>
                  </a:cubicBezTo>
                  <a:cubicBezTo>
                    <a:pt x="500" y="29"/>
                    <a:pt x="501" y="28"/>
                    <a:pt x="502" y="27"/>
                  </a:cubicBezTo>
                  <a:cubicBezTo>
                    <a:pt x="501" y="27"/>
                    <a:pt x="500" y="26"/>
                    <a:pt x="499" y="26"/>
                  </a:cubicBezTo>
                  <a:cubicBezTo>
                    <a:pt x="499" y="26"/>
                    <a:pt x="498" y="28"/>
                    <a:pt x="498" y="28"/>
                  </a:cubicBezTo>
                  <a:cubicBezTo>
                    <a:pt x="497" y="29"/>
                    <a:pt x="496" y="29"/>
                    <a:pt x="496" y="30"/>
                  </a:cubicBezTo>
                  <a:cubicBezTo>
                    <a:pt x="496" y="31"/>
                    <a:pt x="494" y="32"/>
                    <a:pt x="494" y="32"/>
                  </a:cubicBezTo>
                  <a:cubicBezTo>
                    <a:pt x="494" y="33"/>
                    <a:pt x="496" y="34"/>
                    <a:pt x="496" y="34"/>
                  </a:cubicBezTo>
                  <a:cubicBezTo>
                    <a:pt x="497" y="34"/>
                    <a:pt x="497" y="32"/>
                    <a:pt x="498" y="32"/>
                  </a:cubicBezTo>
                  <a:close/>
                  <a:moveTo>
                    <a:pt x="527" y="36"/>
                  </a:moveTo>
                  <a:cubicBezTo>
                    <a:pt x="526" y="36"/>
                    <a:pt x="525" y="34"/>
                    <a:pt x="525" y="34"/>
                  </a:cubicBezTo>
                  <a:cubicBezTo>
                    <a:pt x="524" y="34"/>
                    <a:pt x="523" y="36"/>
                    <a:pt x="523" y="37"/>
                  </a:cubicBezTo>
                  <a:cubicBezTo>
                    <a:pt x="523" y="37"/>
                    <a:pt x="525" y="38"/>
                    <a:pt x="525" y="38"/>
                  </a:cubicBezTo>
                  <a:cubicBezTo>
                    <a:pt x="525" y="39"/>
                    <a:pt x="527" y="40"/>
                    <a:pt x="527" y="40"/>
                  </a:cubicBezTo>
                  <a:cubicBezTo>
                    <a:pt x="528" y="40"/>
                    <a:pt x="529" y="38"/>
                    <a:pt x="529" y="38"/>
                  </a:cubicBezTo>
                  <a:cubicBezTo>
                    <a:pt x="530" y="37"/>
                    <a:pt x="530" y="36"/>
                    <a:pt x="531" y="36"/>
                  </a:cubicBezTo>
                  <a:cubicBezTo>
                    <a:pt x="530" y="35"/>
                    <a:pt x="529" y="35"/>
                    <a:pt x="528" y="34"/>
                  </a:cubicBezTo>
                  <a:cubicBezTo>
                    <a:pt x="528" y="34"/>
                    <a:pt x="530" y="32"/>
                    <a:pt x="530" y="32"/>
                  </a:cubicBezTo>
                  <a:cubicBezTo>
                    <a:pt x="530" y="31"/>
                    <a:pt x="528" y="30"/>
                    <a:pt x="528" y="30"/>
                  </a:cubicBezTo>
                  <a:cubicBezTo>
                    <a:pt x="528" y="30"/>
                    <a:pt x="526" y="32"/>
                    <a:pt x="526" y="32"/>
                  </a:cubicBezTo>
                  <a:cubicBezTo>
                    <a:pt x="526" y="33"/>
                    <a:pt x="528" y="33"/>
                    <a:pt x="528" y="34"/>
                  </a:cubicBezTo>
                  <a:cubicBezTo>
                    <a:pt x="528" y="34"/>
                    <a:pt x="527" y="36"/>
                    <a:pt x="527" y="36"/>
                  </a:cubicBezTo>
                  <a:close/>
                  <a:moveTo>
                    <a:pt x="567" y="49"/>
                  </a:moveTo>
                  <a:cubicBezTo>
                    <a:pt x="567" y="49"/>
                    <a:pt x="568" y="47"/>
                    <a:pt x="568" y="47"/>
                  </a:cubicBezTo>
                  <a:cubicBezTo>
                    <a:pt x="569" y="46"/>
                    <a:pt x="569" y="45"/>
                    <a:pt x="570" y="44"/>
                  </a:cubicBezTo>
                  <a:cubicBezTo>
                    <a:pt x="571" y="43"/>
                    <a:pt x="572" y="41"/>
                    <a:pt x="573" y="40"/>
                  </a:cubicBezTo>
                  <a:cubicBezTo>
                    <a:pt x="573" y="40"/>
                    <a:pt x="572" y="38"/>
                    <a:pt x="571" y="38"/>
                  </a:cubicBezTo>
                  <a:cubicBezTo>
                    <a:pt x="571" y="38"/>
                    <a:pt x="570" y="40"/>
                    <a:pt x="569" y="40"/>
                  </a:cubicBezTo>
                  <a:cubicBezTo>
                    <a:pt x="569" y="41"/>
                    <a:pt x="568" y="42"/>
                    <a:pt x="568" y="43"/>
                  </a:cubicBezTo>
                  <a:cubicBezTo>
                    <a:pt x="567" y="44"/>
                    <a:pt x="565" y="46"/>
                    <a:pt x="564" y="47"/>
                  </a:cubicBezTo>
                  <a:cubicBezTo>
                    <a:pt x="565" y="47"/>
                    <a:pt x="566" y="49"/>
                    <a:pt x="567" y="49"/>
                  </a:cubicBezTo>
                  <a:close/>
                  <a:moveTo>
                    <a:pt x="614" y="28"/>
                  </a:moveTo>
                  <a:cubicBezTo>
                    <a:pt x="614" y="28"/>
                    <a:pt x="615" y="26"/>
                    <a:pt x="616" y="26"/>
                  </a:cubicBezTo>
                  <a:cubicBezTo>
                    <a:pt x="616" y="26"/>
                    <a:pt x="618" y="28"/>
                    <a:pt x="618" y="28"/>
                  </a:cubicBezTo>
                  <a:cubicBezTo>
                    <a:pt x="618" y="28"/>
                    <a:pt x="620" y="30"/>
                    <a:pt x="620" y="30"/>
                  </a:cubicBezTo>
                  <a:cubicBezTo>
                    <a:pt x="620" y="30"/>
                    <a:pt x="622" y="28"/>
                    <a:pt x="622" y="27"/>
                  </a:cubicBezTo>
                  <a:cubicBezTo>
                    <a:pt x="622" y="27"/>
                    <a:pt x="620" y="26"/>
                    <a:pt x="619" y="26"/>
                  </a:cubicBezTo>
                  <a:cubicBezTo>
                    <a:pt x="619" y="25"/>
                    <a:pt x="621" y="24"/>
                    <a:pt x="621" y="23"/>
                  </a:cubicBezTo>
                  <a:cubicBezTo>
                    <a:pt x="621" y="23"/>
                    <a:pt x="620" y="22"/>
                    <a:pt x="619" y="22"/>
                  </a:cubicBezTo>
                  <a:cubicBezTo>
                    <a:pt x="618" y="22"/>
                    <a:pt x="618" y="24"/>
                    <a:pt x="617" y="24"/>
                  </a:cubicBezTo>
                  <a:cubicBezTo>
                    <a:pt x="617" y="24"/>
                    <a:pt x="616" y="22"/>
                    <a:pt x="615" y="22"/>
                  </a:cubicBezTo>
                  <a:cubicBezTo>
                    <a:pt x="615" y="22"/>
                    <a:pt x="614" y="24"/>
                    <a:pt x="613" y="24"/>
                  </a:cubicBezTo>
                  <a:cubicBezTo>
                    <a:pt x="613" y="25"/>
                    <a:pt x="612" y="26"/>
                    <a:pt x="612" y="27"/>
                  </a:cubicBezTo>
                  <a:cubicBezTo>
                    <a:pt x="611" y="27"/>
                    <a:pt x="610" y="28"/>
                    <a:pt x="610" y="29"/>
                  </a:cubicBezTo>
                  <a:cubicBezTo>
                    <a:pt x="610" y="30"/>
                    <a:pt x="612" y="30"/>
                    <a:pt x="612" y="31"/>
                  </a:cubicBezTo>
                  <a:cubicBezTo>
                    <a:pt x="613" y="30"/>
                    <a:pt x="613" y="29"/>
                    <a:pt x="614" y="28"/>
                  </a:cubicBezTo>
                  <a:close/>
                  <a:moveTo>
                    <a:pt x="628" y="29"/>
                  </a:moveTo>
                  <a:cubicBezTo>
                    <a:pt x="629" y="27"/>
                    <a:pt x="630" y="26"/>
                    <a:pt x="631" y="24"/>
                  </a:cubicBezTo>
                  <a:cubicBezTo>
                    <a:pt x="631" y="24"/>
                    <a:pt x="630" y="22"/>
                    <a:pt x="629" y="22"/>
                  </a:cubicBezTo>
                  <a:cubicBezTo>
                    <a:pt x="629" y="22"/>
                    <a:pt x="628" y="24"/>
                    <a:pt x="627" y="25"/>
                  </a:cubicBezTo>
                  <a:cubicBezTo>
                    <a:pt x="627" y="25"/>
                    <a:pt x="626" y="26"/>
                    <a:pt x="626" y="27"/>
                  </a:cubicBezTo>
                  <a:cubicBezTo>
                    <a:pt x="625" y="27"/>
                    <a:pt x="624" y="29"/>
                    <a:pt x="624" y="29"/>
                  </a:cubicBezTo>
                  <a:cubicBezTo>
                    <a:pt x="624" y="30"/>
                    <a:pt x="626" y="30"/>
                    <a:pt x="626" y="31"/>
                  </a:cubicBezTo>
                  <a:cubicBezTo>
                    <a:pt x="627" y="30"/>
                    <a:pt x="627" y="29"/>
                    <a:pt x="628" y="29"/>
                  </a:cubicBezTo>
                  <a:close/>
                  <a:moveTo>
                    <a:pt x="650" y="32"/>
                  </a:moveTo>
                  <a:cubicBezTo>
                    <a:pt x="651" y="32"/>
                    <a:pt x="652" y="33"/>
                    <a:pt x="653" y="33"/>
                  </a:cubicBezTo>
                  <a:cubicBezTo>
                    <a:pt x="653" y="33"/>
                    <a:pt x="654" y="31"/>
                    <a:pt x="654" y="31"/>
                  </a:cubicBezTo>
                  <a:cubicBezTo>
                    <a:pt x="655" y="31"/>
                    <a:pt x="655" y="29"/>
                    <a:pt x="656" y="29"/>
                  </a:cubicBezTo>
                  <a:cubicBezTo>
                    <a:pt x="656" y="29"/>
                    <a:pt x="658" y="31"/>
                    <a:pt x="658" y="30"/>
                  </a:cubicBezTo>
                  <a:cubicBezTo>
                    <a:pt x="659" y="30"/>
                    <a:pt x="660" y="29"/>
                    <a:pt x="660" y="28"/>
                  </a:cubicBezTo>
                  <a:cubicBezTo>
                    <a:pt x="660" y="28"/>
                    <a:pt x="662" y="26"/>
                    <a:pt x="662" y="26"/>
                  </a:cubicBezTo>
                  <a:cubicBezTo>
                    <a:pt x="662" y="25"/>
                    <a:pt x="660" y="25"/>
                    <a:pt x="659" y="24"/>
                  </a:cubicBezTo>
                  <a:cubicBezTo>
                    <a:pt x="659" y="25"/>
                    <a:pt x="658" y="26"/>
                    <a:pt x="658" y="27"/>
                  </a:cubicBezTo>
                  <a:cubicBezTo>
                    <a:pt x="657" y="27"/>
                    <a:pt x="656" y="25"/>
                    <a:pt x="655" y="25"/>
                  </a:cubicBezTo>
                  <a:cubicBezTo>
                    <a:pt x="655" y="25"/>
                    <a:pt x="653" y="23"/>
                    <a:pt x="653" y="23"/>
                  </a:cubicBezTo>
                  <a:cubicBezTo>
                    <a:pt x="653" y="23"/>
                    <a:pt x="652" y="25"/>
                    <a:pt x="652" y="25"/>
                  </a:cubicBezTo>
                  <a:cubicBezTo>
                    <a:pt x="651" y="26"/>
                    <a:pt x="650" y="27"/>
                    <a:pt x="650" y="28"/>
                  </a:cubicBezTo>
                  <a:cubicBezTo>
                    <a:pt x="649" y="28"/>
                    <a:pt x="649" y="29"/>
                    <a:pt x="648" y="30"/>
                  </a:cubicBezTo>
                  <a:cubicBezTo>
                    <a:pt x="649" y="30"/>
                    <a:pt x="650" y="31"/>
                    <a:pt x="650" y="32"/>
                  </a:cubicBezTo>
                  <a:close/>
                  <a:moveTo>
                    <a:pt x="695" y="38"/>
                  </a:moveTo>
                  <a:cubicBezTo>
                    <a:pt x="696" y="37"/>
                    <a:pt x="696" y="36"/>
                    <a:pt x="697" y="35"/>
                  </a:cubicBezTo>
                  <a:cubicBezTo>
                    <a:pt x="697" y="35"/>
                    <a:pt x="699" y="34"/>
                    <a:pt x="699" y="33"/>
                  </a:cubicBezTo>
                  <a:cubicBezTo>
                    <a:pt x="699" y="33"/>
                    <a:pt x="697" y="32"/>
                    <a:pt x="696" y="31"/>
                  </a:cubicBezTo>
                  <a:cubicBezTo>
                    <a:pt x="696" y="31"/>
                    <a:pt x="698" y="30"/>
                    <a:pt x="698" y="29"/>
                  </a:cubicBezTo>
                  <a:cubicBezTo>
                    <a:pt x="698" y="29"/>
                    <a:pt x="696" y="27"/>
                    <a:pt x="696" y="27"/>
                  </a:cubicBezTo>
                  <a:cubicBezTo>
                    <a:pt x="695" y="28"/>
                    <a:pt x="694" y="29"/>
                    <a:pt x="694" y="30"/>
                  </a:cubicBezTo>
                  <a:cubicBezTo>
                    <a:pt x="694" y="30"/>
                    <a:pt x="693" y="31"/>
                    <a:pt x="692" y="32"/>
                  </a:cubicBezTo>
                  <a:cubicBezTo>
                    <a:pt x="693" y="33"/>
                    <a:pt x="695" y="33"/>
                    <a:pt x="695" y="34"/>
                  </a:cubicBezTo>
                  <a:cubicBezTo>
                    <a:pt x="695" y="34"/>
                    <a:pt x="693" y="35"/>
                    <a:pt x="693" y="36"/>
                  </a:cubicBezTo>
                  <a:cubicBezTo>
                    <a:pt x="694" y="36"/>
                    <a:pt x="695" y="38"/>
                    <a:pt x="695" y="38"/>
                  </a:cubicBezTo>
                  <a:close/>
                  <a:moveTo>
                    <a:pt x="720" y="28"/>
                  </a:moveTo>
                  <a:cubicBezTo>
                    <a:pt x="721" y="27"/>
                    <a:pt x="721" y="27"/>
                    <a:pt x="722" y="26"/>
                  </a:cubicBezTo>
                  <a:cubicBezTo>
                    <a:pt x="720" y="25"/>
                    <a:pt x="719" y="24"/>
                    <a:pt x="717" y="23"/>
                  </a:cubicBezTo>
                  <a:cubicBezTo>
                    <a:pt x="717" y="23"/>
                    <a:pt x="716" y="24"/>
                    <a:pt x="716" y="25"/>
                  </a:cubicBezTo>
                  <a:cubicBezTo>
                    <a:pt x="715" y="25"/>
                    <a:pt x="718" y="26"/>
                    <a:pt x="718" y="26"/>
                  </a:cubicBezTo>
                  <a:cubicBezTo>
                    <a:pt x="718" y="27"/>
                    <a:pt x="716" y="28"/>
                    <a:pt x="716" y="29"/>
                  </a:cubicBezTo>
                  <a:cubicBezTo>
                    <a:pt x="716" y="29"/>
                    <a:pt x="714" y="30"/>
                    <a:pt x="714" y="31"/>
                  </a:cubicBezTo>
                  <a:cubicBezTo>
                    <a:pt x="714" y="32"/>
                    <a:pt x="716" y="32"/>
                    <a:pt x="717" y="33"/>
                  </a:cubicBezTo>
                  <a:cubicBezTo>
                    <a:pt x="718" y="31"/>
                    <a:pt x="719" y="30"/>
                    <a:pt x="720" y="28"/>
                  </a:cubicBezTo>
                  <a:close/>
                  <a:moveTo>
                    <a:pt x="736" y="44"/>
                  </a:moveTo>
                  <a:cubicBezTo>
                    <a:pt x="737" y="44"/>
                    <a:pt x="738" y="46"/>
                    <a:pt x="738" y="46"/>
                  </a:cubicBezTo>
                  <a:cubicBezTo>
                    <a:pt x="739" y="46"/>
                    <a:pt x="739" y="44"/>
                    <a:pt x="740" y="44"/>
                  </a:cubicBezTo>
                  <a:cubicBezTo>
                    <a:pt x="741" y="43"/>
                    <a:pt x="741" y="42"/>
                    <a:pt x="742" y="41"/>
                  </a:cubicBezTo>
                  <a:cubicBezTo>
                    <a:pt x="742" y="41"/>
                    <a:pt x="743" y="43"/>
                    <a:pt x="744" y="43"/>
                  </a:cubicBezTo>
                  <a:cubicBezTo>
                    <a:pt x="745" y="43"/>
                    <a:pt x="745" y="41"/>
                    <a:pt x="746" y="41"/>
                  </a:cubicBezTo>
                  <a:cubicBezTo>
                    <a:pt x="746" y="40"/>
                    <a:pt x="748" y="39"/>
                    <a:pt x="747" y="39"/>
                  </a:cubicBezTo>
                  <a:cubicBezTo>
                    <a:pt x="747" y="38"/>
                    <a:pt x="745" y="37"/>
                    <a:pt x="745" y="37"/>
                  </a:cubicBezTo>
                  <a:cubicBezTo>
                    <a:pt x="745" y="37"/>
                    <a:pt x="744" y="39"/>
                    <a:pt x="744" y="39"/>
                  </a:cubicBezTo>
                  <a:cubicBezTo>
                    <a:pt x="743" y="39"/>
                    <a:pt x="742" y="37"/>
                    <a:pt x="741" y="37"/>
                  </a:cubicBezTo>
                  <a:cubicBezTo>
                    <a:pt x="741" y="37"/>
                    <a:pt x="740" y="39"/>
                    <a:pt x="740" y="40"/>
                  </a:cubicBezTo>
                  <a:cubicBezTo>
                    <a:pt x="739" y="40"/>
                    <a:pt x="739" y="42"/>
                    <a:pt x="738" y="42"/>
                  </a:cubicBezTo>
                  <a:cubicBezTo>
                    <a:pt x="737" y="42"/>
                    <a:pt x="736" y="40"/>
                    <a:pt x="736" y="40"/>
                  </a:cubicBezTo>
                  <a:cubicBezTo>
                    <a:pt x="735" y="40"/>
                    <a:pt x="735" y="42"/>
                    <a:pt x="734" y="42"/>
                  </a:cubicBezTo>
                  <a:cubicBezTo>
                    <a:pt x="735" y="43"/>
                    <a:pt x="735" y="44"/>
                    <a:pt x="736" y="44"/>
                  </a:cubicBezTo>
                  <a:close/>
                  <a:moveTo>
                    <a:pt x="758" y="43"/>
                  </a:moveTo>
                  <a:cubicBezTo>
                    <a:pt x="758" y="43"/>
                    <a:pt x="760" y="41"/>
                    <a:pt x="760" y="41"/>
                  </a:cubicBezTo>
                  <a:cubicBezTo>
                    <a:pt x="760" y="40"/>
                    <a:pt x="761" y="39"/>
                    <a:pt x="761" y="39"/>
                  </a:cubicBezTo>
                  <a:cubicBezTo>
                    <a:pt x="762" y="38"/>
                    <a:pt x="763" y="37"/>
                    <a:pt x="763" y="36"/>
                  </a:cubicBezTo>
                  <a:cubicBezTo>
                    <a:pt x="763" y="36"/>
                    <a:pt x="761" y="35"/>
                    <a:pt x="761" y="35"/>
                  </a:cubicBezTo>
                  <a:cubicBezTo>
                    <a:pt x="761" y="34"/>
                    <a:pt x="762" y="33"/>
                    <a:pt x="763" y="32"/>
                  </a:cubicBezTo>
                  <a:cubicBezTo>
                    <a:pt x="763" y="32"/>
                    <a:pt x="765" y="34"/>
                    <a:pt x="765" y="34"/>
                  </a:cubicBezTo>
                  <a:cubicBezTo>
                    <a:pt x="765" y="34"/>
                    <a:pt x="766" y="32"/>
                    <a:pt x="767" y="32"/>
                  </a:cubicBezTo>
                  <a:cubicBezTo>
                    <a:pt x="767" y="31"/>
                    <a:pt x="768" y="30"/>
                    <a:pt x="768" y="30"/>
                  </a:cubicBezTo>
                  <a:cubicBezTo>
                    <a:pt x="767" y="29"/>
                    <a:pt x="765" y="27"/>
                    <a:pt x="764" y="26"/>
                  </a:cubicBezTo>
                  <a:cubicBezTo>
                    <a:pt x="763" y="27"/>
                    <a:pt x="763" y="28"/>
                    <a:pt x="762" y="29"/>
                  </a:cubicBezTo>
                  <a:cubicBezTo>
                    <a:pt x="762" y="29"/>
                    <a:pt x="760" y="27"/>
                    <a:pt x="760" y="27"/>
                  </a:cubicBezTo>
                  <a:cubicBezTo>
                    <a:pt x="760" y="27"/>
                    <a:pt x="758" y="29"/>
                    <a:pt x="758" y="29"/>
                  </a:cubicBezTo>
                  <a:cubicBezTo>
                    <a:pt x="758" y="29"/>
                    <a:pt x="761" y="30"/>
                    <a:pt x="760" y="31"/>
                  </a:cubicBezTo>
                  <a:cubicBezTo>
                    <a:pt x="760" y="31"/>
                    <a:pt x="759" y="32"/>
                    <a:pt x="759" y="33"/>
                  </a:cubicBezTo>
                  <a:cubicBezTo>
                    <a:pt x="759" y="33"/>
                    <a:pt x="761" y="34"/>
                    <a:pt x="761" y="35"/>
                  </a:cubicBezTo>
                  <a:cubicBezTo>
                    <a:pt x="761" y="35"/>
                    <a:pt x="760" y="36"/>
                    <a:pt x="759" y="37"/>
                  </a:cubicBezTo>
                  <a:cubicBezTo>
                    <a:pt x="759" y="37"/>
                    <a:pt x="758" y="39"/>
                    <a:pt x="758" y="39"/>
                  </a:cubicBezTo>
                  <a:cubicBezTo>
                    <a:pt x="757" y="40"/>
                    <a:pt x="756" y="41"/>
                    <a:pt x="756" y="41"/>
                  </a:cubicBezTo>
                  <a:cubicBezTo>
                    <a:pt x="757" y="42"/>
                    <a:pt x="757" y="43"/>
                    <a:pt x="758" y="43"/>
                  </a:cubicBezTo>
                  <a:close/>
                  <a:moveTo>
                    <a:pt x="750" y="30"/>
                  </a:moveTo>
                  <a:cubicBezTo>
                    <a:pt x="750" y="30"/>
                    <a:pt x="752" y="28"/>
                    <a:pt x="752" y="28"/>
                  </a:cubicBezTo>
                  <a:cubicBezTo>
                    <a:pt x="752" y="28"/>
                    <a:pt x="750" y="26"/>
                    <a:pt x="750" y="26"/>
                  </a:cubicBezTo>
                  <a:cubicBezTo>
                    <a:pt x="749" y="26"/>
                    <a:pt x="749" y="28"/>
                    <a:pt x="748" y="28"/>
                  </a:cubicBezTo>
                  <a:cubicBezTo>
                    <a:pt x="748" y="29"/>
                    <a:pt x="746" y="30"/>
                    <a:pt x="746" y="31"/>
                  </a:cubicBezTo>
                  <a:cubicBezTo>
                    <a:pt x="746" y="31"/>
                    <a:pt x="748" y="32"/>
                    <a:pt x="749" y="32"/>
                  </a:cubicBezTo>
                  <a:cubicBezTo>
                    <a:pt x="749" y="33"/>
                    <a:pt x="751" y="34"/>
                    <a:pt x="751" y="34"/>
                  </a:cubicBezTo>
                  <a:cubicBezTo>
                    <a:pt x="752" y="34"/>
                    <a:pt x="752" y="32"/>
                    <a:pt x="753" y="32"/>
                  </a:cubicBezTo>
                  <a:cubicBezTo>
                    <a:pt x="752" y="31"/>
                    <a:pt x="750" y="31"/>
                    <a:pt x="750" y="30"/>
                  </a:cubicBezTo>
                  <a:close/>
                  <a:moveTo>
                    <a:pt x="787" y="37"/>
                  </a:moveTo>
                  <a:cubicBezTo>
                    <a:pt x="787" y="37"/>
                    <a:pt x="789" y="36"/>
                    <a:pt x="789" y="35"/>
                  </a:cubicBezTo>
                  <a:cubicBezTo>
                    <a:pt x="789" y="35"/>
                    <a:pt x="787" y="34"/>
                    <a:pt x="787" y="33"/>
                  </a:cubicBezTo>
                  <a:cubicBezTo>
                    <a:pt x="787" y="33"/>
                    <a:pt x="788" y="32"/>
                    <a:pt x="789" y="31"/>
                  </a:cubicBezTo>
                  <a:cubicBezTo>
                    <a:pt x="789" y="31"/>
                    <a:pt x="790" y="29"/>
                    <a:pt x="790" y="29"/>
                  </a:cubicBezTo>
                  <a:cubicBezTo>
                    <a:pt x="790" y="28"/>
                    <a:pt x="788" y="27"/>
                    <a:pt x="788" y="27"/>
                  </a:cubicBezTo>
                  <a:cubicBezTo>
                    <a:pt x="787" y="27"/>
                    <a:pt x="786" y="26"/>
                    <a:pt x="786" y="25"/>
                  </a:cubicBezTo>
                  <a:cubicBezTo>
                    <a:pt x="785" y="25"/>
                    <a:pt x="784" y="27"/>
                    <a:pt x="784" y="28"/>
                  </a:cubicBezTo>
                  <a:cubicBezTo>
                    <a:pt x="784" y="28"/>
                    <a:pt x="782" y="26"/>
                    <a:pt x="782" y="26"/>
                  </a:cubicBezTo>
                  <a:cubicBezTo>
                    <a:pt x="781" y="26"/>
                    <a:pt x="781" y="28"/>
                    <a:pt x="780" y="28"/>
                  </a:cubicBezTo>
                  <a:cubicBezTo>
                    <a:pt x="780" y="29"/>
                    <a:pt x="778" y="30"/>
                    <a:pt x="778" y="30"/>
                  </a:cubicBezTo>
                  <a:cubicBezTo>
                    <a:pt x="778" y="31"/>
                    <a:pt x="780" y="32"/>
                    <a:pt x="781" y="32"/>
                  </a:cubicBezTo>
                  <a:cubicBezTo>
                    <a:pt x="781" y="32"/>
                    <a:pt x="782" y="30"/>
                    <a:pt x="782" y="30"/>
                  </a:cubicBezTo>
                  <a:cubicBezTo>
                    <a:pt x="783" y="30"/>
                    <a:pt x="784" y="31"/>
                    <a:pt x="785" y="32"/>
                  </a:cubicBezTo>
                  <a:cubicBezTo>
                    <a:pt x="785" y="32"/>
                    <a:pt x="786" y="33"/>
                    <a:pt x="787" y="33"/>
                  </a:cubicBezTo>
                  <a:cubicBezTo>
                    <a:pt x="786" y="34"/>
                    <a:pt x="786" y="35"/>
                    <a:pt x="785" y="35"/>
                  </a:cubicBezTo>
                  <a:cubicBezTo>
                    <a:pt x="785" y="36"/>
                    <a:pt x="783" y="37"/>
                    <a:pt x="783" y="38"/>
                  </a:cubicBezTo>
                  <a:cubicBezTo>
                    <a:pt x="783" y="38"/>
                    <a:pt x="785" y="39"/>
                    <a:pt x="786" y="39"/>
                  </a:cubicBezTo>
                  <a:cubicBezTo>
                    <a:pt x="786" y="39"/>
                    <a:pt x="787" y="38"/>
                    <a:pt x="787" y="37"/>
                  </a:cubicBezTo>
                  <a:close/>
                  <a:moveTo>
                    <a:pt x="772" y="25"/>
                  </a:moveTo>
                  <a:cubicBezTo>
                    <a:pt x="772" y="25"/>
                    <a:pt x="773" y="23"/>
                    <a:pt x="773" y="23"/>
                  </a:cubicBezTo>
                  <a:cubicBezTo>
                    <a:pt x="774" y="23"/>
                    <a:pt x="775" y="21"/>
                    <a:pt x="775" y="21"/>
                  </a:cubicBezTo>
                  <a:cubicBezTo>
                    <a:pt x="776" y="19"/>
                    <a:pt x="777" y="18"/>
                    <a:pt x="779" y="16"/>
                  </a:cubicBezTo>
                  <a:cubicBezTo>
                    <a:pt x="778" y="16"/>
                    <a:pt x="777" y="15"/>
                    <a:pt x="776" y="15"/>
                  </a:cubicBezTo>
                  <a:cubicBezTo>
                    <a:pt x="776" y="15"/>
                    <a:pt x="775" y="17"/>
                    <a:pt x="775" y="17"/>
                  </a:cubicBezTo>
                  <a:cubicBezTo>
                    <a:pt x="774" y="17"/>
                    <a:pt x="773" y="18"/>
                    <a:pt x="773" y="19"/>
                  </a:cubicBezTo>
                  <a:cubicBezTo>
                    <a:pt x="772" y="21"/>
                    <a:pt x="771" y="22"/>
                    <a:pt x="769" y="24"/>
                  </a:cubicBezTo>
                  <a:cubicBezTo>
                    <a:pt x="770" y="24"/>
                    <a:pt x="771" y="25"/>
                    <a:pt x="772" y="25"/>
                  </a:cubicBezTo>
                  <a:close/>
                  <a:moveTo>
                    <a:pt x="801" y="37"/>
                  </a:moveTo>
                  <a:cubicBezTo>
                    <a:pt x="801" y="37"/>
                    <a:pt x="804" y="39"/>
                    <a:pt x="804" y="39"/>
                  </a:cubicBezTo>
                  <a:cubicBezTo>
                    <a:pt x="804" y="39"/>
                    <a:pt x="805" y="37"/>
                    <a:pt x="805" y="37"/>
                  </a:cubicBezTo>
                  <a:cubicBezTo>
                    <a:pt x="805" y="36"/>
                    <a:pt x="807" y="35"/>
                    <a:pt x="807" y="35"/>
                  </a:cubicBezTo>
                  <a:cubicBezTo>
                    <a:pt x="807" y="34"/>
                    <a:pt x="805" y="33"/>
                    <a:pt x="805" y="33"/>
                  </a:cubicBezTo>
                  <a:cubicBezTo>
                    <a:pt x="805" y="32"/>
                    <a:pt x="806" y="31"/>
                    <a:pt x="806" y="31"/>
                  </a:cubicBezTo>
                  <a:cubicBezTo>
                    <a:pt x="807" y="30"/>
                    <a:pt x="808" y="29"/>
                    <a:pt x="808" y="28"/>
                  </a:cubicBezTo>
                  <a:cubicBezTo>
                    <a:pt x="809" y="28"/>
                    <a:pt x="809" y="26"/>
                    <a:pt x="810" y="26"/>
                  </a:cubicBezTo>
                  <a:cubicBezTo>
                    <a:pt x="810" y="26"/>
                    <a:pt x="812" y="28"/>
                    <a:pt x="812" y="28"/>
                  </a:cubicBezTo>
                  <a:cubicBezTo>
                    <a:pt x="813" y="28"/>
                    <a:pt x="813" y="26"/>
                    <a:pt x="814" y="26"/>
                  </a:cubicBezTo>
                  <a:cubicBezTo>
                    <a:pt x="814" y="25"/>
                    <a:pt x="816" y="27"/>
                    <a:pt x="816" y="27"/>
                  </a:cubicBezTo>
                  <a:cubicBezTo>
                    <a:pt x="816" y="27"/>
                    <a:pt x="818" y="25"/>
                    <a:pt x="818" y="25"/>
                  </a:cubicBezTo>
                  <a:cubicBezTo>
                    <a:pt x="818" y="25"/>
                    <a:pt x="820" y="23"/>
                    <a:pt x="819" y="23"/>
                  </a:cubicBezTo>
                  <a:cubicBezTo>
                    <a:pt x="819" y="22"/>
                    <a:pt x="817" y="22"/>
                    <a:pt x="817" y="21"/>
                  </a:cubicBezTo>
                  <a:cubicBezTo>
                    <a:pt x="817" y="21"/>
                    <a:pt x="816" y="23"/>
                    <a:pt x="816" y="23"/>
                  </a:cubicBezTo>
                  <a:cubicBezTo>
                    <a:pt x="815" y="23"/>
                    <a:pt x="814" y="22"/>
                    <a:pt x="813" y="22"/>
                  </a:cubicBezTo>
                  <a:cubicBezTo>
                    <a:pt x="813" y="22"/>
                    <a:pt x="812" y="24"/>
                    <a:pt x="812" y="24"/>
                  </a:cubicBezTo>
                  <a:cubicBezTo>
                    <a:pt x="811" y="24"/>
                    <a:pt x="810" y="22"/>
                    <a:pt x="809" y="22"/>
                  </a:cubicBezTo>
                  <a:cubicBezTo>
                    <a:pt x="809" y="22"/>
                    <a:pt x="808" y="24"/>
                    <a:pt x="808" y="24"/>
                  </a:cubicBezTo>
                  <a:cubicBezTo>
                    <a:pt x="807" y="25"/>
                    <a:pt x="806" y="26"/>
                    <a:pt x="806" y="27"/>
                  </a:cubicBezTo>
                  <a:cubicBezTo>
                    <a:pt x="805" y="27"/>
                    <a:pt x="805" y="28"/>
                    <a:pt x="804" y="29"/>
                  </a:cubicBezTo>
                  <a:cubicBezTo>
                    <a:pt x="804" y="29"/>
                    <a:pt x="803" y="31"/>
                    <a:pt x="803" y="31"/>
                  </a:cubicBezTo>
                  <a:cubicBezTo>
                    <a:pt x="802" y="31"/>
                    <a:pt x="801" y="29"/>
                    <a:pt x="800" y="29"/>
                  </a:cubicBezTo>
                  <a:cubicBezTo>
                    <a:pt x="800" y="29"/>
                    <a:pt x="799" y="31"/>
                    <a:pt x="799" y="32"/>
                  </a:cubicBezTo>
                  <a:cubicBezTo>
                    <a:pt x="799" y="32"/>
                    <a:pt x="801" y="33"/>
                    <a:pt x="801" y="33"/>
                  </a:cubicBezTo>
                  <a:cubicBezTo>
                    <a:pt x="802" y="34"/>
                    <a:pt x="802" y="35"/>
                    <a:pt x="803" y="35"/>
                  </a:cubicBezTo>
                  <a:cubicBezTo>
                    <a:pt x="803" y="36"/>
                    <a:pt x="801" y="37"/>
                    <a:pt x="801" y="37"/>
                  </a:cubicBezTo>
                  <a:close/>
                  <a:moveTo>
                    <a:pt x="853" y="52"/>
                  </a:moveTo>
                  <a:cubicBezTo>
                    <a:pt x="853" y="52"/>
                    <a:pt x="852" y="51"/>
                    <a:pt x="851" y="51"/>
                  </a:cubicBezTo>
                  <a:cubicBezTo>
                    <a:pt x="851" y="50"/>
                    <a:pt x="849" y="49"/>
                    <a:pt x="849" y="49"/>
                  </a:cubicBezTo>
                  <a:cubicBezTo>
                    <a:pt x="849" y="49"/>
                    <a:pt x="848" y="51"/>
                    <a:pt x="847" y="51"/>
                  </a:cubicBezTo>
                  <a:cubicBezTo>
                    <a:pt x="847" y="51"/>
                    <a:pt x="846" y="53"/>
                    <a:pt x="846" y="53"/>
                  </a:cubicBezTo>
                  <a:cubicBezTo>
                    <a:pt x="846" y="54"/>
                    <a:pt x="847" y="55"/>
                    <a:pt x="848" y="55"/>
                  </a:cubicBezTo>
                  <a:cubicBezTo>
                    <a:pt x="848" y="55"/>
                    <a:pt x="850" y="57"/>
                    <a:pt x="850" y="57"/>
                  </a:cubicBezTo>
                  <a:cubicBezTo>
                    <a:pt x="850" y="57"/>
                    <a:pt x="852" y="55"/>
                    <a:pt x="852" y="55"/>
                  </a:cubicBezTo>
                  <a:cubicBezTo>
                    <a:pt x="852" y="54"/>
                    <a:pt x="853" y="53"/>
                    <a:pt x="853" y="52"/>
                  </a:cubicBezTo>
                  <a:close/>
                  <a:moveTo>
                    <a:pt x="883" y="46"/>
                  </a:moveTo>
                  <a:cubicBezTo>
                    <a:pt x="883" y="46"/>
                    <a:pt x="884" y="45"/>
                    <a:pt x="884" y="44"/>
                  </a:cubicBezTo>
                  <a:cubicBezTo>
                    <a:pt x="884" y="44"/>
                    <a:pt x="886" y="43"/>
                    <a:pt x="886" y="42"/>
                  </a:cubicBezTo>
                  <a:cubicBezTo>
                    <a:pt x="886" y="41"/>
                    <a:pt x="884" y="41"/>
                    <a:pt x="884" y="40"/>
                  </a:cubicBezTo>
                  <a:cubicBezTo>
                    <a:pt x="883" y="40"/>
                    <a:pt x="883" y="42"/>
                    <a:pt x="882" y="42"/>
                  </a:cubicBezTo>
                  <a:cubicBezTo>
                    <a:pt x="882" y="43"/>
                    <a:pt x="880" y="41"/>
                    <a:pt x="880" y="41"/>
                  </a:cubicBezTo>
                  <a:cubicBezTo>
                    <a:pt x="880" y="41"/>
                    <a:pt x="878" y="43"/>
                    <a:pt x="878" y="43"/>
                  </a:cubicBezTo>
                  <a:cubicBezTo>
                    <a:pt x="878" y="44"/>
                    <a:pt x="880" y="44"/>
                    <a:pt x="881" y="45"/>
                  </a:cubicBezTo>
                  <a:cubicBezTo>
                    <a:pt x="880" y="45"/>
                    <a:pt x="879" y="46"/>
                    <a:pt x="879" y="47"/>
                  </a:cubicBezTo>
                  <a:cubicBezTo>
                    <a:pt x="879" y="47"/>
                    <a:pt x="881" y="48"/>
                    <a:pt x="881" y="49"/>
                  </a:cubicBezTo>
                  <a:cubicBezTo>
                    <a:pt x="881" y="49"/>
                    <a:pt x="883" y="50"/>
                    <a:pt x="883" y="50"/>
                  </a:cubicBezTo>
                  <a:cubicBezTo>
                    <a:pt x="884" y="50"/>
                    <a:pt x="884" y="48"/>
                    <a:pt x="885" y="48"/>
                  </a:cubicBezTo>
                  <a:cubicBezTo>
                    <a:pt x="885" y="47"/>
                    <a:pt x="883" y="47"/>
                    <a:pt x="883" y="46"/>
                  </a:cubicBezTo>
                  <a:close/>
                  <a:moveTo>
                    <a:pt x="883" y="32"/>
                  </a:moveTo>
                  <a:cubicBezTo>
                    <a:pt x="883" y="32"/>
                    <a:pt x="884" y="31"/>
                    <a:pt x="885" y="30"/>
                  </a:cubicBezTo>
                  <a:cubicBezTo>
                    <a:pt x="884" y="30"/>
                    <a:pt x="883" y="29"/>
                    <a:pt x="882" y="28"/>
                  </a:cubicBezTo>
                  <a:cubicBezTo>
                    <a:pt x="882" y="28"/>
                    <a:pt x="880" y="27"/>
                    <a:pt x="880" y="27"/>
                  </a:cubicBezTo>
                  <a:cubicBezTo>
                    <a:pt x="880" y="26"/>
                    <a:pt x="882" y="25"/>
                    <a:pt x="882" y="25"/>
                  </a:cubicBezTo>
                  <a:cubicBezTo>
                    <a:pt x="881" y="24"/>
                    <a:pt x="880" y="23"/>
                    <a:pt x="880" y="23"/>
                  </a:cubicBezTo>
                  <a:cubicBezTo>
                    <a:pt x="879" y="23"/>
                    <a:pt x="878" y="25"/>
                    <a:pt x="878" y="25"/>
                  </a:cubicBezTo>
                  <a:cubicBezTo>
                    <a:pt x="878" y="25"/>
                    <a:pt x="876" y="27"/>
                    <a:pt x="876" y="27"/>
                  </a:cubicBezTo>
                  <a:cubicBezTo>
                    <a:pt x="876" y="28"/>
                    <a:pt x="878" y="28"/>
                    <a:pt x="878" y="29"/>
                  </a:cubicBezTo>
                  <a:cubicBezTo>
                    <a:pt x="878" y="30"/>
                    <a:pt x="877" y="30"/>
                    <a:pt x="877" y="31"/>
                  </a:cubicBezTo>
                  <a:cubicBezTo>
                    <a:pt x="877" y="32"/>
                    <a:pt x="879" y="33"/>
                    <a:pt x="879" y="33"/>
                  </a:cubicBezTo>
                  <a:cubicBezTo>
                    <a:pt x="880" y="33"/>
                    <a:pt x="880" y="34"/>
                    <a:pt x="881" y="35"/>
                  </a:cubicBezTo>
                  <a:cubicBezTo>
                    <a:pt x="882" y="34"/>
                    <a:pt x="882" y="33"/>
                    <a:pt x="883" y="32"/>
                  </a:cubicBezTo>
                  <a:close/>
                  <a:moveTo>
                    <a:pt x="900" y="42"/>
                  </a:moveTo>
                  <a:cubicBezTo>
                    <a:pt x="901" y="42"/>
                    <a:pt x="901" y="40"/>
                    <a:pt x="902" y="40"/>
                  </a:cubicBezTo>
                  <a:cubicBezTo>
                    <a:pt x="902" y="39"/>
                    <a:pt x="904" y="38"/>
                    <a:pt x="904" y="38"/>
                  </a:cubicBezTo>
                  <a:cubicBezTo>
                    <a:pt x="904" y="38"/>
                    <a:pt x="902" y="36"/>
                    <a:pt x="901" y="36"/>
                  </a:cubicBezTo>
                  <a:cubicBezTo>
                    <a:pt x="901" y="36"/>
                    <a:pt x="900" y="38"/>
                    <a:pt x="900" y="38"/>
                  </a:cubicBezTo>
                  <a:cubicBezTo>
                    <a:pt x="899" y="39"/>
                    <a:pt x="899" y="40"/>
                    <a:pt x="898" y="40"/>
                  </a:cubicBezTo>
                  <a:cubicBezTo>
                    <a:pt x="898" y="41"/>
                    <a:pt x="896" y="39"/>
                    <a:pt x="896" y="39"/>
                  </a:cubicBezTo>
                  <a:cubicBezTo>
                    <a:pt x="896" y="39"/>
                    <a:pt x="894" y="41"/>
                    <a:pt x="894" y="41"/>
                  </a:cubicBezTo>
                  <a:cubicBezTo>
                    <a:pt x="894" y="41"/>
                    <a:pt x="896" y="43"/>
                    <a:pt x="896" y="43"/>
                  </a:cubicBezTo>
                  <a:cubicBezTo>
                    <a:pt x="897" y="43"/>
                    <a:pt x="897" y="41"/>
                    <a:pt x="898" y="40"/>
                  </a:cubicBezTo>
                  <a:cubicBezTo>
                    <a:pt x="898" y="40"/>
                    <a:pt x="900" y="42"/>
                    <a:pt x="900" y="42"/>
                  </a:cubicBezTo>
                  <a:close/>
                  <a:moveTo>
                    <a:pt x="899" y="30"/>
                  </a:moveTo>
                  <a:cubicBezTo>
                    <a:pt x="900" y="31"/>
                    <a:pt x="902" y="33"/>
                    <a:pt x="903" y="34"/>
                  </a:cubicBezTo>
                  <a:cubicBezTo>
                    <a:pt x="904" y="33"/>
                    <a:pt x="904" y="32"/>
                    <a:pt x="905" y="31"/>
                  </a:cubicBezTo>
                  <a:cubicBezTo>
                    <a:pt x="905" y="31"/>
                    <a:pt x="906" y="33"/>
                    <a:pt x="907" y="33"/>
                  </a:cubicBezTo>
                  <a:cubicBezTo>
                    <a:pt x="907" y="32"/>
                    <a:pt x="909" y="32"/>
                    <a:pt x="909" y="31"/>
                  </a:cubicBezTo>
                  <a:cubicBezTo>
                    <a:pt x="909" y="30"/>
                    <a:pt x="907" y="30"/>
                    <a:pt x="906" y="29"/>
                  </a:cubicBezTo>
                  <a:cubicBezTo>
                    <a:pt x="906" y="29"/>
                    <a:pt x="908" y="28"/>
                    <a:pt x="908" y="27"/>
                  </a:cubicBezTo>
                  <a:cubicBezTo>
                    <a:pt x="907" y="26"/>
                    <a:pt x="905" y="25"/>
                    <a:pt x="904" y="24"/>
                  </a:cubicBezTo>
                  <a:cubicBezTo>
                    <a:pt x="903" y="25"/>
                    <a:pt x="901" y="27"/>
                    <a:pt x="900" y="28"/>
                  </a:cubicBezTo>
                  <a:cubicBezTo>
                    <a:pt x="900" y="29"/>
                    <a:pt x="899" y="30"/>
                    <a:pt x="899" y="30"/>
                  </a:cubicBezTo>
                  <a:close/>
                  <a:moveTo>
                    <a:pt x="961" y="50"/>
                  </a:moveTo>
                  <a:cubicBezTo>
                    <a:pt x="962" y="48"/>
                    <a:pt x="964" y="47"/>
                    <a:pt x="965" y="45"/>
                  </a:cubicBezTo>
                  <a:cubicBezTo>
                    <a:pt x="964" y="45"/>
                    <a:pt x="963" y="44"/>
                    <a:pt x="963" y="44"/>
                  </a:cubicBezTo>
                  <a:cubicBezTo>
                    <a:pt x="962" y="44"/>
                    <a:pt x="961" y="46"/>
                    <a:pt x="961" y="46"/>
                  </a:cubicBezTo>
                  <a:cubicBezTo>
                    <a:pt x="960" y="46"/>
                    <a:pt x="960" y="48"/>
                    <a:pt x="959" y="48"/>
                  </a:cubicBezTo>
                  <a:cubicBezTo>
                    <a:pt x="959" y="49"/>
                    <a:pt x="957" y="50"/>
                    <a:pt x="957" y="50"/>
                  </a:cubicBezTo>
                  <a:cubicBezTo>
                    <a:pt x="957" y="51"/>
                    <a:pt x="959" y="52"/>
                    <a:pt x="960" y="52"/>
                  </a:cubicBezTo>
                  <a:cubicBezTo>
                    <a:pt x="960" y="51"/>
                    <a:pt x="961" y="51"/>
                    <a:pt x="961" y="50"/>
                  </a:cubicBezTo>
                  <a:close/>
                  <a:moveTo>
                    <a:pt x="971" y="51"/>
                  </a:moveTo>
                  <a:cubicBezTo>
                    <a:pt x="972" y="51"/>
                    <a:pt x="973" y="52"/>
                    <a:pt x="974" y="52"/>
                  </a:cubicBezTo>
                  <a:cubicBezTo>
                    <a:pt x="974" y="52"/>
                    <a:pt x="975" y="51"/>
                    <a:pt x="975" y="50"/>
                  </a:cubicBezTo>
                  <a:cubicBezTo>
                    <a:pt x="976" y="49"/>
                    <a:pt x="976" y="48"/>
                    <a:pt x="977" y="48"/>
                  </a:cubicBezTo>
                  <a:cubicBezTo>
                    <a:pt x="977" y="48"/>
                    <a:pt x="979" y="50"/>
                    <a:pt x="979" y="49"/>
                  </a:cubicBezTo>
                  <a:cubicBezTo>
                    <a:pt x="980" y="49"/>
                    <a:pt x="981" y="48"/>
                    <a:pt x="981" y="47"/>
                  </a:cubicBezTo>
                  <a:cubicBezTo>
                    <a:pt x="981" y="47"/>
                    <a:pt x="979" y="46"/>
                    <a:pt x="979" y="46"/>
                  </a:cubicBezTo>
                  <a:cubicBezTo>
                    <a:pt x="979" y="45"/>
                    <a:pt x="980" y="44"/>
                    <a:pt x="980" y="43"/>
                  </a:cubicBezTo>
                  <a:cubicBezTo>
                    <a:pt x="981" y="43"/>
                    <a:pt x="982" y="42"/>
                    <a:pt x="982" y="41"/>
                  </a:cubicBezTo>
                  <a:cubicBezTo>
                    <a:pt x="982" y="40"/>
                    <a:pt x="980" y="40"/>
                    <a:pt x="980" y="39"/>
                  </a:cubicBezTo>
                  <a:cubicBezTo>
                    <a:pt x="980" y="39"/>
                    <a:pt x="982" y="38"/>
                    <a:pt x="982" y="37"/>
                  </a:cubicBezTo>
                  <a:cubicBezTo>
                    <a:pt x="982" y="37"/>
                    <a:pt x="979" y="35"/>
                    <a:pt x="979" y="35"/>
                  </a:cubicBezTo>
                  <a:cubicBezTo>
                    <a:pt x="979" y="36"/>
                    <a:pt x="978" y="37"/>
                    <a:pt x="978" y="38"/>
                  </a:cubicBezTo>
                  <a:cubicBezTo>
                    <a:pt x="977" y="38"/>
                    <a:pt x="976" y="39"/>
                    <a:pt x="976" y="40"/>
                  </a:cubicBezTo>
                  <a:cubicBezTo>
                    <a:pt x="976" y="40"/>
                    <a:pt x="978" y="41"/>
                    <a:pt x="978" y="42"/>
                  </a:cubicBezTo>
                  <a:cubicBezTo>
                    <a:pt x="978" y="42"/>
                    <a:pt x="977" y="44"/>
                    <a:pt x="977" y="44"/>
                  </a:cubicBezTo>
                  <a:cubicBezTo>
                    <a:pt x="976" y="44"/>
                    <a:pt x="975" y="46"/>
                    <a:pt x="975" y="46"/>
                  </a:cubicBezTo>
                  <a:cubicBezTo>
                    <a:pt x="974" y="46"/>
                    <a:pt x="973" y="44"/>
                    <a:pt x="973" y="44"/>
                  </a:cubicBezTo>
                  <a:cubicBezTo>
                    <a:pt x="972" y="44"/>
                    <a:pt x="971" y="46"/>
                    <a:pt x="971" y="47"/>
                  </a:cubicBezTo>
                  <a:cubicBezTo>
                    <a:pt x="970" y="47"/>
                    <a:pt x="970" y="48"/>
                    <a:pt x="969" y="49"/>
                  </a:cubicBezTo>
                  <a:cubicBezTo>
                    <a:pt x="969" y="49"/>
                    <a:pt x="967" y="51"/>
                    <a:pt x="968" y="51"/>
                  </a:cubicBezTo>
                  <a:cubicBezTo>
                    <a:pt x="968" y="52"/>
                    <a:pt x="970" y="52"/>
                    <a:pt x="970" y="53"/>
                  </a:cubicBezTo>
                  <a:cubicBezTo>
                    <a:pt x="970" y="52"/>
                    <a:pt x="971" y="51"/>
                    <a:pt x="971" y="51"/>
                  </a:cubicBezTo>
                  <a:close/>
                  <a:moveTo>
                    <a:pt x="951" y="31"/>
                  </a:moveTo>
                  <a:cubicBezTo>
                    <a:pt x="952" y="32"/>
                    <a:pt x="952" y="32"/>
                    <a:pt x="953" y="33"/>
                  </a:cubicBezTo>
                  <a:cubicBezTo>
                    <a:pt x="953" y="33"/>
                    <a:pt x="955" y="35"/>
                    <a:pt x="955" y="35"/>
                  </a:cubicBezTo>
                  <a:cubicBezTo>
                    <a:pt x="956" y="35"/>
                    <a:pt x="957" y="33"/>
                    <a:pt x="957" y="32"/>
                  </a:cubicBezTo>
                  <a:cubicBezTo>
                    <a:pt x="957" y="32"/>
                    <a:pt x="955" y="31"/>
                    <a:pt x="955" y="31"/>
                  </a:cubicBezTo>
                  <a:cubicBezTo>
                    <a:pt x="955" y="30"/>
                    <a:pt x="956" y="29"/>
                    <a:pt x="956" y="29"/>
                  </a:cubicBezTo>
                  <a:cubicBezTo>
                    <a:pt x="957" y="28"/>
                    <a:pt x="958" y="27"/>
                    <a:pt x="958" y="26"/>
                  </a:cubicBezTo>
                  <a:cubicBezTo>
                    <a:pt x="958" y="26"/>
                    <a:pt x="960" y="24"/>
                    <a:pt x="960" y="24"/>
                  </a:cubicBezTo>
                  <a:cubicBezTo>
                    <a:pt x="960" y="23"/>
                    <a:pt x="958" y="23"/>
                    <a:pt x="958" y="22"/>
                  </a:cubicBezTo>
                  <a:cubicBezTo>
                    <a:pt x="957" y="23"/>
                    <a:pt x="957" y="24"/>
                    <a:pt x="956" y="25"/>
                  </a:cubicBezTo>
                  <a:cubicBezTo>
                    <a:pt x="955" y="25"/>
                    <a:pt x="955" y="26"/>
                    <a:pt x="954" y="27"/>
                  </a:cubicBezTo>
                  <a:cubicBezTo>
                    <a:pt x="954" y="28"/>
                    <a:pt x="953" y="28"/>
                    <a:pt x="953" y="29"/>
                  </a:cubicBezTo>
                  <a:cubicBezTo>
                    <a:pt x="952" y="29"/>
                    <a:pt x="951" y="27"/>
                    <a:pt x="950" y="27"/>
                  </a:cubicBezTo>
                  <a:cubicBezTo>
                    <a:pt x="950" y="27"/>
                    <a:pt x="949" y="29"/>
                    <a:pt x="949" y="30"/>
                  </a:cubicBezTo>
                  <a:cubicBezTo>
                    <a:pt x="948" y="30"/>
                    <a:pt x="947" y="31"/>
                    <a:pt x="947" y="32"/>
                  </a:cubicBezTo>
                  <a:cubicBezTo>
                    <a:pt x="947" y="32"/>
                    <a:pt x="949" y="33"/>
                    <a:pt x="949" y="34"/>
                  </a:cubicBezTo>
                  <a:cubicBezTo>
                    <a:pt x="950" y="33"/>
                    <a:pt x="950" y="32"/>
                    <a:pt x="951" y="31"/>
                  </a:cubicBezTo>
                  <a:close/>
                  <a:moveTo>
                    <a:pt x="994" y="54"/>
                  </a:moveTo>
                  <a:cubicBezTo>
                    <a:pt x="994" y="54"/>
                    <a:pt x="996" y="55"/>
                    <a:pt x="996" y="55"/>
                  </a:cubicBezTo>
                  <a:cubicBezTo>
                    <a:pt x="997" y="55"/>
                    <a:pt x="997" y="53"/>
                    <a:pt x="998" y="53"/>
                  </a:cubicBezTo>
                  <a:cubicBezTo>
                    <a:pt x="998" y="53"/>
                    <a:pt x="999" y="55"/>
                    <a:pt x="1000" y="55"/>
                  </a:cubicBezTo>
                  <a:cubicBezTo>
                    <a:pt x="1001" y="55"/>
                    <a:pt x="1001" y="53"/>
                    <a:pt x="1002" y="52"/>
                  </a:cubicBezTo>
                  <a:cubicBezTo>
                    <a:pt x="1002" y="52"/>
                    <a:pt x="1003" y="51"/>
                    <a:pt x="1003" y="50"/>
                  </a:cubicBezTo>
                  <a:cubicBezTo>
                    <a:pt x="1004" y="50"/>
                    <a:pt x="1005" y="49"/>
                    <a:pt x="1005" y="48"/>
                  </a:cubicBezTo>
                  <a:cubicBezTo>
                    <a:pt x="1006" y="49"/>
                    <a:pt x="1007" y="49"/>
                    <a:pt x="1007" y="50"/>
                  </a:cubicBezTo>
                  <a:cubicBezTo>
                    <a:pt x="1007" y="49"/>
                    <a:pt x="1009" y="48"/>
                    <a:pt x="1009" y="48"/>
                  </a:cubicBezTo>
                  <a:cubicBezTo>
                    <a:pt x="1009" y="47"/>
                    <a:pt x="1007" y="46"/>
                    <a:pt x="1007" y="46"/>
                  </a:cubicBezTo>
                  <a:cubicBezTo>
                    <a:pt x="1007" y="46"/>
                    <a:pt x="1006" y="48"/>
                    <a:pt x="1005" y="48"/>
                  </a:cubicBezTo>
                  <a:cubicBezTo>
                    <a:pt x="1005" y="48"/>
                    <a:pt x="1003" y="46"/>
                    <a:pt x="1003" y="46"/>
                  </a:cubicBezTo>
                  <a:cubicBezTo>
                    <a:pt x="1002" y="46"/>
                    <a:pt x="1002" y="48"/>
                    <a:pt x="1001" y="49"/>
                  </a:cubicBezTo>
                  <a:cubicBezTo>
                    <a:pt x="1001" y="49"/>
                    <a:pt x="1000" y="51"/>
                    <a:pt x="1000" y="51"/>
                  </a:cubicBezTo>
                  <a:cubicBezTo>
                    <a:pt x="999" y="51"/>
                    <a:pt x="998" y="49"/>
                    <a:pt x="997" y="49"/>
                  </a:cubicBezTo>
                  <a:cubicBezTo>
                    <a:pt x="997" y="49"/>
                    <a:pt x="996" y="51"/>
                    <a:pt x="996" y="51"/>
                  </a:cubicBezTo>
                  <a:cubicBezTo>
                    <a:pt x="996" y="52"/>
                    <a:pt x="994" y="53"/>
                    <a:pt x="994" y="54"/>
                  </a:cubicBezTo>
                  <a:close/>
                  <a:moveTo>
                    <a:pt x="1013" y="43"/>
                  </a:moveTo>
                  <a:cubicBezTo>
                    <a:pt x="1013" y="43"/>
                    <a:pt x="1014" y="41"/>
                    <a:pt x="1014" y="41"/>
                  </a:cubicBezTo>
                  <a:cubicBezTo>
                    <a:pt x="1015" y="41"/>
                    <a:pt x="1016" y="43"/>
                    <a:pt x="1016" y="43"/>
                  </a:cubicBezTo>
                  <a:cubicBezTo>
                    <a:pt x="1017" y="42"/>
                    <a:pt x="1018" y="44"/>
                    <a:pt x="1019" y="44"/>
                  </a:cubicBezTo>
                  <a:cubicBezTo>
                    <a:pt x="1019" y="44"/>
                    <a:pt x="1020" y="42"/>
                    <a:pt x="1020" y="42"/>
                  </a:cubicBezTo>
                  <a:cubicBezTo>
                    <a:pt x="1021" y="41"/>
                    <a:pt x="1022" y="40"/>
                    <a:pt x="1022" y="40"/>
                  </a:cubicBezTo>
                  <a:cubicBezTo>
                    <a:pt x="1021" y="40"/>
                    <a:pt x="1021" y="38"/>
                    <a:pt x="1020" y="38"/>
                  </a:cubicBezTo>
                  <a:cubicBezTo>
                    <a:pt x="1019" y="38"/>
                    <a:pt x="1019" y="40"/>
                    <a:pt x="1018" y="40"/>
                  </a:cubicBezTo>
                  <a:cubicBezTo>
                    <a:pt x="1018" y="40"/>
                    <a:pt x="1017" y="38"/>
                    <a:pt x="1016" y="39"/>
                  </a:cubicBezTo>
                  <a:cubicBezTo>
                    <a:pt x="1015" y="39"/>
                    <a:pt x="1015" y="41"/>
                    <a:pt x="1014" y="41"/>
                  </a:cubicBezTo>
                  <a:cubicBezTo>
                    <a:pt x="1014" y="41"/>
                    <a:pt x="1013" y="39"/>
                    <a:pt x="1012" y="39"/>
                  </a:cubicBezTo>
                  <a:cubicBezTo>
                    <a:pt x="1011" y="39"/>
                    <a:pt x="1011" y="41"/>
                    <a:pt x="1010" y="41"/>
                  </a:cubicBezTo>
                  <a:cubicBezTo>
                    <a:pt x="1011" y="42"/>
                    <a:pt x="1012" y="43"/>
                    <a:pt x="1013" y="4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/>
            </a:p>
          </p:txBody>
        </p:sp>
      </p:grpSp>
      <p:sp>
        <p:nvSpPr>
          <p:cNvPr id="36" name="文本框 136"/>
          <p:cNvSpPr txBox="1"/>
          <p:nvPr/>
        </p:nvSpPr>
        <p:spPr>
          <a:xfrm>
            <a:off x="4722138" y="3191130"/>
            <a:ext cx="6692265" cy="48323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blipFill dpi="0" rotWithShape="1">
                  <a:blip r:embed="rId7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rPr>
              <a:t>答辩模板</a:t>
            </a:r>
            <a:r>
              <a:rPr lang="en-US" altLang="zh-CN" sz="2400" b="1" dirty="0">
                <a:blipFill dpi="0" rotWithShape="1">
                  <a:blip r:embed="rId7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2400" b="1" dirty="0">
                <a:blipFill dpi="0" rotWithShape="1">
                  <a:blip r:embed="rId7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rPr>
              <a:t>毕业设计</a:t>
            </a:r>
            <a:r>
              <a:rPr lang="en-US" altLang="zh-CN" sz="2400" b="1" dirty="0">
                <a:blipFill dpi="0" rotWithShape="1">
                  <a:blip r:embed="rId7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2400" b="1" dirty="0">
                <a:blipFill dpi="0" rotWithShape="1">
                  <a:blip r:embed="rId7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rPr>
              <a:t>学术报告</a:t>
            </a:r>
            <a:r>
              <a:rPr lang="en-US" altLang="zh-CN" sz="2400" b="1" dirty="0">
                <a:blipFill dpi="0" rotWithShape="1">
                  <a:blip r:embed="rId7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2400" b="1" dirty="0">
                <a:blipFill dpi="0" rotWithShape="1">
                  <a:blip r:embed="rId7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rPr>
              <a:t>开题报告通用</a:t>
            </a:r>
            <a:r>
              <a:rPr lang="en-US" altLang="zh-CN" sz="2400" b="1" dirty="0">
                <a:blipFill dpi="0" rotWithShape="1">
                  <a:blip r:embed="rId7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400" b="1" dirty="0">
              <a:blipFill dpi="0" rotWithShape="1">
                <a:blip r:embed="rId7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4962733" y="3727867"/>
            <a:ext cx="6277391" cy="1408907"/>
            <a:chOff x="5022031" y="3727867"/>
            <a:chExt cx="6277391" cy="1408907"/>
          </a:xfrm>
        </p:grpSpPr>
        <p:sp>
          <p:nvSpPr>
            <p:cNvPr id="39" name="文本框 138"/>
            <p:cNvSpPr txBox="1"/>
            <p:nvPr/>
          </p:nvSpPr>
          <p:spPr>
            <a:xfrm>
              <a:off x="5521141" y="3899392"/>
              <a:ext cx="1287532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2000" b="1" dirty="0">
                  <a:blipFill dpi="0" rotWithShape="1">
                    <a:blip r:embed="rId8"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/>
                    <a:stretch>
                      <a:fillRect/>
                    </a:stretch>
                  </a:blip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答辩人：</a:t>
              </a:r>
              <a:r>
                <a:rPr lang="en-US" altLang="zh-CN" sz="2000" b="1" dirty="0">
                  <a:blipFill dpi="0" rotWithShape="1">
                    <a:blip r:embed="rId8"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/>
                    <a:stretch>
                      <a:fillRect/>
                    </a:stretch>
                  </a:blip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</a:p>
          </p:txBody>
        </p:sp>
        <p:grpSp>
          <p:nvGrpSpPr>
            <p:cNvPr id="40" name="组合 39"/>
            <p:cNvGrpSpPr/>
            <p:nvPr/>
          </p:nvGrpSpPr>
          <p:grpSpPr>
            <a:xfrm>
              <a:off x="5029670" y="3727867"/>
              <a:ext cx="396185" cy="565304"/>
              <a:chOff x="33337638" y="3176"/>
              <a:chExt cx="2930537" cy="4181471"/>
            </a:xfrm>
            <a:blipFill dpi="0" rotWithShape="1">
              <a:blip r:embed="rId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</p:grpSpPr>
          <p:sp>
            <p:nvSpPr>
              <p:cNvPr id="41" name="Freeform 25"/>
              <p:cNvSpPr/>
              <p:nvPr/>
            </p:nvSpPr>
            <p:spPr bwMode="auto">
              <a:xfrm>
                <a:off x="35061668" y="2049464"/>
                <a:ext cx="1163642" cy="2033587"/>
              </a:xfrm>
              <a:custGeom>
                <a:avLst/>
                <a:gdLst>
                  <a:gd name="T0" fmla="*/ 64 w 275"/>
                  <a:gd name="T1" fmla="*/ 480 h 480"/>
                  <a:gd name="T2" fmla="*/ 275 w 275"/>
                  <a:gd name="T3" fmla="*/ 421 h 480"/>
                  <a:gd name="T4" fmla="*/ 258 w 275"/>
                  <a:gd name="T5" fmla="*/ 163 h 480"/>
                  <a:gd name="T6" fmla="*/ 135 w 275"/>
                  <a:gd name="T7" fmla="*/ 52 h 480"/>
                  <a:gd name="T8" fmla="*/ 36 w 275"/>
                  <a:gd name="T9" fmla="*/ 0 h 480"/>
                  <a:gd name="T10" fmla="*/ 0 w 275"/>
                  <a:gd name="T11" fmla="*/ 26 h 480"/>
                  <a:gd name="T12" fmla="*/ 64 w 275"/>
                  <a:gd name="T13" fmla="*/ 480 h 4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75" h="480">
                    <a:moveTo>
                      <a:pt x="64" y="480"/>
                    </a:moveTo>
                    <a:cubicBezTo>
                      <a:pt x="196" y="460"/>
                      <a:pt x="275" y="421"/>
                      <a:pt x="275" y="421"/>
                    </a:cubicBezTo>
                    <a:cubicBezTo>
                      <a:pt x="275" y="421"/>
                      <a:pt x="268" y="194"/>
                      <a:pt x="258" y="163"/>
                    </a:cubicBezTo>
                    <a:cubicBezTo>
                      <a:pt x="248" y="133"/>
                      <a:pt x="173" y="76"/>
                      <a:pt x="135" y="52"/>
                    </a:cubicBezTo>
                    <a:cubicBezTo>
                      <a:pt x="98" y="29"/>
                      <a:pt x="36" y="0"/>
                      <a:pt x="36" y="0"/>
                    </a:cubicBezTo>
                    <a:cubicBezTo>
                      <a:pt x="36" y="0"/>
                      <a:pt x="21" y="13"/>
                      <a:pt x="0" y="26"/>
                    </a:cubicBezTo>
                    <a:lnTo>
                      <a:pt x="64" y="48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2" name="Freeform 26"/>
              <p:cNvSpPr/>
              <p:nvPr/>
            </p:nvSpPr>
            <p:spPr bwMode="auto">
              <a:xfrm>
                <a:off x="34379039" y="2189161"/>
                <a:ext cx="263529" cy="1931984"/>
              </a:xfrm>
              <a:custGeom>
                <a:avLst/>
                <a:gdLst>
                  <a:gd name="T0" fmla="*/ 0 w 62"/>
                  <a:gd name="T1" fmla="*/ 453 h 456"/>
                  <a:gd name="T2" fmla="*/ 28 w 62"/>
                  <a:gd name="T3" fmla="*/ 456 h 456"/>
                  <a:gd name="T4" fmla="*/ 62 w 62"/>
                  <a:gd name="T5" fmla="*/ 7 h 456"/>
                  <a:gd name="T6" fmla="*/ 48 w 62"/>
                  <a:gd name="T7" fmla="*/ 0 h 456"/>
                  <a:gd name="T8" fmla="*/ 0 w 62"/>
                  <a:gd name="T9" fmla="*/ 453 h 4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2" h="456">
                    <a:moveTo>
                      <a:pt x="0" y="453"/>
                    </a:moveTo>
                    <a:cubicBezTo>
                      <a:pt x="9" y="454"/>
                      <a:pt x="18" y="455"/>
                      <a:pt x="28" y="456"/>
                    </a:cubicBezTo>
                    <a:cubicBezTo>
                      <a:pt x="62" y="7"/>
                      <a:pt x="62" y="7"/>
                      <a:pt x="62" y="7"/>
                    </a:cubicBezTo>
                    <a:cubicBezTo>
                      <a:pt x="57" y="5"/>
                      <a:pt x="53" y="3"/>
                      <a:pt x="48" y="0"/>
                    </a:cubicBezTo>
                    <a:lnTo>
                      <a:pt x="0" y="45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3" name="Freeform 27"/>
              <p:cNvSpPr/>
              <p:nvPr/>
            </p:nvSpPr>
            <p:spPr bwMode="auto">
              <a:xfrm>
                <a:off x="33396377" y="2032000"/>
                <a:ext cx="1127131" cy="2058988"/>
              </a:xfrm>
              <a:custGeom>
                <a:avLst/>
                <a:gdLst>
                  <a:gd name="T0" fmla="*/ 266 w 266"/>
                  <a:gd name="T1" fmla="*/ 27 h 486"/>
                  <a:gd name="T2" fmla="*/ 235 w 266"/>
                  <a:gd name="T3" fmla="*/ 0 h 486"/>
                  <a:gd name="T4" fmla="*/ 67 w 266"/>
                  <a:gd name="T5" fmla="*/ 101 h 486"/>
                  <a:gd name="T6" fmla="*/ 7 w 266"/>
                  <a:gd name="T7" fmla="*/ 235 h 486"/>
                  <a:gd name="T8" fmla="*/ 0 w 266"/>
                  <a:gd name="T9" fmla="*/ 428 h 486"/>
                  <a:gd name="T10" fmla="*/ 201 w 266"/>
                  <a:gd name="T11" fmla="*/ 486 h 486"/>
                  <a:gd name="T12" fmla="*/ 266 w 266"/>
                  <a:gd name="T13" fmla="*/ 27 h 4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66" h="486">
                    <a:moveTo>
                      <a:pt x="266" y="27"/>
                    </a:moveTo>
                    <a:cubicBezTo>
                      <a:pt x="248" y="14"/>
                      <a:pt x="235" y="0"/>
                      <a:pt x="235" y="0"/>
                    </a:cubicBezTo>
                    <a:cubicBezTo>
                      <a:pt x="235" y="0"/>
                      <a:pt x="91" y="70"/>
                      <a:pt x="67" y="101"/>
                    </a:cubicBezTo>
                    <a:cubicBezTo>
                      <a:pt x="43" y="131"/>
                      <a:pt x="9" y="156"/>
                      <a:pt x="7" y="235"/>
                    </a:cubicBezTo>
                    <a:cubicBezTo>
                      <a:pt x="5" y="315"/>
                      <a:pt x="0" y="428"/>
                      <a:pt x="0" y="428"/>
                    </a:cubicBezTo>
                    <a:cubicBezTo>
                      <a:pt x="0" y="428"/>
                      <a:pt x="83" y="467"/>
                      <a:pt x="201" y="486"/>
                    </a:cubicBezTo>
                    <a:lnTo>
                      <a:pt x="266" y="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4" name="Freeform 28"/>
              <p:cNvSpPr/>
              <p:nvPr/>
            </p:nvSpPr>
            <p:spPr bwMode="auto">
              <a:xfrm>
                <a:off x="34947371" y="2197098"/>
                <a:ext cx="254002" cy="1914520"/>
              </a:xfrm>
              <a:custGeom>
                <a:avLst/>
                <a:gdLst>
                  <a:gd name="T0" fmla="*/ 12 w 60"/>
                  <a:gd name="T1" fmla="*/ 0 h 452"/>
                  <a:gd name="T2" fmla="*/ 0 w 60"/>
                  <a:gd name="T3" fmla="*/ 6 h 452"/>
                  <a:gd name="T4" fmla="*/ 36 w 60"/>
                  <a:gd name="T5" fmla="*/ 452 h 452"/>
                  <a:gd name="T6" fmla="*/ 60 w 60"/>
                  <a:gd name="T7" fmla="*/ 450 h 452"/>
                  <a:gd name="T8" fmla="*/ 12 w 60"/>
                  <a:gd name="T9" fmla="*/ 0 h 4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0" h="452">
                    <a:moveTo>
                      <a:pt x="12" y="0"/>
                    </a:moveTo>
                    <a:cubicBezTo>
                      <a:pt x="8" y="2"/>
                      <a:pt x="4" y="4"/>
                      <a:pt x="0" y="6"/>
                    </a:cubicBezTo>
                    <a:cubicBezTo>
                      <a:pt x="36" y="452"/>
                      <a:pt x="36" y="452"/>
                      <a:pt x="36" y="452"/>
                    </a:cubicBezTo>
                    <a:cubicBezTo>
                      <a:pt x="44" y="452"/>
                      <a:pt x="52" y="451"/>
                      <a:pt x="60" y="450"/>
                    </a:cubicBezTo>
                    <a:lnTo>
                      <a:pt x="1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5" name="Freeform 29"/>
              <p:cNvSpPr/>
              <p:nvPr/>
            </p:nvSpPr>
            <p:spPr bwMode="auto">
              <a:xfrm>
                <a:off x="33337638" y="1981198"/>
                <a:ext cx="2930537" cy="2203449"/>
              </a:xfrm>
              <a:custGeom>
                <a:avLst/>
                <a:gdLst>
                  <a:gd name="T0" fmla="*/ 692 w 692"/>
                  <a:gd name="T1" fmla="*/ 438 h 520"/>
                  <a:gd name="T2" fmla="*/ 681 w 692"/>
                  <a:gd name="T3" fmla="*/ 209 h 520"/>
                  <a:gd name="T4" fmla="*/ 593 w 692"/>
                  <a:gd name="T5" fmla="*/ 86 h 520"/>
                  <a:gd name="T6" fmla="*/ 550 w 692"/>
                  <a:gd name="T7" fmla="*/ 62 h 520"/>
                  <a:gd name="T8" fmla="*/ 456 w 692"/>
                  <a:gd name="T9" fmla="*/ 4 h 520"/>
                  <a:gd name="T10" fmla="*/ 452 w 692"/>
                  <a:gd name="T11" fmla="*/ 0 h 520"/>
                  <a:gd name="T12" fmla="*/ 447 w 692"/>
                  <a:gd name="T13" fmla="*/ 0 h 520"/>
                  <a:gd name="T14" fmla="*/ 424 w 692"/>
                  <a:gd name="T15" fmla="*/ 24 h 520"/>
                  <a:gd name="T16" fmla="*/ 442 w 692"/>
                  <a:gd name="T17" fmla="*/ 24 h 520"/>
                  <a:gd name="T18" fmla="*/ 539 w 692"/>
                  <a:gd name="T19" fmla="*/ 84 h 520"/>
                  <a:gd name="T20" fmla="*/ 580 w 692"/>
                  <a:gd name="T21" fmla="*/ 106 h 520"/>
                  <a:gd name="T22" fmla="*/ 657 w 692"/>
                  <a:gd name="T23" fmla="*/ 211 h 520"/>
                  <a:gd name="T24" fmla="*/ 667 w 692"/>
                  <a:gd name="T25" fmla="*/ 430 h 520"/>
                  <a:gd name="T26" fmla="*/ 343 w 692"/>
                  <a:gd name="T27" fmla="*/ 496 h 520"/>
                  <a:gd name="T28" fmla="*/ 25 w 692"/>
                  <a:gd name="T29" fmla="*/ 431 h 520"/>
                  <a:gd name="T30" fmla="*/ 36 w 692"/>
                  <a:gd name="T31" fmla="*/ 211 h 520"/>
                  <a:gd name="T32" fmla="*/ 112 w 692"/>
                  <a:gd name="T33" fmla="*/ 106 h 520"/>
                  <a:gd name="T34" fmla="*/ 154 w 692"/>
                  <a:gd name="T35" fmla="*/ 84 h 520"/>
                  <a:gd name="T36" fmla="*/ 251 w 692"/>
                  <a:gd name="T37" fmla="*/ 24 h 520"/>
                  <a:gd name="T38" fmla="*/ 260 w 692"/>
                  <a:gd name="T39" fmla="*/ 24 h 520"/>
                  <a:gd name="T40" fmla="*/ 241 w 692"/>
                  <a:gd name="T41" fmla="*/ 0 h 520"/>
                  <a:gd name="T42" fmla="*/ 240 w 692"/>
                  <a:gd name="T43" fmla="*/ 0 h 520"/>
                  <a:gd name="T44" fmla="*/ 237 w 692"/>
                  <a:gd name="T45" fmla="*/ 4 h 520"/>
                  <a:gd name="T46" fmla="*/ 142 w 692"/>
                  <a:gd name="T47" fmla="*/ 62 h 520"/>
                  <a:gd name="T48" fmla="*/ 100 w 692"/>
                  <a:gd name="T49" fmla="*/ 86 h 520"/>
                  <a:gd name="T50" fmla="*/ 12 w 692"/>
                  <a:gd name="T51" fmla="*/ 209 h 520"/>
                  <a:gd name="T52" fmla="*/ 1 w 692"/>
                  <a:gd name="T53" fmla="*/ 438 h 520"/>
                  <a:gd name="T54" fmla="*/ 0 w 692"/>
                  <a:gd name="T55" fmla="*/ 446 h 520"/>
                  <a:gd name="T56" fmla="*/ 8 w 692"/>
                  <a:gd name="T57" fmla="*/ 449 h 520"/>
                  <a:gd name="T58" fmla="*/ 343 w 692"/>
                  <a:gd name="T59" fmla="*/ 520 h 520"/>
                  <a:gd name="T60" fmla="*/ 685 w 692"/>
                  <a:gd name="T61" fmla="*/ 449 h 520"/>
                  <a:gd name="T62" fmla="*/ 692 w 692"/>
                  <a:gd name="T63" fmla="*/ 446 h 520"/>
                  <a:gd name="T64" fmla="*/ 692 w 692"/>
                  <a:gd name="T65" fmla="*/ 438 h 5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692" h="520">
                    <a:moveTo>
                      <a:pt x="692" y="438"/>
                    </a:moveTo>
                    <a:cubicBezTo>
                      <a:pt x="692" y="436"/>
                      <a:pt x="685" y="268"/>
                      <a:pt x="681" y="209"/>
                    </a:cubicBezTo>
                    <a:cubicBezTo>
                      <a:pt x="677" y="137"/>
                      <a:pt x="614" y="99"/>
                      <a:pt x="593" y="86"/>
                    </a:cubicBezTo>
                    <a:cubicBezTo>
                      <a:pt x="582" y="80"/>
                      <a:pt x="567" y="72"/>
                      <a:pt x="550" y="62"/>
                    </a:cubicBezTo>
                    <a:cubicBezTo>
                      <a:pt x="516" y="44"/>
                      <a:pt x="469" y="19"/>
                      <a:pt x="456" y="4"/>
                    </a:cubicBezTo>
                    <a:cubicBezTo>
                      <a:pt x="452" y="0"/>
                      <a:pt x="452" y="0"/>
                      <a:pt x="452" y="0"/>
                    </a:cubicBezTo>
                    <a:cubicBezTo>
                      <a:pt x="447" y="0"/>
                      <a:pt x="447" y="0"/>
                      <a:pt x="447" y="0"/>
                    </a:cubicBezTo>
                    <a:cubicBezTo>
                      <a:pt x="441" y="7"/>
                      <a:pt x="433" y="16"/>
                      <a:pt x="424" y="24"/>
                    </a:cubicBezTo>
                    <a:cubicBezTo>
                      <a:pt x="442" y="24"/>
                      <a:pt x="442" y="24"/>
                      <a:pt x="442" y="24"/>
                    </a:cubicBezTo>
                    <a:cubicBezTo>
                      <a:pt x="460" y="42"/>
                      <a:pt x="502" y="64"/>
                      <a:pt x="539" y="84"/>
                    </a:cubicBezTo>
                    <a:cubicBezTo>
                      <a:pt x="555" y="92"/>
                      <a:pt x="570" y="100"/>
                      <a:pt x="580" y="106"/>
                    </a:cubicBezTo>
                    <a:cubicBezTo>
                      <a:pt x="612" y="126"/>
                      <a:pt x="654" y="158"/>
                      <a:pt x="657" y="211"/>
                    </a:cubicBezTo>
                    <a:cubicBezTo>
                      <a:pt x="660" y="262"/>
                      <a:pt x="666" y="396"/>
                      <a:pt x="667" y="430"/>
                    </a:cubicBezTo>
                    <a:cubicBezTo>
                      <a:pt x="634" y="444"/>
                      <a:pt x="496" y="496"/>
                      <a:pt x="343" y="496"/>
                    </a:cubicBezTo>
                    <a:cubicBezTo>
                      <a:pt x="190" y="496"/>
                      <a:pt x="57" y="444"/>
                      <a:pt x="25" y="431"/>
                    </a:cubicBezTo>
                    <a:cubicBezTo>
                      <a:pt x="27" y="396"/>
                      <a:pt x="32" y="262"/>
                      <a:pt x="36" y="211"/>
                    </a:cubicBezTo>
                    <a:cubicBezTo>
                      <a:pt x="39" y="158"/>
                      <a:pt x="81" y="126"/>
                      <a:pt x="112" y="106"/>
                    </a:cubicBezTo>
                    <a:cubicBezTo>
                      <a:pt x="122" y="100"/>
                      <a:pt x="137" y="92"/>
                      <a:pt x="154" y="84"/>
                    </a:cubicBezTo>
                    <a:cubicBezTo>
                      <a:pt x="191" y="64"/>
                      <a:pt x="232" y="42"/>
                      <a:pt x="251" y="24"/>
                    </a:cubicBezTo>
                    <a:cubicBezTo>
                      <a:pt x="260" y="24"/>
                      <a:pt x="260" y="24"/>
                      <a:pt x="260" y="24"/>
                    </a:cubicBezTo>
                    <a:cubicBezTo>
                      <a:pt x="253" y="17"/>
                      <a:pt x="247" y="9"/>
                      <a:pt x="241" y="0"/>
                    </a:cubicBezTo>
                    <a:cubicBezTo>
                      <a:pt x="240" y="0"/>
                      <a:pt x="240" y="0"/>
                      <a:pt x="240" y="0"/>
                    </a:cubicBezTo>
                    <a:cubicBezTo>
                      <a:pt x="237" y="4"/>
                      <a:pt x="237" y="4"/>
                      <a:pt x="237" y="4"/>
                    </a:cubicBezTo>
                    <a:cubicBezTo>
                      <a:pt x="223" y="19"/>
                      <a:pt x="177" y="44"/>
                      <a:pt x="142" y="62"/>
                    </a:cubicBezTo>
                    <a:cubicBezTo>
                      <a:pt x="125" y="72"/>
                      <a:pt x="110" y="80"/>
                      <a:pt x="100" y="86"/>
                    </a:cubicBezTo>
                    <a:cubicBezTo>
                      <a:pt x="79" y="99"/>
                      <a:pt x="16" y="137"/>
                      <a:pt x="12" y="209"/>
                    </a:cubicBezTo>
                    <a:cubicBezTo>
                      <a:pt x="8" y="268"/>
                      <a:pt x="1" y="436"/>
                      <a:pt x="1" y="438"/>
                    </a:cubicBezTo>
                    <a:cubicBezTo>
                      <a:pt x="0" y="446"/>
                      <a:pt x="0" y="446"/>
                      <a:pt x="0" y="446"/>
                    </a:cubicBezTo>
                    <a:cubicBezTo>
                      <a:pt x="8" y="449"/>
                      <a:pt x="8" y="449"/>
                      <a:pt x="8" y="449"/>
                    </a:cubicBezTo>
                    <a:cubicBezTo>
                      <a:pt x="14" y="452"/>
                      <a:pt x="163" y="520"/>
                      <a:pt x="343" y="520"/>
                    </a:cubicBezTo>
                    <a:cubicBezTo>
                      <a:pt x="522" y="520"/>
                      <a:pt x="678" y="452"/>
                      <a:pt x="685" y="449"/>
                    </a:cubicBezTo>
                    <a:cubicBezTo>
                      <a:pt x="692" y="446"/>
                      <a:pt x="692" y="446"/>
                      <a:pt x="692" y="446"/>
                    </a:cubicBezTo>
                    <a:lnTo>
                      <a:pt x="692" y="4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6" name="Freeform 30"/>
              <p:cNvSpPr/>
              <p:nvPr/>
            </p:nvSpPr>
            <p:spPr bwMode="auto">
              <a:xfrm>
                <a:off x="33952001" y="1265235"/>
                <a:ext cx="258765" cy="482600"/>
              </a:xfrm>
              <a:custGeom>
                <a:avLst/>
                <a:gdLst>
                  <a:gd name="T0" fmla="*/ 40 w 61"/>
                  <a:gd name="T1" fmla="*/ 7 h 114"/>
                  <a:gd name="T2" fmla="*/ 5 w 61"/>
                  <a:gd name="T3" fmla="*/ 14 h 114"/>
                  <a:gd name="T4" fmla="*/ 17 w 61"/>
                  <a:gd name="T5" fmla="*/ 69 h 114"/>
                  <a:gd name="T6" fmla="*/ 35 w 61"/>
                  <a:gd name="T7" fmla="*/ 93 h 114"/>
                  <a:gd name="T8" fmla="*/ 54 w 61"/>
                  <a:gd name="T9" fmla="*/ 98 h 114"/>
                  <a:gd name="T10" fmla="*/ 40 w 61"/>
                  <a:gd name="T11" fmla="*/ 7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1" h="114">
                    <a:moveTo>
                      <a:pt x="40" y="7"/>
                    </a:moveTo>
                    <a:cubicBezTo>
                      <a:pt x="29" y="0"/>
                      <a:pt x="12" y="0"/>
                      <a:pt x="5" y="14"/>
                    </a:cubicBezTo>
                    <a:cubicBezTo>
                      <a:pt x="0" y="25"/>
                      <a:pt x="7" y="54"/>
                      <a:pt x="17" y="69"/>
                    </a:cubicBezTo>
                    <a:cubicBezTo>
                      <a:pt x="26" y="83"/>
                      <a:pt x="33" y="88"/>
                      <a:pt x="35" y="93"/>
                    </a:cubicBezTo>
                    <a:cubicBezTo>
                      <a:pt x="37" y="100"/>
                      <a:pt x="48" y="114"/>
                      <a:pt x="54" y="98"/>
                    </a:cubicBezTo>
                    <a:cubicBezTo>
                      <a:pt x="61" y="81"/>
                      <a:pt x="40" y="7"/>
                      <a:pt x="4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7" name="Freeform 31"/>
              <p:cNvSpPr/>
              <p:nvPr/>
            </p:nvSpPr>
            <p:spPr bwMode="auto">
              <a:xfrm>
                <a:off x="35399809" y="1252534"/>
                <a:ext cx="258765" cy="482600"/>
              </a:xfrm>
              <a:custGeom>
                <a:avLst/>
                <a:gdLst>
                  <a:gd name="T0" fmla="*/ 21 w 61"/>
                  <a:gd name="T1" fmla="*/ 7 h 114"/>
                  <a:gd name="T2" fmla="*/ 56 w 61"/>
                  <a:gd name="T3" fmla="*/ 14 h 114"/>
                  <a:gd name="T4" fmla="*/ 44 w 61"/>
                  <a:gd name="T5" fmla="*/ 69 h 114"/>
                  <a:gd name="T6" fmla="*/ 26 w 61"/>
                  <a:gd name="T7" fmla="*/ 93 h 114"/>
                  <a:gd name="T8" fmla="*/ 6 w 61"/>
                  <a:gd name="T9" fmla="*/ 97 h 114"/>
                  <a:gd name="T10" fmla="*/ 21 w 61"/>
                  <a:gd name="T11" fmla="*/ 7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1" h="114">
                    <a:moveTo>
                      <a:pt x="21" y="7"/>
                    </a:moveTo>
                    <a:cubicBezTo>
                      <a:pt x="32" y="0"/>
                      <a:pt x="49" y="0"/>
                      <a:pt x="56" y="14"/>
                    </a:cubicBezTo>
                    <a:cubicBezTo>
                      <a:pt x="61" y="25"/>
                      <a:pt x="54" y="54"/>
                      <a:pt x="44" y="69"/>
                    </a:cubicBezTo>
                    <a:cubicBezTo>
                      <a:pt x="35" y="82"/>
                      <a:pt x="28" y="88"/>
                      <a:pt x="26" y="93"/>
                    </a:cubicBezTo>
                    <a:cubicBezTo>
                      <a:pt x="23" y="100"/>
                      <a:pt x="13" y="114"/>
                      <a:pt x="6" y="97"/>
                    </a:cubicBezTo>
                    <a:cubicBezTo>
                      <a:pt x="0" y="81"/>
                      <a:pt x="21" y="7"/>
                      <a:pt x="21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8" name="Freeform 32"/>
              <p:cNvSpPr/>
              <p:nvPr/>
            </p:nvSpPr>
            <p:spPr bwMode="auto">
              <a:xfrm>
                <a:off x="33977402" y="815972"/>
                <a:ext cx="1630371" cy="1495422"/>
              </a:xfrm>
              <a:custGeom>
                <a:avLst/>
                <a:gdLst>
                  <a:gd name="T0" fmla="*/ 201 w 385"/>
                  <a:gd name="T1" fmla="*/ 24 h 353"/>
                  <a:gd name="T2" fmla="*/ 361 w 385"/>
                  <a:gd name="T3" fmla="*/ 24 h 353"/>
                  <a:gd name="T4" fmla="*/ 193 w 385"/>
                  <a:gd name="T5" fmla="*/ 329 h 353"/>
                  <a:gd name="T6" fmla="*/ 24 w 385"/>
                  <a:gd name="T7" fmla="*/ 24 h 353"/>
                  <a:gd name="T8" fmla="*/ 183 w 385"/>
                  <a:gd name="T9" fmla="*/ 24 h 353"/>
                  <a:gd name="T10" fmla="*/ 111 w 385"/>
                  <a:gd name="T11" fmla="*/ 0 h 353"/>
                  <a:gd name="T12" fmla="*/ 0 w 385"/>
                  <a:gd name="T13" fmla="*/ 0 h 353"/>
                  <a:gd name="T14" fmla="*/ 0 w 385"/>
                  <a:gd name="T15" fmla="*/ 12 h 353"/>
                  <a:gd name="T16" fmla="*/ 193 w 385"/>
                  <a:gd name="T17" fmla="*/ 353 h 353"/>
                  <a:gd name="T18" fmla="*/ 385 w 385"/>
                  <a:gd name="T19" fmla="*/ 12 h 353"/>
                  <a:gd name="T20" fmla="*/ 385 w 385"/>
                  <a:gd name="T21" fmla="*/ 0 h 353"/>
                  <a:gd name="T22" fmla="*/ 273 w 385"/>
                  <a:gd name="T23" fmla="*/ 0 h 353"/>
                  <a:gd name="T24" fmla="*/ 201 w 385"/>
                  <a:gd name="T25" fmla="*/ 24 h 3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85" h="353">
                    <a:moveTo>
                      <a:pt x="201" y="24"/>
                    </a:moveTo>
                    <a:cubicBezTo>
                      <a:pt x="361" y="24"/>
                      <a:pt x="361" y="24"/>
                      <a:pt x="361" y="24"/>
                    </a:cubicBezTo>
                    <a:cubicBezTo>
                      <a:pt x="357" y="156"/>
                      <a:pt x="299" y="329"/>
                      <a:pt x="193" y="329"/>
                    </a:cubicBezTo>
                    <a:cubicBezTo>
                      <a:pt x="86" y="329"/>
                      <a:pt x="28" y="156"/>
                      <a:pt x="24" y="24"/>
                    </a:cubicBezTo>
                    <a:cubicBezTo>
                      <a:pt x="183" y="24"/>
                      <a:pt x="183" y="24"/>
                      <a:pt x="183" y="24"/>
                    </a:cubicBezTo>
                    <a:cubicBezTo>
                      <a:pt x="111" y="0"/>
                      <a:pt x="111" y="0"/>
                      <a:pt x="11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150"/>
                      <a:pt x="61" y="353"/>
                      <a:pt x="193" y="353"/>
                    </a:cubicBezTo>
                    <a:cubicBezTo>
                      <a:pt x="324" y="353"/>
                      <a:pt x="385" y="150"/>
                      <a:pt x="385" y="12"/>
                    </a:cubicBezTo>
                    <a:cubicBezTo>
                      <a:pt x="385" y="0"/>
                      <a:pt x="385" y="0"/>
                      <a:pt x="385" y="0"/>
                    </a:cubicBezTo>
                    <a:cubicBezTo>
                      <a:pt x="273" y="0"/>
                      <a:pt x="273" y="0"/>
                      <a:pt x="273" y="0"/>
                    </a:cubicBezTo>
                    <a:lnTo>
                      <a:pt x="201" y="2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9" name="Freeform 33"/>
              <p:cNvSpPr/>
              <p:nvPr/>
            </p:nvSpPr>
            <p:spPr bwMode="auto">
              <a:xfrm>
                <a:off x="33918663" y="638174"/>
                <a:ext cx="1743085" cy="636588"/>
              </a:xfrm>
              <a:custGeom>
                <a:avLst/>
                <a:gdLst>
                  <a:gd name="T0" fmla="*/ 206 w 412"/>
                  <a:gd name="T1" fmla="*/ 69 h 150"/>
                  <a:gd name="T2" fmla="*/ 0 w 412"/>
                  <a:gd name="T3" fmla="*/ 0 h 150"/>
                  <a:gd name="T4" fmla="*/ 0 w 412"/>
                  <a:gd name="T5" fmla="*/ 98 h 150"/>
                  <a:gd name="T6" fmla="*/ 206 w 412"/>
                  <a:gd name="T7" fmla="*/ 150 h 150"/>
                  <a:gd name="T8" fmla="*/ 412 w 412"/>
                  <a:gd name="T9" fmla="*/ 98 h 150"/>
                  <a:gd name="T10" fmla="*/ 412 w 412"/>
                  <a:gd name="T11" fmla="*/ 0 h 150"/>
                  <a:gd name="T12" fmla="*/ 206 w 412"/>
                  <a:gd name="T13" fmla="*/ 69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2" h="150">
                    <a:moveTo>
                      <a:pt x="206" y="69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98"/>
                      <a:pt x="0" y="98"/>
                      <a:pt x="0" y="98"/>
                    </a:cubicBezTo>
                    <a:cubicBezTo>
                      <a:pt x="0" y="118"/>
                      <a:pt x="92" y="150"/>
                      <a:pt x="206" y="150"/>
                    </a:cubicBezTo>
                    <a:cubicBezTo>
                      <a:pt x="320" y="150"/>
                      <a:pt x="412" y="118"/>
                      <a:pt x="412" y="98"/>
                    </a:cubicBezTo>
                    <a:cubicBezTo>
                      <a:pt x="412" y="0"/>
                      <a:pt x="412" y="0"/>
                      <a:pt x="412" y="0"/>
                    </a:cubicBezTo>
                    <a:lnTo>
                      <a:pt x="206" y="6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50" name="Freeform 34"/>
              <p:cNvSpPr/>
              <p:nvPr/>
            </p:nvSpPr>
            <p:spPr bwMode="auto">
              <a:xfrm>
                <a:off x="33571002" y="3176"/>
                <a:ext cx="2438407" cy="822323"/>
              </a:xfrm>
              <a:custGeom>
                <a:avLst/>
                <a:gdLst>
                  <a:gd name="T0" fmla="*/ 1536 w 1536"/>
                  <a:gd name="T1" fmla="*/ 259 h 518"/>
                  <a:gd name="T2" fmla="*/ 768 w 1536"/>
                  <a:gd name="T3" fmla="*/ 518 h 518"/>
                  <a:gd name="T4" fmla="*/ 0 w 1536"/>
                  <a:gd name="T5" fmla="*/ 259 h 518"/>
                  <a:gd name="T6" fmla="*/ 768 w 1536"/>
                  <a:gd name="T7" fmla="*/ 0 h 518"/>
                  <a:gd name="T8" fmla="*/ 1536 w 1536"/>
                  <a:gd name="T9" fmla="*/ 259 h 5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36" h="518">
                    <a:moveTo>
                      <a:pt x="1536" y="259"/>
                    </a:moveTo>
                    <a:lnTo>
                      <a:pt x="768" y="518"/>
                    </a:lnTo>
                    <a:lnTo>
                      <a:pt x="0" y="259"/>
                    </a:lnTo>
                    <a:lnTo>
                      <a:pt x="768" y="0"/>
                    </a:lnTo>
                    <a:lnTo>
                      <a:pt x="1536" y="25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51" name="Rectangle 35"/>
              <p:cNvSpPr>
                <a:spLocks noChangeArrowheads="1"/>
              </p:cNvSpPr>
              <p:nvPr/>
            </p:nvSpPr>
            <p:spPr bwMode="auto">
              <a:xfrm>
                <a:off x="35869711" y="427038"/>
                <a:ext cx="55565" cy="34766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52" name="Freeform 36"/>
              <p:cNvSpPr/>
              <p:nvPr/>
            </p:nvSpPr>
            <p:spPr bwMode="auto">
              <a:xfrm>
                <a:off x="35840989" y="688975"/>
                <a:ext cx="122241" cy="284165"/>
              </a:xfrm>
              <a:custGeom>
                <a:avLst/>
                <a:gdLst>
                  <a:gd name="T0" fmla="*/ 29 w 29"/>
                  <a:gd name="T1" fmla="*/ 52 h 67"/>
                  <a:gd name="T2" fmla="*/ 14 w 29"/>
                  <a:gd name="T3" fmla="*/ 67 h 67"/>
                  <a:gd name="T4" fmla="*/ 14 w 29"/>
                  <a:gd name="T5" fmla="*/ 67 h 67"/>
                  <a:gd name="T6" fmla="*/ 0 w 29"/>
                  <a:gd name="T7" fmla="*/ 52 h 67"/>
                  <a:gd name="T8" fmla="*/ 0 w 29"/>
                  <a:gd name="T9" fmla="*/ 15 h 67"/>
                  <a:gd name="T10" fmla="*/ 14 w 29"/>
                  <a:gd name="T11" fmla="*/ 0 h 67"/>
                  <a:gd name="T12" fmla="*/ 14 w 29"/>
                  <a:gd name="T13" fmla="*/ 0 h 67"/>
                  <a:gd name="T14" fmla="*/ 29 w 29"/>
                  <a:gd name="T15" fmla="*/ 15 h 67"/>
                  <a:gd name="T16" fmla="*/ 29 w 29"/>
                  <a:gd name="T17" fmla="*/ 52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9" h="67">
                    <a:moveTo>
                      <a:pt x="29" y="52"/>
                    </a:moveTo>
                    <a:cubicBezTo>
                      <a:pt x="29" y="60"/>
                      <a:pt x="23" y="67"/>
                      <a:pt x="14" y="67"/>
                    </a:cubicBezTo>
                    <a:cubicBezTo>
                      <a:pt x="14" y="67"/>
                      <a:pt x="14" y="67"/>
                      <a:pt x="14" y="67"/>
                    </a:cubicBezTo>
                    <a:cubicBezTo>
                      <a:pt x="6" y="67"/>
                      <a:pt x="0" y="60"/>
                      <a:pt x="0" y="52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7"/>
                      <a:pt x="6" y="0"/>
                      <a:pt x="14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23" y="0"/>
                      <a:pt x="29" y="7"/>
                      <a:pt x="29" y="15"/>
                    </a:cubicBezTo>
                    <a:lnTo>
                      <a:pt x="29" y="5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  <p:cxnSp>
          <p:nvCxnSpPr>
            <p:cNvPr id="53" name="直接连接符 52"/>
            <p:cNvCxnSpPr/>
            <p:nvPr/>
          </p:nvCxnSpPr>
          <p:spPr>
            <a:xfrm>
              <a:off x="5582104" y="4293171"/>
              <a:ext cx="2357003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54" name="组合 53"/>
            <p:cNvGrpSpPr/>
            <p:nvPr/>
          </p:nvGrpSpPr>
          <p:grpSpPr>
            <a:xfrm>
              <a:off x="5022031" y="4612673"/>
              <a:ext cx="442542" cy="518302"/>
              <a:chOff x="11055350" y="11304588"/>
              <a:chExt cx="3273426" cy="3833813"/>
            </a:xfrm>
            <a:blipFill dpi="0" rotWithShape="1">
              <a:blip r:embed="rId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</p:grpSpPr>
          <p:sp>
            <p:nvSpPr>
              <p:cNvPr id="55" name="Freeform 37"/>
              <p:cNvSpPr/>
              <p:nvPr/>
            </p:nvSpPr>
            <p:spPr bwMode="auto">
              <a:xfrm>
                <a:off x="11055350" y="11304588"/>
                <a:ext cx="1808165" cy="2927349"/>
              </a:xfrm>
              <a:custGeom>
                <a:avLst/>
                <a:gdLst>
                  <a:gd name="T0" fmla="*/ 41 w 427"/>
                  <a:gd name="T1" fmla="*/ 202 h 691"/>
                  <a:gd name="T2" fmla="*/ 81 w 427"/>
                  <a:gd name="T3" fmla="*/ 150 h 691"/>
                  <a:gd name="T4" fmla="*/ 427 w 427"/>
                  <a:gd name="T5" fmla="*/ 45 h 691"/>
                  <a:gd name="T6" fmla="*/ 427 w 427"/>
                  <a:gd name="T7" fmla="*/ 34 h 691"/>
                  <a:gd name="T8" fmla="*/ 387 w 427"/>
                  <a:gd name="T9" fmla="*/ 7 h 691"/>
                  <a:gd name="T10" fmla="*/ 39 w 427"/>
                  <a:gd name="T11" fmla="*/ 113 h 691"/>
                  <a:gd name="T12" fmla="*/ 0 w 427"/>
                  <a:gd name="T13" fmla="*/ 164 h 691"/>
                  <a:gd name="T14" fmla="*/ 0 w 427"/>
                  <a:gd name="T15" fmla="*/ 657 h 691"/>
                  <a:gd name="T16" fmla="*/ 39 w 427"/>
                  <a:gd name="T17" fmla="*/ 684 h 691"/>
                  <a:gd name="T18" fmla="*/ 41 w 427"/>
                  <a:gd name="T19" fmla="*/ 683 h 691"/>
                  <a:gd name="T20" fmla="*/ 41 w 427"/>
                  <a:gd name="T21" fmla="*/ 202 h 6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27" h="691">
                    <a:moveTo>
                      <a:pt x="41" y="202"/>
                    </a:moveTo>
                    <a:cubicBezTo>
                      <a:pt x="41" y="180"/>
                      <a:pt x="59" y="157"/>
                      <a:pt x="81" y="150"/>
                    </a:cubicBezTo>
                    <a:cubicBezTo>
                      <a:pt x="427" y="45"/>
                      <a:pt x="427" y="45"/>
                      <a:pt x="427" y="45"/>
                    </a:cubicBezTo>
                    <a:cubicBezTo>
                      <a:pt x="427" y="34"/>
                      <a:pt x="427" y="34"/>
                      <a:pt x="427" y="34"/>
                    </a:cubicBezTo>
                    <a:cubicBezTo>
                      <a:pt x="427" y="13"/>
                      <a:pt x="409" y="0"/>
                      <a:pt x="387" y="7"/>
                    </a:cubicBezTo>
                    <a:cubicBezTo>
                      <a:pt x="39" y="113"/>
                      <a:pt x="39" y="113"/>
                      <a:pt x="39" y="113"/>
                    </a:cubicBezTo>
                    <a:cubicBezTo>
                      <a:pt x="17" y="120"/>
                      <a:pt x="0" y="143"/>
                      <a:pt x="0" y="164"/>
                    </a:cubicBezTo>
                    <a:cubicBezTo>
                      <a:pt x="0" y="657"/>
                      <a:pt x="0" y="657"/>
                      <a:pt x="0" y="657"/>
                    </a:cubicBezTo>
                    <a:cubicBezTo>
                      <a:pt x="0" y="678"/>
                      <a:pt x="17" y="691"/>
                      <a:pt x="39" y="684"/>
                    </a:cubicBezTo>
                    <a:cubicBezTo>
                      <a:pt x="41" y="683"/>
                      <a:pt x="41" y="683"/>
                      <a:pt x="41" y="683"/>
                    </a:cubicBezTo>
                    <a:lnTo>
                      <a:pt x="41" y="20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56" name="Freeform 38"/>
              <p:cNvSpPr/>
              <p:nvPr/>
            </p:nvSpPr>
            <p:spPr bwMode="auto">
              <a:xfrm>
                <a:off x="11514141" y="11631611"/>
                <a:ext cx="1806575" cy="2922585"/>
              </a:xfrm>
              <a:custGeom>
                <a:avLst/>
                <a:gdLst>
                  <a:gd name="T0" fmla="*/ 109 w 427"/>
                  <a:gd name="T1" fmla="*/ 206 h 690"/>
                  <a:gd name="T2" fmla="*/ 148 w 427"/>
                  <a:gd name="T3" fmla="*/ 154 h 690"/>
                  <a:gd name="T4" fmla="*/ 427 w 427"/>
                  <a:gd name="T5" fmla="*/ 69 h 690"/>
                  <a:gd name="T6" fmla="*/ 427 w 427"/>
                  <a:gd name="T7" fmla="*/ 34 h 690"/>
                  <a:gd name="T8" fmla="*/ 388 w 427"/>
                  <a:gd name="T9" fmla="*/ 6 h 690"/>
                  <a:gd name="T10" fmla="*/ 40 w 427"/>
                  <a:gd name="T11" fmla="*/ 112 h 690"/>
                  <a:gd name="T12" fmla="*/ 0 w 427"/>
                  <a:gd name="T13" fmla="*/ 164 h 690"/>
                  <a:gd name="T14" fmla="*/ 0 w 427"/>
                  <a:gd name="T15" fmla="*/ 656 h 690"/>
                  <a:gd name="T16" fmla="*/ 40 w 427"/>
                  <a:gd name="T17" fmla="*/ 683 h 690"/>
                  <a:gd name="T18" fmla="*/ 109 w 427"/>
                  <a:gd name="T19" fmla="*/ 662 h 690"/>
                  <a:gd name="T20" fmla="*/ 109 w 427"/>
                  <a:gd name="T21" fmla="*/ 206 h 6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27" h="690">
                    <a:moveTo>
                      <a:pt x="109" y="206"/>
                    </a:moveTo>
                    <a:cubicBezTo>
                      <a:pt x="109" y="184"/>
                      <a:pt x="126" y="161"/>
                      <a:pt x="148" y="154"/>
                    </a:cubicBezTo>
                    <a:cubicBezTo>
                      <a:pt x="427" y="69"/>
                      <a:pt x="427" y="69"/>
                      <a:pt x="427" y="69"/>
                    </a:cubicBezTo>
                    <a:cubicBezTo>
                      <a:pt x="427" y="34"/>
                      <a:pt x="427" y="34"/>
                      <a:pt x="427" y="34"/>
                    </a:cubicBezTo>
                    <a:cubicBezTo>
                      <a:pt x="427" y="12"/>
                      <a:pt x="410" y="0"/>
                      <a:pt x="388" y="6"/>
                    </a:cubicBezTo>
                    <a:cubicBezTo>
                      <a:pt x="40" y="112"/>
                      <a:pt x="40" y="112"/>
                      <a:pt x="40" y="112"/>
                    </a:cubicBezTo>
                    <a:cubicBezTo>
                      <a:pt x="18" y="119"/>
                      <a:pt x="0" y="142"/>
                      <a:pt x="0" y="164"/>
                    </a:cubicBezTo>
                    <a:cubicBezTo>
                      <a:pt x="0" y="656"/>
                      <a:pt x="0" y="656"/>
                      <a:pt x="0" y="656"/>
                    </a:cubicBezTo>
                    <a:cubicBezTo>
                      <a:pt x="0" y="678"/>
                      <a:pt x="18" y="690"/>
                      <a:pt x="40" y="683"/>
                    </a:cubicBezTo>
                    <a:cubicBezTo>
                      <a:pt x="109" y="662"/>
                      <a:pt x="109" y="662"/>
                      <a:pt x="109" y="662"/>
                    </a:cubicBezTo>
                    <a:lnTo>
                      <a:pt x="109" y="20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57" name="Freeform 39"/>
              <p:cNvSpPr/>
              <p:nvPr/>
            </p:nvSpPr>
            <p:spPr bwMode="auto">
              <a:xfrm>
                <a:off x="12060237" y="11893549"/>
                <a:ext cx="1808165" cy="2922585"/>
              </a:xfrm>
              <a:custGeom>
                <a:avLst/>
                <a:gdLst>
                  <a:gd name="T0" fmla="*/ 41 w 427"/>
                  <a:gd name="T1" fmla="*/ 201 h 690"/>
                  <a:gd name="T2" fmla="*/ 81 w 427"/>
                  <a:gd name="T3" fmla="*/ 149 h 690"/>
                  <a:gd name="T4" fmla="*/ 427 w 427"/>
                  <a:gd name="T5" fmla="*/ 44 h 690"/>
                  <a:gd name="T6" fmla="*/ 427 w 427"/>
                  <a:gd name="T7" fmla="*/ 34 h 690"/>
                  <a:gd name="T8" fmla="*/ 387 w 427"/>
                  <a:gd name="T9" fmla="*/ 6 h 690"/>
                  <a:gd name="T10" fmla="*/ 39 w 427"/>
                  <a:gd name="T11" fmla="*/ 112 h 690"/>
                  <a:gd name="T12" fmla="*/ 0 w 427"/>
                  <a:gd name="T13" fmla="*/ 164 h 690"/>
                  <a:gd name="T14" fmla="*/ 0 w 427"/>
                  <a:gd name="T15" fmla="*/ 656 h 690"/>
                  <a:gd name="T16" fmla="*/ 39 w 427"/>
                  <a:gd name="T17" fmla="*/ 683 h 690"/>
                  <a:gd name="T18" fmla="*/ 41 w 427"/>
                  <a:gd name="T19" fmla="*/ 683 h 690"/>
                  <a:gd name="T20" fmla="*/ 41 w 427"/>
                  <a:gd name="T21" fmla="*/ 201 h 6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27" h="690">
                    <a:moveTo>
                      <a:pt x="41" y="201"/>
                    </a:moveTo>
                    <a:cubicBezTo>
                      <a:pt x="41" y="179"/>
                      <a:pt x="59" y="156"/>
                      <a:pt x="81" y="149"/>
                    </a:cubicBezTo>
                    <a:cubicBezTo>
                      <a:pt x="427" y="44"/>
                      <a:pt x="427" y="44"/>
                      <a:pt x="427" y="44"/>
                    </a:cubicBezTo>
                    <a:cubicBezTo>
                      <a:pt x="427" y="34"/>
                      <a:pt x="427" y="34"/>
                      <a:pt x="427" y="34"/>
                    </a:cubicBezTo>
                    <a:cubicBezTo>
                      <a:pt x="427" y="12"/>
                      <a:pt x="409" y="0"/>
                      <a:pt x="387" y="6"/>
                    </a:cubicBezTo>
                    <a:cubicBezTo>
                      <a:pt x="39" y="112"/>
                      <a:pt x="39" y="112"/>
                      <a:pt x="39" y="112"/>
                    </a:cubicBezTo>
                    <a:cubicBezTo>
                      <a:pt x="17" y="119"/>
                      <a:pt x="0" y="142"/>
                      <a:pt x="0" y="164"/>
                    </a:cubicBezTo>
                    <a:cubicBezTo>
                      <a:pt x="0" y="656"/>
                      <a:pt x="0" y="656"/>
                      <a:pt x="0" y="656"/>
                    </a:cubicBezTo>
                    <a:cubicBezTo>
                      <a:pt x="0" y="678"/>
                      <a:pt x="17" y="690"/>
                      <a:pt x="39" y="683"/>
                    </a:cubicBezTo>
                    <a:cubicBezTo>
                      <a:pt x="41" y="683"/>
                      <a:pt x="41" y="683"/>
                      <a:pt x="41" y="683"/>
                    </a:cubicBezTo>
                    <a:lnTo>
                      <a:pt x="41" y="20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58" name="Freeform 40"/>
              <p:cNvSpPr>
                <a:spLocks noEditPoints="1"/>
              </p:cNvSpPr>
              <p:nvPr/>
            </p:nvSpPr>
            <p:spPr bwMode="auto">
              <a:xfrm>
                <a:off x="12517438" y="12215816"/>
                <a:ext cx="1811338" cy="2922585"/>
              </a:xfrm>
              <a:custGeom>
                <a:avLst/>
                <a:gdLst>
                  <a:gd name="T0" fmla="*/ 388 w 428"/>
                  <a:gd name="T1" fmla="*/ 7 h 690"/>
                  <a:gd name="T2" fmla="*/ 40 w 428"/>
                  <a:gd name="T3" fmla="*/ 113 h 690"/>
                  <a:gd name="T4" fmla="*/ 0 w 428"/>
                  <a:gd name="T5" fmla="*/ 164 h 690"/>
                  <a:gd name="T6" fmla="*/ 0 w 428"/>
                  <a:gd name="T7" fmla="*/ 656 h 690"/>
                  <a:gd name="T8" fmla="*/ 40 w 428"/>
                  <a:gd name="T9" fmla="*/ 684 h 690"/>
                  <a:gd name="T10" fmla="*/ 388 w 428"/>
                  <a:gd name="T11" fmla="*/ 578 h 690"/>
                  <a:gd name="T12" fmla="*/ 428 w 428"/>
                  <a:gd name="T13" fmla="*/ 526 h 690"/>
                  <a:gd name="T14" fmla="*/ 428 w 428"/>
                  <a:gd name="T15" fmla="*/ 34 h 690"/>
                  <a:gd name="T16" fmla="*/ 388 w 428"/>
                  <a:gd name="T17" fmla="*/ 7 h 690"/>
                  <a:gd name="T18" fmla="*/ 291 w 428"/>
                  <a:gd name="T19" fmla="*/ 477 h 690"/>
                  <a:gd name="T20" fmla="*/ 291 w 428"/>
                  <a:gd name="T21" fmla="*/ 477 h 690"/>
                  <a:gd name="T22" fmla="*/ 279 w 428"/>
                  <a:gd name="T23" fmla="*/ 492 h 690"/>
                  <a:gd name="T24" fmla="*/ 176 w 428"/>
                  <a:gd name="T25" fmla="*/ 523 h 690"/>
                  <a:gd name="T26" fmla="*/ 165 w 428"/>
                  <a:gd name="T27" fmla="*/ 515 h 690"/>
                  <a:gd name="T28" fmla="*/ 165 w 428"/>
                  <a:gd name="T29" fmla="*/ 515 h 690"/>
                  <a:gd name="T30" fmla="*/ 165 w 428"/>
                  <a:gd name="T31" fmla="*/ 515 h 690"/>
                  <a:gd name="T32" fmla="*/ 165 w 428"/>
                  <a:gd name="T33" fmla="*/ 515 h 690"/>
                  <a:gd name="T34" fmla="*/ 176 w 428"/>
                  <a:gd name="T35" fmla="*/ 500 h 690"/>
                  <a:gd name="T36" fmla="*/ 279 w 428"/>
                  <a:gd name="T37" fmla="*/ 469 h 690"/>
                  <a:gd name="T38" fmla="*/ 291 w 428"/>
                  <a:gd name="T39" fmla="*/ 477 h 690"/>
                  <a:gd name="T40" fmla="*/ 291 w 428"/>
                  <a:gd name="T41" fmla="*/ 476 h 690"/>
                  <a:gd name="T42" fmla="*/ 291 w 428"/>
                  <a:gd name="T43" fmla="*/ 477 h 690"/>
                  <a:gd name="T44" fmla="*/ 291 w 428"/>
                  <a:gd name="T45" fmla="*/ 437 h 690"/>
                  <a:gd name="T46" fmla="*/ 291 w 428"/>
                  <a:gd name="T47" fmla="*/ 437 h 690"/>
                  <a:gd name="T48" fmla="*/ 279 w 428"/>
                  <a:gd name="T49" fmla="*/ 452 h 690"/>
                  <a:gd name="T50" fmla="*/ 176 w 428"/>
                  <a:gd name="T51" fmla="*/ 483 h 690"/>
                  <a:gd name="T52" fmla="*/ 165 w 428"/>
                  <a:gd name="T53" fmla="*/ 475 h 690"/>
                  <a:gd name="T54" fmla="*/ 165 w 428"/>
                  <a:gd name="T55" fmla="*/ 475 h 690"/>
                  <a:gd name="T56" fmla="*/ 165 w 428"/>
                  <a:gd name="T57" fmla="*/ 475 h 690"/>
                  <a:gd name="T58" fmla="*/ 165 w 428"/>
                  <a:gd name="T59" fmla="*/ 475 h 690"/>
                  <a:gd name="T60" fmla="*/ 176 w 428"/>
                  <a:gd name="T61" fmla="*/ 460 h 690"/>
                  <a:gd name="T62" fmla="*/ 279 w 428"/>
                  <a:gd name="T63" fmla="*/ 429 h 690"/>
                  <a:gd name="T64" fmla="*/ 291 w 428"/>
                  <a:gd name="T65" fmla="*/ 437 h 690"/>
                  <a:gd name="T66" fmla="*/ 291 w 428"/>
                  <a:gd name="T67" fmla="*/ 436 h 690"/>
                  <a:gd name="T68" fmla="*/ 291 w 428"/>
                  <a:gd name="T69" fmla="*/ 437 h 690"/>
                  <a:gd name="T70" fmla="*/ 321 w 428"/>
                  <a:gd name="T71" fmla="*/ 266 h 690"/>
                  <a:gd name="T72" fmla="*/ 304 w 428"/>
                  <a:gd name="T73" fmla="*/ 288 h 690"/>
                  <a:gd name="T74" fmla="*/ 151 w 428"/>
                  <a:gd name="T75" fmla="*/ 335 h 690"/>
                  <a:gd name="T76" fmla="*/ 134 w 428"/>
                  <a:gd name="T77" fmla="*/ 323 h 690"/>
                  <a:gd name="T78" fmla="*/ 134 w 428"/>
                  <a:gd name="T79" fmla="*/ 241 h 690"/>
                  <a:gd name="T80" fmla="*/ 151 w 428"/>
                  <a:gd name="T81" fmla="*/ 218 h 690"/>
                  <a:gd name="T82" fmla="*/ 304 w 428"/>
                  <a:gd name="T83" fmla="*/ 172 h 690"/>
                  <a:gd name="T84" fmla="*/ 321 w 428"/>
                  <a:gd name="T85" fmla="*/ 184 h 690"/>
                  <a:gd name="T86" fmla="*/ 321 w 428"/>
                  <a:gd name="T87" fmla="*/ 266 h 6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428" h="690">
                    <a:moveTo>
                      <a:pt x="388" y="7"/>
                    </a:moveTo>
                    <a:cubicBezTo>
                      <a:pt x="40" y="113"/>
                      <a:pt x="40" y="113"/>
                      <a:pt x="40" y="113"/>
                    </a:cubicBezTo>
                    <a:cubicBezTo>
                      <a:pt x="18" y="119"/>
                      <a:pt x="0" y="142"/>
                      <a:pt x="0" y="164"/>
                    </a:cubicBezTo>
                    <a:cubicBezTo>
                      <a:pt x="0" y="656"/>
                      <a:pt x="0" y="656"/>
                      <a:pt x="0" y="656"/>
                    </a:cubicBezTo>
                    <a:cubicBezTo>
                      <a:pt x="0" y="678"/>
                      <a:pt x="18" y="690"/>
                      <a:pt x="40" y="684"/>
                    </a:cubicBezTo>
                    <a:cubicBezTo>
                      <a:pt x="388" y="578"/>
                      <a:pt x="388" y="578"/>
                      <a:pt x="388" y="578"/>
                    </a:cubicBezTo>
                    <a:cubicBezTo>
                      <a:pt x="410" y="571"/>
                      <a:pt x="428" y="548"/>
                      <a:pt x="428" y="526"/>
                    </a:cubicBezTo>
                    <a:cubicBezTo>
                      <a:pt x="428" y="34"/>
                      <a:pt x="428" y="34"/>
                      <a:pt x="428" y="34"/>
                    </a:cubicBezTo>
                    <a:cubicBezTo>
                      <a:pt x="428" y="12"/>
                      <a:pt x="410" y="0"/>
                      <a:pt x="388" y="7"/>
                    </a:cubicBezTo>
                    <a:close/>
                    <a:moveTo>
                      <a:pt x="291" y="477"/>
                    </a:moveTo>
                    <a:cubicBezTo>
                      <a:pt x="291" y="477"/>
                      <a:pt x="291" y="477"/>
                      <a:pt x="291" y="477"/>
                    </a:cubicBezTo>
                    <a:cubicBezTo>
                      <a:pt x="291" y="483"/>
                      <a:pt x="286" y="490"/>
                      <a:pt x="279" y="492"/>
                    </a:cubicBezTo>
                    <a:cubicBezTo>
                      <a:pt x="176" y="523"/>
                      <a:pt x="176" y="523"/>
                      <a:pt x="176" y="523"/>
                    </a:cubicBezTo>
                    <a:cubicBezTo>
                      <a:pt x="170" y="525"/>
                      <a:pt x="165" y="521"/>
                      <a:pt x="165" y="515"/>
                    </a:cubicBezTo>
                    <a:cubicBezTo>
                      <a:pt x="165" y="515"/>
                      <a:pt x="165" y="515"/>
                      <a:pt x="165" y="515"/>
                    </a:cubicBezTo>
                    <a:cubicBezTo>
                      <a:pt x="165" y="515"/>
                      <a:pt x="165" y="515"/>
                      <a:pt x="165" y="515"/>
                    </a:cubicBezTo>
                    <a:cubicBezTo>
                      <a:pt x="165" y="515"/>
                      <a:pt x="165" y="515"/>
                      <a:pt x="165" y="515"/>
                    </a:cubicBezTo>
                    <a:cubicBezTo>
                      <a:pt x="165" y="509"/>
                      <a:pt x="170" y="502"/>
                      <a:pt x="176" y="500"/>
                    </a:cubicBezTo>
                    <a:cubicBezTo>
                      <a:pt x="279" y="469"/>
                      <a:pt x="279" y="469"/>
                      <a:pt x="279" y="469"/>
                    </a:cubicBezTo>
                    <a:cubicBezTo>
                      <a:pt x="286" y="467"/>
                      <a:pt x="291" y="470"/>
                      <a:pt x="291" y="477"/>
                    </a:cubicBezTo>
                    <a:cubicBezTo>
                      <a:pt x="291" y="476"/>
                      <a:pt x="291" y="476"/>
                      <a:pt x="291" y="476"/>
                    </a:cubicBezTo>
                    <a:lnTo>
                      <a:pt x="291" y="477"/>
                    </a:lnTo>
                    <a:close/>
                    <a:moveTo>
                      <a:pt x="291" y="437"/>
                    </a:moveTo>
                    <a:cubicBezTo>
                      <a:pt x="291" y="437"/>
                      <a:pt x="291" y="437"/>
                      <a:pt x="291" y="437"/>
                    </a:cubicBezTo>
                    <a:cubicBezTo>
                      <a:pt x="291" y="443"/>
                      <a:pt x="286" y="450"/>
                      <a:pt x="279" y="452"/>
                    </a:cubicBezTo>
                    <a:cubicBezTo>
                      <a:pt x="176" y="483"/>
                      <a:pt x="176" y="483"/>
                      <a:pt x="176" y="483"/>
                    </a:cubicBezTo>
                    <a:cubicBezTo>
                      <a:pt x="170" y="485"/>
                      <a:pt x="165" y="481"/>
                      <a:pt x="165" y="475"/>
                    </a:cubicBezTo>
                    <a:cubicBezTo>
                      <a:pt x="165" y="475"/>
                      <a:pt x="165" y="475"/>
                      <a:pt x="165" y="475"/>
                    </a:cubicBezTo>
                    <a:cubicBezTo>
                      <a:pt x="165" y="475"/>
                      <a:pt x="165" y="475"/>
                      <a:pt x="165" y="475"/>
                    </a:cubicBezTo>
                    <a:cubicBezTo>
                      <a:pt x="165" y="475"/>
                      <a:pt x="165" y="475"/>
                      <a:pt x="165" y="475"/>
                    </a:cubicBezTo>
                    <a:cubicBezTo>
                      <a:pt x="165" y="469"/>
                      <a:pt x="170" y="462"/>
                      <a:pt x="176" y="460"/>
                    </a:cubicBezTo>
                    <a:cubicBezTo>
                      <a:pt x="279" y="429"/>
                      <a:pt x="279" y="429"/>
                      <a:pt x="279" y="429"/>
                    </a:cubicBezTo>
                    <a:cubicBezTo>
                      <a:pt x="286" y="427"/>
                      <a:pt x="291" y="430"/>
                      <a:pt x="291" y="437"/>
                    </a:cubicBezTo>
                    <a:cubicBezTo>
                      <a:pt x="291" y="437"/>
                      <a:pt x="291" y="437"/>
                      <a:pt x="291" y="436"/>
                    </a:cubicBezTo>
                    <a:lnTo>
                      <a:pt x="291" y="437"/>
                    </a:lnTo>
                    <a:close/>
                    <a:moveTo>
                      <a:pt x="321" y="266"/>
                    </a:moveTo>
                    <a:cubicBezTo>
                      <a:pt x="321" y="275"/>
                      <a:pt x="314" y="285"/>
                      <a:pt x="304" y="288"/>
                    </a:cubicBezTo>
                    <a:cubicBezTo>
                      <a:pt x="151" y="335"/>
                      <a:pt x="151" y="335"/>
                      <a:pt x="151" y="335"/>
                    </a:cubicBezTo>
                    <a:cubicBezTo>
                      <a:pt x="142" y="338"/>
                      <a:pt x="134" y="332"/>
                      <a:pt x="134" y="323"/>
                    </a:cubicBezTo>
                    <a:cubicBezTo>
                      <a:pt x="134" y="241"/>
                      <a:pt x="134" y="241"/>
                      <a:pt x="134" y="241"/>
                    </a:cubicBezTo>
                    <a:cubicBezTo>
                      <a:pt x="134" y="231"/>
                      <a:pt x="142" y="221"/>
                      <a:pt x="151" y="218"/>
                    </a:cubicBezTo>
                    <a:cubicBezTo>
                      <a:pt x="304" y="172"/>
                      <a:pt x="304" y="172"/>
                      <a:pt x="304" y="172"/>
                    </a:cubicBezTo>
                    <a:cubicBezTo>
                      <a:pt x="314" y="169"/>
                      <a:pt x="321" y="174"/>
                      <a:pt x="321" y="184"/>
                    </a:cubicBezTo>
                    <a:lnTo>
                      <a:pt x="321" y="26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59" name="Freeform 41"/>
              <p:cNvSpPr/>
              <p:nvPr/>
            </p:nvSpPr>
            <p:spPr bwMode="auto">
              <a:xfrm>
                <a:off x="11055350" y="11304588"/>
                <a:ext cx="1808165" cy="2927349"/>
              </a:xfrm>
              <a:custGeom>
                <a:avLst/>
                <a:gdLst>
                  <a:gd name="T0" fmla="*/ 41 w 427"/>
                  <a:gd name="T1" fmla="*/ 202 h 691"/>
                  <a:gd name="T2" fmla="*/ 81 w 427"/>
                  <a:gd name="T3" fmla="*/ 150 h 691"/>
                  <a:gd name="T4" fmla="*/ 427 w 427"/>
                  <a:gd name="T5" fmla="*/ 45 h 691"/>
                  <a:gd name="T6" fmla="*/ 427 w 427"/>
                  <a:gd name="T7" fmla="*/ 34 h 691"/>
                  <a:gd name="T8" fmla="*/ 387 w 427"/>
                  <a:gd name="T9" fmla="*/ 7 h 691"/>
                  <a:gd name="T10" fmla="*/ 39 w 427"/>
                  <a:gd name="T11" fmla="*/ 113 h 691"/>
                  <a:gd name="T12" fmla="*/ 0 w 427"/>
                  <a:gd name="T13" fmla="*/ 164 h 691"/>
                  <a:gd name="T14" fmla="*/ 0 w 427"/>
                  <a:gd name="T15" fmla="*/ 657 h 691"/>
                  <a:gd name="T16" fmla="*/ 39 w 427"/>
                  <a:gd name="T17" fmla="*/ 684 h 691"/>
                  <a:gd name="T18" fmla="*/ 41 w 427"/>
                  <a:gd name="T19" fmla="*/ 683 h 691"/>
                  <a:gd name="T20" fmla="*/ 41 w 427"/>
                  <a:gd name="T21" fmla="*/ 202 h 6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27" h="691">
                    <a:moveTo>
                      <a:pt x="41" y="202"/>
                    </a:moveTo>
                    <a:cubicBezTo>
                      <a:pt x="41" y="180"/>
                      <a:pt x="59" y="157"/>
                      <a:pt x="81" y="150"/>
                    </a:cubicBezTo>
                    <a:cubicBezTo>
                      <a:pt x="427" y="45"/>
                      <a:pt x="427" y="45"/>
                      <a:pt x="427" y="45"/>
                    </a:cubicBezTo>
                    <a:cubicBezTo>
                      <a:pt x="427" y="34"/>
                      <a:pt x="427" y="34"/>
                      <a:pt x="427" y="34"/>
                    </a:cubicBezTo>
                    <a:cubicBezTo>
                      <a:pt x="427" y="13"/>
                      <a:pt x="409" y="0"/>
                      <a:pt x="387" y="7"/>
                    </a:cubicBezTo>
                    <a:cubicBezTo>
                      <a:pt x="39" y="113"/>
                      <a:pt x="39" y="113"/>
                      <a:pt x="39" y="113"/>
                    </a:cubicBezTo>
                    <a:cubicBezTo>
                      <a:pt x="17" y="120"/>
                      <a:pt x="0" y="143"/>
                      <a:pt x="0" y="164"/>
                    </a:cubicBezTo>
                    <a:cubicBezTo>
                      <a:pt x="0" y="657"/>
                      <a:pt x="0" y="657"/>
                      <a:pt x="0" y="657"/>
                    </a:cubicBezTo>
                    <a:cubicBezTo>
                      <a:pt x="0" y="678"/>
                      <a:pt x="17" y="691"/>
                      <a:pt x="39" y="684"/>
                    </a:cubicBezTo>
                    <a:cubicBezTo>
                      <a:pt x="41" y="683"/>
                      <a:pt x="41" y="683"/>
                      <a:pt x="41" y="683"/>
                    </a:cubicBezTo>
                    <a:lnTo>
                      <a:pt x="41" y="20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60" name="Freeform 42"/>
              <p:cNvSpPr/>
              <p:nvPr/>
            </p:nvSpPr>
            <p:spPr bwMode="auto">
              <a:xfrm>
                <a:off x="11514141" y="11631611"/>
                <a:ext cx="1806575" cy="2922585"/>
              </a:xfrm>
              <a:custGeom>
                <a:avLst/>
                <a:gdLst>
                  <a:gd name="T0" fmla="*/ 109 w 427"/>
                  <a:gd name="T1" fmla="*/ 206 h 690"/>
                  <a:gd name="T2" fmla="*/ 148 w 427"/>
                  <a:gd name="T3" fmla="*/ 154 h 690"/>
                  <a:gd name="T4" fmla="*/ 427 w 427"/>
                  <a:gd name="T5" fmla="*/ 69 h 690"/>
                  <a:gd name="T6" fmla="*/ 427 w 427"/>
                  <a:gd name="T7" fmla="*/ 34 h 690"/>
                  <a:gd name="T8" fmla="*/ 388 w 427"/>
                  <a:gd name="T9" fmla="*/ 6 h 690"/>
                  <a:gd name="T10" fmla="*/ 40 w 427"/>
                  <a:gd name="T11" fmla="*/ 112 h 690"/>
                  <a:gd name="T12" fmla="*/ 0 w 427"/>
                  <a:gd name="T13" fmla="*/ 164 h 690"/>
                  <a:gd name="T14" fmla="*/ 0 w 427"/>
                  <a:gd name="T15" fmla="*/ 656 h 690"/>
                  <a:gd name="T16" fmla="*/ 40 w 427"/>
                  <a:gd name="T17" fmla="*/ 683 h 690"/>
                  <a:gd name="T18" fmla="*/ 109 w 427"/>
                  <a:gd name="T19" fmla="*/ 662 h 690"/>
                  <a:gd name="T20" fmla="*/ 109 w 427"/>
                  <a:gd name="T21" fmla="*/ 206 h 6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27" h="690">
                    <a:moveTo>
                      <a:pt x="109" y="206"/>
                    </a:moveTo>
                    <a:cubicBezTo>
                      <a:pt x="109" y="184"/>
                      <a:pt x="126" y="161"/>
                      <a:pt x="148" y="154"/>
                    </a:cubicBezTo>
                    <a:cubicBezTo>
                      <a:pt x="427" y="69"/>
                      <a:pt x="427" y="69"/>
                      <a:pt x="427" y="69"/>
                    </a:cubicBezTo>
                    <a:cubicBezTo>
                      <a:pt x="427" y="34"/>
                      <a:pt x="427" y="34"/>
                      <a:pt x="427" y="34"/>
                    </a:cubicBezTo>
                    <a:cubicBezTo>
                      <a:pt x="427" y="12"/>
                      <a:pt x="410" y="0"/>
                      <a:pt x="388" y="6"/>
                    </a:cubicBezTo>
                    <a:cubicBezTo>
                      <a:pt x="40" y="112"/>
                      <a:pt x="40" y="112"/>
                      <a:pt x="40" y="112"/>
                    </a:cubicBezTo>
                    <a:cubicBezTo>
                      <a:pt x="18" y="119"/>
                      <a:pt x="0" y="142"/>
                      <a:pt x="0" y="164"/>
                    </a:cubicBezTo>
                    <a:cubicBezTo>
                      <a:pt x="0" y="656"/>
                      <a:pt x="0" y="656"/>
                      <a:pt x="0" y="656"/>
                    </a:cubicBezTo>
                    <a:cubicBezTo>
                      <a:pt x="0" y="678"/>
                      <a:pt x="18" y="690"/>
                      <a:pt x="40" y="683"/>
                    </a:cubicBezTo>
                    <a:cubicBezTo>
                      <a:pt x="109" y="662"/>
                      <a:pt x="109" y="662"/>
                      <a:pt x="109" y="662"/>
                    </a:cubicBezTo>
                    <a:lnTo>
                      <a:pt x="109" y="20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61" name="Freeform 43"/>
              <p:cNvSpPr/>
              <p:nvPr/>
            </p:nvSpPr>
            <p:spPr bwMode="auto">
              <a:xfrm>
                <a:off x="12060237" y="11893549"/>
                <a:ext cx="1808165" cy="2922585"/>
              </a:xfrm>
              <a:custGeom>
                <a:avLst/>
                <a:gdLst>
                  <a:gd name="T0" fmla="*/ 41 w 427"/>
                  <a:gd name="T1" fmla="*/ 201 h 690"/>
                  <a:gd name="T2" fmla="*/ 81 w 427"/>
                  <a:gd name="T3" fmla="*/ 149 h 690"/>
                  <a:gd name="T4" fmla="*/ 427 w 427"/>
                  <a:gd name="T5" fmla="*/ 44 h 690"/>
                  <a:gd name="T6" fmla="*/ 427 w 427"/>
                  <a:gd name="T7" fmla="*/ 34 h 690"/>
                  <a:gd name="T8" fmla="*/ 387 w 427"/>
                  <a:gd name="T9" fmla="*/ 6 h 690"/>
                  <a:gd name="T10" fmla="*/ 39 w 427"/>
                  <a:gd name="T11" fmla="*/ 112 h 690"/>
                  <a:gd name="T12" fmla="*/ 0 w 427"/>
                  <a:gd name="T13" fmla="*/ 164 h 690"/>
                  <a:gd name="T14" fmla="*/ 0 w 427"/>
                  <a:gd name="T15" fmla="*/ 656 h 690"/>
                  <a:gd name="T16" fmla="*/ 39 w 427"/>
                  <a:gd name="T17" fmla="*/ 683 h 690"/>
                  <a:gd name="T18" fmla="*/ 41 w 427"/>
                  <a:gd name="T19" fmla="*/ 683 h 690"/>
                  <a:gd name="T20" fmla="*/ 41 w 427"/>
                  <a:gd name="T21" fmla="*/ 201 h 6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27" h="690">
                    <a:moveTo>
                      <a:pt x="41" y="201"/>
                    </a:moveTo>
                    <a:cubicBezTo>
                      <a:pt x="41" y="179"/>
                      <a:pt x="59" y="156"/>
                      <a:pt x="81" y="149"/>
                    </a:cubicBezTo>
                    <a:cubicBezTo>
                      <a:pt x="427" y="44"/>
                      <a:pt x="427" y="44"/>
                      <a:pt x="427" y="44"/>
                    </a:cubicBezTo>
                    <a:cubicBezTo>
                      <a:pt x="427" y="34"/>
                      <a:pt x="427" y="34"/>
                      <a:pt x="427" y="34"/>
                    </a:cubicBezTo>
                    <a:cubicBezTo>
                      <a:pt x="427" y="12"/>
                      <a:pt x="409" y="0"/>
                      <a:pt x="387" y="6"/>
                    </a:cubicBezTo>
                    <a:cubicBezTo>
                      <a:pt x="39" y="112"/>
                      <a:pt x="39" y="112"/>
                      <a:pt x="39" y="112"/>
                    </a:cubicBezTo>
                    <a:cubicBezTo>
                      <a:pt x="17" y="119"/>
                      <a:pt x="0" y="142"/>
                      <a:pt x="0" y="164"/>
                    </a:cubicBezTo>
                    <a:cubicBezTo>
                      <a:pt x="0" y="656"/>
                      <a:pt x="0" y="656"/>
                      <a:pt x="0" y="656"/>
                    </a:cubicBezTo>
                    <a:cubicBezTo>
                      <a:pt x="0" y="678"/>
                      <a:pt x="17" y="690"/>
                      <a:pt x="39" y="683"/>
                    </a:cubicBezTo>
                    <a:cubicBezTo>
                      <a:pt x="41" y="683"/>
                      <a:pt x="41" y="683"/>
                      <a:pt x="41" y="683"/>
                    </a:cubicBezTo>
                    <a:lnTo>
                      <a:pt x="41" y="20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62" name="Freeform 44"/>
              <p:cNvSpPr>
                <a:spLocks noEditPoints="1"/>
              </p:cNvSpPr>
              <p:nvPr/>
            </p:nvSpPr>
            <p:spPr bwMode="auto">
              <a:xfrm>
                <a:off x="12517438" y="12215816"/>
                <a:ext cx="1811338" cy="2922585"/>
              </a:xfrm>
              <a:custGeom>
                <a:avLst/>
                <a:gdLst>
                  <a:gd name="T0" fmla="*/ 388 w 428"/>
                  <a:gd name="T1" fmla="*/ 7 h 690"/>
                  <a:gd name="T2" fmla="*/ 40 w 428"/>
                  <a:gd name="T3" fmla="*/ 113 h 690"/>
                  <a:gd name="T4" fmla="*/ 0 w 428"/>
                  <a:gd name="T5" fmla="*/ 164 h 690"/>
                  <a:gd name="T6" fmla="*/ 0 w 428"/>
                  <a:gd name="T7" fmla="*/ 656 h 690"/>
                  <a:gd name="T8" fmla="*/ 40 w 428"/>
                  <a:gd name="T9" fmla="*/ 684 h 690"/>
                  <a:gd name="T10" fmla="*/ 388 w 428"/>
                  <a:gd name="T11" fmla="*/ 578 h 690"/>
                  <a:gd name="T12" fmla="*/ 428 w 428"/>
                  <a:gd name="T13" fmla="*/ 526 h 690"/>
                  <a:gd name="T14" fmla="*/ 428 w 428"/>
                  <a:gd name="T15" fmla="*/ 34 h 690"/>
                  <a:gd name="T16" fmla="*/ 388 w 428"/>
                  <a:gd name="T17" fmla="*/ 7 h 690"/>
                  <a:gd name="T18" fmla="*/ 291 w 428"/>
                  <a:gd name="T19" fmla="*/ 477 h 690"/>
                  <a:gd name="T20" fmla="*/ 291 w 428"/>
                  <a:gd name="T21" fmla="*/ 477 h 690"/>
                  <a:gd name="T22" fmla="*/ 279 w 428"/>
                  <a:gd name="T23" fmla="*/ 492 h 690"/>
                  <a:gd name="T24" fmla="*/ 176 w 428"/>
                  <a:gd name="T25" fmla="*/ 523 h 690"/>
                  <a:gd name="T26" fmla="*/ 165 w 428"/>
                  <a:gd name="T27" fmla="*/ 515 h 690"/>
                  <a:gd name="T28" fmla="*/ 165 w 428"/>
                  <a:gd name="T29" fmla="*/ 515 h 690"/>
                  <a:gd name="T30" fmla="*/ 165 w 428"/>
                  <a:gd name="T31" fmla="*/ 515 h 690"/>
                  <a:gd name="T32" fmla="*/ 165 w 428"/>
                  <a:gd name="T33" fmla="*/ 515 h 690"/>
                  <a:gd name="T34" fmla="*/ 176 w 428"/>
                  <a:gd name="T35" fmla="*/ 500 h 690"/>
                  <a:gd name="T36" fmla="*/ 279 w 428"/>
                  <a:gd name="T37" fmla="*/ 469 h 690"/>
                  <a:gd name="T38" fmla="*/ 291 w 428"/>
                  <a:gd name="T39" fmla="*/ 477 h 690"/>
                  <a:gd name="T40" fmla="*/ 291 w 428"/>
                  <a:gd name="T41" fmla="*/ 476 h 690"/>
                  <a:gd name="T42" fmla="*/ 291 w 428"/>
                  <a:gd name="T43" fmla="*/ 477 h 690"/>
                  <a:gd name="T44" fmla="*/ 291 w 428"/>
                  <a:gd name="T45" fmla="*/ 437 h 690"/>
                  <a:gd name="T46" fmla="*/ 291 w 428"/>
                  <a:gd name="T47" fmla="*/ 437 h 690"/>
                  <a:gd name="T48" fmla="*/ 279 w 428"/>
                  <a:gd name="T49" fmla="*/ 452 h 690"/>
                  <a:gd name="T50" fmla="*/ 176 w 428"/>
                  <a:gd name="T51" fmla="*/ 483 h 690"/>
                  <a:gd name="T52" fmla="*/ 165 w 428"/>
                  <a:gd name="T53" fmla="*/ 475 h 690"/>
                  <a:gd name="T54" fmla="*/ 165 w 428"/>
                  <a:gd name="T55" fmla="*/ 475 h 690"/>
                  <a:gd name="T56" fmla="*/ 165 w 428"/>
                  <a:gd name="T57" fmla="*/ 475 h 690"/>
                  <a:gd name="T58" fmla="*/ 165 w 428"/>
                  <a:gd name="T59" fmla="*/ 475 h 690"/>
                  <a:gd name="T60" fmla="*/ 176 w 428"/>
                  <a:gd name="T61" fmla="*/ 460 h 690"/>
                  <a:gd name="T62" fmla="*/ 279 w 428"/>
                  <a:gd name="T63" fmla="*/ 429 h 690"/>
                  <a:gd name="T64" fmla="*/ 291 w 428"/>
                  <a:gd name="T65" fmla="*/ 437 h 690"/>
                  <a:gd name="T66" fmla="*/ 291 w 428"/>
                  <a:gd name="T67" fmla="*/ 436 h 690"/>
                  <a:gd name="T68" fmla="*/ 291 w 428"/>
                  <a:gd name="T69" fmla="*/ 437 h 690"/>
                  <a:gd name="T70" fmla="*/ 321 w 428"/>
                  <a:gd name="T71" fmla="*/ 266 h 690"/>
                  <a:gd name="T72" fmla="*/ 304 w 428"/>
                  <a:gd name="T73" fmla="*/ 288 h 690"/>
                  <a:gd name="T74" fmla="*/ 151 w 428"/>
                  <a:gd name="T75" fmla="*/ 335 h 690"/>
                  <a:gd name="T76" fmla="*/ 134 w 428"/>
                  <a:gd name="T77" fmla="*/ 323 h 690"/>
                  <a:gd name="T78" fmla="*/ 134 w 428"/>
                  <a:gd name="T79" fmla="*/ 241 h 690"/>
                  <a:gd name="T80" fmla="*/ 151 w 428"/>
                  <a:gd name="T81" fmla="*/ 218 h 690"/>
                  <a:gd name="T82" fmla="*/ 304 w 428"/>
                  <a:gd name="T83" fmla="*/ 172 h 690"/>
                  <a:gd name="T84" fmla="*/ 321 w 428"/>
                  <a:gd name="T85" fmla="*/ 184 h 690"/>
                  <a:gd name="T86" fmla="*/ 321 w 428"/>
                  <a:gd name="T87" fmla="*/ 266 h 6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428" h="690">
                    <a:moveTo>
                      <a:pt x="388" y="7"/>
                    </a:moveTo>
                    <a:cubicBezTo>
                      <a:pt x="40" y="113"/>
                      <a:pt x="40" y="113"/>
                      <a:pt x="40" y="113"/>
                    </a:cubicBezTo>
                    <a:cubicBezTo>
                      <a:pt x="18" y="119"/>
                      <a:pt x="0" y="142"/>
                      <a:pt x="0" y="164"/>
                    </a:cubicBezTo>
                    <a:cubicBezTo>
                      <a:pt x="0" y="656"/>
                      <a:pt x="0" y="656"/>
                      <a:pt x="0" y="656"/>
                    </a:cubicBezTo>
                    <a:cubicBezTo>
                      <a:pt x="0" y="678"/>
                      <a:pt x="18" y="690"/>
                      <a:pt x="40" y="684"/>
                    </a:cubicBezTo>
                    <a:cubicBezTo>
                      <a:pt x="388" y="578"/>
                      <a:pt x="388" y="578"/>
                      <a:pt x="388" y="578"/>
                    </a:cubicBezTo>
                    <a:cubicBezTo>
                      <a:pt x="410" y="571"/>
                      <a:pt x="428" y="548"/>
                      <a:pt x="428" y="526"/>
                    </a:cubicBezTo>
                    <a:cubicBezTo>
                      <a:pt x="428" y="34"/>
                      <a:pt x="428" y="34"/>
                      <a:pt x="428" y="34"/>
                    </a:cubicBezTo>
                    <a:cubicBezTo>
                      <a:pt x="428" y="12"/>
                      <a:pt x="410" y="0"/>
                      <a:pt x="388" y="7"/>
                    </a:cubicBezTo>
                    <a:close/>
                    <a:moveTo>
                      <a:pt x="291" y="477"/>
                    </a:moveTo>
                    <a:cubicBezTo>
                      <a:pt x="291" y="477"/>
                      <a:pt x="291" y="477"/>
                      <a:pt x="291" y="477"/>
                    </a:cubicBezTo>
                    <a:cubicBezTo>
                      <a:pt x="291" y="483"/>
                      <a:pt x="286" y="490"/>
                      <a:pt x="279" y="492"/>
                    </a:cubicBezTo>
                    <a:cubicBezTo>
                      <a:pt x="176" y="523"/>
                      <a:pt x="176" y="523"/>
                      <a:pt x="176" y="523"/>
                    </a:cubicBezTo>
                    <a:cubicBezTo>
                      <a:pt x="170" y="525"/>
                      <a:pt x="165" y="521"/>
                      <a:pt x="165" y="515"/>
                    </a:cubicBezTo>
                    <a:cubicBezTo>
                      <a:pt x="165" y="515"/>
                      <a:pt x="165" y="515"/>
                      <a:pt x="165" y="515"/>
                    </a:cubicBezTo>
                    <a:cubicBezTo>
                      <a:pt x="165" y="515"/>
                      <a:pt x="165" y="515"/>
                      <a:pt x="165" y="515"/>
                    </a:cubicBezTo>
                    <a:cubicBezTo>
                      <a:pt x="165" y="515"/>
                      <a:pt x="165" y="515"/>
                      <a:pt x="165" y="515"/>
                    </a:cubicBezTo>
                    <a:cubicBezTo>
                      <a:pt x="165" y="509"/>
                      <a:pt x="170" y="502"/>
                      <a:pt x="176" y="500"/>
                    </a:cubicBezTo>
                    <a:cubicBezTo>
                      <a:pt x="279" y="469"/>
                      <a:pt x="279" y="469"/>
                      <a:pt x="279" y="469"/>
                    </a:cubicBezTo>
                    <a:cubicBezTo>
                      <a:pt x="286" y="467"/>
                      <a:pt x="291" y="470"/>
                      <a:pt x="291" y="477"/>
                    </a:cubicBezTo>
                    <a:cubicBezTo>
                      <a:pt x="291" y="476"/>
                      <a:pt x="291" y="476"/>
                      <a:pt x="291" y="476"/>
                    </a:cubicBezTo>
                    <a:lnTo>
                      <a:pt x="291" y="477"/>
                    </a:lnTo>
                    <a:close/>
                    <a:moveTo>
                      <a:pt x="291" y="437"/>
                    </a:moveTo>
                    <a:cubicBezTo>
                      <a:pt x="291" y="437"/>
                      <a:pt x="291" y="437"/>
                      <a:pt x="291" y="437"/>
                    </a:cubicBezTo>
                    <a:cubicBezTo>
                      <a:pt x="291" y="443"/>
                      <a:pt x="286" y="450"/>
                      <a:pt x="279" y="452"/>
                    </a:cubicBezTo>
                    <a:cubicBezTo>
                      <a:pt x="176" y="483"/>
                      <a:pt x="176" y="483"/>
                      <a:pt x="176" y="483"/>
                    </a:cubicBezTo>
                    <a:cubicBezTo>
                      <a:pt x="170" y="485"/>
                      <a:pt x="165" y="481"/>
                      <a:pt x="165" y="475"/>
                    </a:cubicBezTo>
                    <a:cubicBezTo>
                      <a:pt x="165" y="475"/>
                      <a:pt x="165" y="475"/>
                      <a:pt x="165" y="475"/>
                    </a:cubicBezTo>
                    <a:cubicBezTo>
                      <a:pt x="165" y="475"/>
                      <a:pt x="165" y="475"/>
                      <a:pt x="165" y="475"/>
                    </a:cubicBezTo>
                    <a:cubicBezTo>
                      <a:pt x="165" y="475"/>
                      <a:pt x="165" y="475"/>
                      <a:pt x="165" y="475"/>
                    </a:cubicBezTo>
                    <a:cubicBezTo>
                      <a:pt x="165" y="469"/>
                      <a:pt x="170" y="462"/>
                      <a:pt x="176" y="460"/>
                    </a:cubicBezTo>
                    <a:cubicBezTo>
                      <a:pt x="279" y="429"/>
                      <a:pt x="279" y="429"/>
                      <a:pt x="279" y="429"/>
                    </a:cubicBezTo>
                    <a:cubicBezTo>
                      <a:pt x="286" y="427"/>
                      <a:pt x="291" y="430"/>
                      <a:pt x="291" y="437"/>
                    </a:cubicBezTo>
                    <a:cubicBezTo>
                      <a:pt x="291" y="437"/>
                      <a:pt x="291" y="437"/>
                      <a:pt x="291" y="436"/>
                    </a:cubicBezTo>
                    <a:lnTo>
                      <a:pt x="291" y="437"/>
                    </a:lnTo>
                    <a:close/>
                    <a:moveTo>
                      <a:pt x="321" y="266"/>
                    </a:moveTo>
                    <a:cubicBezTo>
                      <a:pt x="321" y="275"/>
                      <a:pt x="314" y="285"/>
                      <a:pt x="304" y="288"/>
                    </a:cubicBezTo>
                    <a:cubicBezTo>
                      <a:pt x="151" y="335"/>
                      <a:pt x="151" y="335"/>
                      <a:pt x="151" y="335"/>
                    </a:cubicBezTo>
                    <a:cubicBezTo>
                      <a:pt x="142" y="338"/>
                      <a:pt x="134" y="332"/>
                      <a:pt x="134" y="323"/>
                    </a:cubicBezTo>
                    <a:cubicBezTo>
                      <a:pt x="134" y="241"/>
                      <a:pt x="134" y="241"/>
                      <a:pt x="134" y="241"/>
                    </a:cubicBezTo>
                    <a:cubicBezTo>
                      <a:pt x="134" y="231"/>
                      <a:pt x="142" y="221"/>
                      <a:pt x="151" y="218"/>
                    </a:cubicBezTo>
                    <a:cubicBezTo>
                      <a:pt x="304" y="172"/>
                      <a:pt x="304" y="172"/>
                      <a:pt x="304" y="172"/>
                    </a:cubicBezTo>
                    <a:cubicBezTo>
                      <a:pt x="314" y="169"/>
                      <a:pt x="321" y="174"/>
                      <a:pt x="321" y="184"/>
                    </a:cubicBezTo>
                    <a:lnTo>
                      <a:pt x="321" y="26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63" name="文本框 174"/>
            <p:cNvSpPr txBox="1"/>
            <p:nvPr/>
          </p:nvSpPr>
          <p:spPr>
            <a:xfrm>
              <a:off x="5528780" y="4714060"/>
              <a:ext cx="249299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>
                  <a:blipFill dpi="0" rotWithShape="1">
                    <a:blip r:embed="rId8"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/>
                    <a:stretch>
                      <a:fillRect/>
                    </a:stretch>
                  </a:blip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课题：机械原理研究</a:t>
              </a:r>
            </a:p>
          </p:txBody>
        </p:sp>
        <p:cxnSp>
          <p:nvCxnSpPr>
            <p:cNvPr id="64" name="直接连接符 63"/>
            <p:cNvCxnSpPr/>
            <p:nvPr/>
          </p:nvCxnSpPr>
          <p:spPr>
            <a:xfrm>
              <a:off x="5589743" y="5104956"/>
              <a:ext cx="2357003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65" name="组合 64"/>
            <p:cNvGrpSpPr/>
            <p:nvPr/>
          </p:nvGrpSpPr>
          <p:grpSpPr>
            <a:xfrm>
              <a:off x="8460357" y="3728566"/>
              <a:ext cx="365349" cy="570236"/>
              <a:chOff x="4765" y="15501915"/>
              <a:chExt cx="3094033" cy="4829167"/>
            </a:xfrm>
            <a:blipFill dpi="0" rotWithShape="1">
              <a:blip r:embed="rId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</p:grpSpPr>
          <p:sp>
            <p:nvSpPr>
              <p:cNvPr id="66" name="Freeform 13"/>
              <p:cNvSpPr/>
              <p:nvPr/>
            </p:nvSpPr>
            <p:spPr bwMode="auto">
              <a:xfrm>
                <a:off x="4765" y="15501915"/>
                <a:ext cx="3094033" cy="3508369"/>
              </a:xfrm>
              <a:custGeom>
                <a:avLst/>
                <a:gdLst>
                  <a:gd name="T0" fmla="*/ 482 w 731"/>
                  <a:gd name="T1" fmla="*/ 828 h 828"/>
                  <a:gd name="T2" fmla="*/ 443 w 731"/>
                  <a:gd name="T3" fmla="*/ 788 h 828"/>
                  <a:gd name="T4" fmla="*/ 443 w 731"/>
                  <a:gd name="T5" fmla="*/ 732 h 828"/>
                  <a:gd name="T6" fmla="*/ 492 w 731"/>
                  <a:gd name="T7" fmla="*/ 635 h 828"/>
                  <a:gd name="T8" fmla="*/ 652 w 731"/>
                  <a:gd name="T9" fmla="*/ 366 h 828"/>
                  <a:gd name="T10" fmla="*/ 365 w 731"/>
                  <a:gd name="T11" fmla="*/ 79 h 828"/>
                  <a:gd name="T12" fmla="*/ 79 w 731"/>
                  <a:gd name="T13" fmla="*/ 366 h 828"/>
                  <a:gd name="T14" fmla="*/ 239 w 731"/>
                  <a:gd name="T15" fmla="*/ 635 h 828"/>
                  <a:gd name="T16" fmla="*/ 288 w 731"/>
                  <a:gd name="T17" fmla="*/ 732 h 828"/>
                  <a:gd name="T18" fmla="*/ 288 w 731"/>
                  <a:gd name="T19" fmla="*/ 788 h 828"/>
                  <a:gd name="T20" fmla="*/ 248 w 731"/>
                  <a:gd name="T21" fmla="*/ 828 h 828"/>
                  <a:gd name="T22" fmla="*/ 209 w 731"/>
                  <a:gd name="T23" fmla="*/ 788 h 828"/>
                  <a:gd name="T24" fmla="*/ 209 w 731"/>
                  <a:gd name="T25" fmla="*/ 732 h 828"/>
                  <a:gd name="T26" fmla="*/ 192 w 731"/>
                  <a:gd name="T27" fmla="*/ 699 h 828"/>
                  <a:gd name="T28" fmla="*/ 0 w 731"/>
                  <a:gd name="T29" fmla="*/ 366 h 828"/>
                  <a:gd name="T30" fmla="*/ 365 w 731"/>
                  <a:gd name="T31" fmla="*/ 0 h 828"/>
                  <a:gd name="T32" fmla="*/ 731 w 731"/>
                  <a:gd name="T33" fmla="*/ 366 h 828"/>
                  <a:gd name="T34" fmla="*/ 539 w 731"/>
                  <a:gd name="T35" fmla="*/ 699 h 828"/>
                  <a:gd name="T36" fmla="*/ 522 w 731"/>
                  <a:gd name="T37" fmla="*/ 732 h 828"/>
                  <a:gd name="T38" fmla="*/ 522 w 731"/>
                  <a:gd name="T39" fmla="*/ 788 h 828"/>
                  <a:gd name="T40" fmla="*/ 482 w 731"/>
                  <a:gd name="T41" fmla="*/ 828 h 8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731" h="828">
                    <a:moveTo>
                      <a:pt x="482" y="828"/>
                    </a:moveTo>
                    <a:cubicBezTo>
                      <a:pt x="460" y="828"/>
                      <a:pt x="443" y="810"/>
                      <a:pt x="443" y="788"/>
                    </a:cubicBezTo>
                    <a:cubicBezTo>
                      <a:pt x="443" y="732"/>
                      <a:pt x="443" y="732"/>
                      <a:pt x="443" y="732"/>
                    </a:cubicBezTo>
                    <a:cubicBezTo>
                      <a:pt x="443" y="697"/>
                      <a:pt x="463" y="656"/>
                      <a:pt x="492" y="635"/>
                    </a:cubicBezTo>
                    <a:cubicBezTo>
                      <a:pt x="493" y="634"/>
                      <a:pt x="652" y="516"/>
                      <a:pt x="652" y="366"/>
                    </a:cubicBezTo>
                    <a:cubicBezTo>
                      <a:pt x="652" y="208"/>
                      <a:pt x="523" y="79"/>
                      <a:pt x="365" y="79"/>
                    </a:cubicBezTo>
                    <a:cubicBezTo>
                      <a:pt x="207" y="79"/>
                      <a:pt x="79" y="208"/>
                      <a:pt x="79" y="366"/>
                    </a:cubicBezTo>
                    <a:cubicBezTo>
                      <a:pt x="79" y="517"/>
                      <a:pt x="237" y="634"/>
                      <a:pt x="239" y="635"/>
                    </a:cubicBezTo>
                    <a:cubicBezTo>
                      <a:pt x="267" y="656"/>
                      <a:pt x="288" y="697"/>
                      <a:pt x="288" y="732"/>
                    </a:cubicBezTo>
                    <a:cubicBezTo>
                      <a:pt x="288" y="788"/>
                      <a:pt x="288" y="788"/>
                      <a:pt x="288" y="788"/>
                    </a:cubicBezTo>
                    <a:cubicBezTo>
                      <a:pt x="288" y="810"/>
                      <a:pt x="270" y="828"/>
                      <a:pt x="248" y="828"/>
                    </a:cubicBezTo>
                    <a:cubicBezTo>
                      <a:pt x="226" y="828"/>
                      <a:pt x="209" y="810"/>
                      <a:pt x="209" y="788"/>
                    </a:cubicBezTo>
                    <a:cubicBezTo>
                      <a:pt x="209" y="732"/>
                      <a:pt x="209" y="732"/>
                      <a:pt x="209" y="732"/>
                    </a:cubicBezTo>
                    <a:cubicBezTo>
                      <a:pt x="209" y="722"/>
                      <a:pt x="200" y="705"/>
                      <a:pt x="192" y="699"/>
                    </a:cubicBezTo>
                    <a:cubicBezTo>
                      <a:pt x="184" y="693"/>
                      <a:pt x="0" y="556"/>
                      <a:pt x="0" y="366"/>
                    </a:cubicBezTo>
                    <a:cubicBezTo>
                      <a:pt x="0" y="164"/>
                      <a:pt x="164" y="0"/>
                      <a:pt x="365" y="0"/>
                    </a:cubicBezTo>
                    <a:cubicBezTo>
                      <a:pt x="567" y="0"/>
                      <a:pt x="731" y="164"/>
                      <a:pt x="731" y="366"/>
                    </a:cubicBezTo>
                    <a:cubicBezTo>
                      <a:pt x="731" y="556"/>
                      <a:pt x="546" y="693"/>
                      <a:pt x="539" y="699"/>
                    </a:cubicBezTo>
                    <a:cubicBezTo>
                      <a:pt x="531" y="705"/>
                      <a:pt x="522" y="722"/>
                      <a:pt x="522" y="732"/>
                    </a:cubicBezTo>
                    <a:cubicBezTo>
                      <a:pt x="522" y="788"/>
                      <a:pt x="522" y="788"/>
                      <a:pt x="522" y="788"/>
                    </a:cubicBezTo>
                    <a:cubicBezTo>
                      <a:pt x="522" y="810"/>
                      <a:pt x="504" y="828"/>
                      <a:pt x="482" y="82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67" name="Freeform 14"/>
              <p:cNvSpPr/>
              <p:nvPr/>
            </p:nvSpPr>
            <p:spPr bwMode="auto">
              <a:xfrm>
                <a:off x="914397" y="19137281"/>
                <a:ext cx="1274760" cy="1193801"/>
              </a:xfrm>
              <a:custGeom>
                <a:avLst/>
                <a:gdLst>
                  <a:gd name="T0" fmla="*/ 301 w 301"/>
                  <a:gd name="T1" fmla="*/ 0 h 282"/>
                  <a:gd name="T2" fmla="*/ 301 w 301"/>
                  <a:gd name="T3" fmla="*/ 107 h 282"/>
                  <a:gd name="T4" fmla="*/ 249 w 301"/>
                  <a:gd name="T5" fmla="*/ 195 h 282"/>
                  <a:gd name="T6" fmla="*/ 190 w 301"/>
                  <a:gd name="T7" fmla="*/ 252 h 282"/>
                  <a:gd name="T8" fmla="*/ 150 w 301"/>
                  <a:gd name="T9" fmla="*/ 282 h 282"/>
                  <a:gd name="T10" fmla="*/ 111 w 301"/>
                  <a:gd name="T11" fmla="*/ 252 h 282"/>
                  <a:gd name="T12" fmla="*/ 52 w 301"/>
                  <a:gd name="T13" fmla="*/ 195 h 282"/>
                  <a:gd name="T14" fmla="*/ 0 w 301"/>
                  <a:gd name="T15" fmla="*/ 107 h 282"/>
                  <a:gd name="T16" fmla="*/ 0 w 301"/>
                  <a:gd name="T17" fmla="*/ 0 h 282"/>
                  <a:gd name="T18" fmla="*/ 301 w 301"/>
                  <a:gd name="T19" fmla="*/ 0 h 2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01" h="282">
                    <a:moveTo>
                      <a:pt x="301" y="0"/>
                    </a:moveTo>
                    <a:cubicBezTo>
                      <a:pt x="301" y="0"/>
                      <a:pt x="301" y="85"/>
                      <a:pt x="301" y="107"/>
                    </a:cubicBezTo>
                    <a:cubicBezTo>
                      <a:pt x="301" y="152"/>
                      <a:pt x="277" y="176"/>
                      <a:pt x="249" y="195"/>
                    </a:cubicBezTo>
                    <a:cubicBezTo>
                      <a:pt x="221" y="213"/>
                      <a:pt x="199" y="230"/>
                      <a:pt x="190" y="252"/>
                    </a:cubicBezTo>
                    <a:cubicBezTo>
                      <a:pt x="190" y="252"/>
                      <a:pt x="185" y="282"/>
                      <a:pt x="150" y="282"/>
                    </a:cubicBezTo>
                    <a:cubicBezTo>
                      <a:pt x="116" y="282"/>
                      <a:pt x="111" y="252"/>
                      <a:pt x="111" y="252"/>
                    </a:cubicBezTo>
                    <a:cubicBezTo>
                      <a:pt x="102" y="230"/>
                      <a:pt x="79" y="213"/>
                      <a:pt x="52" y="195"/>
                    </a:cubicBezTo>
                    <a:cubicBezTo>
                      <a:pt x="24" y="176"/>
                      <a:pt x="0" y="152"/>
                      <a:pt x="0" y="107"/>
                    </a:cubicBezTo>
                    <a:cubicBezTo>
                      <a:pt x="0" y="85"/>
                      <a:pt x="0" y="0"/>
                      <a:pt x="0" y="0"/>
                    </a:cubicBezTo>
                    <a:lnTo>
                      <a:pt x="30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68" name="Freeform 15"/>
              <p:cNvSpPr/>
              <p:nvPr/>
            </p:nvSpPr>
            <p:spPr bwMode="auto">
              <a:xfrm>
                <a:off x="744540" y="19229362"/>
                <a:ext cx="1614483" cy="225429"/>
              </a:xfrm>
              <a:custGeom>
                <a:avLst/>
                <a:gdLst>
                  <a:gd name="T0" fmla="*/ 354 w 381"/>
                  <a:gd name="T1" fmla="*/ 53 h 53"/>
                  <a:gd name="T2" fmla="*/ 26 w 381"/>
                  <a:gd name="T3" fmla="*/ 53 h 53"/>
                  <a:gd name="T4" fmla="*/ 0 w 381"/>
                  <a:gd name="T5" fmla="*/ 27 h 53"/>
                  <a:gd name="T6" fmla="*/ 26 w 381"/>
                  <a:gd name="T7" fmla="*/ 0 h 53"/>
                  <a:gd name="T8" fmla="*/ 354 w 381"/>
                  <a:gd name="T9" fmla="*/ 0 h 53"/>
                  <a:gd name="T10" fmla="*/ 381 w 381"/>
                  <a:gd name="T11" fmla="*/ 27 h 53"/>
                  <a:gd name="T12" fmla="*/ 354 w 381"/>
                  <a:gd name="T13" fmla="*/ 53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81" h="53">
                    <a:moveTo>
                      <a:pt x="354" y="53"/>
                    </a:moveTo>
                    <a:cubicBezTo>
                      <a:pt x="26" y="53"/>
                      <a:pt x="26" y="53"/>
                      <a:pt x="26" y="53"/>
                    </a:cubicBezTo>
                    <a:cubicBezTo>
                      <a:pt x="12" y="53"/>
                      <a:pt x="0" y="41"/>
                      <a:pt x="0" y="27"/>
                    </a:cubicBezTo>
                    <a:cubicBezTo>
                      <a:pt x="0" y="12"/>
                      <a:pt x="12" y="0"/>
                      <a:pt x="26" y="0"/>
                    </a:cubicBezTo>
                    <a:cubicBezTo>
                      <a:pt x="354" y="0"/>
                      <a:pt x="354" y="0"/>
                      <a:pt x="354" y="0"/>
                    </a:cubicBezTo>
                    <a:cubicBezTo>
                      <a:pt x="369" y="0"/>
                      <a:pt x="381" y="12"/>
                      <a:pt x="381" y="27"/>
                    </a:cubicBezTo>
                    <a:cubicBezTo>
                      <a:pt x="381" y="41"/>
                      <a:pt x="369" y="53"/>
                      <a:pt x="354" y="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69" name="Freeform 16"/>
              <p:cNvSpPr/>
              <p:nvPr/>
            </p:nvSpPr>
            <p:spPr bwMode="auto">
              <a:xfrm>
                <a:off x="744540" y="19513521"/>
                <a:ext cx="1614483" cy="220661"/>
              </a:xfrm>
              <a:custGeom>
                <a:avLst/>
                <a:gdLst>
                  <a:gd name="T0" fmla="*/ 354 w 381"/>
                  <a:gd name="T1" fmla="*/ 52 h 52"/>
                  <a:gd name="T2" fmla="*/ 26 w 381"/>
                  <a:gd name="T3" fmla="*/ 52 h 52"/>
                  <a:gd name="T4" fmla="*/ 0 w 381"/>
                  <a:gd name="T5" fmla="*/ 26 h 52"/>
                  <a:gd name="T6" fmla="*/ 26 w 381"/>
                  <a:gd name="T7" fmla="*/ 0 h 52"/>
                  <a:gd name="T8" fmla="*/ 354 w 381"/>
                  <a:gd name="T9" fmla="*/ 0 h 52"/>
                  <a:gd name="T10" fmla="*/ 381 w 381"/>
                  <a:gd name="T11" fmla="*/ 26 h 52"/>
                  <a:gd name="T12" fmla="*/ 354 w 381"/>
                  <a:gd name="T13" fmla="*/ 52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81" h="52">
                    <a:moveTo>
                      <a:pt x="354" y="52"/>
                    </a:moveTo>
                    <a:cubicBezTo>
                      <a:pt x="26" y="52"/>
                      <a:pt x="26" y="52"/>
                      <a:pt x="26" y="52"/>
                    </a:cubicBezTo>
                    <a:cubicBezTo>
                      <a:pt x="12" y="52"/>
                      <a:pt x="0" y="41"/>
                      <a:pt x="0" y="26"/>
                    </a:cubicBezTo>
                    <a:cubicBezTo>
                      <a:pt x="0" y="12"/>
                      <a:pt x="12" y="0"/>
                      <a:pt x="26" y="0"/>
                    </a:cubicBezTo>
                    <a:cubicBezTo>
                      <a:pt x="354" y="0"/>
                      <a:pt x="354" y="0"/>
                      <a:pt x="354" y="0"/>
                    </a:cubicBezTo>
                    <a:cubicBezTo>
                      <a:pt x="369" y="0"/>
                      <a:pt x="381" y="12"/>
                      <a:pt x="381" y="26"/>
                    </a:cubicBezTo>
                    <a:cubicBezTo>
                      <a:pt x="381" y="41"/>
                      <a:pt x="369" y="52"/>
                      <a:pt x="354" y="5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70" name="Freeform 17"/>
              <p:cNvSpPr/>
              <p:nvPr/>
            </p:nvSpPr>
            <p:spPr bwMode="auto">
              <a:xfrm>
                <a:off x="1254127" y="18060958"/>
                <a:ext cx="592140" cy="147635"/>
              </a:xfrm>
              <a:custGeom>
                <a:avLst/>
                <a:gdLst>
                  <a:gd name="T0" fmla="*/ 123 w 140"/>
                  <a:gd name="T1" fmla="*/ 35 h 35"/>
                  <a:gd name="T2" fmla="*/ 18 w 140"/>
                  <a:gd name="T3" fmla="*/ 35 h 35"/>
                  <a:gd name="T4" fmla="*/ 0 w 140"/>
                  <a:gd name="T5" fmla="*/ 17 h 35"/>
                  <a:gd name="T6" fmla="*/ 18 w 140"/>
                  <a:gd name="T7" fmla="*/ 0 h 35"/>
                  <a:gd name="T8" fmla="*/ 123 w 140"/>
                  <a:gd name="T9" fmla="*/ 0 h 35"/>
                  <a:gd name="T10" fmla="*/ 140 w 140"/>
                  <a:gd name="T11" fmla="*/ 17 h 35"/>
                  <a:gd name="T12" fmla="*/ 123 w 140"/>
                  <a:gd name="T13" fmla="*/ 35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0" h="35">
                    <a:moveTo>
                      <a:pt x="123" y="35"/>
                    </a:moveTo>
                    <a:cubicBezTo>
                      <a:pt x="18" y="35"/>
                      <a:pt x="18" y="35"/>
                      <a:pt x="18" y="35"/>
                    </a:cubicBezTo>
                    <a:cubicBezTo>
                      <a:pt x="8" y="35"/>
                      <a:pt x="0" y="27"/>
                      <a:pt x="0" y="17"/>
                    </a:cubicBezTo>
                    <a:cubicBezTo>
                      <a:pt x="0" y="8"/>
                      <a:pt x="8" y="0"/>
                      <a:pt x="18" y="0"/>
                    </a:cubicBezTo>
                    <a:cubicBezTo>
                      <a:pt x="123" y="0"/>
                      <a:pt x="123" y="0"/>
                      <a:pt x="123" y="0"/>
                    </a:cubicBezTo>
                    <a:cubicBezTo>
                      <a:pt x="133" y="0"/>
                      <a:pt x="140" y="8"/>
                      <a:pt x="140" y="17"/>
                    </a:cubicBezTo>
                    <a:cubicBezTo>
                      <a:pt x="140" y="27"/>
                      <a:pt x="133" y="35"/>
                      <a:pt x="123" y="3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71" name="Freeform 18"/>
              <p:cNvSpPr/>
              <p:nvPr/>
            </p:nvSpPr>
            <p:spPr bwMode="auto">
              <a:xfrm>
                <a:off x="1198564" y="17806973"/>
                <a:ext cx="706434" cy="147635"/>
              </a:xfrm>
              <a:custGeom>
                <a:avLst/>
                <a:gdLst>
                  <a:gd name="T0" fmla="*/ 149 w 167"/>
                  <a:gd name="T1" fmla="*/ 35 h 35"/>
                  <a:gd name="T2" fmla="*/ 18 w 167"/>
                  <a:gd name="T3" fmla="*/ 35 h 35"/>
                  <a:gd name="T4" fmla="*/ 0 w 167"/>
                  <a:gd name="T5" fmla="*/ 17 h 35"/>
                  <a:gd name="T6" fmla="*/ 18 w 167"/>
                  <a:gd name="T7" fmla="*/ 0 h 35"/>
                  <a:gd name="T8" fmla="*/ 149 w 167"/>
                  <a:gd name="T9" fmla="*/ 0 h 35"/>
                  <a:gd name="T10" fmla="*/ 167 w 167"/>
                  <a:gd name="T11" fmla="*/ 17 h 35"/>
                  <a:gd name="T12" fmla="*/ 149 w 167"/>
                  <a:gd name="T13" fmla="*/ 35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7" h="35">
                    <a:moveTo>
                      <a:pt x="149" y="35"/>
                    </a:moveTo>
                    <a:cubicBezTo>
                      <a:pt x="18" y="35"/>
                      <a:pt x="18" y="35"/>
                      <a:pt x="18" y="35"/>
                    </a:cubicBezTo>
                    <a:cubicBezTo>
                      <a:pt x="8" y="35"/>
                      <a:pt x="0" y="27"/>
                      <a:pt x="0" y="17"/>
                    </a:cubicBezTo>
                    <a:cubicBezTo>
                      <a:pt x="0" y="8"/>
                      <a:pt x="8" y="0"/>
                      <a:pt x="18" y="0"/>
                    </a:cubicBezTo>
                    <a:cubicBezTo>
                      <a:pt x="149" y="0"/>
                      <a:pt x="149" y="0"/>
                      <a:pt x="149" y="0"/>
                    </a:cubicBezTo>
                    <a:cubicBezTo>
                      <a:pt x="159" y="0"/>
                      <a:pt x="167" y="8"/>
                      <a:pt x="167" y="17"/>
                    </a:cubicBezTo>
                    <a:cubicBezTo>
                      <a:pt x="167" y="27"/>
                      <a:pt x="159" y="35"/>
                      <a:pt x="149" y="3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72" name="Freeform 19"/>
              <p:cNvSpPr/>
              <p:nvPr/>
            </p:nvSpPr>
            <p:spPr bwMode="auto">
              <a:xfrm>
                <a:off x="1104900" y="17548212"/>
                <a:ext cx="889002" cy="149227"/>
              </a:xfrm>
              <a:custGeom>
                <a:avLst/>
                <a:gdLst>
                  <a:gd name="T0" fmla="*/ 193 w 210"/>
                  <a:gd name="T1" fmla="*/ 35 h 35"/>
                  <a:gd name="T2" fmla="*/ 18 w 210"/>
                  <a:gd name="T3" fmla="*/ 35 h 35"/>
                  <a:gd name="T4" fmla="*/ 0 w 210"/>
                  <a:gd name="T5" fmla="*/ 18 h 35"/>
                  <a:gd name="T6" fmla="*/ 18 w 210"/>
                  <a:gd name="T7" fmla="*/ 0 h 35"/>
                  <a:gd name="T8" fmla="*/ 193 w 210"/>
                  <a:gd name="T9" fmla="*/ 0 h 35"/>
                  <a:gd name="T10" fmla="*/ 210 w 210"/>
                  <a:gd name="T11" fmla="*/ 18 h 35"/>
                  <a:gd name="T12" fmla="*/ 193 w 210"/>
                  <a:gd name="T13" fmla="*/ 35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0" h="35">
                    <a:moveTo>
                      <a:pt x="193" y="35"/>
                    </a:moveTo>
                    <a:cubicBezTo>
                      <a:pt x="18" y="35"/>
                      <a:pt x="18" y="35"/>
                      <a:pt x="18" y="35"/>
                    </a:cubicBezTo>
                    <a:cubicBezTo>
                      <a:pt x="8" y="35"/>
                      <a:pt x="0" y="28"/>
                      <a:pt x="0" y="18"/>
                    </a:cubicBezTo>
                    <a:cubicBezTo>
                      <a:pt x="0" y="8"/>
                      <a:pt x="8" y="0"/>
                      <a:pt x="18" y="0"/>
                    </a:cubicBezTo>
                    <a:cubicBezTo>
                      <a:pt x="193" y="0"/>
                      <a:pt x="193" y="0"/>
                      <a:pt x="193" y="0"/>
                    </a:cubicBezTo>
                    <a:cubicBezTo>
                      <a:pt x="203" y="0"/>
                      <a:pt x="210" y="8"/>
                      <a:pt x="210" y="18"/>
                    </a:cubicBezTo>
                    <a:cubicBezTo>
                      <a:pt x="210" y="28"/>
                      <a:pt x="203" y="35"/>
                      <a:pt x="193" y="3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73" name="Freeform 20"/>
              <p:cNvSpPr/>
              <p:nvPr/>
            </p:nvSpPr>
            <p:spPr bwMode="auto">
              <a:xfrm>
                <a:off x="584202" y="17243405"/>
                <a:ext cx="525466" cy="147635"/>
              </a:xfrm>
              <a:custGeom>
                <a:avLst/>
                <a:gdLst>
                  <a:gd name="T0" fmla="*/ 106 w 124"/>
                  <a:gd name="T1" fmla="*/ 35 h 35"/>
                  <a:gd name="T2" fmla="*/ 17 w 124"/>
                  <a:gd name="T3" fmla="*/ 35 h 35"/>
                  <a:gd name="T4" fmla="*/ 0 w 124"/>
                  <a:gd name="T5" fmla="*/ 18 h 35"/>
                  <a:gd name="T6" fmla="*/ 17 w 124"/>
                  <a:gd name="T7" fmla="*/ 0 h 35"/>
                  <a:gd name="T8" fmla="*/ 106 w 124"/>
                  <a:gd name="T9" fmla="*/ 0 h 35"/>
                  <a:gd name="T10" fmla="*/ 124 w 124"/>
                  <a:gd name="T11" fmla="*/ 18 h 35"/>
                  <a:gd name="T12" fmla="*/ 106 w 124"/>
                  <a:gd name="T13" fmla="*/ 35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4" h="35">
                    <a:moveTo>
                      <a:pt x="106" y="35"/>
                    </a:moveTo>
                    <a:cubicBezTo>
                      <a:pt x="17" y="35"/>
                      <a:pt x="17" y="35"/>
                      <a:pt x="17" y="35"/>
                    </a:cubicBezTo>
                    <a:cubicBezTo>
                      <a:pt x="7" y="35"/>
                      <a:pt x="0" y="27"/>
                      <a:pt x="0" y="18"/>
                    </a:cubicBezTo>
                    <a:cubicBezTo>
                      <a:pt x="0" y="8"/>
                      <a:pt x="7" y="0"/>
                      <a:pt x="17" y="0"/>
                    </a:cubicBezTo>
                    <a:cubicBezTo>
                      <a:pt x="106" y="0"/>
                      <a:pt x="106" y="0"/>
                      <a:pt x="106" y="0"/>
                    </a:cubicBezTo>
                    <a:cubicBezTo>
                      <a:pt x="116" y="0"/>
                      <a:pt x="124" y="8"/>
                      <a:pt x="124" y="18"/>
                    </a:cubicBezTo>
                    <a:cubicBezTo>
                      <a:pt x="124" y="27"/>
                      <a:pt x="116" y="35"/>
                      <a:pt x="106" y="3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74" name="Freeform 21"/>
              <p:cNvSpPr/>
              <p:nvPr/>
            </p:nvSpPr>
            <p:spPr bwMode="auto">
              <a:xfrm>
                <a:off x="1993903" y="17243414"/>
                <a:ext cx="525466" cy="147635"/>
              </a:xfrm>
              <a:custGeom>
                <a:avLst/>
                <a:gdLst>
                  <a:gd name="T0" fmla="*/ 106 w 124"/>
                  <a:gd name="T1" fmla="*/ 35 h 35"/>
                  <a:gd name="T2" fmla="*/ 17 w 124"/>
                  <a:gd name="T3" fmla="*/ 35 h 35"/>
                  <a:gd name="T4" fmla="*/ 0 w 124"/>
                  <a:gd name="T5" fmla="*/ 18 h 35"/>
                  <a:gd name="T6" fmla="*/ 17 w 124"/>
                  <a:gd name="T7" fmla="*/ 0 h 35"/>
                  <a:gd name="T8" fmla="*/ 106 w 124"/>
                  <a:gd name="T9" fmla="*/ 0 h 35"/>
                  <a:gd name="T10" fmla="*/ 124 w 124"/>
                  <a:gd name="T11" fmla="*/ 18 h 35"/>
                  <a:gd name="T12" fmla="*/ 106 w 124"/>
                  <a:gd name="T13" fmla="*/ 35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4" h="35">
                    <a:moveTo>
                      <a:pt x="106" y="35"/>
                    </a:moveTo>
                    <a:cubicBezTo>
                      <a:pt x="17" y="35"/>
                      <a:pt x="17" y="35"/>
                      <a:pt x="17" y="35"/>
                    </a:cubicBezTo>
                    <a:cubicBezTo>
                      <a:pt x="8" y="35"/>
                      <a:pt x="0" y="27"/>
                      <a:pt x="0" y="18"/>
                    </a:cubicBezTo>
                    <a:cubicBezTo>
                      <a:pt x="0" y="8"/>
                      <a:pt x="8" y="0"/>
                      <a:pt x="17" y="0"/>
                    </a:cubicBezTo>
                    <a:cubicBezTo>
                      <a:pt x="106" y="0"/>
                      <a:pt x="106" y="0"/>
                      <a:pt x="106" y="0"/>
                    </a:cubicBezTo>
                    <a:cubicBezTo>
                      <a:pt x="116" y="0"/>
                      <a:pt x="124" y="8"/>
                      <a:pt x="124" y="18"/>
                    </a:cubicBezTo>
                    <a:cubicBezTo>
                      <a:pt x="124" y="27"/>
                      <a:pt x="116" y="35"/>
                      <a:pt x="106" y="3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75" name="Freeform 22"/>
              <p:cNvSpPr/>
              <p:nvPr/>
            </p:nvSpPr>
            <p:spPr bwMode="auto">
              <a:xfrm>
                <a:off x="1833565" y="16603653"/>
                <a:ext cx="431802" cy="423860"/>
              </a:xfrm>
              <a:custGeom>
                <a:avLst/>
                <a:gdLst>
                  <a:gd name="T0" fmla="*/ 20 w 102"/>
                  <a:gd name="T1" fmla="*/ 100 h 100"/>
                  <a:gd name="T2" fmla="*/ 7 w 102"/>
                  <a:gd name="T3" fmla="*/ 95 h 100"/>
                  <a:gd name="T4" fmla="*/ 7 w 102"/>
                  <a:gd name="T5" fmla="*/ 70 h 100"/>
                  <a:gd name="T6" fmla="*/ 70 w 102"/>
                  <a:gd name="T7" fmla="*/ 7 h 100"/>
                  <a:gd name="T8" fmla="*/ 95 w 102"/>
                  <a:gd name="T9" fmla="*/ 7 h 100"/>
                  <a:gd name="T10" fmla="*/ 95 w 102"/>
                  <a:gd name="T11" fmla="*/ 32 h 100"/>
                  <a:gd name="T12" fmla="*/ 32 w 102"/>
                  <a:gd name="T13" fmla="*/ 95 h 100"/>
                  <a:gd name="T14" fmla="*/ 20 w 102"/>
                  <a:gd name="T15" fmla="*/ 100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2" h="100">
                    <a:moveTo>
                      <a:pt x="20" y="100"/>
                    </a:moveTo>
                    <a:cubicBezTo>
                      <a:pt x="15" y="100"/>
                      <a:pt x="11" y="98"/>
                      <a:pt x="7" y="95"/>
                    </a:cubicBezTo>
                    <a:cubicBezTo>
                      <a:pt x="0" y="88"/>
                      <a:pt x="0" y="77"/>
                      <a:pt x="7" y="70"/>
                    </a:cubicBezTo>
                    <a:cubicBezTo>
                      <a:pt x="70" y="7"/>
                      <a:pt x="70" y="7"/>
                      <a:pt x="70" y="7"/>
                    </a:cubicBezTo>
                    <a:cubicBezTo>
                      <a:pt x="77" y="0"/>
                      <a:pt x="88" y="0"/>
                      <a:pt x="95" y="7"/>
                    </a:cubicBezTo>
                    <a:cubicBezTo>
                      <a:pt x="102" y="14"/>
                      <a:pt x="102" y="25"/>
                      <a:pt x="95" y="32"/>
                    </a:cubicBezTo>
                    <a:cubicBezTo>
                      <a:pt x="32" y="95"/>
                      <a:pt x="32" y="95"/>
                      <a:pt x="32" y="95"/>
                    </a:cubicBezTo>
                    <a:cubicBezTo>
                      <a:pt x="28" y="98"/>
                      <a:pt x="24" y="100"/>
                      <a:pt x="20" y="10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76" name="Freeform 23"/>
              <p:cNvSpPr/>
              <p:nvPr/>
            </p:nvSpPr>
            <p:spPr bwMode="auto">
              <a:xfrm>
                <a:off x="1477964" y="16349667"/>
                <a:ext cx="147635" cy="525459"/>
              </a:xfrm>
              <a:custGeom>
                <a:avLst/>
                <a:gdLst>
                  <a:gd name="T0" fmla="*/ 17 w 35"/>
                  <a:gd name="T1" fmla="*/ 124 h 124"/>
                  <a:gd name="T2" fmla="*/ 0 w 35"/>
                  <a:gd name="T3" fmla="*/ 107 h 124"/>
                  <a:gd name="T4" fmla="*/ 0 w 35"/>
                  <a:gd name="T5" fmla="*/ 17 h 124"/>
                  <a:gd name="T6" fmla="*/ 17 w 35"/>
                  <a:gd name="T7" fmla="*/ 0 h 124"/>
                  <a:gd name="T8" fmla="*/ 35 w 35"/>
                  <a:gd name="T9" fmla="*/ 17 h 124"/>
                  <a:gd name="T10" fmla="*/ 35 w 35"/>
                  <a:gd name="T11" fmla="*/ 107 h 124"/>
                  <a:gd name="T12" fmla="*/ 17 w 35"/>
                  <a:gd name="T13" fmla="*/ 124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5" h="124">
                    <a:moveTo>
                      <a:pt x="17" y="124"/>
                    </a:moveTo>
                    <a:cubicBezTo>
                      <a:pt x="8" y="124"/>
                      <a:pt x="0" y="116"/>
                      <a:pt x="0" y="107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8"/>
                      <a:pt x="8" y="0"/>
                      <a:pt x="17" y="0"/>
                    </a:cubicBezTo>
                    <a:cubicBezTo>
                      <a:pt x="27" y="0"/>
                      <a:pt x="35" y="8"/>
                      <a:pt x="35" y="17"/>
                    </a:cubicBezTo>
                    <a:cubicBezTo>
                      <a:pt x="35" y="107"/>
                      <a:pt x="35" y="107"/>
                      <a:pt x="35" y="107"/>
                    </a:cubicBezTo>
                    <a:cubicBezTo>
                      <a:pt x="35" y="116"/>
                      <a:pt x="27" y="124"/>
                      <a:pt x="17" y="12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77" name="Freeform 24"/>
              <p:cNvSpPr/>
              <p:nvPr/>
            </p:nvSpPr>
            <p:spPr bwMode="auto">
              <a:xfrm>
                <a:off x="838204" y="16603661"/>
                <a:ext cx="428627" cy="423860"/>
              </a:xfrm>
              <a:custGeom>
                <a:avLst/>
                <a:gdLst>
                  <a:gd name="T0" fmla="*/ 82 w 101"/>
                  <a:gd name="T1" fmla="*/ 100 h 100"/>
                  <a:gd name="T2" fmla="*/ 70 w 101"/>
                  <a:gd name="T3" fmla="*/ 95 h 100"/>
                  <a:gd name="T4" fmla="*/ 7 w 101"/>
                  <a:gd name="T5" fmla="*/ 32 h 100"/>
                  <a:gd name="T6" fmla="*/ 7 w 101"/>
                  <a:gd name="T7" fmla="*/ 7 h 100"/>
                  <a:gd name="T8" fmla="*/ 31 w 101"/>
                  <a:gd name="T9" fmla="*/ 7 h 100"/>
                  <a:gd name="T10" fmla="*/ 94 w 101"/>
                  <a:gd name="T11" fmla="*/ 70 h 100"/>
                  <a:gd name="T12" fmla="*/ 94 w 101"/>
                  <a:gd name="T13" fmla="*/ 95 h 100"/>
                  <a:gd name="T14" fmla="*/ 82 w 101"/>
                  <a:gd name="T15" fmla="*/ 100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1" h="100">
                    <a:moveTo>
                      <a:pt x="82" y="100"/>
                    </a:moveTo>
                    <a:cubicBezTo>
                      <a:pt x="77" y="100"/>
                      <a:pt x="73" y="98"/>
                      <a:pt x="70" y="95"/>
                    </a:cubicBezTo>
                    <a:cubicBezTo>
                      <a:pt x="7" y="32"/>
                      <a:pt x="7" y="32"/>
                      <a:pt x="7" y="32"/>
                    </a:cubicBezTo>
                    <a:cubicBezTo>
                      <a:pt x="0" y="25"/>
                      <a:pt x="0" y="14"/>
                      <a:pt x="7" y="7"/>
                    </a:cubicBezTo>
                    <a:cubicBezTo>
                      <a:pt x="13" y="0"/>
                      <a:pt x="24" y="0"/>
                      <a:pt x="31" y="7"/>
                    </a:cubicBezTo>
                    <a:cubicBezTo>
                      <a:pt x="94" y="70"/>
                      <a:pt x="94" y="70"/>
                      <a:pt x="94" y="70"/>
                    </a:cubicBezTo>
                    <a:cubicBezTo>
                      <a:pt x="101" y="77"/>
                      <a:pt x="101" y="88"/>
                      <a:pt x="94" y="95"/>
                    </a:cubicBezTo>
                    <a:cubicBezTo>
                      <a:pt x="91" y="98"/>
                      <a:pt x="86" y="100"/>
                      <a:pt x="82" y="10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78" name="文本框 175"/>
            <p:cNvSpPr txBox="1"/>
            <p:nvPr/>
          </p:nvSpPr>
          <p:spPr>
            <a:xfrm>
              <a:off x="8864502" y="3852182"/>
              <a:ext cx="1031051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2000" b="1">
                  <a:blipFill dpi="0" rotWithShape="1">
                    <a:blip r:embed="rId8"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/>
                    <a:stretch>
                      <a:fillRect/>
                    </a:stretch>
                  </a:blip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导师： </a:t>
              </a:r>
              <a:endParaRPr lang="zh-CN" altLang="en-US" sz="2000" b="1" dirty="0">
                <a:blipFill dpi="0" rotWithShape="1">
                  <a:blip r:embed="rId8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79" name="直接连接符 78"/>
            <p:cNvCxnSpPr/>
            <p:nvPr/>
          </p:nvCxnSpPr>
          <p:spPr>
            <a:xfrm>
              <a:off x="8942419" y="4252292"/>
              <a:ext cx="2357003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0" name="KSO_Shape"/>
            <p:cNvSpPr/>
            <p:nvPr/>
          </p:nvSpPr>
          <p:spPr bwMode="auto">
            <a:xfrm>
              <a:off x="8378522" y="4606874"/>
              <a:ext cx="529018" cy="529900"/>
            </a:xfrm>
            <a:custGeom>
              <a:avLst/>
              <a:gdLst>
                <a:gd name="T0" fmla="*/ 923363 w 1752600"/>
                <a:gd name="T1" fmla="*/ 1417153 h 1754188"/>
                <a:gd name="T2" fmla="*/ 958587 w 1752600"/>
                <a:gd name="T3" fmla="*/ 1476612 h 1754188"/>
                <a:gd name="T4" fmla="*/ 945181 w 1752600"/>
                <a:gd name="T5" fmla="*/ 1530763 h 1754188"/>
                <a:gd name="T6" fmla="*/ 886299 w 1752600"/>
                <a:gd name="T7" fmla="*/ 1566067 h 1754188"/>
                <a:gd name="T8" fmla="*/ 832675 w 1752600"/>
                <a:gd name="T9" fmla="*/ 1552795 h 1754188"/>
                <a:gd name="T10" fmla="*/ 797714 w 1752600"/>
                <a:gd name="T11" fmla="*/ 1493335 h 1754188"/>
                <a:gd name="T12" fmla="*/ 810857 w 1752600"/>
                <a:gd name="T13" fmla="*/ 1439185 h 1754188"/>
                <a:gd name="T14" fmla="*/ 869739 w 1752600"/>
                <a:gd name="T15" fmla="*/ 1403616 h 1754188"/>
                <a:gd name="T16" fmla="*/ 1526266 w 1752600"/>
                <a:gd name="T17" fmla="*/ 809406 h 1754188"/>
                <a:gd name="T18" fmla="*/ 1561836 w 1752600"/>
                <a:gd name="T19" fmla="*/ 868866 h 1754188"/>
                <a:gd name="T20" fmla="*/ 1548298 w 1752600"/>
                <a:gd name="T21" fmla="*/ 923016 h 1754188"/>
                <a:gd name="T22" fmla="*/ 1488839 w 1752600"/>
                <a:gd name="T23" fmla="*/ 958586 h 1754188"/>
                <a:gd name="T24" fmla="*/ 1434954 w 1752600"/>
                <a:gd name="T25" fmla="*/ 945048 h 1754188"/>
                <a:gd name="T26" fmla="*/ 1399385 w 1752600"/>
                <a:gd name="T27" fmla="*/ 885589 h 1754188"/>
                <a:gd name="T28" fmla="*/ 1412922 w 1752600"/>
                <a:gd name="T29" fmla="*/ 831438 h 1754188"/>
                <a:gd name="T30" fmla="*/ 1472116 w 1752600"/>
                <a:gd name="T31" fmla="*/ 795869 h 1754188"/>
                <a:gd name="T32" fmla="*/ 931422 w 1752600"/>
                <a:gd name="T33" fmla="*/ 210375 h 1754188"/>
                <a:gd name="T34" fmla="*/ 985331 w 1752600"/>
                <a:gd name="T35" fmla="*/ 812351 h 1754188"/>
                <a:gd name="T36" fmla="*/ 997223 w 1752600"/>
                <a:gd name="T37" fmla="*/ 915108 h 1754188"/>
                <a:gd name="T38" fmla="*/ 946749 w 1752600"/>
                <a:gd name="T39" fmla="*/ 982906 h 1754188"/>
                <a:gd name="T40" fmla="*/ 857693 w 1752600"/>
                <a:gd name="T41" fmla="*/ 1003564 h 1754188"/>
                <a:gd name="T42" fmla="*/ 763351 w 1752600"/>
                <a:gd name="T43" fmla="*/ 937354 h 1754188"/>
                <a:gd name="T44" fmla="*/ 353480 w 1752600"/>
                <a:gd name="T45" fmla="*/ 893921 h 1754188"/>
                <a:gd name="T46" fmla="*/ 383342 w 1752600"/>
                <a:gd name="T47" fmla="*/ 820296 h 1754188"/>
                <a:gd name="T48" fmla="*/ 815147 w 1752600"/>
                <a:gd name="T49" fmla="*/ 764945 h 1754188"/>
                <a:gd name="T50" fmla="*/ 858486 w 1752600"/>
                <a:gd name="T51" fmla="*/ 180713 h 1754188"/>
                <a:gd name="T52" fmla="*/ 670516 w 1752600"/>
                <a:gd name="T53" fmla="*/ 152975 h 1754188"/>
                <a:gd name="T54" fmla="*/ 441192 w 1752600"/>
                <a:gd name="T55" fmla="*/ 263340 h 1754188"/>
                <a:gd name="T56" fmla="*/ 263181 w 1752600"/>
                <a:gd name="T57" fmla="*/ 441458 h 1754188"/>
                <a:gd name="T58" fmla="*/ 152883 w 1752600"/>
                <a:gd name="T59" fmla="*/ 670921 h 1754188"/>
                <a:gd name="T60" fmla="*/ 126168 w 1752600"/>
                <a:gd name="T61" fmla="*/ 934791 h 1754188"/>
                <a:gd name="T62" fmla="*/ 190707 w 1752600"/>
                <a:gd name="T63" fmla="*/ 1186485 h 1754188"/>
                <a:gd name="T64" fmla="*/ 332216 w 1752600"/>
                <a:gd name="T65" fmla="*/ 1396099 h 1754188"/>
                <a:gd name="T66" fmla="*/ 534297 w 1752600"/>
                <a:gd name="T67" fmla="*/ 1547221 h 1754188"/>
                <a:gd name="T68" fmla="*/ 780550 w 1752600"/>
                <a:gd name="T69" fmla="*/ 1623709 h 1754188"/>
                <a:gd name="T70" fmla="*/ 1045847 w 1752600"/>
                <a:gd name="T71" fmla="*/ 1610476 h 1754188"/>
                <a:gd name="T72" fmla="*/ 1281255 w 1752600"/>
                <a:gd name="T73" fmla="*/ 1511227 h 1754188"/>
                <a:gd name="T74" fmla="*/ 1467730 w 1752600"/>
                <a:gd name="T75" fmla="*/ 1341578 h 1754188"/>
                <a:gd name="T76" fmla="*/ 1588873 w 1752600"/>
                <a:gd name="T77" fmla="*/ 1118202 h 1754188"/>
                <a:gd name="T78" fmla="*/ 1628019 w 1752600"/>
                <a:gd name="T79" fmla="*/ 857509 h 1754188"/>
                <a:gd name="T80" fmla="*/ 1576176 w 1752600"/>
                <a:gd name="T81" fmla="*/ 601315 h 1754188"/>
                <a:gd name="T82" fmla="*/ 1444718 w 1752600"/>
                <a:gd name="T83" fmla="*/ 384820 h 1754188"/>
                <a:gd name="T84" fmla="*/ 1250573 w 1752600"/>
                <a:gd name="T85" fmla="*/ 224170 h 1754188"/>
                <a:gd name="T86" fmla="*/ 1009345 w 1752600"/>
                <a:gd name="T87" fmla="*/ 136037 h 1754188"/>
                <a:gd name="T88" fmla="*/ 987656 w 1752600"/>
                <a:gd name="T89" fmla="*/ 7146 h 1754188"/>
                <a:gd name="T90" fmla="*/ 1274907 w 1752600"/>
                <a:gd name="T91" fmla="*/ 96337 h 1754188"/>
                <a:gd name="T92" fmla="*/ 1510315 w 1752600"/>
                <a:gd name="T93" fmla="*/ 272074 h 1754188"/>
                <a:gd name="T94" fmla="*/ 1675101 w 1752600"/>
                <a:gd name="T95" fmla="*/ 516358 h 1754188"/>
                <a:gd name="T96" fmla="*/ 1749955 w 1752600"/>
                <a:gd name="T97" fmla="*/ 809605 h 1754188"/>
                <a:gd name="T98" fmla="*/ 1719273 w 1752600"/>
                <a:gd name="T99" fmla="*/ 1116879 h 1754188"/>
                <a:gd name="T100" fmla="*/ 1590724 w 1752600"/>
                <a:gd name="T101" fmla="*/ 1384453 h 1754188"/>
                <a:gd name="T102" fmla="*/ 1383353 w 1752600"/>
                <a:gd name="T103" fmla="*/ 1591949 h 1754188"/>
                <a:gd name="T104" fmla="*/ 1115940 w 1752600"/>
                <a:gd name="T105" fmla="*/ 1720576 h 1754188"/>
                <a:gd name="T106" fmla="*/ 809116 w 1752600"/>
                <a:gd name="T107" fmla="*/ 1751277 h 1754188"/>
                <a:gd name="T108" fmla="*/ 516046 w 1752600"/>
                <a:gd name="T109" fmla="*/ 1676377 h 1754188"/>
                <a:gd name="T110" fmla="*/ 271909 w 1752600"/>
                <a:gd name="T111" fmla="*/ 1511492 h 1754188"/>
                <a:gd name="T112" fmla="*/ 95750 w 1752600"/>
                <a:gd name="T113" fmla="*/ 1275941 h 1754188"/>
                <a:gd name="T114" fmla="*/ 6877 w 1752600"/>
                <a:gd name="T115" fmla="*/ 988782 h 1754188"/>
                <a:gd name="T116" fmla="*/ 22483 w 1752600"/>
                <a:gd name="T117" fmla="*/ 679126 h 1754188"/>
                <a:gd name="T118" fmla="*/ 138071 w 1752600"/>
                <a:gd name="T119" fmla="*/ 404935 h 1754188"/>
                <a:gd name="T120" fmla="*/ 335655 w 1752600"/>
                <a:gd name="T121" fmla="*/ 187117 h 1754188"/>
                <a:gd name="T122" fmla="*/ 595662 w 1752600"/>
                <a:gd name="T123" fmla="*/ 46051 h 1754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752600" h="1754188">
                  <a:moveTo>
                    <a:pt x="873945" y="1403350"/>
                  </a:moveTo>
                  <a:lnTo>
                    <a:pt x="877888" y="1403350"/>
                  </a:lnTo>
                  <a:lnTo>
                    <a:pt x="882356" y="1403350"/>
                  </a:lnTo>
                  <a:lnTo>
                    <a:pt x="886299" y="1403616"/>
                  </a:lnTo>
                  <a:lnTo>
                    <a:pt x="890505" y="1404146"/>
                  </a:lnTo>
                  <a:lnTo>
                    <a:pt x="894448" y="1404943"/>
                  </a:lnTo>
                  <a:lnTo>
                    <a:pt x="898128" y="1405739"/>
                  </a:lnTo>
                  <a:lnTo>
                    <a:pt x="901808" y="1406801"/>
                  </a:lnTo>
                  <a:lnTo>
                    <a:pt x="906014" y="1408393"/>
                  </a:lnTo>
                  <a:lnTo>
                    <a:pt x="909432" y="1409455"/>
                  </a:lnTo>
                  <a:lnTo>
                    <a:pt x="913112" y="1411048"/>
                  </a:lnTo>
                  <a:lnTo>
                    <a:pt x="916529" y="1412906"/>
                  </a:lnTo>
                  <a:lnTo>
                    <a:pt x="919946" y="1415030"/>
                  </a:lnTo>
                  <a:lnTo>
                    <a:pt x="923363" y="1417153"/>
                  </a:lnTo>
                  <a:lnTo>
                    <a:pt x="929672" y="1421931"/>
                  </a:lnTo>
                  <a:lnTo>
                    <a:pt x="935192" y="1427240"/>
                  </a:lnTo>
                  <a:lnTo>
                    <a:pt x="940450" y="1432814"/>
                  </a:lnTo>
                  <a:lnTo>
                    <a:pt x="945181" y="1439185"/>
                  </a:lnTo>
                  <a:lnTo>
                    <a:pt x="947284" y="1442636"/>
                  </a:lnTo>
                  <a:lnTo>
                    <a:pt x="949124" y="1446086"/>
                  </a:lnTo>
                  <a:lnTo>
                    <a:pt x="951227" y="1449537"/>
                  </a:lnTo>
                  <a:lnTo>
                    <a:pt x="952804" y="1452988"/>
                  </a:lnTo>
                  <a:lnTo>
                    <a:pt x="953856" y="1456704"/>
                  </a:lnTo>
                  <a:lnTo>
                    <a:pt x="955433" y="1460420"/>
                  </a:lnTo>
                  <a:lnTo>
                    <a:pt x="956484" y="1464667"/>
                  </a:lnTo>
                  <a:lnTo>
                    <a:pt x="957273" y="1468384"/>
                  </a:lnTo>
                  <a:lnTo>
                    <a:pt x="958062" y="1472365"/>
                  </a:lnTo>
                  <a:lnTo>
                    <a:pt x="958587" y="1476612"/>
                  </a:lnTo>
                  <a:lnTo>
                    <a:pt x="958850" y="1480594"/>
                  </a:lnTo>
                  <a:lnTo>
                    <a:pt x="958850" y="1485107"/>
                  </a:lnTo>
                  <a:lnTo>
                    <a:pt x="958850" y="1489088"/>
                  </a:lnTo>
                  <a:lnTo>
                    <a:pt x="958587" y="1493335"/>
                  </a:lnTo>
                  <a:lnTo>
                    <a:pt x="958062" y="1497317"/>
                  </a:lnTo>
                  <a:lnTo>
                    <a:pt x="957273" y="1501299"/>
                  </a:lnTo>
                  <a:lnTo>
                    <a:pt x="956484" y="1505546"/>
                  </a:lnTo>
                  <a:lnTo>
                    <a:pt x="955433" y="1509262"/>
                  </a:lnTo>
                  <a:lnTo>
                    <a:pt x="953856" y="1512978"/>
                  </a:lnTo>
                  <a:lnTo>
                    <a:pt x="952804" y="1516694"/>
                  </a:lnTo>
                  <a:lnTo>
                    <a:pt x="951227" y="1520145"/>
                  </a:lnTo>
                  <a:lnTo>
                    <a:pt x="949124" y="1524127"/>
                  </a:lnTo>
                  <a:lnTo>
                    <a:pt x="947284" y="1527312"/>
                  </a:lnTo>
                  <a:lnTo>
                    <a:pt x="945181" y="1530763"/>
                  </a:lnTo>
                  <a:lnTo>
                    <a:pt x="940450" y="1536868"/>
                  </a:lnTo>
                  <a:lnTo>
                    <a:pt x="935192" y="1542973"/>
                  </a:lnTo>
                  <a:lnTo>
                    <a:pt x="929672" y="1548017"/>
                  </a:lnTo>
                  <a:lnTo>
                    <a:pt x="923363" y="1552795"/>
                  </a:lnTo>
                  <a:lnTo>
                    <a:pt x="919946" y="1554918"/>
                  </a:lnTo>
                  <a:lnTo>
                    <a:pt x="916529" y="1556776"/>
                  </a:lnTo>
                  <a:lnTo>
                    <a:pt x="913112" y="1558634"/>
                  </a:lnTo>
                  <a:lnTo>
                    <a:pt x="909432" y="1560227"/>
                  </a:lnTo>
                  <a:lnTo>
                    <a:pt x="906014" y="1561820"/>
                  </a:lnTo>
                  <a:lnTo>
                    <a:pt x="901808" y="1563147"/>
                  </a:lnTo>
                  <a:lnTo>
                    <a:pt x="898128" y="1564209"/>
                  </a:lnTo>
                  <a:lnTo>
                    <a:pt x="894448" y="1565005"/>
                  </a:lnTo>
                  <a:lnTo>
                    <a:pt x="890505" y="1565801"/>
                  </a:lnTo>
                  <a:lnTo>
                    <a:pt x="886299" y="1566067"/>
                  </a:lnTo>
                  <a:lnTo>
                    <a:pt x="882356" y="1566598"/>
                  </a:lnTo>
                  <a:lnTo>
                    <a:pt x="877888" y="1566863"/>
                  </a:lnTo>
                  <a:lnTo>
                    <a:pt x="873945" y="1566598"/>
                  </a:lnTo>
                  <a:lnTo>
                    <a:pt x="869739" y="1566067"/>
                  </a:lnTo>
                  <a:lnTo>
                    <a:pt x="865796" y="1565801"/>
                  </a:lnTo>
                  <a:lnTo>
                    <a:pt x="861853" y="1565005"/>
                  </a:lnTo>
                  <a:lnTo>
                    <a:pt x="857647" y="1564209"/>
                  </a:lnTo>
                  <a:lnTo>
                    <a:pt x="853967" y="1563147"/>
                  </a:lnTo>
                  <a:lnTo>
                    <a:pt x="850287" y="1561820"/>
                  </a:lnTo>
                  <a:lnTo>
                    <a:pt x="846607" y="1560227"/>
                  </a:lnTo>
                  <a:lnTo>
                    <a:pt x="842664" y="1558634"/>
                  </a:lnTo>
                  <a:lnTo>
                    <a:pt x="839247" y="1556776"/>
                  </a:lnTo>
                  <a:lnTo>
                    <a:pt x="835829" y="1554918"/>
                  </a:lnTo>
                  <a:lnTo>
                    <a:pt x="832675" y="1552795"/>
                  </a:lnTo>
                  <a:lnTo>
                    <a:pt x="826629" y="1548017"/>
                  </a:lnTo>
                  <a:lnTo>
                    <a:pt x="820583" y="1542973"/>
                  </a:lnTo>
                  <a:lnTo>
                    <a:pt x="815589" y="1536868"/>
                  </a:lnTo>
                  <a:lnTo>
                    <a:pt x="810857" y="1530763"/>
                  </a:lnTo>
                  <a:lnTo>
                    <a:pt x="808754" y="1527312"/>
                  </a:lnTo>
                  <a:lnTo>
                    <a:pt x="806914" y="1524127"/>
                  </a:lnTo>
                  <a:lnTo>
                    <a:pt x="805074" y="1520145"/>
                  </a:lnTo>
                  <a:lnTo>
                    <a:pt x="803497" y="1516694"/>
                  </a:lnTo>
                  <a:lnTo>
                    <a:pt x="801920" y="1512978"/>
                  </a:lnTo>
                  <a:lnTo>
                    <a:pt x="800605" y="1509262"/>
                  </a:lnTo>
                  <a:lnTo>
                    <a:pt x="799554" y="1505546"/>
                  </a:lnTo>
                  <a:lnTo>
                    <a:pt x="798765" y="1501299"/>
                  </a:lnTo>
                  <a:lnTo>
                    <a:pt x="797977" y="1497317"/>
                  </a:lnTo>
                  <a:lnTo>
                    <a:pt x="797714" y="1493335"/>
                  </a:lnTo>
                  <a:lnTo>
                    <a:pt x="797188" y="1489088"/>
                  </a:lnTo>
                  <a:lnTo>
                    <a:pt x="796925" y="1485107"/>
                  </a:lnTo>
                  <a:lnTo>
                    <a:pt x="797188" y="1480594"/>
                  </a:lnTo>
                  <a:lnTo>
                    <a:pt x="797714" y="1476612"/>
                  </a:lnTo>
                  <a:lnTo>
                    <a:pt x="797977" y="1472365"/>
                  </a:lnTo>
                  <a:lnTo>
                    <a:pt x="798765" y="1468384"/>
                  </a:lnTo>
                  <a:lnTo>
                    <a:pt x="799554" y="1464667"/>
                  </a:lnTo>
                  <a:lnTo>
                    <a:pt x="800605" y="1460420"/>
                  </a:lnTo>
                  <a:lnTo>
                    <a:pt x="801920" y="1456704"/>
                  </a:lnTo>
                  <a:lnTo>
                    <a:pt x="803497" y="1452988"/>
                  </a:lnTo>
                  <a:lnTo>
                    <a:pt x="805074" y="1449537"/>
                  </a:lnTo>
                  <a:lnTo>
                    <a:pt x="806914" y="1446086"/>
                  </a:lnTo>
                  <a:lnTo>
                    <a:pt x="808754" y="1442636"/>
                  </a:lnTo>
                  <a:lnTo>
                    <a:pt x="810857" y="1439185"/>
                  </a:lnTo>
                  <a:lnTo>
                    <a:pt x="815589" y="1432814"/>
                  </a:lnTo>
                  <a:lnTo>
                    <a:pt x="820583" y="1427240"/>
                  </a:lnTo>
                  <a:lnTo>
                    <a:pt x="826629" y="1421931"/>
                  </a:lnTo>
                  <a:lnTo>
                    <a:pt x="832675" y="1417153"/>
                  </a:lnTo>
                  <a:lnTo>
                    <a:pt x="835829" y="1415030"/>
                  </a:lnTo>
                  <a:lnTo>
                    <a:pt x="839247" y="1412906"/>
                  </a:lnTo>
                  <a:lnTo>
                    <a:pt x="842664" y="1411048"/>
                  </a:lnTo>
                  <a:lnTo>
                    <a:pt x="846607" y="1409455"/>
                  </a:lnTo>
                  <a:lnTo>
                    <a:pt x="850287" y="1408393"/>
                  </a:lnTo>
                  <a:lnTo>
                    <a:pt x="853967" y="1406801"/>
                  </a:lnTo>
                  <a:lnTo>
                    <a:pt x="857647" y="1405739"/>
                  </a:lnTo>
                  <a:lnTo>
                    <a:pt x="861853" y="1404943"/>
                  </a:lnTo>
                  <a:lnTo>
                    <a:pt x="865796" y="1404146"/>
                  </a:lnTo>
                  <a:lnTo>
                    <a:pt x="869739" y="1403616"/>
                  </a:lnTo>
                  <a:lnTo>
                    <a:pt x="873945" y="1403350"/>
                  </a:lnTo>
                  <a:close/>
                  <a:moveTo>
                    <a:pt x="1480345" y="795338"/>
                  </a:moveTo>
                  <a:lnTo>
                    <a:pt x="1484857" y="795603"/>
                  </a:lnTo>
                  <a:lnTo>
                    <a:pt x="1488839" y="795869"/>
                  </a:lnTo>
                  <a:lnTo>
                    <a:pt x="1493086" y="796134"/>
                  </a:lnTo>
                  <a:lnTo>
                    <a:pt x="1497068" y="797196"/>
                  </a:lnTo>
                  <a:lnTo>
                    <a:pt x="1500784" y="797727"/>
                  </a:lnTo>
                  <a:lnTo>
                    <a:pt x="1505031" y="799054"/>
                  </a:lnTo>
                  <a:lnTo>
                    <a:pt x="1508747" y="800381"/>
                  </a:lnTo>
                  <a:lnTo>
                    <a:pt x="1512198" y="801974"/>
                  </a:lnTo>
                  <a:lnTo>
                    <a:pt x="1515914" y="803567"/>
                  </a:lnTo>
                  <a:lnTo>
                    <a:pt x="1519365" y="805425"/>
                  </a:lnTo>
                  <a:lnTo>
                    <a:pt x="1522816" y="807283"/>
                  </a:lnTo>
                  <a:lnTo>
                    <a:pt x="1526266" y="809406"/>
                  </a:lnTo>
                  <a:lnTo>
                    <a:pt x="1532637" y="814184"/>
                  </a:lnTo>
                  <a:lnTo>
                    <a:pt x="1538211" y="819228"/>
                  </a:lnTo>
                  <a:lnTo>
                    <a:pt x="1543520" y="825068"/>
                  </a:lnTo>
                  <a:lnTo>
                    <a:pt x="1548298" y="831438"/>
                  </a:lnTo>
                  <a:lnTo>
                    <a:pt x="1550422" y="834624"/>
                  </a:lnTo>
                  <a:lnTo>
                    <a:pt x="1552545" y="838074"/>
                  </a:lnTo>
                  <a:lnTo>
                    <a:pt x="1554403" y="841791"/>
                  </a:lnTo>
                  <a:lnTo>
                    <a:pt x="1555996" y="845241"/>
                  </a:lnTo>
                  <a:lnTo>
                    <a:pt x="1557589" y="848958"/>
                  </a:lnTo>
                  <a:lnTo>
                    <a:pt x="1558650" y="852939"/>
                  </a:lnTo>
                  <a:lnTo>
                    <a:pt x="1559712" y="856655"/>
                  </a:lnTo>
                  <a:lnTo>
                    <a:pt x="1560509" y="860637"/>
                  </a:lnTo>
                  <a:lnTo>
                    <a:pt x="1561305" y="864884"/>
                  </a:lnTo>
                  <a:lnTo>
                    <a:pt x="1561836" y="868866"/>
                  </a:lnTo>
                  <a:lnTo>
                    <a:pt x="1562101" y="872847"/>
                  </a:lnTo>
                  <a:lnTo>
                    <a:pt x="1562101" y="877094"/>
                  </a:lnTo>
                  <a:lnTo>
                    <a:pt x="1562101" y="881342"/>
                  </a:lnTo>
                  <a:lnTo>
                    <a:pt x="1561836" y="885589"/>
                  </a:lnTo>
                  <a:lnTo>
                    <a:pt x="1561305" y="889570"/>
                  </a:lnTo>
                  <a:lnTo>
                    <a:pt x="1560509" y="893817"/>
                  </a:lnTo>
                  <a:lnTo>
                    <a:pt x="1559712" y="897534"/>
                  </a:lnTo>
                  <a:lnTo>
                    <a:pt x="1558650" y="901515"/>
                  </a:lnTo>
                  <a:lnTo>
                    <a:pt x="1557589" y="905497"/>
                  </a:lnTo>
                  <a:lnTo>
                    <a:pt x="1555996" y="908948"/>
                  </a:lnTo>
                  <a:lnTo>
                    <a:pt x="1554403" y="912664"/>
                  </a:lnTo>
                  <a:lnTo>
                    <a:pt x="1552545" y="916115"/>
                  </a:lnTo>
                  <a:lnTo>
                    <a:pt x="1550422" y="919565"/>
                  </a:lnTo>
                  <a:lnTo>
                    <a:pt x="1548298" y="923016"/>
                  </a:lnTo>
                  <a:lnTo>
                    <a:pt x="1543520" y="929387"/>
                  </a:lnTo>
                  <a:lnTo>
                    <a:pt x="1538211" y="934961"/>
                  </a:lnTo>
                  <a:lnTo>
                    <a:pt x="1532637" y="940270"/>
                  </a:lnTo>
                  <a:lnTo>
                    <a:pt x="1526266" y="945048"/>
                  </a:lnTo>
                  <a:lnTo>
                    <a:pt x="1522816" y="947171"/>
                  </a:lnTo>
                  <a:lnTo>
                    <a:pt x="1519365" y="949030"/>
                  </a:lnTo>
                  <a:lnTo>
                    <a:pt x="1515914" y="950888"/>
                  </a:lnTo>
                  <a:lnTo>
                    <a:pt x="1512198" y="952480"/>
                  </a:lnTo>
                  <a:lnTo>
                    <a:pt x="1508747" y="953808"/>
                  </a:lnTo>
                  <a:lnTo>
                    <a:pt x="1505031" y="955400"/>
                  </a:lnTo>
                  <a:lnTo>
                    <a:pt x="1500784" y="956197"/>
                  </a:lnTo>
                  <a:lnTo>
                    <a:pt x="1497068" y="957258"/>
                  </a:lnTo>
                  <a:lnTo>
                    <a:pt x="1493086" y="957789"/>
                  </a:lnTo>
                  <a:lnTo>
                    <a:pt x="1488839" y="958586"/>
                  </a:lnTo>
                  <a:lnTo>
                    <a:pt x="1484857" y="958851"/>
                  </a:lnTo>
                  <a:lnTo>
                    <a:pt x="1480345" y="958851"/>
                  </a:lnTo>
                  <a:lnTo>
                    <a:pt x="1476363" y="958851"/>
                  </a:lnTo>
                  <a:lnTo>
                    <a:pt x="1472116" y="958586"/>
                  </a:lnTo>
                  <a:lnTo>
                    <a:pt x="1468134" y="957789"/>
                  </a:lnTo>
                  <a:lnTo>
                    <a:pt x="1464153" y="957258"/>
                  </a:lnTo>
                  <a:lnTo>
                    <a:pt x="1459906" y="956197"/>
                  </a:lnTo>
                  <a:lnTo>
                    <a:pt x="1456189" y="955400"/>
                  </a:lnTo>
                  <a:lnTo>
                    <a:pt x="1452473" y="953808"/>
                  </a:lnTo>
                  <a:lnTo>
                    <a:pt x="1448757" y="952480"/>
                  </a:lnTo>
                  <a:lnTo>
                    <a:pt x="1445306" y="950888"/>
                  </a:lnTo>
                  <a:lnTo>
                    <a:pt x="1441325" y="949030"/>
                  </a:lnTo>
                  <a:lnTo>
                    <a:pt x="1437874" y="947171"/>
                  </a:lnTo>
                  <a:lnTo>
                    <a:pt x="1434954" y="945048"/>
                  </a:lnTo>
                  <a:lnTo>
                    <a:pt x="1428583" y="940270"/>
                  </a:lnTo>
                  <a:lnTo>
                    <a:pt x="1422478" y="934961"/>
                  </a:lnTo>
                  <a:lnTo>
                    <a:pt x="1417435" y="929387"/>
                  </a:lnTo>
                  <a:lnTo>
                    <a:pt x="1412922" y="923016"/>
                  </a:lnTo>
                  <a:lnTo>
                    <a:pt x="1410533" y="919565"/>
                  </a:lnTo>
                  <a:lnTo>
                    <a:pt x="1408675" y="916115"/>
                  </a:lnTo>
                  <a:lnTo>
                    <a:pt x="1406817" y="912664"/>
                  </a:lnTo>
                  <a:lnTo>
                    <a:pt x="1405224" y="908948"/>
                  </a:lnTo>
                  <a:lnTo>
                    <a:pt x="1403632" y="905497"/>
                  </a:lnTo>
                  <a:lnTo>
                    <a:pt x="1402304" y="901515"/>
                  </a:lnTo>
                  <a:lnTo>
                    <a:pt x="1401243" y="897534"/>
                  </a:lnTo>
                  <a:lnTo>
                    <a:pt x="1400446" y="893817"/>
                  </a:lnTo>
                  <a:lnTo>
                    <a:pt x="1399650" y="889570"/>
                  </a:lnTo>
                  <a:lnTo>
                    <a:pt x="1399385" y="885589"/>
                  </a:lnTo>
                  <a:lnTo>
                    <a:pt x="1398854" y="881342"/>
                  </a:lnTo>
                  <a:lnTo>
                    <a:pt x="1398588" y="877094"/>
                  </a:lnTo>
                  <a:lnTo>
                    <a:pt x="1398854" y="872847"/>
                  </a:lnTo>
                  <a:lnTo>
                    <a:pt x="1399385" y="868866"/>
                  </a:lnTo>
                  <a:lnTo>
                    <a:pt x="1399650" y="864884"/>
                  </a:lnTo>
                  <a:lnTo>
                    <a:pt x="1400446" y="860637"/>
                  </a:lnTo>
                  <a:lnTo>
                    <a:pt x="1401243" y="856655"/>
                  </a:lnTo>
                  <a:lnTo>
                    <a:pt x="1402304" y="852939"/>
                  </a:lnTo>
                  <a:lnTo>
                    <a:pt x="1403632" y="848958"/>
                  </a:lnTo>
                  <a:lnTo>
                    <a:pt x="1405224" y="845241"/>
                  </a:lnTo>
                  <a:lnTo>
                    <a:pt x="1406817" y="841791"/>
                  </a:lnTo>
                  <a:lnTo>
                    <a:pt x="1408675" y="838074"/>
                  </a:lnTo>
                  <a:lnTo>
                    <a:pt x="1410533" y="834624"/>
                  </a:lnTo>
                  <a:lnTo>
                    <a:pt x="1412922" y="831438"/>
                  </a:lnTo>
                  <a:lnTo>
                    <a:pt x="1417435" y="825068"/>
                  </a:lnTo>
                  <a:lnTo>
                    <a:pt x="1422478" y="819228"/>
                  </a:lnTo>
                  <a:lnTo>
                    <a:pt x="1428583" y="814184"/>
                  </a:lnTo>
                  <a:lnTo>
                    <a:pt x="1434954" y="809406"/>
                  </a:lnTo>
                  <a:lnTo>
                    <a:pt x="1437874" y="807283"/>
                  </a:lnTo>
                  <a:lnTo>
                    <a:pt x="1441325" y="805425"/>
                  </a:lnTo>
                  <a:lnTo>
                    <a:pt x="1445306" y="803567"/>
                  </a:lnTo>
                  <a:lnTo>
                    <a:pt x="1448757" y="801974"/>
                  </a:lnTo>
                  <a:lnTo>
                    <a:pt x="1452473" y="800381"/>
                  </a:lnTo>
                  <a:lnTo>
                    <a:pt x="1456189" y="799054"/>
                  </a:lnTo>
                  <a:lnTo>
                    <a:pt x="1459906" y="797727"/>
                  </a:lnTo>
                  <a:lnTo>
                    <a:pt x="1464153" y="797196"/>
                  </a:lnTo>
                  <a:lnTo>
                    <a:pt x="1468134" y="796134"/>
                  </a:lnTo>
                  <a:lnTo>
                    <a:pt x="1472116" y="795869"/>
                  </a:lnTo>
                  <a:lnTo>
                    <a:pt x="1476363" y="795603"/>
                  </a:lnTo>
                  <a:lnTo>
                    <a:pt x="1480345" y="795338"/>
                  </a:lnTo>
                  <a:close/>
                  <a:moveTo>
                    <a:pt x="876984" y="177800"/>
                  </a:moveTo>
                  <a:lnTo>
                    <a:pt x="883326" y="178065"/>
                  </a:lnTo>
                  <a:lnTo>
                    <a:pt x="889669" y="179124"/>
                  </a:lnTo>
                  <a:lnTo>
                    <a:pt x="895482" y="180713"/>
                  </a:lnTo>
                  <a:lnTo>
                    <a:pt x="901032" y="182832"/>
                  </a:lnTo>
                  <a:lnTo>
                    <a:pt x="906581" y="185215"/>
                  </a:lnTo>
                  <a:lnTo>
                    <a:pt x="911867" y="188393"/>
                  </a:lnTo>
                  <a:lnTo>
                    <a:pt x="916359" y="191836"/>
                  </a:lnTo>
                  <a:lnTo>
                    <a:pt x="920851" y="196074"/>
                  </a:lnTo>
                  <a:lnTo>
                    <a:pt x="924815" y="200311"/>
                  </a:lnTo>
                  <a:lnTo>
                    <a:pt x="928251" y="205078"/>
                  </a:lnTo>
                  <a:lnTo>
                    <a:pt x="931422" y="210375"/>
                  </a:lnTo>
                  <a:lnTo>
                    <a:pt x="934065" y="215672"/>
                  </a:lnTo>
                  <a:lnTo>
                    <a:pt x="936179" y="221498"/>
                  </a:lnTo>
                  <a:lnTo>
                    <a:pt x="937764" y="227325"/>
                  </a:lnTo>
                  <a:lnTo>
                    <a:pt x="938821" y="233681"/>
                  </a:lnTo>
                  <a:lnTo>
                    <a:pt x="939086" y="240037"/>
                  </a:lnTo>
                  <a:lnTo>
                    <a:pt x="939086" y="766534"/>
                  </a:lnTo>
                  <a:lnTo>
                    <a:pt x="945956" y="770772"/>
                  </a:lnTo>
                  <a:lnTo>
                    <a:pt x="952827" y="775539"/>
                  </a:lnTo>
                  <a:lnTo>
                    <a:pt x="959169" y="780835"/>
                  </a:lnTo>
                  <a:lnTo>
                    <a:pt x="964983" y="786397"/>
                  </a:lnTo>
                  <a:lnTo>
                    <a:pt x="971061" y="792488"/>
                  </a:lnTo>
                  <a:lnTo>
                    <a:pt x="976082" y="798844"/>
                  </a:lnTo>
                  <a:lnTo>
                    <a:pt x="980839" y="805465"/>
                  </a:lnTo>
                  <a:lnTo>
                    <a:pt x="985331" y="812351"/>
                  </a:lnTo>
                  <a:lnTo>
                    <a:pt x="989295" y="819502"/>
                  </a:lnTo>
                  <a:lnTo>
                    <a:pt x="992995" y="826917"/>
                  </a:lnTo>
                  <a:lnTo>
                    <a:pt x="995902" y="834862"/>
                  </a:lnTo>
                  <a:lnTo>
                    <a:pt x="998545" y="843072"/>
                  </a:lnTo>
                  <a:lnTo>
                    <a:pt x="1000394" y="851282"/>
                  </a:lnTo>
                  <a:lnTo>
                    <a:pt x="1001980" y="859757"/>
                  </a:lnTo>
                  <a:lnTo>
                    <a:pt x="1002773" y="868497"/>
                  </a:lnTo>
                  <a:lnTo>
                    <a:pt x="1003301" y="877236"/>
                  </a:lnTo>
                  <a:lnTo>
                    <a:pt x="1002773" y="883857"/>
                  </a:lnTo>
                  <a:lnTo>
                    <a:pt x="1002244" y="889948"/>
                  </a:lnTo>
                  <a:lnTo>
                    <a:pt x="1001716" y="896569"/>
                  </a:lnTo>
                  <a:lnTo>
                    <a:pt x="1000394" y="902925"/>
                  </a:lnTo>
                  <a:lnTo>
                    <a:pt x="999073" y="909017"/>
                  </a:lnTo>
                  <a:lnTo>
                    <a:pt x="997223" y="915108"/>
                  </a:lnTo>
                  <a:lnTo>
                    <a:pt x="995373" y="921199"/>
                  </a:lnTo>
                  <a:lnTo>
                    <a:pt x="993259" y="926761"/>
                  </a:lnTo>
                  <a:lnTo>
                    <a:pt x="990352" y="932322"/>
                  </a:lnTo>
                  <a:lnTo>
                    <a:pt x="987445" y="938149"/>
                  </a:lnTo>
                  <a:lnTo>
                    <a:pt x="984803" y="943446"/>
                  </a:lnTo>
                  <a:lnTo>
                    <a:pt x="981367" y="948478"/>
                  </a:lnTo>
                  <a:lnTo>
                    <a:pt x="977932" y="953509"/>
                  </a:lnTo>
                  <a:lnTo>
                    <a:pt x="973968" y="958541"/>
                  </a:lnTo>
                  <a:lnTo>
                    <a:pt x="970004" y="962779"/>
                  </a:lnTo>
                  <a:lnTo>
                    <a:pt x="965512" y="967281"/>
                  </a:lnTo>
                  <a:lnTo>
                    <a:pt x="961284" y="971783"/>
                  </a:lnTo>
                  <a:lnTo>
                    <a:pt x="956527" y="975756"/>
                  </a:lnTo>
                  <a:lnTo>
                    <a:pt x="951770" y="979464"/>
                  </a:lnTo>
                  <a:lnTo>
                    <a:pt x="946749" y="982906"/>
                  </a:lnTo>
                  <a:lnTo>
                    <a:pt x="941728" y="986349"/>
                  </a:lnTo>
                  <a:lnTo>
                    <a:pt x="936443" y="989527"/>
                  </a:lnTo>
                  <a:lnTo>
                    <a:pt x="930893" y="992441"/>
                  </a:lnTo>
                  <a:lnTo>
                    <a:pt x="925344" y="994824"/>
                  </a:lnTo>
                  <a:lnTo>
                    <a:pt x="919530" y="996943"/>
                  </a:lnTo>
                  <a:lnTo>
                    <a:pt x="913716" y="999062"/>
                  </a:lnTo>
                  <a:lnTo>
                    <a:pt x="907374" y="1000915"/>
                  </a:lnTo>
                  <a:lnTo>
                    <a:pt x="901560" y="1001975"/>
                  </a:lnTo>
                  <a:lnTo>
                    <a:pt x="895218" y="1003299"/>
                  </a:lnTo>
                  <a:lnTo>
                    <a:pt x="888611" y="1004358"/>
                  </a:lnTo>
                  <a:lnTo>
                    <a:pt x="882269" y="1004623"/>
                  </a:lnTo>
                  <a:lnTo>
                    <a:pt x="875663" y="1004888"/>
                  </a:lnTo>
                  <a:lnTo>
                    <a:pt x="866678" y="1004623"/>
                  </a:lnTo>
                  <a:lnTo>
                    <a:pt x="857693" y="1003564"/>
                  </a:lnTo>
                  <a:lnTo>
                    <a:pt x="849236" y="1001975"/>
                  </a:lnTo>
                  <a:lnTo>
                    <a:pt x="840780" y="999856"/>
                  </a:lnTo>
                  <a:lnTo>
                    <a:pt x="832324" y="997473"/>
                  </a:lnTo>
                  <a:lnTo>
                    <a:pt x="824396" y="994030"/>
                  </a:lnTo>
                  <a:lnTo>
                    <a:pt x="816732" y="990587"/>
                  </a:lnTo>
                  <a:lnTo>
                    <a:pt x="809333" y="986084"/>
                  </a:lnTo>
                  <a:lnTo>
                    <a:pt x="802198" y="981317"/>
                  </a:lnTo>
                  <a:lnTo>
                    <a:pt x="795591" y="976286"/>
                  </a:lnTo>
                  <a:lnTo>
                    <a:pt x="788984" y="970724"/>
                  </a:lnTo>
                  <a:lnTo>
                    <a:pt x="783170" y="964633"/>
                  </a:lnTo>
                  <a:lnTo>
                    <a:pt x="777357" y="958541"/>
                  </a:lnTo>
                  <a:lnTo>
                    <a:pt x="772600" y="951920"/>
                  </a:lnTo>
                  <a:lnTo>
                    <a:pt x="767843" y="944770"/>
                  </a:lnTo>
                  <a:lnTo>
                    <a:pt x="763351" y="937354"/>
                  </a:lnTo>
                  <a:lnTo>
                    <a:pt x="413204" y="937354"/>
                  </a:lnTo>
                  <a:lnTo>
                    <a:pt x="406597" y="937090"/>
                  </a:lnTo>
                  <a:lnTo>
                    <a:pt x="400519" y="936295"/>
                  </a:lnTo>
                  <a:lnTo>
                    <a:pt x="394705" y="934706"/>
                  </a:lnTo>
                  <a:lnTo>
                    <a:pt x="388627" y="932322"/>
                  </a:lnTo>
                  <a:lnTo>
                    <a:pt x="383342" y="929939"/>
                  </a:lnTo>
                  <a:lnTo>
                    <a:pt x="378321" y="926761"/>
                  </a:lnTo>
                  <a:lnTo>
                    <a:pt x="373564" y="923053"/>
                  </a:lnTo>
                  <a:lnTo>
                    <a:pt x="368808" y="919345"/>
                  </a:lnTo>
                  <a:lnTo>
                    <a:pt x="365108" y="914843"/>
                  </a:lnTo>
                  <a:lnTo>
                    <a:pt x="361408" y="909811"/>
                  </a:lnTo>
                  <a:lnTo>
                    <a:pt x="358237" y="904779"/>
                  </a:lnTo>
                  <a:lnTo>
                    <a:pt x="355859" y="899483"/>
                  </a:lnTo>
                  <a:lnTo>
                    <a:pt x="353480" y="893921"/>
                  </a:lnTo>
                  <a:lnTo>
                    <a:pt x="352159" y="887830"/>
                  </a:lnTo>
                  <a:lnTo>
                    <a:pt x="351102" y="881474"/>
                  </a:lnTo>
                  <a:lnTo>
                    <a:pt x="350838" y="875382"/>
                  </a:lnTo>
                  <a:lnTo>
                    <a:pt x="351102" y="868761"/>
                  </a:lnTo>
                  <a:lnTo>
                    <a:pt x="352159" y="862670"/>
                  </a:lnTo>
                  <a:lnTo>
                    <a:pt x="353480" y="856844"/>
                  </a:lnTo>
                  <a:lnTo>
                    <a:pt x="355859" y="850752"/>
                  </a:lnTo>
                  <a:lnTo>
                    <a:pt x="358237" y="845456"/>
                  </a:lnTo>
                  <a:lnTo>
                    <a:pt x="361408" y="840424"/>
                  </a:lnTo>
                  <a:lnTo>
                    <a:pt x="365108" y="835392"/>
                  </a:lnTo>
                  <a:lnTo>
                    <a:pt x="368808" y="831154"/>
                  </a:lnTo>
                  <a:lnTo>
                    <a:pt x="373564" y="827447"/>
                  </a:lnTo>
                  <a:lnTo>
                    <a:pt x="378321" y="823474"/>
                  </a:lnTo>
                  <a:lnTo>
                    <a:pt x="383342" y="820296"/>
                  </a:lnTo>
                  <a:lnTo>
                    <a:pt x="388627" y="817913"/>
                  </a:lnTo>
                  <a:lnTo>
                    <a:pt x="394705" y="815794"/>
                  </a:lnTo>
                  <a:lnTo>
                    <a:pt x="400519" y="814205"/>
                  </a:lnTo>
                  <a:lnTo>
                    <a:pt x="406597" y="813146"/>
                  </a:lnTo>
                  <a:lnTo>
                    <a:pt x="413204" y="812881"/>
                  </a:lnTo>
                  <a:lnTo>
                    <a:pt x="765465" y="812881"/>
                  </a:lnTo>
                  <a:lnTo>
                    <a:pt x="770222" y="805730"/>
                  </a:lnTo>
                  <a:lnTo>
                    <a:pt x="775507" y="798579"/>
                  </a:lnTo>
                  <a:lnTo>
                    <a:pt x="780792" y="791959"/>
                  </a:lnTo>
                  <a:lnTo>
                    <a:pt x="786870" y="785602"/>
                  </a:lnTo>
                  <a:lnTo>
                    <a:pt x="793477" y="779511"/>
                  </a:lnTo>
                  <a:lnTo>
                    <a:pt x="800348" y="774214"/>
                  </a:lnTo>
                  <a:lnTo>
                    <a:pt x="807483" y="769183"/>
                  </a:lnTo>
                  <a:lnTo>
                    <a:pt x="815147" y="764945"/>
                  </a:lnTo>
                  <a:lnTo>
                    <a:pt x="815147" y="240037"/>
                  </a:lnTo>
                  <a:lnTo>
                    <a:pt x="815411" y="233681"/>
                  </a:lnTo>
                  <a:lnTo>
                    <a:pt x="816204" y="227325"/>
                  </a:lnTo>
                  <a:lnTo>
                    <a:pt x="817789" y="221498"/>
                  </a:lnTo>
                  <a:lnTo>
                    <a:pt x="819639" y="215672"/>
                  </a:lnTo>
                  <a:lnTo>
                    <a:pt x="822546" y="210375"/>
                  </a:lnTo>
                  <a:lnTo>
                    <a:pt x="825717" y="205078"/>
                  </a:lnTo>
                  <a:lnTo>
                    <a:pt x="829153" y="200311"/>
                  </a:lnTo>
                  <a:lnTo>
                    <a:pt x="833116" y="196074"/>
                  </a:lnTo>
                  <a:lnTo>
                    <a:pt x="837609" y="191836"/>
                  </a:lnTo>
                  <a:lnTo>
                    <a:pt x="842366" y="188393"/>
                  </a:lnTo>
                  <a:lnTo>
                    <a:pt x="847387" y="185215"/>
                  </a:lnTo>
                  <a:lnTo>
                    <a:pt x="852936" y="182832"/>
                  </a:lnTo>
                  <a:lnTo>
                    <a:pt x="858486" y="180713"/>
                  </a:lnTo>
                  <a:lnTo>
                    <a:pt x="864564" y="179124"/>
                  </a:lnTo>
                  <a:lnTo>
                    <a:pt x="870642" y="178065"/>
                  </a:lnTo>
                  <a:lnTo>
                    <a:pt x="876984" y="177800"/>
                  </a:lnTo>
                  <a:close/>
                  <a:moveTo>
                    <a:pt x="856991" y="124392"/>
                  </a:moveTo>
                  <a:lnTo>
                    <a:pt x="837683" y="125450"/>
                  </a:lnTo>
                  <a:lnTo>
                    <a:pt x="818374" y="126774"/>
                  </a:lnTo>
                  <a:lnTo>
                    <a:pt x="799594" y="128362"/>
                  </a:lnTo>
                  <a:lnTo>
                    <a:pt x="780550" y="130479"/>
                  </a:lnTo>
                  <a:lnTo>
                    <a:pt x="762034" y="132861"/>
                  </a:lnTo>
                  <a:lnTo>
                    <a:pt x="743255" y="136037"/>
                  </a:lnTo>
                  <a:lnTo>
                    <a:pt x="725004" y="139478"/>
                  </a:lnTo>
                  <a:lnTo>
                    <a:pt x="706489" y="143712"/>
                  </a:lnTo>
                  <a:lnTo>
                    <a:pt x="688502" y="147947"/>
                  </a:lnTo>
                  <a:lnTo>
                    <a:pt x="670516" y="152975"/>
                  </a:lnTo>
                  <a:lnTo>
                    <a:pt x="653059" y="158269"/>
                  </a:lnTo>
                  <a:lnTo>
                    <a:pt x="635337" y="164091"/>
                  </a:lnTo>
                  <a:lnTo>
                    <a:pt x="617880" y="169914"/>
                  </a:lnTo>
                  <a:lnTo>
                    <a:pt x="600687" y="176530"/>
                  </a:lnTo>
                  <a:lnTo>
                    <a:pt x="583759" y="183412"/>
                  </a:lnTo>
                  <a:lnTo>
                    <a:pt x="567095" y="191087"/>
                  </a:lnTo>
                  <a:lnTo>
                    <a:pt x="550432" y="198762"/>
                  </a:lnTo>
                  <a:lnTo>
                    <a:pt x="534297" y="206967"/>
                  </a:lnTo>
                  <a:lnTo>
                    <a:pt x="517898" y="215436"/>
                  </a:lnTo>
                  <a:lnTo>
                    <a:pt x="502292" y="224170"/>
                  </a:lnTo>
                  <a:lnTo>
                    <a:pt x="486686" y="233698"/>
                  </a:lnTo>
                  <a:lnTo>
                    <a:pt x="471345" y="242961"/>
                  </a:lnTo>
                  <a:lnTo>
                    <a:pt x="456268" y="253018"/>
                  </a:lnTo>
                  <a:lnTo>
                    <a:pt x="441192" y="263340"/>
                  </a:lnTo>
                  <a:lnTo>
                    <a:pt x="426379" y="274191"/>
                  </a:lnTo>
                  <a:lnTo>
                    <a:pt x="412361" y="285042"/>
                  </a:lnTo>
                  <a:lnTo>
                    <a:pt x="398342" y="296423"/>
                  </a:lnTo>
                  <a:lnTo>
                    <a:pt x="384588" y="308333"/>
                  </a:lnTo>
                  <a:lnTo>
                    <a:pt x="371098" y="320243"/>
                  </a:lnTo>
                  <a:lnTo>
                    <a:pt x="357608" y="332417"/>
                  </a:lnTo>
                  <a:lnTo>
                    <a:pt x="344648" y="344856"/>
                  </a:lnTo>
                  <a:lnTo>
                    <a:pt x="332216" y="358089"/>
                  </a:lnTo>
                  <a:lnTo>
                    <a:pt x="319784" y="371323"/>
                  </a:lnTo>
                  <a:lnTo>
                    <a:pt x="307617" y="384820"/>
                  </a:lnTo>
                  <a:lnTo>
                    <a:pt x="295979" y="398583"/>
                  </a:lnTo>
                  <a:lnTo>
                    <a:pt x="284870" y="412610"/>
                  </a:lnTo>
                  <a:lnTo>
                    <a:pt x="273761" y="427167"/>
                  </a:lnTo>
                  <a:lnTo>
                    <a:pt x="263181" y="441458"/>
                  </a:lnTo>
                  <a:lnTo>
                    <a:pt x="252865" y="456544"/>
                  </a:lnTo>
                  <a:lnTo>
                    <a:pt x="242814" y="471630"/>
                  </a:lnTo>
                  <a:lnTo>
                    <a:pt x="233027" y="486980"/>
                  </a:lnTo>
                  <a:lnTo>
                    <a:pt x="224034" y="502596"/>
                  </a:lnTo>
                  <a:lnTo>
                    <a:pt x="215041" y="518740"/>
                  </a:lnTo>
                  <a:lnTo>
                    <a:pt x="206577" y="534620"/>
                  </a:lnTo>
                  <a:lnTo>
                    <a:pt x="198377" y="551029"/>
                  </a:lnTo>
                  <a:lnTo>
                    <a:pt x="190707" y="567438"/>
                  </a:lnTo>
                  <a:lnTo>
                    <a:pt x="183301" y="584112"/>
                  </a:lnTo>
                  <a:lnTo>
                    <a:pt x="176424" y="601315"/>
                  </a:lnTo>
                  <a:lnTo>
                    <a:pt x="169811" y="618253"/>
                  </a:lnTo>
                  <a:lnTo>
                    <a:pt x="163992" y="635986"/>
                  </a:lnTo>
                  <a:lnTo>
                    <a:pt x="157908" y="653454"/>
                  </a:lnTo>
                  <a:lnTo>
                    <a:pt x="152883" y="670921"/>
                  </a:lnTo>
                  <a:lnTo>
                    <a:pt x="147857" y="689183"/>
                  </a:lnTo>
                  <a:lnTo>
                    <a:pt x="143625" y="707180"/>
                  </a:lnTo>
                  <a:lnTo>
                    <a:pt x="139393" y="725707"/>
                  </a:lnTo>
                  <a:lnTo>
                    <a:pt x="135955" y="743704"/>
                  </a:lnTo>
                  <a:lnTo>
                    <a:pt x="132781" y="762495"/>
                  </a:lnTo>
                  <a:lnTo>
                    <a:pt x="130400" y="781551"/>
                  </a:lnTo>
                  <a:lnTo>
                    <a:pt x="128019" y="800342"/>
                  </a:lnTo>
                  <a:lnTo>
                    <a:pt x="126168" y="819133"/>
                  </a:lnTo>
                  <a:lnTo>
                    <a:pt x="125110" y="838189"/>
                  </a:lnTo>
                  <a:lnTo>
                    <a:pt x="124316" y="857509"/>
                  </a:lnTo>
                  <a:lnTo>
                    <a:pt x="124052" y="877094"/>
                  </a:lnTo>
                  <a:lnTo>
                    <a:pt x="124316" y="896414"/>
                  </a:lnTo>
                  <a:lnTo>
                    <a:pt x="125110" y="915735"/>
                  </a:lnTo>
                  <a:lnTo>
                    <a:pt x="126168" y="934791"/>
                  </a:lnTo>
                  <a:lnTo>
                    <a:pt x="128019" y="953846"/>
                  </a:lnTo>
                  <a:lnTo>
                    <a:pt x="130400" y="972637"/>
                  </a:lnTo>
                  <a:lnTo>
                    <a:pt x="132781" y="991428"/>
                  </a:lnTo>
                  <a:lnTo>
                    <a:pt x="135955" y="1009955"/>
                  </a:lnTo>
                  <a:lnTo>
                    <a:pt x="139393" y="1028481"/>
                  </a:lnTo>
                  <a:lnTo>
                    <a:pt x="143625" y="1046743"/>
                  </a:lnTo>
                  <a:lnTo>
                    <a:pt x="147857" y="1065005"/>
                  </a:lnTo>
                  <a:lnTo>
                    <a:pt x="152883" y="1082737"/>
                  </a:lnTo>
                  <a:lnTo>
                    <a:pt x="157908" y="1100734"/>
                  </a:lnTo>
                  <a:lnTo>
                    <a:pt x="163992" y="1118202"/>
                  </a:lnTo>
                  <a:lnTo>
                    <a:pt x="169811" y="1135405"/>
                  </a:lnTo>
                  <a:lnTo>
                    <a:pt x="176424" y="1152608"/>
                  </a:lnTo>
                  <a:lnTo>
                    <a:pt x="183301" y="1169547"/>
                  </a:lnTo>
                  <a:lnTo>
                    <a:pt x="190707" y="1186485"/>
                  </a:lnTo>
                  <a:lnTo>
                    <a:pt x="198377" y="1203159"/>
                  </a:lnTo>
                  <a:lnTo>
                    <a:pt x="206577" y="1219568"/>
                  </a:lnTo>
                  <a:lnTo>
                    <a:pt x="215041" y="1235448"/>
                  </a:lnTo>
                  <a:lnTo>
                    <a:pt x="224034" y="1251592"/>
                  </a:lnTo>
                  <a:lnTo>
                    <a:pt x="233027" y="1267208"/>
                  </a:lnTo>
                  <a:lnTo>
                    <a:pt x="242814" y="1282558"/>
                  </a:lnTo>
                  <a:lnTo>
                    <a:pt x="252865" y="1297644"/>
                  </a:lnTo>
                  <a:lnTo>
                    <a:pt x="263181" y="1312200"/>
                  </a:lnTo>
                  <a:lnTo>
                    <a:pt x="273761" y="1327021"/>
                  </a:lnTo>
                  <a:lnTo>
                    <a:pt x="284870" y="1341578"/>
                  </a:lnTo>
                  <a:lnTo>
                    <a:pt x="295979" y="1355605"/>
                  </a:lnTo>
                  <a:lnTo>
                    <a:pt x="307617" y="1369368"/>
                  </a:lnTo>
                  <a:lnTo>
                    <a:pt x="319784" y="1382865"/>
                  </a:lnTo>
                  <a:lnTo>
                    <a:pt x="332216" y="1396099"/>
                  </a:lnTo>
                  <a:lnTo>
                    <a:pt x="344648" y="1408803"/>
                  </a:lnTo>
                  <a:lnTo>
                    <a:pt x="357608" y="1421771"/>
                  </a:lnTo>
                  <a:lnTo>
                    <a:pt x="371098" y="1433946"/>
                  </a:lnTo>
                  <a:lnTo>
                    <a:pt x="384588" y="1445855"/>
                  </a:lnTo>
                  <a:lnTo>
                    <a:pt x="398342" y="1457501"/>
                  </a:lnTo>
                  <a:lnTo>
                    <a:pt x="412361" y="1469146"/>
                  </a:lnTo>
                  <a:lnTo>
                    <a:pt x="426379" y="1479997"/>
                  </a:lnTo>
                  <a:lnTo>
                    <a:pt x="441192" y="1490848"/>
                  </a:lnTo>
                  <a:lnTo>
                    <a:pt x="456268" y="1501170"/>
                  </a:lnTo>
                  <a:lnTo>
                    <a:pt x="471345" y="1511227"/>
                  </a:lnTo>
                  <a:lnTo>
                    <a:pt x="486686" y="1520490"/>
                  </a:lnTo>
                  <a:lnTo>
                    <a:pt x="502292" y="1530018"/>
                  </a:lnTo>
                  <a:lnTo>
                    <a:pt x="517898" y="1538752"/>
                  </a:lnTo>
                  <a:lnTo>
                    <a:pt x="534297" y="1547221"/>
                  </a:lnTo>
                  <a:lnTo>
                    <a:pt x="550432" y="1555426"/>
                  </a:lnTo>
                  <a:lnTo>
                    <a:pt x="567095" y="1563101"/>
                  </a:lnTo>
                  <a:lnTo>
                    <a:pt x="583759" y="1570512"/>
                  </a:lnTo>
                  <a:lnTo>
                    <a:pt x="600687" y="1577393"/>
                  </a:lnTo>
                  <a:lnTo>
                    <a:pt x="617880" y="1583745"/>
                  </a:lnTo>
                  <a:lnTo>
                    <a:pt x="635337" y="1590097"/>
                  </a:lnTo>
                  <a:lnTo>
                    <a:pt x="653059" y="1595655"/>
                  </a:lnTo>
                  <a:lnTo>
                    <a:pt x="670516" y="1601213"/>
                  </a:lnTo>
                  <a:lnTo>
                    <a:pt x="688502" y="1605712"/>
                  </a:lnTo>
                  <a:lnTo>
                    <a:pt x="706489" y="1610476"/>
                  </a:lnTo>
                  <a:lnTo>
                    <a:pt x="725004" y="1614181"/>
                  </a:lnTo>
                  <a:lnTo>
                    <a:pt x="743255" y="1618151"/>
                  </a:lnTo>
                  <a:lnTo>
                    <a:pt x="762034" y="1620798"/>
                  </a:lnTo>
                  <a:lnTo>
                    <a:pt x="780550" y="1623709"/>
                  </a:lnTo>
                  <a:lnTo>
                    <a:pt x="799594" y="1625826"/>
                  </a:lnTo>
                  <a:lnTo>
                    <a:pt x="818374" y="1627414"/>
                  </a:lnTo>
                  <a:lnTo>
                    <a:pt x="837683" y="1628738"/>
                  </a:lnTo>
                  <a:lnTo>
                    <a:pt x="856991" y="1629267"/>
                  </a:lnTo>
                  <a:lnTo>
                    <a:pt x="876300" y="1629532"/>
                  </a:lnTo>
                  <a:lnTo>
                    <a:pt x="895873" y="1629267"/>
                  </a:lnTo>
                  <a:lnTo>
                    <a:pt x="914918" y="1628738"/>
                  </a:lnTo>
                  <a:lnTo>
                    <a:pt x="933962" y="1627414"/>
                  </a:lnTo>
                  <a:lnTo>
                    <a:pt x="953271" y="1625826"/>
                  </a:lnTo>
                  <a:lnTo>
                    <a:pt x="972050" y="1623709"/>
                  </a:lnTo>
                  <a:lnTo>
                    <a:pt x="990830" y="1620798"/>
                  </a:lnTo>
                  <a:lnTo>
                    <a:pt x="1009345" y="1618151"/>
                  </a:lnTo>
                  <a:lnTo>
                    <a:pt x="1027861" y="1614181"/>
                  </a:lnTo>
                  <a:lnTo>
                    <a:pt x="1045847" y="1610476"/>
                  </a:lnTo>
                  <a:lnTo>
                    <a:pt x="1064098" y="1605712"/>
                  </a:lnTo>
                  <a:lnTo>
                    <a:pt x="1082084" y="1601213"/>
                  </a:lnTo>
                  <a:lnTo>
                    <a:pt x="1099806" y="1595655"/>
                  </a:lnTo>
                  <a:lnTo>
                    <a:pt x="1117263" y="1590097"/>
                  </a:lnTo>
                  <a:lnTo>
                    <a:pt x="1134720" y="1583745"/>
                  </a:lnTo>
                  <a:lnTo>
                    <a:pt x="1151913" y="1577393"/>
                  </a:lnTo>
                  <a:lnTo>
                    <a:pt x="1168841" y="1570512"/>
                  </a:lnTo>
                  <a:lnTo>
                    <a:pt x="1185769" y="1563101"/>
                  </a:lnTo>
                  <a:lnTo>
                    <a:pt x="1201904" y="1555426"/>
                  </a:lnTo>
                  <a:lnTo>
                    <a:pt x="1218568" y="1547221"/>
                  </a:lnTo>
                  <a:lnTo>
                    <a:pt x="1234702" y="1538752"/>
                  </a:lnTo>
                  <a:lnTo>
                    <a:pt x="1250573" y="1530018"/>
                  </a:lnTo>
                  <a:lnTo>
                    <a:pt x="1265914" y="1520490"/>
                  </a:lnTo>
                  <a:lnTo>
                    <a:pt x="1281255" y="1511227"/>
                  </a:lnTo>
                  <a:lnTo>
                    <a:pt x="1296596" y="1501170"/>
                  </a:lnTo>
                  <a:lnTo>
                    <a:pt x="1311408" y="1490848"/>
                  </a:lnTo>
                  <a:lnTo>
                    <a:pt x="1325956" y="1479997"/>
                  </a:lnTo>
                  <a:lnTo>
                    <a:pt x="1340504" y="1469146"/>
                  </a:lnTo>
                  <a:lnTo>
                    <a:pt x="1354522" y="1457501"/>
                  </a:lnTo>
                  <a:lnTo>
                    <a:pt x="1368277" y="1445855"/>
                  </a:lnTo>
                  <a:lnTo>
                    <a:pt x="1381766" y="1433946"/>
                  </a:lnTo>
                  <a:lnTo>
                    <a:pt x="1394991" y="1421771"/>
                  </a:lnTo>
                  <a:lnTo>
                    <a:pt x="1407952" y="1408803"/>
                  </a:lnTo>
                  <a:lnTo>
                    <a:pt x="1420384" y="1396099"/>
                  </a:lnTo>
                  <a:lnTo>
                    <a:pt x="1432815" y="1382865"/>
                  </a:lnTo>
                  <a:lnTo>
                    <a:pt x="1444718" y="1369368"/>
                  </a:lnTo>
                  <a:lnTo>
                    <a:pt x="1456356" y="1355605"/>
                  </a:lnTo>
                  <a:lnTo>
                    <a:pt x="1467730" y="1341578"/>
                  </a:lnTo>
                  <a:lnTo>
                    <a:pt x="1479104" y="1327021"/>
                  </a:lnTo>
                  <a:lnTo>
                    <a:pt x="1489684" y="1312200"/>
                  </a:lnTo>
                  <a:lnTo>
                    <a:pt x="1499735" y="1297644"/>
                  </a:lnTo>
                  <a:lnTo>
                    <a:pt x="1509786" y="1282558"/>
                  </a:lnTo>
                  <a:lnTo>
                    <a:pt x="1519308" y="1267208"/>
                  </a:lnTo>
                  <a:lnTo>
                    <a:pt x="1528830" y="1251592"/>
                  </a:lnTo>
                  <a:lnTo>
                    <a:pt x="1537559" y="1235448"/>
                  </a:lnTo>
                  <a:lnTo>
                    <a:pt x="1546023" y="1219568"/>
                  </a:lnTo>
                  <a:lnTo>
                    <a:pt x="1554223" y="1203159"/>
                  </a:lnTo>
                  <a:lnTo>
                    <a:pt x="1561893" y="1186485"/>
                  </a:lnTo>
                  <a:lnTo>
                    <a:pt x="1569299" y="1169547"/>
                  </a:lnTo>
                  <a:lnTo>
                    <a:pt x="1576176" y="1152608"/>
                  </a:lnTo>
                  <a:lnTo>
                    <a:pt x="1582789" y="1135405"/>
                  </a:lnTo>
                  <a:lnTo>
                    <a:pt x="1588873" y="1118202"/>
                  </a:lnTo>
                  <a:lnTo>
                    <a:pt x="1594692" y="1100734"/>
                  </a:lnTo>
                  <a:lnTo>
                    <a:pt x="1599982" y="1082737"/>
                  </a:lnTo>
                  <a:lnTo>
                    <a:pt x="1604743" y="1065005"/>
                  </a:lnTo>
                  <a:lnTo>
                    <a:pt x="1608975" y="1046743"/>
                  </a:lnTo>
                  <a:lnTo>
                    <a:pt x="1613207" y="1028481"/>
                  </a:lnTo>
                  <a:lnTo>
                    <a:pt x="1616645" y="1009955"/>
                  </a:lnTo>
                  <a:lnTo>
                    <a:pt x="1619555" y="991428"/>
                  </a:lnTo>
                  <a:lnTo>
                    <a:pt x="1622464" y="972637"/>
                  </a:lnTo>
                  <a:lnTo>
                    <a:pt x="1624581" y="953846"/>
                  </a:lnTo>
                  <a:lnTo>
                    <a:pt x="1626168" y="934791"/>
                  </a:lnTo>
                  <a:lnTo>
                    <a:pt x="1627490" y="915735"/>
                  </a:lnTo>
                  <a:lnTo>
                    <a:pt x="1628019" y="896414"/>
                  </a:lnTo>
                  <a:lnTo>
                    <a:pt x="1628548" y="877094"/>
                  </a:lnTo>
                  <a:lnTo>
                    <a:pt x="1628019" y="857509"/>
                  </a:lnTo>
                  <a:lnTo>
                    <a:pt x="1627490" y="838189"/>
                  </a:lnTo>
                  <a:lnTo>
                    <a:pt x="1626168" y="819133"/>
                  </a:lnTo>
                  <a:lnTo>
                    <a:pt x="1624581" y="800342"/>
                  </a:lnTo>
                  <a:lnTo>
                    <a:pt x="1622464" y="781551"/>
                  </a:lnTo>
                  <a:lnTo>
                    <a:pt x="1619555" y="762495"/>
                  </a:lnTo>
                  <a:lnTo>
                    <a:pt x="1616645" y="743704"/>
                  </a:lnTo>
                  <a:lnTo>
                    <a:pt x="1613207" y="725707"/>
                  </a:lnTo>
                  <a:lnTo>
                    <a:pt x="1608975" y="707180"/>
                  </a:lnTo>
                  <a:lnTo>
                    <a:pt x="1604743" y="689183"/>
                  </a:lnTo>
                  <a:lnTo>
                    <a:pt x="1599982" y="670921"/>
                  </a:lnTo>
                  <a:lnTo>
                    <a:pt x="1594692" y="653454"/>
                  </a:lnTo>
                  <a:lnTo>
                    <a:pt x="1588873" y="635986"/>
                  </a:lnTo>
                  <a:lnTo>
                    <a:pt x="1582789" y="618253"/>
                  </a:lnTo>
                  <a:lnTo>
                    <a:pt x="1576176" y="601315"/>
                  </a:lnTo>
                  <a:lnTo>
                    <a:pt x="1569299" y="584112"/>
                  </a:lnTo>
                  <a:lnTo>
                    <a:pt x="1561893" y="567438"/>
                  </a:lnTo>
                  <a:lnTo>
                    <a:pt x="1554223" y="551029"/>
                  </a:lnTo>
                  <a:lnTo>
                    <a:pt x="1546023" y="534620"/>
                  </a:lnTo>
                  <a:lnTo>
                    <a:pt x="1537559" y="518740"/>
                  </a:lnTo>
                  <a:lnTo>
                    <a:pt x="1528830" y="502596"/>
                  </a:lnTo>
                  <a:lnTo>
                    <a:pt x="1519308" y="486980"/>
                  </a:lnTo>
                  <a:lnTo>
                    <a:pt x="1509786" y="471630"/>
                  </a:lnTo>
                  <a:lnTo>
                    <a:pt x="1499735" y="456544"/>
                  </a:lnTo>
                  <a:lnTo>
                    <a:pt x="1489684" y="441458"/>
                  </a:lnTo>
                  <a:lnTo>
                    <a:pt x="1479104" y="427167"/>
                  </a:lnTo>
                  <a:lnTo>
                    <a:pt x="1467730" y="412610"/>
                  </a:lnTo>
                  <a:lnTo>
                    <a:pt x="1456356" y="398583"/>
                  </a:lnTo>
                  <a:lnTo>
                    <a:pt x="1444718" y="384820"/>
                  </a:lnTo>
                  <a:lnTo>
                    <a:pt x="1432815" y="371323"/>
                  </a:lnTo>
                  <a:lnTo>
                    <a:pt x="1420384" y="358089"/>
                  </a:lnTo>
                  <a:lnTo>
                    <a:pt x="1407952" y="344856"/>
                  </a:lnTo>
                  <a:lnTo>
                    <a:pt x="1394991" y="332417"/>
                  </a:lnTo>
                  <a:lnTo>
                    <a:pt x="1381766" y="320243"/>
                  </a:lnTo>
                  <a:lnTo>
                    <a:pt x="1368277" y="308333"/>
                  </a:lnTo>
                  <a:lnTo>
                    <a:pt x="1354522" y="296423"/>
                  </a:lnTo>
                  <a:lnTo>
                    <a:pt x="1340504" y="285042"/>
                  </a:lnTo>
                  <a:lnTo>
                    <a:pt x="1325956" y="274191"/>
                  </a:lnTo>
                  <a:lnTo>
                    <a:pt x="1311408" y="263340"/>
                  </a:lnTo>
                  <a:lnTo>
                    <a:pt x="1296596" y="253018"/>
                  </a:lnTo>
                  <a:lnTo>
                    <a:pt x="1281255" y="242961"/>
                  </a:lnTo>
                  <a:lnTo>
                    <a:pt x="1265914" y="233698"/>
                  </a:lnTo>
                  <a:lnTo>
                    <a:pt x="1250573" y="224170"/>
                  </a:lnTo>
                  <a:lnTo>
                    <a:pt x="1234702" y="215436"/>
                  </a:lnTo>
                  <a:lnTo>
                    <a:pt x="1218568" y="206967"/>
                  </a:lnTo>
                  <a:lnTo>
                    <a:pt x="1201904" y="198762"/>
                  </a:lnTo>
                  <a:lnTo>
                    <a:pt x="1185769" y="191087"/>
                  </a:lnTo>
                  <a:lnTo>
                    <a:pt x="1168841" y="183412"/>
                  </a:lnTo>
                  <a:lnTo>
                    <a:pt x="1151913" y="176530"/>
                  </a:lnTo>
                  <a:lnTo>
                    <a:pt x="1134720" y="169914"/>
                  </a:lnTo>
                  <a:lnTo>
                    <a:pt x="1117263" y="164091"/>
                  </a:lnTo>
                  <a:lnTo>
                    <a:pt x="1099806" y="158269"/>
                  </a:lnTo>
                  <a:lnTo>
                    <a:pt x="1082084" y="152975"/>
                  </a:lnTo>
                  <a:lnTo>
                    <a:pt x="1064098" y="147947"/>
                  </a:lnTo>
                  <a:lnTo>
                    <a:pt x="1045847" y="143712"/>
                  </a:lnTo>
                  <a:lnTo>
                    <a:pt x="1027861" y="139478"/>
                  </a:lnTo>
                  <a:lnTo>
                    <a:pt x="1009345" y="136037"/>
                  </a:lnTo>
                  <a:lnTo>
                    <a:pt x="990830" y="132861"/>
                  </a:lnTo>
                  <a:lnTo>
                    <a:pt x="972050" y="130479"/>
                  </a:lnTo>
                  <a:lnTo>
                    <a:pt x="953271" y="128362"/>
                  </a:lnTo>
                  <a:lnTo>
                    <a:pt x="933962" y="126774"/>
                  </a:lnTo>
                  <a:lnTo>
                    <a:pt x="914918" y="125450"/>
                  </a:lnTo>
                  <a:lnTo>
                    <a:pt x="895873" y="124392"/>
                  </a:lnTo>
                  <a:lnTo>
                    <a:pt x="876300" y="124392"/>
                  </a:lnTo>
                  <a:lnTo>
                    <a:pt x="856991" y="124392"/>
                  </a:lnTo>
                  <a:close/>
                  <a:moveTo>
                    <a:pt x="876300" y="0"/>
                  </a:moveTo>
                  <a:lnTo>
                    <a:pt x="899048" y="265"/>
                  </a:lnTo>
                  <a:lnTo>
                    <a:pt x="921266" y="1323"/>
                  </a:lnTo>
                  <a:lnTo>
                    <a:pt x="943749" y="2382"/>
                  </a:lnTo>
                  <a:lnTo>
                    <a:pt x="965702" y="4764"/>
                  </a:lnTo>
                  <a:lnTo>
                    <a:pt x="987656" y="7146"/>
                  </a:lnTo>
                  <a:lnTo>
                    <a:pt x="1009610" y="10057"/>
                  </a:lnTo>
                  <a:lnTo>
                    <a:pt x="1031299" y="13763"/>
                  </a:lnTo>
                  <a:lnTo>
                    <a:pt x="1052724" y="17997"/>
                  </a:lnTo>
                  <a:lnTo>
                    <a:pt x="1074149" y="22496"/>
                  </a:lnTo>
                  <a:lnTo>
                    <a:pt x="1095045" y="27525"/>
                  </a:lnTo>
                  <a:lnTo>
                    <a:pt x="1115940" y="33348"/>
                  </a:lnTo>
                  <a:lnTo>
                    <a:pt x="1136572" y="39435"/>
                  </a:lnTo>
                  <a:lnTo>
                    <a:pt x="1157203" y="46051"/>
                  </a:lnTo>
                  <a:lnTo>
                    <a:pt x="1177305" y="53197"/>
                  </a:lnTo>
                  <a:lnTo>
                    <a:pt x="1197407" y="60873"/>
                  </a:lnTo>
                  <a:lnTo>
                    <a:pt x="1216981" y="69077"/>
                  </a:lnTo>
                  <a:lnTo>
                    <a:pt x="1236818" y="77811"/>
                  </a:lnTo>
                  <a:lnTo>
                    <a:pt x="1255863" y="86545"/>
                  </a:lnTo>
                  <a:lnTo>
                    <a:pt x="1274907" y="96337"/>
                  </a:lnTo>
                  <a:lnTo>
                    <a:pt x="1293687" y="105865"/>
                  </a:lnTo>
                  <a:lnTo>
                    <a:pt x="1312202" y="116452"/>
                  </a:lnTo>
                  <a:lnTo>
                    <a:pt x="1330453" y="127303"/>
                  </a:lnTo>
                  <a:lnTo>
                    <a:pt x="1348439" y="138154"/>
                  </a:lnTo>
                  <a:lnTo>
                    <a:pt x="1365896" y="149799"/>
                  </a:lnTo>
                  <a:lnTo>
                    <a:pt x="1383353" y="162239"/>
                  </a:lnTo>
                  <a:lnTo>
                    <a:pt x="1400282" y="174413"/>
                  </a:lnTo>
                  <a:lnTo>
                    <a:pt x="1416945" y="187117"/>
                  </a:lnTo>
                  <a:lnTo>
                    <a:pt x="1433609" y="200615"/>
                  </a:lnTo>
                  <a:lnTo>
                    <a:pt x="1449479" y="214113"/>
                  </a:lnTo>
                  <a:lnTo>
                    <a:pt x="1465085" y="228404"/>
                  </a:lnTo>
                  <a:lnTo>
                    <a:pt x="1480426" y="242432"/>
                  </a:lnTo>
                  <a:lnTo>
                    <a:pt x="1495503" y="257253"/>
                  </a:lnTo>
                  <a:lnTo>
                    <a:pt x="1510315" y="272074"/>
                  </a:lnTo>
                  <a:lnTo>
                    <a:pt x="1524863" y="287424"/>
                  </a:lnTo>
                  <a:lnTo>
                    <a:pt x="1538881" y="303569"/>
                  </a:lnTo>
                  <a:lnTo>
                    <a:pt x="1552371" y="319449"/>
                  </a:lnTo>
                  <a:lnTo>
                    <a:pt x="1565596" y="335858"/>
                  </a:lnTo>
                  <a:lnTo>
                    <a:pt x="1578292" y="352796"/>
                  </a:lnTo>
                  <a:lnTo>
                    <a:pt x="1590724" y="369735"/>
                  </a:lnTo>
                  <a:lnTo>
                    <a:pt x="1602627" y="386938"/>
                  </a:lnTo>
                  <a:lnTo>
                    <a:pt x="1614265" y="404935"/>
                  </a:lnTo>
                  <a:lnTo>
                    <a:pt x="1625639" y="422667"/>
                  </a:lnTo>
                  <a:lnTo>
                    <a:pt x="1636219" y="440929"/>
                  </a:lnTo>
                  <a:lnTo>
                    <a:pt x="1646534" y="459455"/>
                  </a:lnTo>
                  <a:lnTo>
                    <a:pt x="1656585" y="478247"/>
                  </a:lnTo>
                  <a:lnTo>
                    <a:pt x="1666108" y="497038"/>
                  </a:lnTo>
                  <a:lnTo>
                    <a:pt x="1675101" y="516358"/>
                  </a:lnTo>
                  <a:lnTo>
                    <a:pt x="1683565" y="535943"/>
                  </a:lnTo>
                  <a:lnTo>
                    <a:pt x="1691764" y="555528"/>
                  </a:lnTo>
                  <a:lnTo>
                    <a:pt x="1699170" y="575643"/>
                  </a:lnTo>
                  <a:lnTo>
                    <a:pt x="1706577" y="596022"/>
                  </a:lnTo>
                  <a:lnTo>
                    <a:pt x="1712925" y="616401"/>
                  </a:lnTo>
                  <a:lnTo>
                    <a:pt x="1719273" y="637309"/>
                  </a:lnTo>
                  <a:lnTo>
                    <a:pt x="1725092" y="658218"/>
                  </a:lnTo>
                  <a:lnTo>
                    <a:pt x="1730382" y="679126"/>
                  </a:lnTo>
                  <a:lnTo>
                    <a:pt x="1734614" y="700564"/>
                  </a:lnTo>
                  <a:lnTo>
                    <a:pt x="1739111" y="721737"/>
                  </a:lnTo>
                  <a:lnTo>
                    <a:pt x="1742549" y="743439"/>
                  </a:lnTo>
                  <a:lnTo>
                    <a:pt x="1745723" y="765406"/>
                  </a:lnTo>
                  <a:lnTo>
                    <a:pt x="1748104" y="787373"/>
                  </a:lnTo>
                  <a:lnTo>
                    <a:pt x="1749955" y="809605"/>
                  </a:lnTo>
                  <a:lnTo>
                    <a:pt x="1751542" y="831837"/>
                  </a:lnTo>
                  <a:lnTo>
                    <a:pt x="1752336" y="854598"/>
                  </a:lnTo>
                  <a:lnTo>
                    <a:pt x="1752600" y="877094"/>
                  </a:lnTo>
                  <a:lnTo>
                    <a:pt x="1752336" y="899590"/>
                  </a:lnTo>
                  <a:lnTo>
                    <a:pt x="1751542" y="922351"/>
                  </a:lnTo>
                  <a:lnTo>
                    <a:pt x="1749955" y="944583"/>
                  </a:lnTo>
                  <a:lnTo>
                    <a:pt x="1748104" y="966550"/>
                  </a:lnTo>
                  <a:lnTo>
                    <a:pt x="1745723" y="988782"/>
                  </a:lnTo>
                  <a:lnTo>
                    <a:pt x="1742549" y="1010220"/>
                  </a:lnTo>
                  <a:lnTo>
                    <a:pt x="1739111" y="1031922"/>
                  </a:lnTo>
                  <a:lnTo>
                    <a:pt x="1734614" y="1053624"/>
                  </a:lnTo>
                  <a:lnTo>
                    <a:pt x="1730382" y="1075062"/>
                  </a:lnTo>
                  <a:lnTo>
                    <a:pt x="1725092" y="1095970"/>
                  </a:lnTo>
                  <a:lnTo>
                    <a:pt x="1719273" y="1116879"/>
                  </a:lnTo>
                  <a:lnTo>
                    <a:pt x="1712925" y="1137523"/>
                  </a:lnTo>
                  <a:lnTo>
                    <a:pt x="1706577" y="1157902"/>
                  </a:lnTo>
                  <a:lnTo>
                    <a:pt x="1699170" y="1178016"/>
                  </a:lnTo>
                  <a:lnTo>
                    <a:pt x="1691764" y="1198130"/>
                  </a:lnTo>
                  <a:lnTo>
                    <a:pt x="1683565" y="1217980"/>
                  </a:lnTo>
                  <a:lnTo>
                    <a:pt x="1675101" y="1237565"/>
                  </a:lnTo>
                  <a:lnTo>
                    <a:pt x="1666108" y="1256886"/>
                  </a:lnTo>
                  <a:lnTo>
                    <a:pt x="1656585" y="1275941"/>
                  </a:lnTo>
                  <a:lnTo>
                    <a:pt x="1646534" y="1294733"/>
                  </a:lnTo>
                  <a:lnTo>
                    <a:pt x="1636219" y="1313259"/>
                  </a:lnTo>
                  <a:lnTo>
                    <a:pt x="1625639" y="1331521"/>
                  </a:lnTo>
                  <a:lnTo>
                    <a:pt x="1614265" y="1349253"/>
                  </a:lnTo>
                  <a:lnTo>
                    <a:pt x="1602627" y="1366986"/>
                  </a:lnTo>
                  <a:lnTo>
                    <a:pt x="1590724" y="1384453"/>
                  </a:lnTo>
                  <a:lnTo>
                    <a:pt x="1578292" y="1401392"/>
                  </a:lnTo>
                  <a:lnTo>
                    <a:pt x="1565596" y="1418066"/>
                  </a:lnTo>
                  <a:lnTo>
                    <a:pt x="1552371" y="1434475"/>
                  </a:lnTo>
                  <a:lnTo>
                    <a:pt x="1538881" y="1450619"/>
                  </a:lnTo>
                  <a:lnTo>
                    <a:pt x="1524863" y="1466234"/>
                  </a:lnTo>
                  <a:lnTo>
                    <a:pt x="1510315" y="1481585"/>
                  </a:lnTo>
                  <a:lnTo>
                    <a:pt x="1495503" y="1496671"/>
                  </a:lnTo>
                  <a:lnTo>
                    <a:pt x="1480426" y="1511492"/>
                  </a:lnTo>
                  <a:lnTo>
                    <a:pt x="1465085" y="1525784"/>
                  </a:lnTo>
                  <a:lnTo>
                    <a:pt x="1449479" y="1540075"/>
                  </a:lnTo>
                  <a:lnTo>
                    <a:pt x="1433609" y="1553573"/>
                  </a:lnTo>
                  <a:lnTo>
                    <a:pt x="1416945" y="1566542"/>
                  </a:lnTo>
                  <a:lnTo>
                    <a:pt x="1400282" y="1579510"/>
                  </a:lnTo>
                  <a:lnTo>
                    <a:pt x="1383353" y="1591949"/>
                  </a:lnTo>
                  <a:lnTo>
                    <a:pt x="1365896" y="1603859"/>
                  </a:lnTo>
                  <a:lnTo>
                    <a:pt x="1348439" y="1615505"/>
                  </a:lnTo>
                  <a:lnTo>
                    <a:pt x="1330453" y="1626885"/>
                  </a:lnTo>
                  <a:lnTo>
                    <a:pt x="1312202" y="1637472"/>
                  </a:lnTo>
                  <a:lnTo>
                    <a:pt x="1293687" y="1647793"/>
                  </a:lnTo>
                  <a:lnTo>
                    <a:pt x="1274907" y="1657851"/>
                  </a:lnTo>
                  <a:lnTo>
                    <a:pt x="1255863" y="1667379"/>
                  </a:lnTo>
                  <a:lnTo>
                    <a:pt x="1236818" y="1676377"/>
                  </a:lnTo>
                  <a:lnTo>
                    <a:pt x="1216981" y="1684846"/>
                  </a:lnTo>
                  <a:lnTo>
                    <a:pt x="1197407" y="1693051"/>
                  </a:lnTo>
                  <a:lnTo>
                    <a:pt x="1177305" y="1700726"/>
                  </a:lnTo>
                  <a:lnTo>
                    <a:pt x="1157203" y="1707607"/>
                  </a:lnTo>
                  <a:lnTo>
                    <a:pt x="1136572" y="1714753"/>
                  </a:lnTo>
                  <a:lnTo>
                    <a:pt x="1115940" y="1720576"/>
                  </a:lnTo>
                  <a:lnTo>
                    <a:pt x="1095045" y="1726134"/>
                  </a:lnTo>
                  <a:lnTo>
                    <a:pt x="1074149" y="1731427"/>
                  </a:lnTo>
                  <a:lnTo>
                    <a:pt x="1052724" y="1736191"/>
                  </a:lnTo>
                  <a:lnTo>
                    <a:pt x="1031299" y="1740426"/>
                  </a:lnTo>
                  <a:lnTo>
                    <a:pt x="1009610" y="1743866"/>
                  </a:lnTo>
                  <a:lnTo>
                    <a:pt x="987656" y="1747042"/>
                  </a:lnTo>
                  <a:lnTo>
                    <a:pt x="965702" y="1749424"/>
                  </a:lnTo>
                  <a:lnTo>
                    <a:pt x="943749" y="1751277"/>
                  </a:lnTo>
                  <a:lnTo>
                    <a:pt x="921266" y="1752865"/>
                  </a:lnTo>
                  <a:lnTo>
                    <a:pt x="899048" y="1753923"/>
                  </a:lnTo>
                  <a:lnTo>
                    <a:pt x="876300" y="1754188"/>
                  </a:lnTo>
                  <a:lnTo>
                    <a:pt x="853817" y="1753923"/>
                  </a:lnTo>
                  <a:lnTo>
                    <a:pt x="831335" y="1752865"/>
                  </a:lnTo>
                  <a:lnTo>
                    <a:pt x="809116" y="1751277"/>
                  </a:lnTo>
                  <a:lnTo>
                    <a:pt x="786898" y="1749424"/>
                  </a:lnTo>
                  <a:lnTo>
                    <a:pt x="764944" y="1747042"/>
                  </a:lnTo>
                  <a:lnTo>
                    <a:pt x="742990" y="1743866"/>
                  </a:lnTo>
                  <a:lnTo>
                    <a:pt x="721301" y="1740426"/>
                  </a:lnTo>
                  <a:lnTo>
                    <a:pt x="699876" y="1736191"/>
                  </a:lnTo>
                  <a:lnTo>
                    <a:pt x="678716" y="1731427"/>
                  </a:lnTo>
                  <a:lnTo>
                    <a:pt x="657820" y="1726134"/>
                  </a:lnTo>
                  <a:lnTo>
                    <a:pt x="636660" y="1720576"/>
                  </a:lnTo>
                  <a:lnTo>
                    <a:pt x="616028" y="1714753"/>
                  </a:lnTo>
                  <a:lnTo>
                    <a:pt x="595662" y="1707607"/>
                  </a:lnTo>
                  <a:lnTo>
                    <a:pt x="575295" y="1700726"/>
                  </a:lnTo>
                  <a:lnTo>
                    <a:pt x="555193" y="1693051"/>
                  </a:lnTo>
                  <a:lnTo>
                    <a:pt x="535619" y="1684846"/>
                  </a:lnTo>
                  <a:lnTo>
                    <a:pt x="516046" y="1676377"/>
                  </a:lnTo>
                  <a:lnTo>
                    <a:pt x="496737" y="1667379"/>
                  </a:lnTo>
                  <a:lnTo>
                    <a:pt x="477958" y="1657851"/>
                  </a:lnTo>
                  <a:lnTo>
                    <a:pt x="458913" y="1647793"/>
                  </a:lnTo>
                  <a:lnTo>
                    <a:pt x="440663" y="1637472"/>
                  </a:lnTo>
                  <a:lnTo>
                    <a:pt x="422412" y="1626885"/>
                  </a:lnTo>
                  <a:lnTo>
                    <a:pt x="404161" y="1615505"/>
                  </a:lnTo>
                  <a:lnTo>
                    <a:pt x="386704" y="1603859"/>
                  </a:lnTo>
                  <a:lnTo>
                    <a:pt x="369511" y="1591949"/>
                  </a:lnTo>
                  <a:lnTo>
                    <a:pt x="352318" y="1579510"/>
                  </a:lnTo>
                  <a:lnTo>
                    <a:pt x="335655" y="1566542"/>
                  </a:lnTo>
                  <a:lnTo>
                    <a:pt x="319255" y="1553573"/>
                  </a:lnTo>
                  <a:lnTo>
                    <a:pt x="303121" y="1540075"/>
                  </a:lnTo>
                  <a:lnTo>
                    <a:pt x="287251" y="1525784"/>
                  </a:lnTo>
                  <a:lnTo>
                    <a:pt x="271909" y="1511492"/>
                  </a:lnTo>
                  <a:lnTo>
                    <a:pt x="256833" y="1496671"/>
                  </a:lnTo>
                  <a:lnTo>
                    <a:pt x="242285" y="1481585"/>
                  </a:lnTo>
                  <a:lnTo>
                    <a:pt x="227737" y="1466234"/>
                  </a:lnTo>
                  <a:lnTo>
                    <a:pt x="213983" y="1450619"/>
                  </a:lnTo>
                  <a:lnTo>
                    <a:pt x="200229" y="1434475"/>
                  </a:lnTo>
                  <a:lnTo>
                    <a:pt x="187004" y="1418066"/>
                  </a:lnTo>
                  <a:lnTo>
                    <a:pt x="174308" y="1401392"/>
                  </a:lnTo>
                  <a:lnTo>
                    <a:pt x="161876" y="1384453"/>
                  </a:lnTo>
                  <a:lnTo>
                    <a:pt x="149709" y="1366986"/>
                  </a:lnTo>
                  <a:lnTo>
                    <a:pt x="138071" y="1349253"/>
                  </a:lnTo>
                  <a:lnTo>
                    <a:pt x="126961" y="1331521"/>
                  </a:lnTo>
                  <a:lnTo>
                    <a:pt x="116117" y="1313259"/>
                  </a:lnTo>
                  <a:lnTo>
                    <a:pt x="105801" y="1294733"/>
                  </a:lnTo>
                  <a:lnTo>
                    <a:pt x="95750" y="1275941"/>
                  </a:lnTo>
                  <a:lnTo>
                    <a:pt x="86492" y="1256886"/>
                  </a:lnTo>
                  <a:lnTo>
                    <a:pt x="77499" y="1237565"/>
                  </a:lnTo>
                  <a:lnTo>
                    <a:pt x="69035" y="1217980"/>
                  </a:lnTo>
                  <a:lnTo>
                    <a:pt x="60836" y="1198130"/>
                  </a:lnTo>
                  <a:lnTo>
                    <a:pt x="53165" y="1178016"/>
                  </a:lnTo>
                  <a:lnTo>
                    <a:pt x="46023" y="1157902"/>
                  </a:lnTo>
                  <a:lnTo>
                    <a:pt x="39411" y="1137523"/>
                  </a:lnTo>
                  <a:lnTo>
                    <a:pt x="33327" y="1116879"/>
                  </a:lnTo>
                  <a:lnTo>
                    <a:pt x="27508" y="1095970"/>
                  </a:lnTo>
                  <a:lnTo>
                    <a:pt x="22483" y="1075062"/>
                  </a:lnTo>
                  <a:lnTo>
                    <a:pt x="17721" y="1053624"/>
                  </a:lnTo>
                  <a:lnTo>
                    <a:pt x="13754" y="1031922"/>
                  </a:lnTo>
                  <a:lnTo>
                    <a:pt x="10051" y="1010220"/>
                  </a:lnTo>
                  <a:lnTo>
                    <a:pt x="6877" y="988782"/>
                  </a:lnTo>
                  <a:lnTo>
                    <a:pt x="4496" y="966550"/>
                  </a:lnTo>
                  <a:lnTo>
                    <a:pt x="2380" y="944583"/>
                  </a:lnTo>
                  <a:lnTo>
                    <a:pt x="1322" y="922351"/>
                  </a:lnTo>
                  <a:lnTo>
                    <a:pt x="264" y="899590"/>
                  </a:lnTo>
                  <a:lnTo>
                    <a:pt x="0" y="877094"/>
                  </a:lnTo>
                  <a:lnTo>
                    <a:pt x="264" y="854598"/>
                  </a:lnTo>
                  <a:lnTo>
                    <a:pt x="1322" y="831837"/>
                  </a:lnTo>
                  <a:lnTo>
                    <a:pt x="2380" y="809605"/>
                  </a:lnTo>
                  <a:lnTo>
                    <a:pt x="4496" y="787373"/>
                  </a:lnTo>
                  <a:lnTo>
                    <a:pt x="6877" y="765406"/>
                  </a:lnTo>
                  <a:lnTo>
                    <a:pt x="10051" y="743439"/>
                  </a:lnTo>
                  <a:lnTo>
                    <a:pt x="13754" y="721737"/>
                  </a:lnTo>
                  <a:lnTo>
                    <a:pt x="17721" y="700564"/>
                  </a:lnTo>
                  <a:lnTo>
                    <a:pt x="22483" y="679126"/>
                  </a:lnTo>
                  <a:lnTo>
                    <a:pt x="27508" y="658218"/>
                  </a:lnTo>
                  <a:lnTo>
                    <a:pt x="33327" y="637309"/>
                  </a:lnTo>
                  <a:lnTo>
                    <a:pt x="39411" y="616401"/>
                  </a:lnTo>
                  <a:lnTo>
                    <a:pt x="46023" y="596022"/>
                  </a:lnTo>
                  <a:lnTo>
                    <a:pt x="53165" y="575643"/>
                  </a:lnTo>
                  <a:lnTo>
                    <a:pt x="60836" y="555528"/>
                  </a:lnTo>
                  <a:lnTo>
                    <a:pt x="69035" y="535943"/>
                  </a:lnTo>
                  <a:lnTo>
                    <a:pt x="77499" y="516358"/>
                  </a:lnTo>
                  <a:lnTo>
                    <a:pt x="86492" y="497038"/>
                  </a:lnTo>
                  <a:lnTo>
                    <a:pt x="95750" y="478247"/>
                  </a:lnTo>
                  <a:lnTo>
                    <a:pt x="105801" y="459455"/>
                  </a:lnTo>
                  <a:lnTo>
                    <a:pt x="116117" y="440929"/>
                  </a:lnTo>
                  <a:lnTo>
                    <a:pt x="126961" y="422667"/>
                  </a:lnTo>
                  <a:lnTo>
                    <a:pt x="138071" y="404935"/>
                  </a:lnTo>
                  <a:lnTo>
                    <a:pt x="149709" y="386938"/>
                  </a:lnTo>
                  <a:lnTo>
                    <a:pt x="161876" y="369735"/>
                  </a:lnTo>
                  <a:lnTo>
                    <a:pt x="174308" y="352796"/>
                  </a:lnTo>
                  <a:lnTo>
                    <a:pt x="187004" y="335858"/>
                  </a:lnTo>
                  <a:lnTo>
                    <a:pt x="200229" y="319449"/>
                  </a:lnTo>
                  <a:lnTo>
                    <a:pt x="213983" y="303569"/>
                  </a:lnTo>
                  <a:lnTo>
                    <a:pt x="227737" y="287424"/>
                  </a:lnTo>
                  <a:lnTo>
                    <a:pt x="242285" y="272074"/>
                  </a:lnTo>
                  <a:lnTo>
                    <a:pt x="256833" y="257253"/>
                  </a:lnTo>
                  <a:lnTo>
                    <a:pt x="271909" y="242432"/>
                  </a:lnTo>
                  <a:lnTo>
                    <a:pt x="287251" y="228404"/>
                  </a:lnTo>
                  <a:lnTo>
                    <a:pt x="303121" y="214113"/>
                  </a:lnTo>
                  <a:lnTo>
                    <a:pt x="319255" y="200615"/>
                  </a:lnTo>
                  <a:lnTo>
                    <a:pt x="335655" y="187117"/>
                  </a:lnTo>
                  <a:lnTo>
                    <a:pt x="352318" y="174413"/>
                  </a:lnTo>
                  <a:lnTo>
                    <a:pt x="369511" y="162239"/>
                  </a:lnTo>
                  <a:lnTo>
                    <a:pt x="386704" y="149799"/>
                  </a:lnTo>
                  <a:lnTo>
                    <a:pt x="404161" y="138154"/>
                  </a:lnTo>
                  <a:lnTo>
                    <a:pt x="422412" y="127303"/>
                  </a:lnTo>
                  <a:lnTo>
                    <a:pt x="440663" y="116452"/>
                  </a:lnTo>
                  <a:lnTo>
                    <a:pt x="458913" y="105865"/>
                  </a:lnTo>
                  <a:lnTo>
                    <a:pt x="477958" y="96337"/>
                  </a:lnTo>
                  <a:lnTo>
                    <a:pt x="496737" y="86545"/>
                  </a:lnTo>
                  <a:lnTo>
                    <a:pt x="516046" y="77811"/>
                  </a:lnTo>
                  <a:lnTo>
                    <a:pt x="535619" y="69077"/>
                  </a:lnTo>
                  <a:lnTo>
                    <a:pt x="555193" y="60873"/>
                  </a:lnTo>
                  <a:lnTo>
                    <a:pt x="575295" y="53197"/>
                  </a:lnTo>
                  <a:lnTo>
                    <a:pt x="595662" y="46051"/>
                  </a:lnTo>
                  <a:lnTo>
                    <a:pt x="616028" y="39435"/>
                  </a:lnTo>
                  <a:lnTo>
                    <a:pt x="636660" y="33348"/>
                  </a:lnTo>
                  <a:lnTo>
                    <a:pt x="657820" y="27525"/>
                  </a:lnTo>
                  <a:lnTo>
                    <a:pt x="678716" y="22496"/>
                  </a:lnTo>
                  <a:lnTo>
                    <a:pt x="699876" y="17997"/>
                  </a:lnTo>
                  <a:lnTo>
                    <a:pt x="721301" y="13763"/>
                  </a:lnTo>
                  <a:lnTo>
                    <a:pt x="742990" y="10057"/>
                  </a:lnTo>
                  <a:lnTo>
                    <a:pt x="764944" y="7146"/>
                  </a:lnTo>
                  <a:lnTo>
                    <a:pt x="786898" y="4764"/>
                  </a:lnTo>
                  <a:lnTo>
                    <a:pt x="809116" y="2382"/>
                  </a:lnTo>
                  <a:lnTo>
                    <a:pt x="831335" y="1323"/>
                  </a:lnTo>
                  <a:lnTo>
                    <a:pt x="853817" y="265"/>
                  </a:lnTo>
                  <a:lnTo>
                    <a:pt x="876300" y="0"/>
                  </a:lnTo>
                  <a:close/>
                </a:path>
              </a:pathLst>
            </a:custGeom>
            <a:blipFill dpi="0" rotWithShape="1"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81" name="文本框 176"/>
            <p:cNvSpPr txBox="1"/>
            <p:nvPr/>
          </p:nvSpPr>
          <p:spPr>
            <a:xfrm>
              <a:off x="8929826" y="4671769"/>
              <a:ext cx="2344420" cy="4178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>
                  <a:blipFill dpi="0" rotWithShape="1">
                    <a:blip r:embed="rId8"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/>
                    <a:stretch>
                      <a:fillRect/>
                    </a:stretch>
                  </a:blip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时间：</a:t>
              </a:r>
              <a:r>
                <a:rPr lang="en-US" altLang="zh-CN" sz="2000" b="1" dirty="0">
                  <a:blipFill dpi="0" rotWithShape="1">
                    <a:blip r:embed="rId8"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/>
                    <a:stretch>
                      <a:fillRect/>
                    </a:stretch>
                  </a:blip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2017.10.01</a:t>
              </a:r>
              <a:endParaRPr lang="zh-CN" altLang="en-US" sz="2000" b="1" dirty="0">
                <a:blipFill dpi="0" rotWithShape="1">
                  <a:blip r:embed="rId8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82" name="直接连接符 81"/>
            <p:cNvCxnSpPr/>
            <p:nvPr/>
          </p:nvCxnSpPr>
          <p:spPr>
            <a:xfrm>
              <a:off x="8942419" y="5113649"/>
              <a:ext cx="2357003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/>
        </p:nvCxnSpPr>
        <p:spPr>
          <a:xfrm>
            <a:off x="4406693" y="3308690"/>
            <a:ext cx="6332856" cy="0"/>
          </a:xfrm>
          <a:prstGeom prst="line">
            <a:avLst/>
          </a:prstGeom>
          <a:noFill/>
          <a:ln w="12700" cap="flat" cmpd="sng" algn="ctr">
            <a:solidFill>
              <a:schemeClr val="bg1"/>
            </a:solidFill>
            <a:prstDash val="solid"/>
            <a:miter lim="800000"/>
          </a:ln>
          <a:effectLst/>
        </p:spPr>
      </p:cxnSp>
      <p:sp>
        <p:nvSpPr>
          <p:cNvPr id="4" name="文本框 32"/>
          <p:cNvSpPr txBox="1"/>
          <p:nvPr/>
        </p:nvSpPr>
        <p:spPr>
          <a:xfrm>
            <a:off x="4258553" y="2108361"/>
            <a:ext cx="6647974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dist"/>
            <a:r>
              <a:rPr lang="zh-CN" altLang="en-US" sz="7200" b="1" dirty="0">
                <a:blipFill dpi="0" rotWithShape="1">
                  <a:blip r:embed="rId2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rPr>
              <a:t>研究成果与运用</a:t>
            </a:r>
          </a:p>
        </p:txBody>
      </p:sp>
      <p:sp>
        <p:nvSpPr>
          <p:cNvPr id="10" name="Freeform 5"/>
          <p:cNvSpPr>
            <a:spLocks noEditPoints="1"/>
          </p:cNvSpPr>
          <p:nvPr/>
        </p:nvSpPr>
        <p:spPr bwMode="auto">
          <a:xfrm rot="20865242">
            <a:off x="1285474" y="1102387"/>
            <a:ext cx="1771649" cy="1304924"/>
          </a:xfrm>
          <a:custGeom>
            <a:avLst/>
            <a:gdLst>
              <a:gd name="T0" fmla="*/ 456 w 469"/>
              <a:gd name="T1" fmla="*/ 95 h 345"/>
              <a:gd name="T2" fmla="*/ 274 w 469"/>
              <a:gd name="T3" fmla="*/ 18 h 345"/>
              <a:gd name="T4" fmla="*/ 131 w 469"/>
              <a:gd name="T5" fmla="*/ 55 h 345"/>
              <a:gd name="T6" fmla="*/ 145 w 469"/>
              <a:gd name="T7" fmla="*/ 67 h 345"/>
              <a:gd name="T8" fmla="*/ 447 w 469"/>
              <a:gd name="T9" fmla="*/ 98 h 345"/>
              <a:gd name="T10" fmla="*/ 225 w 469"/>
              <a:gd name="T11" fmla="*/ 220 h 345"/>
              <a:gd name="T12" fmla="*/ 99 w 469"/>
              <a:gd name="T13" fmla="*/ 166 h 345"/>
              <a:gd name="T14" fmla="*/ 211 w 469"/>
              <a:gd name="T15" fmla="*/ 105 h 345"/>
              <a:gd name="T16" fmla="*/ 79 w 469"/>
              <a:gd name="T17" fmla="*/ 156 h 345"/>
              <a:gd name="T18" fmla="*/ 11 w 469"/>
              <a:gd name="T19" fmla="*/ 116 h 345"/>
              <a:gd name="T20" fmla="*/ 1 w 469"/>
              <a:gd name="T21" fmla="*/ 148 h 345"/>
              <a:gd name="T22" fmla="*/ 53 w 469"/>
              <a:gd name="T23" fmla="*/ 253 h 345"/>
              <a:gd name="T24" fmla="*/ 59 w 469"/>
              <a:gd name="T25" fmla="*/ 290 h 345"/>
              <a:gd name="T26" fmla="*/ 53 w 469"/>
              <a:gd name="T27" fmla="*/ 329 h 345"/>
              <a:gd name="T28" fmla="*/ 69 w 469"/>
              <a:gd name="T29" fmla="*/ 326 h 345"/>
              <a:gd name="T30" fmla="*/ 89 w 469"/>
              <a:gd name="T31" fmla="*/ 331 h 345"/>
              <a:gd name="T32" fmla="*/ 89 w 469"/>
              <a:gd name="T33" fmla="*/ 276 h 345"/>
              <a:gd name="T34" fmla="*/ 81 w 469"/>
              <a:gd name="T35" fmla="*/ 204 h 345"/>
              <a:gd name="T36" fmla="*/ 107 w 469"/>
              <a:gd name="T37" fmla="*/ 259 h 345"/>
              <a:gd name="T38" fmla="*/ 381 w 469"/>
              <a:gd name="T39" fmla="*/ 264 h 345"/>
              <a:gd name="T40" fmla="*/ 467 w 469"/>
              <a:gd name="T41" fmla="*/ 97 h 345"/>
              <a:gd name="T42" fmla="*/ 72 w 469"/>
              <a:gd name="T43" fmla="*/ 165 h 345"/>
              <a:gd name="T44" fmla="*/ 78 w 469"/>
              <a:gd name="T45" fmla="*/ 271 h 345"/>
              <a:gd name="T46" fmla="*/ 69 w 469"/>
              <a:gd name="T47" fmla="*/ 261 h 345"/>
              <a:gd name="T48" fmla="*/ 78 w 469"/>
              <a:gd name="T49" fmla="*/ 271 h 345"/>
              <a:gd name="T50" fmla="*/ 91 w 469"/>
              <a:gd name="T51" fmla="*/ 174 h 345"/>
              <a:gd name="T52" fmla="*/ 120 w 469"/>
              <a:gd name="T53" fmla="*/ 214 h 345"/>
              <a:gd name="T54" fmla="*/ 119 w 469"/>
              <a:gd name="T55" fmla="*/ 229 h 345"/>
              <a:gd name="T56" fmla="*/ 219 w 469"/>
              <a:gd name="T57" fmla="*/ 256 h 345"/>
              <a:gd name="T58" fmla="*/ 282 w 469"/>
              <a:gd name="T59" fmla="*/ 265 h 345"/>
              <a:gd name="T60" fmla="*/ 300 w 469"/>
              <a:gd name="T61" fmla="*/ 263 h 345"/>
              <a:gd name="T62" fmla="*/ 312 w 469"/>
              <a:gd name="T63" fmla="*/ 256 h 345"/>
              <a:gd name="T64" fmla="*/ 326 w 469"/>
              <a:gd name="T65" fmla="*/ 259 h 345"/>
              <a:gd name="T66" fmla="*/ 349 w 469"/>
              <a:gd name="T67" fmla="*/ 259 h 345"/>
              <a:gd name="T68" fmla="*/ 378 w 469"/>
              <a:gd name="T69" fmla="*/ 205 h 345"/>
              <a:gd name="T70" fmla="*/ 378 w 469"/>
              <a:gd name="T71" fmla="*/ 205 h 345"/>
              <a:gd name="T72" fmla="*/ 356 w 469"/>
              <a:gd name="T73" fmla="*/ 219 h 345"/>
              <a:gd name="T74" fmla="*/ 335 w 469"/>
              <a:gd name="T75" fmla="*/ 227 h 345"/>
              <a:gd name="T76" fmla="*/ 322 w 469"/>
              <a:gd name="T77" fmla="*/ 239 h 345"/>
              <a:gd name="T78" fmla="*/ 305 w 469"/>
              <a:gd name="T79" fmla="*/ 242 h 345"/>
              <a:gd name="T80" fmla="*/ 331 w 469"/>
              <a:gd name="T81" fmla="*/ 220 h 345"/>
              <a:gd name="T82" fmla="*/ 360 w 469"/>
              <a:gd name="T83" fmla="*/ 259 h 345"/>
              <a:gd name="T84" fmla="*/ 372 w 469"/>
              <a:gd name="T85" fmla="*/ 245 h 345"/>
              <a:gd name="T86" fmla="*/ 374 w 469"/>
              <a:gd name="T87" fmla="*/ 236 h 345"/>
              <a:gd name="T88" fmla="*/ 331 w 469"/>
              <a:gd name="T89" fmla="*/ 206 h 345"/>
              <a:gd name="T90" fmla="*/ 226 w 469"/>
              <a:gd name="T91" fmla="*/ 233 h 345"/>
              <a:gd name="T92" fmla="*/ 226 w 469"/>
              <a:gd name="T93" fmla="*/ 231 h 345"/>
              <a:gd name="T94" fmla="*/ 232 w 469"/>
              <a:gd name="T95" fmla="*/ 230 h 345"/>
              <a:gd name="T96" fmla="*/ 331 w 469"/>
              <a:gd name="T97" fmla="*/ 206 h 3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469" h="345">
                <a:moveTo>
                  <a:pt x="467" y="97"/>
                </a:moveTo>
                <a:cubicBezTo>
                  <a:pt x="466" y="91"/>
                  <a:pt x="459" y="91"/>
                  <a:pt x="456" y="95"/>
                </a:cubicBezTo>
                <a:cubicBezTo>
                  <a:pt x="456" y="95"/>
                  <a:pt x="456" y="95"/>
                  <a:pt x="456" y="95"/>
                </a:cubicBezTo>
                <a:cubicBezTo>
                  <a:pt x="459" y="91"/>
                  <a:pt x="458" y="84"/>
                  <a:pt x="451" y="82"/>
                </a:cubicBezTo>
                <a:cubicBezTo>
                  <a:pt x="413" y="68"/>
                  <a:pt x="372" y="59"/>
                  <a:pt x="334" y="46"/>
                </a:cubicBezTo>
                <a:cubicBezTo>
                  <a:pt x="313" y="38"/>
                  <a:pt x="293" y="29"/>
                  <a:pt x="274" y="18"/>
                </a:cubicBezTo>
                <a:cubicBezTo>
                  <a:pt x="265" y="12"/>
                  <a:pt x="256" y="0"/>
                  <a:pt x="245" y="0"/>
                </a:cubicBezTo>
                <a:cubicBezTo>
                  <a:pt x="234" y="0"/>
                  <a:pt x="215" y="17"/>
                  <a:pt x="205" y="23"/>
                </a:cubicBezTo>
                <a:cubicBezTo>
                  <a:pt x="182" y="36"/>
                  <a:pt x="157" y="46"/>
                  <a:pt x="131" y="55"/>
                </a:cubicBezTo>
                <a:cubicBezTo>
                  <a:pt x="92" y="70"/>
                  <a:pt x="52" y="84"/>
                  <a:pt x="16" y="106"/>
                </a:cubicBezTo>
                <a:cubicBezTo>
                  <a:pt x="11" y="109"/>
                  <a:pt x="16" y="116"/>
                  <a:pt x="21" y="114"/>
                </a:cubicBezTo>
                <a:cubicBezTo>
                  <a:pt x="62" y="96"/>
                  <a:pt x="104" y="83"/>
                  <a:pt x="145" y="67"/>
                </a:cubicBezTo>
                <a:cubicBezTo>
                  <a:pt x="162" y="61"/>
                  <a:pt x="179" y="54"/>
                  <a:pt x="195" y="47"/>
                </a:cubicBezTo>
                <a:cubicBezTo>
                  <a:pt x="202" y="43"/>
                  <a:pt x="244" y="14"/>
                  <a:pt x="249" y="19"/>
                </a:cubicBezTo>
                <a:cubicBezTo>
                  <a:pt x="305" y="62"/>
                  <a:pt x="381" y="77"/>
                  <a:pt x="447" y="98"/>
                </a:cubicBezTo>
                <a:cubicBezTo>
                  <a:pt x="448" y="99"/>
                  <a:pt x="448" y="99"/>
                  <a:pt x="449" y="99"/>
                </a:cubicBezTo>
                <a:cubicBezTo>
                  <a:pt x="403" y="124"/>
                  <a:pt x="361" y="156"/>
                  <a:pt x="313" y="179"/>
                </a:cubicBezTo>
                <a:cubicBezTo>
                  <a:pt x="285" y="192"/>
                  <a:pt x="248" y="199"/>
                  <a:pt x="225" y="220"/>
                </a:cubicBezTo>
                <a:cubicBezTo>
                  <a:pt x="225" y="221"/>
                  <a:pt x="224" y="221"/>
                  <a:pt x="224" y="222"/>
                </a:cubicBezTo>
                <a:cubicBezTo>
                  <a:pt x="224" y="222"/>
                  <a:pt x="224" y="222"/>
                  <a:pt x="223" y="221"/>
                </a:cubicBezTo>
                <a:cubicBezTo>
                  <a:pt x="182" y="201"/>
                  <a:pt x="140" y="185"/>
                  <a:pt x="99" y="166"/>
                </a:cubicBezTo>
                <a:cubicBezTo>
                  <a:pt x="102" y="163"/>
                  <a:pt x="105" y="161"/>
                  <a:pt x="109" y="158"/>
                </a:cubicBezTo>
                <a:cubicBezTo>
                  <a:pt x="131" y="142"/>
                  <a:pt x="156" y="128"/>
                  <a:pt x="181" y="117"/>
                </a:cubicBezTo>
                <a:cubicBezTo>
                  <a:pt x="192" y="112"/>
                  <a:pt x="202" y="109"/>
                  <a:pt x="211" y="105"/>
                </a:cubicBezTo>
                <a:cubicBezTo>
                  <a:pt x="220" y="101"/>
                  <a:pt x="217" y="86"/>
                  <a:pt x="206" y="89"/>
                </a:cubicBezTo>
                <a:cubicBezTo>
                  <a:pt x="165" y="101"/>
                  <a:pt x="124" y="120"/>
                  <a:pt x="90" y="147"/>
                </a:cubicBezTo>
                <a:cubicBezTo>
                  <a:pt x="86" y="150"/>
                  <a:pt x="82" y="153"/>
                  <a:pt x="79" y="156"/>
                </a:cubicBezTo>
                <a:cubicBezTo>
                  <a:pt x="57" y="146"/>
                  <a:pt x="36" y="134"/>
                  <a:pt x="16" y="120"/>
                </a:cubicBezTo>
                <a:cubicBezTo>
                  <a:pt x="16" y="119"/>
                  <a:pt x="15" y="118"/>
                  <a:pt x="14" y="117"/>
                </a:cubicBezTo>
                <a:cubicBezTo>
                  <a:pt x="13" y="116"/>
                  <a:pt x="12" y="116"/>
                  <a:pt x="11" y="116"/>
                </a:cubicBezTo>
                <a:cubicBezTo>
                  <a:pt x="10" y="116"/>
                  <a:pt x="9" y="116"/>
                  <a:pt x="9" y="116"/>
                </a:cubicBezTo>
                <a:cubicBezTo>
                  <a:pt x="7" y="116"/>
                  <a:pt x="6" y="118"/>
                  <a:pt x="6" y="120"/>
                </a:cubicBezTo>
                <a:cubicBezTo>
                  <a:pt x="3" y="129"/>
                  <a:pt x="2" y="138"/>
                  <a:pt x="1" y="148"/>
                </a:cubicBezTo>
                <a:cubicBezTo>
                  <a:pt x="0" y="151"/>
                  <a:pt x="3" y="153"/>
                  <a:pt x="5" y="152"/>
                </a:cubicBezTo>
                <a:cubicBezTo>
                  <a:pt x="23" y="163"/>
                  <a:pt x="41" y="176"/>
                  <a:pt x="59" y="189"/>
                </a:cubicBezTo>
                <a:cubicBezTo>
                  <a:pt x="53" y="208"/>
                  <a:pt x="52" y="229"/>
                  <a:pt x="53" y="253"/>
                </a:cubicBezTo>
                <a:cubicBezTo>
                  <a:pt x="53" y="256"/>
                  <a:pt x="54" y="258"/>
                  <a:pt x="55" y="259"/>
                </a:cubicBezTo>
                <a:cubicBezTo>
                  <a:pt x="51" y="262"/>
                  <a:pt x="48" y="266"/>
                  <a:pt x="48" y="273"/>
                </a:cubicBezTo>
                <a:cubicBezTo>
                  <a:pt x="48" y="280"/>
                  <a:pt x="52" y="287"/>
                  <a:pt x="59" y="290"/>
                </a:cubicBezTo>
                <a:cubicBezTo>
                  <a:pt x="53" y="303"/>
                  <a:pt x="48" y="316"/>
                  <a:pt x="40" y="328"/>
                </a:cubicBezTo>
                <a:cubicBezTo>
                  <a:pt x="37" y="334"/>
                  <a:pt x="46" y="340"/>
                  <a:pt x="50" y="334"/>
                </a:cubicBezTo>
                <a:cubicBezTo>
                  <a:pt x="51" y="332"/>
                  <a:pt x="52" y="331"/>
                  <a:pt x="53" y="329"/>
                </a:cubicBezTo>
                <a:cubicBezTo>
                  <a:pt x="53" y="331"/>
                  <a:pt x="52" y="333"/>
                  <a:pt x="52" y="334"/>
                </a:cubicBezTo>
                <a:cubicBezTo>
                  <a:pt x="51" y="340"/>
                  <a:pt x="59" y="345"/>
                  <a:pt x="62" y="339"/>
                </a:cubicBezTo>
                <a:cubicBezTo>
                  <a:pt x="65" y="334"/>
                  <a:pt x="67" y="330"/>
                  <a:pt x="69" y="326"/>
                </a:cubicBezTo>
                <a:cubicBezTo>
                  <a:pt x="70" y="329"/>
                  <a:pt x="71" y="332"/>
                  <a:pt x="72" y="335"/>
                </a:cubicBezTo>
                <a:cubicBezTo>
                  <a:pt x="74" y="340"/>
                  <a:pt x="81" y="340"/>
                  <a:pt x="82" y="335"/>
                </a:cubicBezTo>
                <a:cubicBezTo>
                  <a:pt x="85" y="337"/>
                  <a:pt x="90" y="335"/>
                  <a:pt x="89" y="331"/>
                </a:cubicBezTo>
                <a:cubicBezTo>
                  <a:pt x="88" y="318"/>
                  <a:pt x="84" y="306"/>
                  <a:pt x="82" y="293"/>
                </a:cubicBezTo>
                <a:cubicBezTo>
                  <a:pt x="82" y="291"/>
                  <a:pt x="80" y="289"/>
                  <a:pt x="78" y="289"/>
                </a:cubicBezTo>
                <a:cubicBezTo>
                  <a:pt x="83" y="286"/>
                  <a:pt x="87" y="281"/>
                  <a:pt x="89" y="276"/>
                </a:cubicBezTo>
                <a:cubicBezTo>
                  <a:pt x="92" y="265"/>
                  <a:pt x="83" y="252"/>
                  <a:pt x="72" y="251"/>
                </a:cubicBezTo>
                <a:cubicBezTo>
                  <a:pt x="72" y="250"/>
                  <a:pt x="72" y="250"/>
                  <a:pt x="72" y="249"/>
                </a:cubicBezTo>
                <a:cubicBezTo>
                  <a:pt x="80" y="236"/>
                  <a:pt x="80" y="220"/>
                  <a:pt x="81" y="204"/>
                </a:cubicBezTo>
                <a:cubicBezTo>
                  <a:pt x="92" y="212"/>
                  <a:pt x="103" y="219"/>
                  <a:pt x="115" y="226"/>
                </a:cubicBezTo>
                <a:cubicBezTo>
                  <a:pt x="114" y="226"/>
                  <a:pt x="113" y="227"/>
                  <a:pt x="113" y="228"/>
                </a:cubicBezTo>
                <a:cubicBezTo>
                  <a:pt x="111" y="236"/>
                  <a:pt x="109" y="253"/>
                  <a:pt x="107" y="259"/>
                </a:cubicBezTo>
                <a:cubicBezTo>
                  <a:pt x="106" y="261"/>
                  <a:pt x="107" y="264"/>
                  <a:pt x="108" y="265"/>
                </a:cubicBezTo>
                <a:cubicBezTo>
                  <a:pt x="161" y="309"/>
                  <a:pt x="236" y="307"/>
                  <a:pt x="299" y="294"/>
                </a:cubicBezTo>
                <a:cubicBezTo>
                  <a:pt x="327" y="288"/>
                  <a:pt x="357" y="282"/>
                  <a:pt x="381" y="264"/>
                </a:cubicBezTo>
                <a:cubicBezTo>
                  <a:pt x="396" y="252"/>
                  <a:pt x="398" y="214"/>
                  <a:pt x="395" y="197"/>
                </a:cubicBezTo>
                <a:cubicBezTo>
                  <a:pt x="395" y="195"/>
                  <a:pt x="394" y="193"/>
                  <a:pt x="393" y="192"/>
                </a:cubicBezTo>
                <a:cubicBezTo>
                  <a:pt x="433" y="172"/>
                  <a:pt x="469" y="143"/>
                  <a:pt x="467" y="97"/>
                </a:cubicBezTo>
                <a:close/>
                <a:moveTo>
                  <a:pt x="8" y="148"/>
                </a:moveTo>
                <a:cubicBezTo>
                  <a:pt x="10" y="141"/>
                  <a:pt x="12" y="134"/>
                  <a:pt x="14" y="127"/>
                </a:cubicBezTo>
                <a:cubicBezTo>
                  <a:pt x="32" y="142"/>
                  <a:pt x="51" y="154"/>
                  <a:pt x="72" y="165"/>
                </a:cubicBezTo>
                <a:cubicBezTo>
                  <a:pt x="68" y="169"/>
                  <a:pt x="66" y="173"/>
                  <a:pt x="64" y="178"/>
                </a:cubicBezTo>
                <a:cubicBezTo>
                  <a:pt x="46" y="166"/>
                  <a:pt x="28" y="156"/>
                  <a:pt x="8" y="148"/>
                </a:cubicBezTo>
                <a:close/>
                <a:moveTo>
                  <a:pt x="78" y="271"/>
                </a:moveTo>
                <a:cubicBezTo>
                  <a:pt x="77" y="276"/>
                  <a:pt x="71" y="281"/>
                  <a:pt x="66" y="279"/>
                </a:cubicBezTo>
                <a:cubicBezTo>
                  <a:pt x="63" y="278"/>
                  <a:pt x="61" y="275"/>
                  <a:pt x="60" y="272"/>
                </a:cubicBezTo>
                <a:cubicBezTo>
                  <a:pt x="59" y="267"/>
                  <a:pt x="66" y="263"/>
                  <a:pt x="69" y="261"/>
                </a:cubicBezTo>
                <a:cubicBezTo>
                  <a:pt x="70" y="260"/>
                  <a:pt x="71" y="259"/>
                  <a:pt x="71" y="258"/>
                </a:cubicBezTo>
                <a:cubicBezTo>
                  <a:pt x="71" y="258"/>
                  <a:pt x="71" y="258"/>
                  <a:pt x="71" y="257"/>
                </a:cubicBezTo>
                <a:cubicBezTo>
                  <a:pt x="75" y="261"/>
                  <a:pt x="80" y="265"/>
                  <a:pt x="78" y="271"/>
                </a:cubicBezTo>
                <a:close/>
                <a:moveTo>
                  <a:pt x="83" y="191"/>
                </a:moveTo>
                <a:cubicBezTo>
                  <a:pt x="84" y="187"/>
                  <a:pt x="85" y="183"/>
                  <a:pt x="87" y="180"/>
                </a:cubicBezTo>
                <a:cubicBezTo>
                  <a:pt x="88" y="178"/>
                  <a:pt x="89" y="176"/>
                  <a:pt x="91" y="174"/>
                </a:cubicBezTo>
                <a:cubicBezTo>
                  <a:pt x="131" y="194"/>
                  <a:pt x="174" y="210"/>
                  <a:pt x="214" y="230"/>
                </a:cubicBezTo>
                <a:cubicBezTo>
                  <a:pt x="205" y="246"/>
                  <a:pt x="215" y="249"/>
                  <a:pt x="187" y="243"/>
                </a:cubicBezTo>
                <a:cubicBezTo>
                  <a:pt x="163" y="239"/>
                  <a:pt x="141" y="226"/>
                  <a:pt x="120" y="214"/>
                </a:cubicBezTo>
                <a:cubicBezTo>
                  <a:pt x="107" y="207"/>
                  <a:pt x="95" y="199"/>
                  <a:pt x="83" y="191"/>
                </a:cubicBezTo>
                <a:close/>
                <a:moveTo>
                  <a:pt x="294" y="278"/>
                </a:moveTo>
                <a:cubicBezTo>
                  <a:pt x="249" y="288"/>
                  <a:pt x="114" y="304"/>
                  <a:pt x="119" y="229"/>
                </a:cubicBezTo>
                <a:cubicBezTo>
                  <a:pt x="119" y="229"/>
                  <a:pt x="119" y="228"/>
                  <a:pt x="119" y="228"/>
                </a:cubicBezTo>
                <a:cubicBezTo>
                  <a:pt x="148" y="245"/>
                  <a:pt x="179" y="257"/>
                  <a:pt x="213" y="259"/>
                </a:cubicBezTo>
                <a:cubicBezTo>
                  <a:pt x="216" y="260"/>
                  <a:pt x="218" y="258"/>
                  <a:pt x="219" y="256"/>
                </a:cubicBezTo>
                <a:cubicBezTo>
                  <a:pt x="233" y="261"/>
                  <a:pt x="262" y="252"/>
                  <a:pt x="287" y="241"/>
                </a:cubicBezTo>
                <a:cubicBezTo>
                  <a:pt x="286" y="241"/>
                  <a:pt x="286" y="242"/>
                  <a:pt x="286" y="242"/>
                </a:cubicBezTo>
                <a:cubicBezTo>
                  <a:pt x="284" y="250"/>
                  <a:pt x="283" y="257"/>
                  <a:pt x="282" y="265"/>
                </a:cubicBezTo>
                <a:cubicBezTo>
                  <a:pt x="282" y="269"/>
                  <a:pt x="288" y="270"/>
                  <a:pt x="289" y="267"/>
                </a:cubicBezTo>
                <a:cubicBezTo>
                  <a:pt x="292" y="270"/>
                  <a:pt x="297" y="269"/>
                  <a:pt x="299" y="264"/>
                </a:cubicBezTo>
                <a:cubicBezTo>
                  <a:pt x="299" y="264"/>
                  <a:pt x="300" y="263"/>
                  <a:pt x="300" y="263"/>
                </a:cubicBezTo>
                <a:cubicBezTo>
                  <a:pt x="303" y="265"/>
                  <a:pt x="307" y="264"/>
                  <a:pt x="308" y="261"/>
                </a:cubicBezTo>
                <a:cubicBezTo>
                  <a:pt x="309" y="259"/>
                  <a:pt x="310" y="257"/>
                  <a:pt x="312" y="255"/>
                </a:cubicBezTo>
                <a:cubicBezTo>
                  <a:pt x="312" y="255"/>
                  <a:pt x="312" y="255"/>
                  <a:pt x="312" y="256"/>
                </a:cubicBezTo>
                <a:cubicBezTo>
                  <a:pt x="312" y="261"/>
                  <a:pt x="320" y="265"/>
                  <a:pt x="323" y="259"/>
                </a:cubicBezTo>
                <a:cubicBezTo>
                  <a:pt x="324" y="257"/>
                  <a:pt x="325" y="255"/>
                  <a:pt x="326" y="254"/>
                </a:cubicBezTo>
                <a:cubicBezTo>
                  <a:pt x="326" y="255"/>
                  <a:pt x="326" y="257"/>
                  <a:pt x="326" y="259"/>
                </a:cubicBezTo>
                <a:cubicBezTo>
                  <a:pt x="324" y="267"/>
                  <a:pt x="337" y="271"/>
                  <a:pt x="339" y="262"/>
                </a:cubicBezTo>
                <a:cubicBezTo>
                  <a:pt x="339" y="261"/>
                  <a:pt x="340" y="260"/>
                  <a:pt x="340" y="259"/>
                </a:cubicBezTo>
                <a:cubicBezTo>
                  <a:pt x="343" y="261"/>
                  <a:pt x="347" y="261"/>
                  <a:pt x="349" y="259"/>
                </a:cubicBezTo>
                <a:cubicBezTo>
                  <a:pt x="351" y="260"/>
                  <a:pt x="354" y="261"/>
                  <a:pt x="357" y="260"/>
                </a:cubicBezTo>
                <a:cubicBezTo>
                  <a:pt x="338" y="271"/>
                  <a:pt x="308" y="275"/>
                  <a:pt x="294" y="278"/>
                </a:cubicBezTo>
                <a:close/>
                <a:moveTo>
                  <a:pt x="378" y="205"/>
                </a:moveTo>
                <a:cubicBezTo>
                  <a:pt x="376" y="203"/>
                  <a:pt x="375" y="202"/>
                  <a:pt x="373" y="202"/>
                </a:cubicBezTo>
                <a:cubicBezTo>
                  <a:pt x="375" y="201"/>
                  <a:pt x="377" y="200"/>
                  <a:pt x="379" y="199"/>
                </a:cubicBezTo>
                <a:cubicBezTo>
                  <a:pt x="379" y="201"/>
                  <a:pt x="378" y="203"/>
                  <a:pt x="378" y="205"/>
                </a:cubicBezTo>
                <a:close/>
                <a:moveTo>
                  <a:pt x="364" y="207"/>
                </a:moveTo>
                <a:cubicBezTo>
                  <a:pt x="363" y="209"/>
                  <a:pt x="363" y="211"/>
                  <a:pt x="362" y="214"/>
                </a:cubicBezTo>
                <a:cubicBezTo>
                  <a:pt x="360" y="214"/>
                  <a:pt x="357" y="216"/>
                  <a:pt x="356" y="219"/>
                </a:cubicBezTo>
                <a:cubicBezTo>
                  <a:pt x="354" y="218"/>
                  <a:pt x="352" y="220"/>
                  <a:pt x="350" y="222"/>
                </a:cubicBezTo>
                <a:cubicBezTo>
                  <a:pt x="349" y="223"/>
                  <a:pt x="349" y="224"/>
                  <a:pt x="348" y="225"/>
                </a:cubicBezTo>
                <a:cubicBezTo>
                  <a:pt x="345" y="220"/>
                  <a:pt x="337" y="220"/>
                  <a:pt x="335" y="227"/>
                </a:cubicBezTo>
                <a:cubicBezTo>
                  <a:pt x="335" y="228"/>
                  <a:pt x="335" y="229"/>
                  <a:pt x="334" y="230"/>
                </a:cubicBezTo>
                <a:cubicBezTo>
                  <a:pt x="332" y="229"/>
                  <a:pt x="329" y="230"/>
                  <a:pt x="327" y="233"/>
                </a:cubicBezTo>
                <a:cubicBezTo>
                  <a:pt x="325" y="235"/>
                  <a:pt x="323" y="237"/>
                  <a:pt x="322" y="239"/>
                </a:cubicBezTo>
                <a:cubicBezTo>
                  <a:pt x="322" y="238"/>
                  <a:pt x="321" y="237"/>
                  <a:pt x="321" y="236"/>
                </a:cubicBezTo>
                <a:cubicBezTo>
                  <a:pt x="321" y="231"/>
                  <a:pt x="313" y="227"/>
                  <a:pt x="310" y="233"/>
                </a:cubicBezTo>
                <a:cubicBezTo>
                  <a:pt x="309" y="236"/>
                  <a:pt x="307" y="239"/>
                  <a:pt x="305" y="242"/>
                </a:cubicBezTo>
                <a:cubicBezTo>
                  <a:pt x="303" y="239"/>
                  <a:pt x="298" y="238"/>
                  <a:pt x="296" y="242"/>
                </a:cubicBezTo>
                <a:cubicBezTo>
                  <a:pt x="295" y="240"/>
                  <a:pt x="293" y="239"/>
                  <a:pt x="292" y="239"/>
                </a:cubicBezTo>
                <a:cubicBezTo>
                  <a:pt x="309" y="231"/>
                  <a:pt x="324" y="223"/>
                  <a:pt x="331" y="220"/>
                </a:cubicBezTo>
                <a:cubicBezTo>
                  <a:pt x="341" y="216"/>
                  <a:pt x="352" y="211"/>
                  <a:pt x="364" y="206"/>
                </a:cubicBezTo>
                <a:cubicBezTo>
                  <a:pt x="364" y="206"/>
                  <a:pt x="364" y="207"/>
                  <a:pt x="364" y="207"/>
                </a:cubicBezTo>
                <a:close/>
                <a:moveTo>
                  <a:pt x="360" y="259"/>
                </a:moveTo>
                <a:cubicBezTo>
                  <a:pt x="361" y="258"/>
                  <a:pt x="361" y="257"/>
                  <a:pt x="362" y="255"/>
                </a:cubicBezTo>
                <a:cubicBezTo>
                  <a:pt x="362" y="254"/>
                  <a:pt x="363" y="252"/>
                  <a:pt x="363" y="251"/>
                </a:cubicBezTo>
                <a:cubicBezTo>
                  <a:pt x="367" y="252"/>
                  <a:pt x="371" y="250"/>
                  <a:pt x="372" y="245"/>
                </a:cubicBezTo>
                <a:cubicBezTo>
                  <a:pt x="372" y="243"/>
                  <a:pt x="373" y="240"/>
                  <a:pt x="373" y="237"/>
                </a:cubicBezTo>
                <a:cubicBezTo>
                  <a:pt x="374" y="237"/>
                  <a:pt x="374" y="237"/>
                  <a:pt x="374" y="237"/>
                </a:cubicBezTo>
                <a:cubicBezTo>
                  <a:pt x="374" y="236"/>
                  <a:pt x="374" y="236"/>
                  <a:pt x="374" y="236"/>
                </a:cubicBezTo>
                <a:cubicBezTo>
                  <a:pt x="374" y="238"/>
                  <a:pt x="374" y="240"/>
                  <a:pt x="374" y="242"/>
                </a:cubicBezTo>
                <a:cubicBezTo>
                  <a:pt x="372" y="249"/>
                  <a:pt x="367" y="254"/>
                  <a:pt x="360" y="259"/>
                </a:cubicBezTo>
                <a:close/>
                <a:moveTo>
                  <a:pt x="331" y="206"/>
                </a:moveTo>
                <a:cubicBezTo>
                  <a:pt x="312" y="213"/>
                  <a:pt x="294" y="221"/>
                  <a:pt x="276" y="228"/>
                </a:cubicBezTo>
                <a:cubicBezTo>
                  <a:pt x="263" y="233"/>
                  <a:pt x="239" y="245"/>
                  <a:pt x="222" y="246"/>
                </a:cubicBezTo>
                <a:cubicBezTo>
                  <a:pt x="224" y="242"/>
                  <a:pt x="225" y="237"/>
                  <a:pt x="226" y="233"/>
                </a:cubicBezTo>
                <a:cubicBezTo>
                  <a:pt x="226" y="232"/>
                  <a:pt x="226" y="232"/>
                  <a:pt x="226" y="231"/>
                </a:cubicBezTo>
                <a:cubicBezTo>
                  <a:pt x="226" y="231"/>
                  <a:pt x="226" y="231"/>
                  <a:pt x="226" y="231"/>
                </a:cubicBezTo>
                <a:cubicBezTo>
                  <a:pt x="226" y="231"/>
                  <a:pt x="226" y="231"/>
                  <a:pt x="226" y="231"/>
                </a:cubicBezTo>
                <a:cubicBezTo>
                  <a:pt x="226" y="230"/>
                  <a:pt x="226" y="229"/>
                  <a:pt x="225" y="229"/>
                </a:cubicBezTo>
                <a:cubicBezTo>
                  <a:pt x="225" y="229"/>
                  <a:pt x="225" y="229"/>
                  <a:pt x="225" y="229"/>
                </a:cubicBezTo>
                <a:cubicBezTo>
                  <a:pt x="227" y="230"/>
                  <a:pt x="230" y="231"/>
                  <a:pt x="232" y="230"/>
                </a:cubicBezTo>
                <a:cubicBezTo>
                  <a:pt x="260" y="211"/>
                  <a:pt x="294" y="203"/>
                  <a:pt x="324" y="188"/>
                </a:cubicBezTo>
                <a:cubicBezTo>
                  <a:pt x="366" y="168"/>
                  <a:pt x="420" y="143"/>
                  <a:pt x="454" y="109"/>
                </a:cubicBezTo>
                <a:cubicBezTo>
                  <a:pt x="442" y="165"/>
                  <a:pt x="379" y="185"/>
                  <a:pt x="331" y="206"/>
                </a:cubicBezTo>
                <a:close/>
              </a:path>
            </a:pathLst>
          </a:custGeom>
          <a:solidFill>
            <a:srgbClr val="EFA2EB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" name="流程图: 离页连接符 5"/>
          <p:cNvSpPr/>
          <p:nvPr/>
        </p:nvSpPr>
        <p:spPr>
          <a:xfrm>
            <a:off x="2329243" y="2108361"/>
            <a:ext cx="1692234" cy="1773054"/>
          </a:xfrm>
          <a:prstGeom prst="flowChartOffpageConnector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9600" b="1" kern="0" dirty="0">
                <a:solidFill>
                  <a:prstClr val="white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01</a:t>
            </a:r>
            <a:endParaRPr kumimoji="0" lang="zh-CN" altLang="en-US" sz="96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4406693" y="3647803"/>
            <a:ext cx="204811" cy="2255728"/>
            <a:chOff x="6962660" y="2067973"/>
            <a:chExt cx="200967" cy="2213398"/>
          </a:xfrm>
          <a:solidFill>
            <a:srgbClr val="F2F2F2"/>
          </a:solidFill>
        </p:grpSpPr>
        <p:cxnSp>
          <p:nvCxnSpPr>
            <p:cNvPr id="11" name="直接连接符 10"/>
            <p:cNvCxnSpPr/>
            <p:nvPr/>
          </p:nvCxnSpPr>
          <p:spPr>
            <a:xfrm>
              <a:off x="7063143" y="2219103"/>
              <a:ext cx="1" cy="1927185"/>
            </a:xfrm>
            <a:prstGeom prst="line">
              <a:avLst/>
            </a:prstGeom>
            <a:grpFill/>
            <a:ln w="15875" cap="flat" cmpd="sng" algn="ctr">
              <a:solidFill>
                <a:srgbClr val="FFADFD"/>
              </a:solidFill>
              <a:prstDash val="solid"/>
              <a:miter lim="800000"/>
            </a:ln>
            <a:effectLst/>
          </p:spPr>
        </p:cxnSp>
        <p:sp>
          <p:nvSpPr>
            <p:cNvPr id="12" name="椭圆 11"/>
            <p:cNvSpPr/>
            <p:nvPr/>
          </p:nvSpPr>
          <p:spPr>
            <a:xfrm>
              <a:off x="6962660" y="2067973"/>
              <a:ext cx="200967" cy="200967"/>
            </a:xfrm>
            <a:prstGeom prst="ellipse">
              <a:avLst/>
            </a:prstGeom>
            <a:blipFill dpi="0" rotWithShape="1">
              <a:blip r:embed="rId4" cstate="print">
                <a:duotone>
                  <a:prstClr val="black"/>
                  <a:srgbClr val="FFA9F8">
                    <a:tint val="45000"/>
                    <a:satMod val="400000"/>
                  </a:srgbClr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15875" cap="flat" cmpd="sng" algn="ctr">
              <a:solidFill>
                <a:srgbClr val="FFADFD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85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3" name="椭圆 12"/>
            <p:cNvSpPr/>
            <p:nvPr/>
          </p:nvSpPr>
          <p:spPr>
            <a:xfrm>
              <a:off x="6962660" y="2561033"/>
              <a:ext cx="200967" cy="200967"/>
            </a:xfrm>
            <a:prstGeom prst="ellipse">
              <a:avLst/>
            </a:prstGeom>
            <a:blipFill dpi="0" rotWithShape="1">
              <a:blip r:embed="rId4" cstate="print">
                <a:duotone>
                  <a:prstClr val="black"/>
                  <a:srgbClr val="FFA9F8">
                    <a:tint val="45000"/>
                    <a:satMod val="400000"/>
                  </a:srgbClr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15875" cap="flat" cmpd="sng" algn="ctr">
              <a:solidFill>
                <a:srgbClr val="FFADFD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85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4" name="椭圆 13"/>
            <p:cNvSpPr/>
            <p:nvPr/>
          </p:nvSpPr>
          <p:spPr>
            <a:xfrm>
              <a:off x="6962660" y="3066910"/>
              <a:ext cx="200967" cy="200967"/>
            </a:xfrm>
            <a:prstGeom prst="ellipse">
              <a:avLst/>
            </a:prstGeom>
            <a:blipFill dpi="0" rotWithShape="1">
              <a:blip r:embed="rId4" cstate="print">
                <a:duotone>
                  <a:prstClr val="black"/>
                  <a:srgbClr val="FFA9F8">
                    <a:tint val="45000"/>
                    <a:satMod val="400000"/>
                  </a:srgbClr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15875" cap="flat" cmpd="sng" algn="ctr">
              <a:solidFill>
                <a:srgbClr val="FFADFD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85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>
              <a:off x="6962660" y="3572872"/>
              <a:ext cx="200967" cy="200967"/>
            </a:xfrm>
            <a:prstGeom prst="ellipse">
              <a:avLst/>
            </a:prstGeom>
            <a:blipFill dpi="0" rotWithShape="1">
              <a:blip r:embed="rId4" cstate="print">
                <a:duotone>
                  <a:prstClr val="black"/>
                  <a:srgbClr val="FFA9F8">
                    <a:tint val="45000"/>
                    <a:satMod val="400000"/>
                  </a:srgbClr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15875" cap="flat" cmpd="sng" algn="ctr">
              <a:solidFill>
                <a:srgbClr val="FFADFD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85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6" name="椭圆 15"/>
            <p:cNvSpPr/>
            <p:nvPr/>
          </p:nvSpPr>
          <p:spPr>
            <a:xfrm>
              <a:off x="6962660" y="4080404"/>
              <a:ext cx="200967" cy="200967"/>
            </a:xfrm>
            <a:prstGeom prst="ellipse">
              <a:avLst/>
            </a:prstGeom>
            <a:blipFill dpi="0" rotWithShape="1">
              <a:blip r:embed="rId4" cstate="print">
                <a:duotone>
                  <a:prstClr val="black"/>
                  <a:srgbClr val="FFA9F8">
                    <a:tint val="45000"/>
                    <a:satMod val="400000"/>
                  </a:srgbClr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15875" cap="flat" cmpd="sng" algn="ctr">
              <a:solidFill>
                <a:srgbClr val="FFADFD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85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sp>
        <p:nvSpPr>
          <p:cNvPr id="17" name="矩形 122"/>
          <p:cNvSpPr>
            <a:spLocks noChangeArrowheads="1"/>
          </p:cNvSpPr>
          <p:nvPr/>
        </p:nvSpPr>
        <p:spPr bwMode="auto">
          <a:xfrm>
            <a:off x="4611504" y="3563224"/>
            <a:ext cx="3202386" cy="4308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86" tIns="60943" rIns="121886" bIns="60943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000" dirty="0">
                <a:solidFill>
                  <a:srgbClr val="FFA9F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单击编辑标题</a:t>
            </a:r>
          </a:p>
        </p:txBody>
      </p:sp>
      <p:sp>
        <p:nvSpPr>
          <p:cNvPr id="18" name="矩形 122"/>
          <p:cNvSpPr>
            <a:spLocks noChangeArrowheads="1"/>
          </p:cNvSpPr>
          <p:nvPr/>
        </p:nvSpPr>
        <p:spPr bwMode="auto">
          <a:xfrm>
            <a:off x="4611504" y="4068843"/>
            <a:ext cx="3202386" cy="4308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86" tIns="60943" rIns="121886" bIns="60943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000" dirty="0">
                <a:solidFill>
                  <a:srgbClr val="FFA9F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单击编辑标题</a:t>
            </a:r>
          </a:p>
        </p:txBody>
      </p:sp>
      <p:sp>
        <p:nvSpPr>
          <p:cNvPr id="19" name="矩形 122"/>
          <p:cNvSpPr>
            <a:spLocks noChangeArrowheads="1"/>
          </p:cNvSpPr>
          <p:nvPr/>
        </p:nvSpPr>
        <p:spPr bwMode="auto">
          <a:xfrm>
            <a:off x="4611504" y="4574462"/>
            <a:ext cx="3202386" cy="4308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86" tIns="60943" rIns="121886" bIns="60943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000" dirty="0">
                <a:solidFill>
                  <a:srgbClr val="FFA9F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单击编辑标题</a:t>
            </a:r>
          </a:p>
        </p:txBody>
      </p:sp>
      <p:sp>
        <p:nvSpPr>
          <p:cNvPr id="20" name="矩形 122"/>
          <p:cNvSpPr>
            <a:spLocks noChangeArrowheads="1"/>
          </p:cNvSpPr>
          <p:nvPr/>
        </p:nvSpPr>
        <p:spPr bwMode="auto">
          <a:xfrm>
            <a:off x="4611504" y="5080081"/>
            <a:ext cx="3202386" cy="4308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86" tIns="60943" rIns="121886" bIns="60943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000" dirty="0">
                <a:solidFill>
                  <a:srgbClr val="FFA9F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单击编辑标题</a:t>
            </a:r>
          </a:p>
        </p:txBody>
      </p:sp>
      <p:sp>
        <p:nvSpPr>
          <p:cNvPr id="21" name="矩形 122"/>
          <p:cNvSpPr>
            <a:spLocks noChangeArrowheads="1"/>
          </p:cNvSpPr>
          <p:nvPr/>
        </p:nvSpPr>
        <p:spPr bwMode="auto">
          <a:xfrm>
            <a:off x="4611504" y="5585699"/>
            <a:ext cx="3202386" cy="4308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86" tIns="60943" rIns="121886" bIns="60943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000" dirty="0">
                <a:solidFill>
                  <a:srgbClr val="FFA9F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单击编辑标题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Content Placeholder 2"/>
          <p:cNvSpPr txBox="1"/>
          <p:nvPr/>
        </p:nvSpPr>
        <p:spPr>
          <a:xfrm>
            <a:off x="3586207" y="2861661"/>
            <a:ext cx="7493475" cy="41699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您的内容打在这里，或者通过复制您的文本后，在此框中选择粘贴，并选择只保留文字；您的内容打在这里，或者通过复制您的文本后，在此框中</a:t>
            </a:r>
            <a:endParaRPr lang="zh-CN" altLang="en-US" dirty="0">
              <a:solidFill>
                <a:srgbClr val="FFFFFF"/>
              </a:solidFill>
              <a:latin typeface="华文细黑" panose="02010600040101010101" pitchFamily="2" charset="-122"/>
              <a:ea typeface="微软雅黑" panose="020B0503020204020204" pitchFamily="34" charset="-122"/>
            </a:endParaRPr>
          </a:p>
        </p:txBody>
      </p:sp>
      <p:sp>
        <p:nvSpPr>
          <p:cNvPr id="20" name="Content Placeholder 2"/>
          <p:cNvSpPr txBox="1"/>
          <p:nvPr/>
        </p:nvSpPr>
        <p:spPr>
          <a:xfrm>
            <a:off x="3639647" y="3909938"/>
            <a:ext cx="7582540" cy="41699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您的内容打在这里，或者通过复制您的文本后，在此框中选择粘贴，并选择只保留文字；您的内容打在这里，或者通过复制您的文本后，在此框中</a:t>
            </a:r>
            <a:endParaRPr lang="zh-CN" altLang="en-US" dirty="0">
              <a:solidFill>
                <a:srgbClr val="FFFFFF"/>
              </a:solidFill>
              <a:latin typeface="华文细黑" panose="02010600040101010101" pitchFamily="2" charset="-122"/>
              <a:ea typeface="微软雅黑" panose="020B0503020204020204" pitchFamily="34" charset="-122"/>
            </a:endParaRPr>
          </a:p>
        </p:txBody>
      </p:sp>
      <p:sp>
        <p:nvSpPr>
          <p:cNvPr id="21" name="Content Placeholder 2"/>
          <p:cNvSpPr txBox="1"/>
          <p:nvPr/>
        </p:nvSpPr>
        <p:spPr>
          <a:xfrm>
            <a:off x="3586207" y="4889186"/>
            <a:ext cx="7493475" cy="41699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您的内容打在这里，或者通过复制您的文本后，在此框中选择粘贴，并选择只保留文字；您的内容打在这里，或者通过复制您的文本后，在此框中</a:t>
            </a:r>
            <a:endParaRPr lang="zh-CN" altLang="en-US" dirty="0">
              <a:solidFill>
                <a:srgbClr val="FFFFFF"/>
              </a:solidFill>
              <a:latin typeface="华文细黑" panose="02010600040101010101" pitchFamily="2" charset="-122"/>
              <a:ea typeface="微软雅黑" panose="020B0503020204020204" pitchFamily="34" charset="-122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1410140" y="3836058"/>
            <a:ext cx="2024333" cy="809733"/>
            <a:chOff x="818583" y="3264737"/>
            <a:chExt cx="1602178" cy="640871"/>
          </a:xfrm>
        </p:grpSpPr>
        <p:sp>
          <p:nvSpPr>
            <p:cNvPr id="23" name="任意多边形 22"/>
            <p:cNvSpPr/>
            <p:nvPr/>
          </p:nvSpPr>
          <p:spPr>
            <a:xfrm>
              <a:off x="818583" y="3264737"/>
              <a:ext cx="1602178" cy="640871"/>
            </a:xfrm>
            <a:custGeom>
              <a:avLst/>
              <a:gdLst>
                <a:gd name="connsiteX0" fmla="*/ 0 w 1602178"/>
                <a:gd name="connsiteY0" fmla="*/ 0 h 640871"/>
                <a:gd name="connsiteX1" fmla="*/ 1281743 w 1602178"/>
                <a:gd name="connsiteY1" fmla="*/ 0 h 640871"/>
                <a:gd name="connsiteX2" fmla="*/ 1602178 w 1602178"/>
                <a:gd name="connsiteY2" fmla="*/ 320436 h 640871"/>
                <a:gd name="connsiteX3" fmla="*/ 1281743 w 1602178"/>
                <a:gd name="connsiteY3" fmla="*/ 640871 h 640871"/>
                <a:gd name="connsiteX4" fmla="*/ 0 w 1602178"/>
                <a:gd name="connsiteY4" fmla="*/ 640871 h 640871"/>
                <a:gd name="connsiteX5" fmla="*/ 320436 w 1602178"/>
                <a:gd name="connsiteY5" fmla="*/ 320436 h 640871"/>
                <a:gd name="connsiteX6" fmla="*/ 0 w 1602178"/>
                <a:gd name="connsiteY6" fmla="*/ 0 h 6408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02178" h="640871">
                  <a:moveTo>
                    <a:pt x="0" y="0"/>
                  </a:moveTo>
                  <a:lnTo>
                    <a:pt x="1281743" y="0"/>
                  </a:lnTo>
                  <a:lnTo>
                    <a:pt x="1602178" y="320436"/>
                  </a:lnTo>
                  <a:lnTo>
                    <a:pt x="1281743" y="640871"/>
                  </a:lnTo>
                  <a:lnTo>
                    <a:pt x="0" y="640871"/>
                  </a:lnTo>
                  <a:lnTo>
                    <a:pt x="320436" y="320436"/>
                  </a:lnTo>
                  <a:lnTo>
                    <a:pt x="0" y="0"/>
                  </a:lnTo>
                  <a:close/>
                </a:path>
              </a:pathLst>
            </a:custGeom>
            <a:blipFill dpi="0" rotWithShape="1"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spcFirstLastPara="0" vert="horz" wrap="square" lIns="330596" tIns="5080" rIns="320435" bIns="5080" numCol="1" spcCol="1270" anchor="ctr" anchorCtr="0">
              <a:noAutofit/>
            </a:bodyPr>
            <a:lstStyle/>
            <a:p>
              <a:pPr marL="0" marR="0" lvl="0" indent="0" algn="ctr" defTabSz="35560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defRPr/>
              </a:pPr>
              <a:endPara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endParaRPr>
            </a:p>
            <a:p>
              <a:pPr marL="0" marR="0" lvl="0" indent="0" algn="ctr" defTabSz="35560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8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+mn-cs"/>
                </a:rPr>
                <a:t>添加文字</a:t>
              </a:r>
              <a:endParaRPr kumimoji="0" lang="en-US" altLang="zh-CN" sz="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24" name="MH_Other_4"/>
            <p:cNvSpPr/>
            <p:nvPr>
              <p:custDataLst>
                <p:tags r:id="rId4"/>
              </p:custDataLst>
            </p:nvPr>
          </p:nvSpPr>
          <p:spPr bwMode="auto">
            <a:xfrm>
              <a:off x="1472360" y="3383005"/>
              <a:ext cx="294624" cy="210447"/>
            </a:xfrm>
            <a:custGeom>
              <a:avLst/>
              <a:gdLst>
                <a:gd name="T0" fmla="*/ 1091648 w 2509838"/>
                <a:gd name="T1" fmla="*/ 1608111 h 1787526"/>
                <a:gd name="T2" fmla="*/ 1364673 w 2509838"/>
                <a:gd name="T3" fmla="*/ 1644625 h 1787526"/>
                <a:gd name="T4" fmla="*/ 1419551 w 2509838"/>
                <a:gd name="T5" fmla="*/ 1603152 h 1787526"/>
                <a:gd name="T6" fmla="*/ 2438407 w 2509838"/>
                <a:gd name="T7" fmla="*/ 1567539 h 1787526"/>
                <a:gd name="T8" fmla="*/ 2487842 w 2509838"/>
                <a:gd name="T9" fmla="*/ 1592108 h 1787526"/>
                <a:gd name="T10" fmla="*/ 2509611 w 2509838"/>
                <a:gd name="T11" fmla="*/ 1640568 h 1787526"/>
                <a:gd name="T12" fmla="*/ 2495552 w 2509838"/>
                <a:gd name="T13" fmla="*/ 1753040 h 1787526"/>
                <a:gd name="T14" fmla="*/ 2450426 w 2509838"/>
                <a:gd name="T15" fmla="*/ 1783920 h 1787526"/>
                <a:gd name="T16" fmla="*/ 55558 w 2509838"/>
                <a:gd name="T17" fmla="*/ 1782793 h 1787526"/>
                <a:gd name="T18" fmla="*/ 12472 w 2509838"/>
                <a:gd name="T19" fmla="*/ 1750110 h 1787526"/>
                <a:gd name="T20" fmla="*/ 680 w 2509838"/>
                <a:gd name="T21" fmla="*/ 1636736 h 1787526"/>
                <a:gd name="T22" fmla="*/ 24717 w 2509838"/>
                <a:gd name="T23" fmla="*/ 1589628 h 1787526"/>
                <a:gd name="T24" fmla="*/ 75740 w 2509838"/>
                <a:gd name="T25" fmla="*/ 1567089 h 1787526"/>
                <a:gd name="T26" fmla="*/ 933501 w 2509838"/>
                <a:gd name="T27" fmla="*/ 749091 h 1787526"/>
                <a:gd name="T28" fmla="*/ 932155 w 2509838"/>
                <a:gd name="T29" fmla="*/ 1160902 h 1787526"/>
                <a:gd name="T30" fmla="*/ 829865 w 2509838"/>
                <a:gd name="T31" fmla="*/ 1167944 h 1787526"/>
                <a:gd name="T32" fmla="*/ 814387 w 2509838"/>
                <a:gd name="T33" fmla="*/ 760448 h 1787526"/>
                <a:gd name="T34" fmla="*/ 837043 w 2509838"/>
                <a:gd name="T35" fmla="*/ 738188 h 1787526"/>
                <a:gd name="T36" fmla="*/ 1416304 w 2509838"/>
                <a:gd name="T37" fmla="*/ 686474 h 1787526"/>
                <a:gd name="T38" fmla="*/ 1412034 w 2509838"/>
                <a:gd name="T39" fmla="*/ 1161601 h 1787526"/>
                <a:gd name="T40" fmla="*/ 1308659 w 2509838"/>
                <a:gd name="T41" fmla="*/ 1166588 h 1787526"/>
                <a:gd name="T42" fmla="*/ 1296074 w 2509838"/>
                <a:gd name="T43" fmla="*/ 694181 h 1787526"/>
                <a:gd name="T44" fmla="*/ 988416 w 2509838"/>
                <a:gd name="T45" fmla="*/ 671513 h 1787526"/>
                <a:gd name="T46" fmla="*/ 1088565 w 2509838"/>
                <a:gd name="T47" fmla="*/ 688968 h 1787526"/>
                <a:gd name="T48" fmla="*/ 1081281 w 2509838"/>
                <a:gd name="T49" fmla="*/ 1163414 h 1787526"/>
                <a:gd name="T50" fmla="*/ 976581 w 2509838"/>
                <a:gd name="T51" fmla="*/ 1165228 h 1787526"/>
                <a:gd name="T52" fmla="*/ 966338 w 2509838"/>
                <a:gd name="T53" fmla="*/ 691461 h 1787526"/>
                <a:gd name="T54" fmla="*/ 1546133 w 2509838"/>
                <a:gd name="T55" fmla="*/ 590550 h 1787526"/>
                <a:gd name="T56" fmla="*/ 1571170 w 2509838"/>
                <a:gd name="T57" fmla="*/ 617105 h 1787526"/>
                <a:gd name="T58" fmla="*/ 1558196 w 2509838"/>
                <a:gd name="T59" fmla="*/ 1165903 h 1787526"/>
                <a:gd name="T60" fmla="*/ 1453496 w 2509838"/>
                <a:gd name="T61" fmla="*/ 1160229 h 1787526"/>
                <a:gd name="T62" fmla="*/ 1449399 w 2509838"/>
                <a:gd name="T63" fmla="*/ 608026 h 1787526"/>
                <a:gd name="T64" fmla="*/ 1229322 w 2509838"/>
                <a:gd name="T65" fmla="*/ 590777 h 1787526"/>
                <a:gd name="T66" fmla="*/ 1252538 w 2509838"/>
                <a:gd name="T67" fmla="*/ 620282 h 1787526"/>
                <a:gd name="T68" fmla="*/ 1236833 w 2509838"/>
                <a:gd name="T69" fmla="*/ 1167492 h 1787526"/>
                <a:gd name="T70" fmla="*/ 1132815 w 2509838"/>
                <a:gd name="T71" fmla="*/ 1157959 h 1787526"/>
                <a:gd name="T72" fmla="*/ 1131450 w 2509838"/>
                <a:gd name="T73" fmla="*/ 605303 h 1787526"/>
                <a:gd name="T74" fmla="*/ 1713065 w 2509838"/>
                <a:gd name="T75" fmla="*/ 508680 h 1787526"/>
                <a:gd name="T76" fmla="*/ 1733550 w 2509838"/>
                <a:gd name="T77" fmla="*/ 545860 h 1787526"/>
                <a:gd name="T78" fmla="*/ 1715797 w 2509838"/>
                <a:gd name="T79" fmla="*/ 1168174 h 1787526"/>
                <a:gd name="T80" fmla="*/ 1612689 w 2509838"/>
                <a:gd name="T81" fmla="*/ 1153438 h 1787526"/>
                <a:gd name="T82" fmla="*/ 1614055 w 2509838"/>
                <a:gd name="T83" fmla="*/ 521829 h 1787526"/>
                <a:gd name="T84" fmla="*/ 1733550 w 2509838"/>
                <a:gd name="T85" fmla="*/ 464215 h 1787526"/>
                <a:gd name="T86" fmla="*/ 1501548 w 2509838"/>
                <a:gd name="T87" fmla="*/ 379141 h 1787526"/>
                <a:gd name="T88" fmla="*/ 188232 w 2509838"/>
                <a:gd name="T89" fmla="*/ 103187 h 1787526"/>
                <a:gd name="T90" fmla="*/ 158976 w 2509838"/>
                <a:gd name="T91" fmla="*/ 139700 h 1787526"/>
                <a:gd name="T92" fmla="*/ 160110 w 2509838"/>
                <a:gd name="T93" fmla="*/ 1353684 h 1787526"/>
                <a:gd name="T94" fmla="*/ 191407 w 2509838"/>
                <a:gd name="T95" fmla="*/ 1389063 h 1787526"/>
                <a:gd name="T96" fmla="*/ 2288041 w 2509838"/>
                <a:gd name="T97" fmla="*/ 1398588 h 1787526"/>
                <a:gd name="T98" fmla="*/ 2332945 w 2509838"/>
                <a:gd name="T99" fmla="*/ 1378857 h 1787526"/>
                <a:gd name="T100" fmla="*/ 2354036 w 2509838"/>
                <a:gd name="T101" fmla="*/ 1337129 h 1787526"/>
                <a:gd name="T102" fmla="*/ 2343830 w 2509838"/>
                <a:gd name="T103" fmla="*/ 124505 h 1787526"/>
                <a:gd name="T104" fmla="*/ 2305957 w 2509838"/>
                <a:gd name="T105" fmla="*/ 95704 h 1787526"/>
                <a:gd name="T106" fmla="*/ 2436813 w 2509838"/>
                <a:gd name="T107" fmla="*/ 680 h 1787526"/>
                <a:gd name="T108" fmla="*/ 2486479 w 2509838"/>
                <a:gd name="T109" fmla="*/ 25400 h 1787526"/>
                <a:gd name="T110" fmla="*/ 2508250 w 2509838"/>
                <a:gd name="T111" fmla="*/ 74159 h 1787526"/>
                <a:gd name="T112" fmla="*/ 2493963 w 2509838"/>
                <a:gd name="T113" fmla="*/ 1455965 h 1787526"/>
                <a:gd name="T114" fmla="*/ 2449286 w 2509838"/>
                <a:gd name="T115" fmla="*/ 1487034 h 1787526"/>
                <a:gd name="T116" fmla="*/ 57150 w 2509838"/>
                <a:gd name="T117" fmla="*/ 1485674 h 1787526"/>
                <a:gd name="T118" fmla="*/ 13833 w 2509838"/>
                <a:gd name="T119" fmla="*/ 1452790 h 1787526"/>
                <a:gd name="T120" fmla="*/ 2041 w 2509838"/>
                <a:gd name="T121" fmla="*/ 70304 h 1787526"/>
                <a:gd name="T122" fmla="*/ 26307 w 2509838"/>
                <a:gd name="T123" fmla="*/ 22905 h 1787526"/>
                <a:gd name="T124" fmla="*/ 77333 w 2509838"/>
                <a:gd name="T125" fmla="*/ 227 h 17875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509838" h="1787526">
                  <a:moveTo>
                    <a:pt x="80048" y="1566863"/>
                  </a:moveTo>
                  <a:lnTo>
                    <a:pt x="84357" y="1566863"/>
                  </a:lnTo>
                  <a:lnTo>
                    <a:pt x="1096637" y="1566863"/>
                  </a:lnTo>
                  <a:lnTo>
                    <a:pt x="1094823" y="1569568"/>
                  </a:lnTo>
                  <a:lnTo>
                    <a:pt x="1093235" y="1572498"/>
                  </a:lnTo>
                  <a:lnTo>
                    <a:pt x="1092102" y="1575879"/>
                  </a:lnTo>
                  <a:lnTo>
                    <a:pt x="1090968" y="1579035"/>
                  </a:lnTo>
                  <a:lnTo>
                    <a:pt x="1090287" y="1582415"/>
                  </a:lnTo>
                  <a:lnTo>
                    <a:pt x="1089607" y="1585571"/>
                  </a:lnTo>
                  <a:lnTo>
                    <a:pt x="1089380" y="1589177"/>
                  </a:lnTo>
                  <a:lnTo>
                    <a:pt x="1089154" y="1592558"/>
                  </a:lnTo>
                  <a:lnTo>
                    <a:pt x="1089380" y="1597968"/>
                  </a:lnTo>
                  <a:lnTo>
                    <a:pt x="1090287" y="1603152"/>
                  </a:lnTo>
                  <a:lnTo>
                    <a:pt x="1091648" y="1608111"/>
                  </a:lnTo>
                  <a:lnTo>
                    <a:pt x="1093689" y="1612844"/>
                  </a:lnTo>
                  <a:lnTo>
                    <a:pt x="1095957" y="1617352"/>
                  </a:lnTo>
                  <a:lnTo>
                    <a:pt x="1098678" y="1621634"/>
                  </a:lnTo>
                  <a:lnTo>
                    <a:pt x="1101853" y="1625692"/>
                  </a:lnTo>
                  <a:lnTo>
                    <a:pt x="1105481" y="1629523"/>
                  </a:lnTo>
                  <a:lnTo>
                    <a:pt x="1109563" y="1632679"/>
                  </a:lnTo>
                  <a:lnTo>
                    <a:pt x="1113871" y="1635834"/>
                  </a:lnTo>
                  <a:lnTo>
                    <a:pt x="1118633" y="1638314"/>
                  </a:lnTo>
                  <a:lnTo>
                    <a:pt x="1123395" y="1640568"/>
                  </a:lnTo>
                  <a:lnTo>
                    <a:pt x="1128611" y="1642371"/>
                  </a:lnTo>
                  <a:lnTo>
                    <a:pt x="1134053" y="1643498"/>
                  </a:lnTo>
                  <a:lnTo>
                    <a:pt x="1139496" y="1644174"/>
                  </a:lnTo>
                  <a:lnTo>
                    <a:pt x="1145391" y="1644625"/>
                  </a:lnTo>
                  <a:lnTo>
                    <a:pt x="1364673" y="1644625"/>
                  </a:lnTo>
                  <a:lnTo>
                    <a:pt x="1370343" y="1644174"/>
                  </a:lnTo>
                  <a:lnTo>
                    <a:pt x="1376012" y="1643498"/>
                  </a:lnTo>
                  <a:lnTo>
                    <a:pt x="1381227" y="1642371"/>
                  </a:lnTo>
                  <a:lnTo>
                    <a:pt x="1386443" y="1640568"/>
                  </a:lnTo>
                  <a:lnTo>
                    <a:pt x="1391432" y="1638314"/>
                  </a:lnTo>
                  <a:lnTo>
                    <a:pt x="1396194" y="1635834"/>
                  </a:lnTo>
                  <a:lnTo>
                    <a:pt x="1400502" y="1632679"/>
                  </a:lnTo>
                  <a:lnTo>
                    <a:pt x="1404357" y="1629523"/>
                  </a:lnTo>
                  <a:lnTo>
                    <a:pt x="1407986" y="1625692"/>
                  </a:lnTo>
                  <a:lnTo>
                    <a:pt x="1411160" y="1621634"/>
                  </a:lnTo>
                  <a:lnTo>
                    <a:pt x="1414108" y="1617352"/>
                  </a:lnTo>
                  <a:lnTo>
                    <a:pt x="1416376" y="1612844"/>
                  </a:lnTo>
                  <a:lnTo>
                    <a:pt x="1418417" y="1608111"/>
                  </a:lnTo>
                  <a:lnTo>
                    <a:pt x="1419551" y="1603152"/>
                  </a:lnTo>
                  <a:lnTo>
                    <a:pt x="1420684" y="1597968"/>
                  </a:lnTo>
                  <a:lnTo>
                    <a:pt x="1420911" y="1592558"/>
                  </a:lnTo>
                  <a:lnTo>
                    <a:pt x="1420684" y="1589177"/>
                  </a:lnTo>
                  <a:lnTo>
                    <a:pt x="1420231" y="1585571"/>
                  </a:lnTo>
                  <a:lnTo>
                    <a:pt x="1419551" y="1582415"/>
                  </a:lnTo>
                  <a:lnTo>
                    <a:pt x="1418870" y="1579035"/>
                  </a:lnTo>
                  <a:lnTo>
                    <a:pt x="1417737" y="1575879"/>
                  </a:lnTo>
                  <a:lnTo>
                    <a:pt x="1416603" y="1572498"/>
                  </a:lnTo>
                  <a:lnTo>
                    <a:pt x="1415015" y="1569568"/>
                  </a:lnTo>
                  <a:lnTo>
                    <a:pt x="1413201" y="1566863"/>
                  </a:lnTo>
                  <a:lnTo>
                    <a:pt x="2425481" y="1566863"/>
                  </a:lnTo>
                  <a:lnTo>
                    <a:pt x="2429790" y="1566863"/>
                  </a:lnTo>
                  <a:lnTo>
                    <a:pt x="2434099" y="1567089"/>
                  </a:lnTo>
                  <a:lnTo>
                    <a:pt x="2438407" y="1567539"/>
                  </a:lnTo>
                  <a:lnTo>
                    <a:pt x="2442489" y="1568216"/>
                  </a:lnTo>
                  <a:lnTo>
                    <a:pt x="2446571" y="1569117"/>
                  </a:lnTo>
                  <a:lnTo>
                    <a:pt x="2450426" y="1570244"/>
                  </a:lnTo>
                  <a:lnTo>
                    <a:pt x="2454507" y="1571596"/>
                  </a:lnTo>
                  <a:lnTo>
                    <a:pt x="2458362" y="1572723"/>
                  </a:lnTo>
                  <a:lnTo>
                    <a:pt x="2462217" y="1574301"/>
                  </a:lnTo>
                  <a:lnTo>
                    <a:pt x="2465619" y="1576104"/>
                  </a:lnTo>
                  <a:lnTo>
                    <a:pt x="2469247" y="1578133"/>
                  </a:lnTo>
                  <a:lnTo>
                    <a:pt x="2472422" y="1580162"/>
                  </a:lnTo>
                  <a:lnTo>
                    <a:pt x="2476050" y="1581965"/>
                  </a:lnTo>
                  <a:lnTo>
                    <a:pt x="2478998" y="1584669"/>
                  </a:lnTo>
                  <a:lnTo>
                    <a:pt x="2482173" y="1586923"/>
                  </a:lnTo>
                  <a:lnTo>
                    <a:pt x="2485121" y="1589628"/>
                  </a:lnTo>
                  <a:lnTo>
                    <a:pt x="2487842" y="1592108"/>
                  </a:lnTo>
                  <a:lnTo>
                    <a:pt x="2490336" y="1595038"/>
                  </a:lnTo>
                  <a:lnTo>
                    <a:pt x="2492831" y="1597968"/>
                  </a:lnTo>
                  <a:lnTo>
                    <a:pt x="2495552" y="1601123"/>
                  </a:lnTo>
                  <a:lnTo>
                    <a:pt x="2497366" y="1604054"/>
                  </a:lnTo>
                  <a:lnTo>
                    <a:pt x="2499407" y="1607434"/>
                  </a:lnTo>
                  <a:lnTo>
                    <a:pt x="2501448" y="1610815"/>
                  </a:lnTo>
                  <a:lnTo>
                    <a:pt x="2503035" y="1614196"/>
                  </a:lnTo>
                  <a:lnTo>
                    <a:pt x="2504623" y="1618028"/>
                  </a:lnTo>
                  <a:lnTo>
                    <a:pt x="2505983" y="1621409"/>
                  </a:lnTo>
                  <a:lnTo>
                    <a:pt x="2507117" y="1625241"/>
                  </a:lnTo>
                  <a:lnTo>
                    <a:pt x="2508024" y="1629073"/>
                  </a:lnTo>
                  <a:lnTo>
                    <a:pt x="2508704" y="1632679"/>
                  </a:lnTo>
                  <a:lnTo>
                    <a:pt x="2509385" y="1636736"/>
                  </a:lnTo>
                  <a:lnTo>
                    <a:pt x="2509611" y="1640568"/>
                  </a:lnTo>
                  <a:lnTo>
                    <a:pt x="2509838" y="1644625"/>
                  </a:lnTo>
                  <a:lnTo>
                    <a:pt x="2509838" y="1709764"/>
                  </a:lnTo>
                  <a:lnTo>
                    <a:pt x="2509611" y="1713822"/>
                  </a:lnTo>
                  <a:lnTo>
                    <a:pt x="2509385" y="1717428"/>
                  </a:lnTo>
                  <a:lnTo>
                    <a:pt x="2508704" y="1721485"/>
                  </a:lnTo>
                  <a:lnTo>
                    <a:pt x="2508024" y="1725317"/>
                  </a:lnTo>
                  <a:lnTo>
                    <a:pt x="2507117" y="1729148"/>
                  </a:lnTo>
                  <a:lnTo>
                    <a:pt x="2505983" y="1732755"/>
                  </a:lnTo>
                  <a:lnTo>
                    <a:pt x="2504623" y="1736361"/>
                  </a:lnTo>
                  <a:lnTo>
                    <a:pt x="2503035" y="1740193"/>
                  </a:lnTo>
                  <a:lnTo>
                    <a:pt x="2501448" y="1743348"/>
                  </a:lnTo>
                  <a:lnTo>
                    <a:pt x="2499407" y="1746955"/>
                  </a:lnTo>
                  <a:lnTo>
                    <a:pt x="2497366" y="1750110"/>
                  </a:lnTo>
                  <a:lnTo>
                    <a:pt x="2495552" y="1753040"/>
                  </a:lnTo>
                  <a:lnTo>
                    <a:pt x="2492831" y="1756421"/>
                  </a:lnTo>
                  <a:lnTo>
                    <a:pt x="2490336" y="1759126"/>
                  </a:lnTo>
                  <a:lnTo>
                    <a:pt x="2487842" y="1762282"/>
                  </a:lnTo>
                  <a:lnTo>
                    <a:pt x="2485121" y="1764761"/>
                  </a:lnTo>
                  <a:lnTo>
                    <a:pt x="2482173" y="1767466"/>
                  </a:lnTo>
                  <a:lnTo>
                    <a:pt x="2478998" y="1769720"/>
                  </a:lnTo>
                  <a:lnTo>
                    <a:pt x="2476050" y="1772199"/>
                  </a:lnTo>
                  <a:lnTo>
                    <a:pt x="2472422" y="1774228"/>
                  </a:lnTo>
                  <a:lnTo>
                    <a:pt x="2469247" y="1776256"/>
                  </a:lnTo>
                  <a:lnTo>
                    <a:pt x="2465619" y="1778285"/>
                  </a:lnTo>
                  <a:lnTo>
                    <a:pt x="2462217" y="1780088"/>
                  </a:lnTo>
                  <a:lnTo>
                    <a:pt x="2458362" y="1781440"/>
                  </a:lnTo>
                  <a:lnTo>
                    <a:pt x="2454507" y="1782793"/>
                  </a:lnTo>
                  <a:lnTo>
                    <a:pt x="2450426" y="1783920"/>
                  </a:lnTo>
                  <a:lnTo>
                    <a:pt x="2446571" y="1785272"/>
                  </a:lnTo>
                  <a:lnTo>
                    <a:pt x="2442489" y="1785948"/>
                  </a:lnTo>
                  <a:lnTo>
                    <a:pt x="2438407" y="1786850"/>
                  </a:lnTo>
                  <a:lnTo>
                    <a:pt x="2434099" y="1787301"/>
                  </a:lnTo>
                  <a:lnTo>
                    <a:pt x="2429790" y="1787526"/>
                  </a:lnTo>
                  <a:lnTo>
                    <a:pt x="2425481" y="1787526"/>
                  </a:lnTo>
                  <a:lnTo>
                    <a:pt x="84357" y="1787526"/>
                  </a:lnTo>
                  <a:lnTo>
                    <a:pt x="80048" y="1787526"/>
                  </a:lnTo>
                  <a:lnTo>
                    <a:pt x="75740" y="1787301"/>
                  </a:lnTo>
                  <a:lnTo>
                    <a:pt x="71431" y="1786850"/>
                  </a:lnTo>
                  <a:lnTo>
                    <a:pt x="67349" y="1785948"/>
                  </a:lnTo>
                  <a:lnTo>
                    <a:pt x="63494" y="1785272"/>
                  </a:lnTo>
                  <a:lnTo>
                    <a:pt x="59413" y="1783920"/>
                  </a:lnTo>
                  <a:lnTo>
                    <a:pt x="55558" y="1782793"/>
                  </a:lnTo>
                  <a:lnTo>
                    <a:pt x="51476" y="1781440"/>
                  </a:lnTo>
                  <a:lnTo>
                    <a:pt x="48074" y="1780088"/>
                  </a:lnTo>
                  <a:lnTo>
                    <a:pt x="44219" y="1778285"/>
                  </a:lnTo>
                  <a:lnTo>
                    <a:pt x="40591" y="1776256"/>
                  </a:lnTo>
                  <a:lnTo>
                    <a:pt x="37416" y="1774228"/>
                  </a:lnTo>
                  <a:lnTo>
                    <a:pt x="33788" y="1772199"/>
                  </a:lnTo>
                  <a:lnTo>
                    <a:pt x="30840" y="1769720"/>
                  </a:lnTo>
                  <a:lnTo>
                    <a:pt x="27892" y="1767466"/>
                  </a:lnTo>
                  <a:lnTo>
                    <a:pt x="24717" y="1764761"/>
                  </a:lnTo>
                  <a:lnTo>
                    <a:pt x="21996" y="1762282"/>
                  </a:lnTo>
                  <a:lnTo>
                    <a:pt x="19502" y="1759126"/>
                  </a:lnTo>
                  <a:lnTo>
                    <a:pt x="17007" y="1756421"/>
                  </a:lnTo>
                  <a:lnTo>
                    <a:pt x="14513" y="1753040"/>
                  </a:lnTo>
                  <a:lnTo>
                    <a:pt x="12472" y="1750110"/>
                  </a:lnTo>
                  <a:lnTo>
                    <a:pt x="10431" y="1746955"/>
                  </a:lnTo>
                  <a:lnTo>
                    <a:pt x="8390" y="1743348"/>
                  </a:lnTo>
                  <a:lnTo>
                    <a:pt x="6803" y="1740193"/>
                  </a:lnTo>
                  <a:lnTo>
                    <a:pt x="5442" y="1736361"/>
                  </a:lnTo>
                  <a:lnTo>
                    <a:pt x="3855" y="1732755"/>
                  </a:lnTo>
                  <a:lnTo>
                    <a:pt x="2948" y="1729148"/>
                  </a:lnTo>
                  <a:lnTo>
                    <a:pt x="1814" y="1725317"/>
                  </a:lnTo>
                  <a:lnTo>
                    <a:pt x="1134" y="1721485"/>
                  </a:lnTo>
                  <a:lnTo>
                    <a:pt x="680" y="1717428"/>
                  </a:lnTo>
                  <a:lnTo>
                    <a:pt x="227" y="1713822"/>
                  </a:lnTo>
                  <a:lnTo>
                    <a:pt x="0" y="1709764"/>
                  </a:lnTo>
                  <a:lnTo>
                    <a:pt x="0" y="1644625"/>
                  </a:lnTo>
                  <a:lnTo>
                    <a:pt x="227" y="1640568"/>
                  </a:lnTo>
                  <a:lnTo>
                    <a:pt x="680" y="1636736"/>
                  </a:lnTo>
                  <a:lnTo>
                    <a:pt x="1134" y="1632679"/>
                  </a:lnTo>
                  <a:lnTo>
                    <a:pt x="1814" y="1629073"/>
                  </a:lnTo>
                  <a:lnTo>
                    <a:pt x="2948" y="1625241"/>
                  </a:lnTo>
                  <a:lnTo>
                    <a:pt x="3855" y="1621409"/>
                  </a:lnTo>
                  <a:lnTo>
                    <a:pt x="5442" y="1618028"/>
                  </a:lnTo>
                  <a:lnTo>
                    <a:pt x="6803" y="1614196"/>
                  </a:lnTo>
                  <a:lnTo>
                    <a:pt x="8390" y="1610815"/>
                  </a:lnTo>
                  <a:lnTo>
                    <a:pt x="10431" y="1607434"/>
                  </a:lnTo>
                  <a:lnTo>
                    <a:pt x="12472" y="1604054"/>
                  </a:lnTo>
                  <a:lnTo>
                    <a:pt x="14513" y="1601123"/>
                  </a:lnTo>
                  <a:lnTo>
                    <a:pt x="17007" y="1597968"/>
                  </a:lnTo>
                  <a:lnTo>
                    <a:pt x="19502" y="1595038"/>
                  </a:lnTo>
                  <a:lnTo>
                    <a:pt x="21996" y="1592108"/>
                  </a:lnTo>
                  <a:lnTo>
                    <a:pt x="24717" y="1589628"/>
                  </a:lnTo>
                  <a:lnTo>
                    <a:pt x="27892" y="1586923"/>
                  </a:lnTo>
                  <a:lnTo>
                    <a:pt x="30840" y="1584669"/>
                  </a:lnTo>
                  <a:lnTo>
                    <a:pt x="33788" y="1581965"/>
                  </a:lnTo>
                  <a:lnTo>
                    <a:pt x="37416" y="1580162"/>
                  </a:lnTo>
                  <a:lnTo>
                    <a:pt x="40591" y="1578133"/>
                  </a:lnTo>
                  <a:lnTo>
                    <a:pt x="44219" y="1576104"/>
                  </a:lnTo>
                  <a:lnTo>
                    <a:pt x="48074" y="1574301"/>
                  </a:lnTo>
                  <a:lnTo>
                    <a:pt x="51476" y="1572723"/>
                  </a:lnTo>
                  <a:lnTo>
                    <a:pt x="55558" y="1571596"/>
                  </a:lnTo>
                  <a:lnTo>
                    <a:pt x="59413" y="1570244"/>
                  </a:lnTo>
                  <a:lnTo>
                    <a:pt x="63494" y="1569117"/>
                  </a:lnTo>
                  <a:lnTo>
                    <a:pt x="67349" y="1568216"/>
                  </a:lnTo>
                  <a:lnTo>
                    <a:pt x="71431" y="1567539"/>
                  </a:lnTo>
                  <a:lnTo>
                    <a:pt x="75740" y="1567089"/>
                  </a:lnTo>
                  <a:lnTo>
                    <a:pt x="80048" y="1566863"/>
                  </a:lnTo>
                  <a:close/>
                  <a:moveTo>
                    <a:pt x="837043" y="738188"/>
                  </a:moveTo>
                  <a:lnTo>
                    <a:pt x="839735" y="738188"/>
                  </a:lnTo>
                  <a:lnTo>
                    <a:pt x="912639" y="738188"/>
                  </a:lnTo>
                  <a:lnTo>
                    <a:pt x="915107" y="738188"/>
                  </a:lnTo>
                  <a:lnTo>
                    <a:pt x="917575" y="738870"/>
                  </a:lnTo>
                  <a:lnTo>
                    <a:pt x="920042" y="739324"/>
                  </a:lnTo>
                  <a:lnTo>
                    <a:pt x="922285" y="740232"/>
                  </a:lnTo>
                  <a:lnTo>
                    <a:pt x="924529" y="741368"/>
                  </a:lnTo>
                  <a:lnTo>
                    <a:pt x="926772" y="742504"/>
                  </a:lnTo>
                  <a:lnTo>
                    <a:pt x="928791" y="743867"/>
                  </a:lnTo>
                  <a:lnTo>
                    <a:pt x="930585" y="745684"/>
                  </a:lnTo>
                  <a:lnTo>
                    <a:pt x="932155" y="747047"/>
                  </a:lnTo>
                  <a:lnTo>
                    <a:pt x="933501" y="749091"/>
                  </a:lnTo>
                  <a:lnTo>
                    <a:pt x="934847" y="751135"/>
                  </a:lnTo>
                  <a:lnTo>
                    <a:pt x="936193" y="753407"/>
                  </a:lnTo>
                  <a:lnTo>
                    <a:pt x="936866" y="755678"/>
                  </a:lnTo>
                  <a:lnTo>
                    <a:pt x="937315" y="757950"/>
                  </a:lnTo>
                  <a:lnTo>
                    <a:pt x="937763" y="760448"/>
                  </a:lnTo>
                  <a:lnTo>
                    <a:pt x="938212" y="762947"/>
                  </a:lnTo>
                  <a:lnTo>
                    <a:pt x="938212" y="1145229"/>
                  </a:lnTo>
                  <a:lnTo>
                    <a:pt x="937763" y="1147728"/>
                  </a:lnTo>
                  <a:lnTo>
                    <a:pt x="937315" y="1150227"/>
                  </a:lnTo>
                  <a:lnTo>
                    <a:pt x="936866" y="1152498"/>
                  </a:lnTo>
                  <a:lnTo>
                    <a:pt x="936193" y="1154770"/>
                  </a:lnTo>
                  <a:lnTo>
                    <a:pt x="934847" y="1157041"/>
                  </a:lnTo>
                  <a:lnTo>
                    <a:pt x="933501" y="1159085"/>
                  </a:lnTo>
                  <a:lnTo>
                    <a:pt x="932155" y="1160902"/>
                  </a:lnTo>
                  <a:lnTo>
                    <a:pt x="930585" y="1162720"/>
                  </a:lnTo>
                  <a:lnTo>
                    <a:pt x="928791" y="1164537"/>
                  </a:lnTo>
                  <a:lnTo>
                    <a:pt x="926772" y="1165672"/>
                  </a:lnTo>
                  <a:lnTo>
                    <a:pt x="924529" y="1167035"/>
                  </a:lnTo>
                  <a:lnTo>
                    <a:pt x="922285" y="1167944"/>
                  </a:lnTo>
                  <a:lnTo>
                    <a:pt x="920042" y="1168852"/>
                  </a:lnTo>
                  <a:lnTo>
                    <a:pt x="917575" y="1169534"/>
                  </a:lnTo>
                  <a:lnTo>
                    <a:pt x="915107" y="1169761"/>
                  </a:lnTo>
                  <a:lnTo>
                    <a:pt x="912639" y="1169988"/>
                  </a:lnTo>
                  <a:lnTo>
                    <a:pt x="839735" y="1169988"/>
                  </a:lnTo>
                  <a:lnTo>
                    <a:pt x="837043" y="1169761"/>
                  </a:lnTo>
                  <a:lnTo>
                    <a:pt x="834576" y="1169534"/>
                  </a:lnTo>
                  <a:lnTo>
                    <a:pt x="832108" y="1168852"/>
                  </a:lnTo>
                  <a:lnTo>
                    <a:pt x="829865" y="1167944"/>
                  </a:lnTo>
                  <a:lnTo>
                    <a:pt x="827622" y="1167035"/>
                  </a:lnTo>
                  <a:lnTo>
                    <a:pt x="825603" y="1165672"/>
                  </a:lnTo>
                  <a:lnTo>
                    <a:pt x="823584" y="1164537"/>
                  </a:lnTo>
                  <a:lnTo>
                    <a:pt x="821790" y="1162720"/>
                  </a:lnTo>
                  <a:lnTo>
                    <a:pt x="819995" y="1160902"/>
                  </a:lnTo>
                  <a:lnTo>
                    <a:pt x="818649" y="1159085"/>
                  </a:lnTo>
                  <a:lnTo>
                    <a:pt x="817303" y="1157041"/>
                  </a:lnTo>
                  <a:lnTo>
                    <a:pt x="816406" y="1154770"/>
                  </a:lnTo>
                  <a:lnTo>
                    <a:pt x="815284" y="1152498"/>
                  </a:lnTo>
                  <a:lnTo>
                    <a:pt x="814836" y="1150227"/>
                  </a:lnTo>
                  <a:lnTo>
                    <a:pt x="814387" y="1147728"/>
                  </a:lnTo>
                  <a:lnTo>
                    <a:pt x="814387" y="1145229"/>
                  </a:lnTo>
                  <a:lnTo>
                    <a:pt x="814387" y="762947"/>
                  </a:lnTo>
                  <a:lnTo>
                    <a:pt x="814387" y="760448"/>
                  </a:lnTo>
                  <a:lnTo>
                    <a:pt x="814836" y="757950"/>
                  </a:lnTo>
                  <a:lnTo>
                    <a:pt x="815284" y="755678"/>
                  </a:lnTo>
                  <a:lnTo>
                    <a:pt x="816406" y="753407"/>
                  </a:lnTo>
                  <a:lnTo>
                    <a:pt x="817303" y="751135"/>
                  </a:lnTo>
                  <a:lnTo>
                    <a:pt x="818649" y="749091"/>
                  </a:lnTo>
                  <a:lnTo>
                    <a:pt x="819995" y="747047"/>
                  </a:lnTo>
                  <a:lnTo>
                    <a:pt x="821790" y="745684"/>
                  </a:lnTo>
                  <a:lnTo>
                    <a:pt x="823584" y="743867"/>
                  </a:lnTo>
                  <a:lnTo>
                    <a:pt x="825603" y="742504"/>
                  </a:lnTo>
                  <a:lnTo>
                    <a:pt x="827622" y="741368"/>
                  </a:lnTo>
                  <a:lnTo>
                    <a:pt x="829865" y="740232"/>
                  </a:lnTo>
                  <a:lnTo>
                    <a:pt x="832108" y="739324"/>
                  </a:lnTo>
                  <a:lnTo>
                    <a:pt x="834576" y="738870"/>
                  </a:lnTo>
                  <a:lnTo>
                    <a:pt x="837043" y="738188"/>
                  </a:lnTo>
                  <a:close/>
                  <a:moveTo>
                    <a:pt x="1318322" y="671513"/>
                  </a:moveTo>
                  <a:lnTo>
                    <a:pt x="1320794" y="671513"/>
                  </a:lnTo>
                  <a:lnTo>
                    <a:pt x="1394056" y="671513"/>
                  </a:lnTo>
                  <a:lnTo>
                    <a:pt x="1396528" y="671513"/>
                  </a:lnTo>
                  <a:lnTo>
                    <a:pt x="1399000" y="671966"/>
                  </a:lnTo>
                  <a:lnTo>
                    <a:pt x="1401472" y="672873"/>
                  </a:lnTo>
                  <a:lnTo>
                    <a:pt x="1403719" y="673553"/>
                  </a:lnTo>
                  <a:lnTo>
                    <a:pt x="1405966" y="674913"/>
                  </a:lnTo>
                  <a:lnTo>
                    <a:pt x="1408213" y="676273"/>
                  </a:lnTo>
                  <a:lnTo>
                    <a:pt x="1410011" y="677860"/>
                  </a:lnTo>
                  <a:lnTo>
                    <a:pt x="1412034" y="679900"/>
                  </a:lnTo>
                  <a:lnTo>
                    <a:pt x="1413607" y="681941"/>
                  </a:lnTo>
                  <a:lnTo>
                    <a:pt x="1414955" y="683981"/>
                  </a:lnTo>
                  <a:lnTo>
                    <a:pt x="1416304" y="686474"/>
                  </a:lnTo>
                  <a:lnTo>
                    <a:pt x="1417203" y="688968"/>
                  </a:lnTo>
                  <a:lnTo>
                    <a:pt x="1418326" y="691461"/>
                  </a:lnTo>
                  <a:lnTo>
                    <a:pt x="1418776" y="694181"/>
                  </a:lnTo>
                  <a:lnTo>
                    <a:pt x="1419225" y="696902"/>
                  </a:lnTo>
                  <a:lnTo>
                    <a:pt x="1419225" y="699848"/>
                  </a:lnTo>
                  <a:lnTo>
                    <a:pt x="1419225" y="1141426"/>
                  </a:lnTo>
                  <a:lnTo>
                    <a:pt x="1419225" y="1144373"/>
                  </a:lnTo>
                  <a:lnTo>
                    <a:pt x="1418776" y="1147320"/>
                  </a:lnTo>
                  <a:lnTo>
                    <a:pt x="1418326" y="1149813"/>
                  </a:lnTo>
                  <a:lnTo>
                    <a:pt x="1417203" y="1152534"/>
                  </a:lnTo>
                  <a:lnTo>
                    <a:pt x="1416304" y="1155254"/>
                  </a:lnTo>
                  <a:lnTo>
                    <a:pt x="1414955" y="1157521"/>
                  </a:lnTo>
                  <a:lnTo>
                    <a:pt x="1413607" y="1159787"/>
                  </a:lnTo>
                  <a:lnTo>
                    <a:pt x="1412034" y="1161601"/>
                  </a:lnTo>
                  <a:lnTo>
                    <a:pt x="1410011" y="1163414"/>
                  </a:lnTo>
                  <a:lnTo>
                    <a:pt x="1408213" y="1165228"/>
                  </a:lnTo>
                  <a:lnTo>
                    <a:pt x="1405966" y="1166588"/>
                  </a:lnTo>
                  <a:lnTo>
                    <a:pt x="1403719" y="1167721"/>
                  </a:lnTo>
                  <a:lnTo>
                    <a:pt x="1401472" y="1168855"/>
                  </a:lnTo>
                  <a:lnTo>
                    <a:pt x="1399000" y="1169535"/>
                  </a:lnTo>
                  <a:lnTo>
                    <a:pt x="1396528" y="1169761"/>
                  </a:lnTo>
                  <a:lnTo>
                    <a:pt x="1394056" y="1169988"/>
                  </a:lnTo>
                  <a:lnTo>
                    <a:pt x="1320794" y="1169988"/>
                  </a:lnTo>
                  <a:lnTo>
                    <a:pt x="1318322" y="1169761"/>
                  </a:lnTo>
                  <a:lnTo>
                    <a:pt x="1315850" y="1169535"/>
                  </a:lnTo>
                  <a:lnTo>
                    <a:pt x="1313154" y="1168855"/>
                  </a:lnTo>
                  <a:lnTo>
                    <a:pt x="1310906" y="1167721"/>
                  </a:lnTo>
                  <a:lnTo>
                    <a:pt x="1308659" y="1166588"/>
                  </a:lnTo>
                  <a:lnTo>
                    <a:pt x="1306861" y="1165228"/>
                  </a:lnTo>
                  <a:lnTo>
                    <a:pt x="1304839" y="1163414"/>
                  </a:lnTo>
                  <a:lnTo>
                    <a:pt x="1303041" y="1161601"/>
                  </a:lnTo>
                  <a:lnTo>
                    <a:pt x="1301243" y="1159787"/>
                  </a:lnTo>
                  <a:lnTo>
                    <a:pt x="1299670" y="1157521"/>
                  </a:lnTo>
                  <a:lnTo>
                    <a:pt x="1298546" y="1155254"/>
                  </a:lnTo>
                  <a:lnTo>
                    <a:pt x="1297423" y="1152534"/>
                  </a:lnTo>
                  <a:lnTo>
                    <a:pt x="1296524" y="1149813"/>
                  </a:lnTo>
                  <a:lnTo>
                    <a:pt x="1296074" y="1147320"/>
                  </a:lnTo>
                  <a:lnTo>
                    <a:pt x="1295400" y="1144373"/>
                  </a:lnTo>
                  <a:lnTo>
                    <a:pt x="1295400" y="1141426"/>
                  </a:lnTo>
                  <a:lnTo>
                    <a:pt x="1295400" y="699848"/>
                  </a:lnTo>
                  <a:lnTo>
                    <a:pt x="1295400" y="696902"/>
                  </a:lnTo>
                  <a:lnTo>
                    <a:pt x="1296074" y="694181"/>
                  </a:lnTo>
                  <a:lnTo>
                    <a:pt x="1296524" y="691461"/>
                  </a:lnTo>
                  <a:lnTo>
                    <a:pt x="1297423" y="688968"/>
                  </a:lnTo>
                  <a:lnTo>
                    <a:pt x="1298546" y="686474"/>
                  </a:lnTo>
                  <a:lnTo>
                    <a:pt x="1299670" y="683981"/>
                  </a:lnTo>
                  <a:lnTo>
                    <a:pt x="1301243" y="681941"/>
                  </a:lnTo>
                  <a:lnTo>
                    <a:pt x="1303041" y="679900"/>
                  </a:lnTo>
                  <a:lnTo>
                    <a:pt x="1304839" y="677860"/>
                  </a:lnTo>
                  <a:lnTo>
                    <a:pt x="1306861" y="676273"/>
                  </a:lnTo>
                  <a:lnTo>
                    <a:pt x="1308659" y="674913"/>
                  </a:lnTo>
                  <a:lnTo>
                    <a:pt x="1310906" y="673553"/>
                  </a:lnTo>
                  <a:lnTo>
                    <a:pt x="1313154" y="672873"/>
                  </a:lnTo>
                  <a:lnTo>
                    <a:pt x="1315850" y="671966"/>
                  </a:lnTo>
                  <a:lnTo>
                    <a:pt x="1318322" y="671513"/>
                  </a:lnTo>
                  <a:close/>
                  <a:moveTo>
                    <a:pt x="988416" y="671513"/>
                  </a:moveTo>
                  <a:lnTo>
                    <a:pt x="990920" y="671513"/>
                  </a:lnTo>
                  <a:lnTo>
                    <a:pt x="1065121" y="671513"/>
                  </a:lnTo>
                  <a:lnTo>
                    <a:pt x="1067624" y="671513"/>
                  </a:lnTo>
                  <a:lnTo>
                    <a:pt x="1070128" y="671966"/>
                  </a:lnTo>
                  <a:lnTo>
                    <a:pt x="1072632" y="672873"/>
                  </a:lnTo>
                  <a:lnTo>
                    <a:pt x="1074908" y="673553"/>
                  </a:lnTo>
                  <a:lnTo>
                    <a:pt x="1077184" y="674913"/>
                  </a:lnTo>
                  <a:lnTo>
                    <a:pt x="1079460" y="676273"/>
                  </a:lnTo>
                  <a:lnTo>
                    <a:pt x="1081281" y="677860"/>
                  </a:lnTo>
                  <a:lnTo>
                    <a:pt x="1083330" y="679900"/>
                  </a:lnTo>
                  <a:lnTo>
                    <a:pt x="1084923" y="681941"/>
                  </a:lnTo>
                  <a:lnTo>
                    <a:pt x="1086288" y="683981"/>
                  </a:lnTo>
                  <a:lnTo>
                    <a:pt x="1087654" y="686474"/>
                  </a:lnTo>
                  <a:lnTo>
                    <a:pt x="1088565" y="688968"/>
                  </a:lnTo>
                  <a:lnTo>
                    <a:pt x="1089703" y="691461"/>
                  </a:lnTo>
                  <a:lnTo>
                    <a:pt x="1090158" y="694181"/>
                  </a:lnTo>
                  <a:lnTo>
                    <a:pt x="1090613" y="696902"/>
                  </a:lnTo>
                  <a:lnTo>
                    <a:pt x="1090613" y="699848"/>
                  </a:lnTo>
                  <a:lnTo>
                    <a:pt x="1090613" y="1141426"/>
                  </a:lnTo>
                  <a:lnTo>
                    <a:pt x="1090613" y="1144373"/>
                  </a:lnTo>
                  <a:lnTo>
                    <a:pt x="1090158" y="1147320"/>
                  </a:lnTo>
                  <a:lnTo>
                    <a:pt x="1089703" y="1149813"/>
                  </a:lnTo>
                  <a:lnTo>
                    <a:pt x="1088565" y="1152534"/>
                  </a:lnTo>
                  <a:lnTo>
                    <a:pt x="1087654" y="1155254"/>
                  </a:lnTo>
                  <a:lnTo>
                    <a:pt x="1086288" y="1157521"/>
                  </a:lnTo>
                  <a:lnTo>
                    <a:pt x="1084923" y="1159787"/>
                  </a:lnTo>
                  <a:lnTo>
                    <a:pt x="1083330" y="1161601"/>
                  </a:lnTo>
                  <a:lnTo>
                    <a:pt x="1081281" y="1163414"/>
                  </a:lnTo>
                  <a:lnTo>
                    <a:pt x="1079460" y="1165228"/>
                  </a:lnTo>
                  <a:lnTo>
                    <a:pt x="1077184" y="1166588"/>
                  </a:lnTo>
                  <a:lnTo>
                    <a:pt x="1074908" y="1167721"/>
                  </a:lnTo>
                  <a:lnTo>
                    <a:pt x="1072632" y="1168855"/>
                  </a:lnTo>
                  <a:lnTo>
                    <a:pt x="1070128" y="1169535"/>
                  </a:lnTo>
                  <a:lnTo>
                    <a:pt x="1067624" y="1169761"/>
                  </a:lnTo>
                  <a:lnTo>
                    <a:pt x="1065121" y="1169988"/>
                  </a:lnTo>
                  <a:lnTo>
                    <a:pt x="990920" y="1169988"/>
                  </a:lnTo>
                  <a:lnTo>
                    <a:pt x="988416" y="1169761"/>
                  </a:lnTo>
                  <a:lnTo>
                    <a:pt x="985685" y="1169535"/>
                  </a:lnTo>
                  <a:lnTo>
                    <a:pt x="983181" y="1168855"/>
                  </a:lnTo>
                  <a:lnTo>
                    <a:pt x="980905" y="1167721"/>
                  </a:lnTo>
                  <a:lnTo>
                    <a:pt x="978629" y="1166588"/>
                  </a:lnTo>
                  <a:lnTo>
                    <a:pt x="976581" y="1165228"/>
                  </a:lnTo>
                  <a:lnTo>
                    <a:pt x="974532" y="1163414"/>
                  </a:lnTo>
                  <a:lnTo>
                    <a:pt x="972939" y="1161601"/>
                  </a:lnTo>
                  <a:lnTo>
                    <a:pt x="971118" y="1159787"/>
                  </a:lnTo>
                  <a:lnTo>
                    <a:pt x="969525" y="1157521"/>
                  </a:lnTo>
                  <a:lnTo>
                    <a:pt x="968387" y="1155254"/>
                  </a:lnTo>
                  <a:lnTo>
                    <a:pt x="967249" y="1152534"/>
                  </a:lnTo>
                  <a:lnTo>
                    <a:pt x="966338" y="1149813"/>
                  </a:lnTo>
                  <a:lnTo>
                    <a:pt x="965883" y="1147320"/>
                  </a:lnTo>
                  <a:lnTo>
                    <a:pt x="965200" y="1144373"/>
                  </a:lnTo>
                  <a:lnTo>
                    <a:pt x="965200" y="1141426"/>
                  </a:lnTo>
                  <a:lnTo>
                    <a:pt x="965200" y="699848"/>
                  </a:lnTo>
                  <a:lnTo>
                    <a:pt x="965200" y="696902"/>
                  </a:lnTo>
                  <a:lnTo>
                    <a:pt x="965883" y="694181"/>
                  </a:lnTo>
                  <a:lnTo>
                    <a:pt x="966338" y="691461"/>
                  </a:lnTo>
                  <a:lnTo>
                    <a:pt x="967249" y="688968"/>
                  </a:lnTo>
                  <a:lnTo>
                    <a:pt x="968387" y="686474"/>
                  </a:lnTo>
                  <a:lnTo>
                    <a:pt x="969525" y="683981"/>
                  </a:lnTo>
                  <a:lnTo>
                    <a:pt x="971118" y="681941"/>
                  </a:lnTo>
                  <a:lnTo>
                    <a:pt x="972939" y="679900"/>
                  </a:lnTo>
                  <a:lnTo>
                    <a:pt x="974532" y="677860"/>
                  </a:lnTo>
                  <a:lnTo>
                    <a:pt x="976581" y="676273"/>
                  </a:lnTo>
                  <a:lnTo>
                    <a:pt x="978629" y="674913"/>
                  </a:lnTo>
                  <a:lnTo>
                    <a:pt x="980905" y="673553"/>
                  </a:lnTo>
                  <a:lnTo>
                    <a:pt x="983181" y="672873"/>
                  </a:lnTo>
                  <a:lnTo>
                    <a:pt x="985685" y="671966"/>
                  </a:lnTo>
                  <a:lnTo>
                    <a:pt x="988416" y="671513"/>
                  </a:lnTo>
                  <a:close/>
                  <a:moveTo>
                    <a:pt x="1471932" y="590550"/>
                  </a:moveTo>
                  <a:lnTo>
                    <a:pt x="1546133" y="590550"/>
                  </a:lnTo>
                  <a:lnTo>
                    <a:pt x="1548636" y="590777"/>
                  </a:lnTo>
                  <a:lnTo>
                    <a:pt x="1551140" y="591231"/>
                  </a:lnTo>
                  <a:lnTo>
                    <a:pt x="1553644" y="592139"/>
                  </a:lnTo>
                  <a:lnTo>
                    <a:pt x="1555920" y="593274"/>
                  </a:lnTo>
                  <a:lnTo>
                    <a:pt x="1558196" y="594635"/>
                  </a:lnTo>
                  <a:lnTo>
                    <a:pt x="1560472" y="596451"/>
                  </a:lnTo>
                  <a:lnTo>
                    <a:pt x="1562293" y="598267"/>
                  </a:lnTo>
                  <a:lnTo>
                    <a:pt x="1564342" y="600537"/>
                  </a:lnTo>
                  <a:lnTo>
                    <a:pt x="1565707" y="602806"/>
                  </a:lnTo>
                  <a:lnTo>
                    <a:pt x="1567300" y="605303"/>
                  </a:lnTo>
                  <a:lnTo>
                    <a:pt x="1568666" y="608026"/>
                  </a:lnTo>
                  <a:lnTo>
                    <a:pt x="1569577" y="610750"/>
                  </a:lnTo>
                  <a:lnTo>
                    <a:pt x="1570487" y="613927"/>
                  </a:lnTo>
                  <a:lnTo>
                    <a:pt x="1571170" y="617105"/>
                  </a:lnTo>
                  <a:lnTo>
                    <a:pt x="1571625" y="620282"/>
                  </a:lnTo>
                  <a:lnTo>
                    <a:pt x="1571625" y="623687"/>
                  </a:lnTo>
                  <a:lnTo>
                    <a:pt x="1571625" y="1136851"/>
                  </a:lnTo>
                  <a:lnTo>
                    <a:pt x="1571625" y="1140256"/>
                  </a:lnTo>
                  <a:lnTo>
                    <a:pt x="1571170" y="1143433"/>
                  </a:lnTo>
                  <a:lnTo>
                    <a:pt x="1570487" y="1146838"/>
                  </a:lnTo>
                  <a:lnTo>
                    <a:pt x="1569577" y="1149788"/>
                  </a:lnTo>
                  <a:lnTo>
                    <a:pt x="1568666" y="1152512"/>
                  </a:lnTo>
                  <a:lnTo>
                    <a:pt x="1567300" y="1155462"/>
                  </a:lnTo>
                  <a:lnTo>
                    <a:pt x="1565707" y="1157959"/>
                  </a:lnTo>
                  <a:lnTo>
                    <a:pt x="1564342" y="1160229"/>
                  </a:lnTo>
                  <a:lnTo>
                    <a:pt x="1562293" y="1162498"/>
                  </a:lnTo>
                  <a:lnTo>
                    <a:pt x="1560472" y="1164314"/>
                  </a:lnTo>
                  <a:lnTo>
                    <a:pt x="1558196" y="1165903"/>
                  </a:lnTo>
                  <a:lnTo>
                    <a:pt x="1555920" y="1167492"/>
                  </a:lnTo>
                  <a:lnTo>
                    <a:pt x="1553644" y="1168399"/>
                  </a:lnTo>
                  <a:lnTo>
                    <a:pt x="1551140" y="1169307"/>
                  </a:lnTo>
                  <a:lnTo>
                    <a:pt x="1548636" y="1169761"/>
                  </a:lnTo>
                  <a:lnTo>
                    <a:pt x="1546133" y="1169988"/>
                  </a:lnTo>
                  <a:lnTo>
                    <a:pt x="1471932" y="1169988"/>
                  </a:lnTo>
                  <a:lnTo>
                    <a:pt x="1469201" y="1169761"/>
                  </a:lnTo>
                  <a:lnTo>
                    <a:pt x="1466697" y="1169307"/>
                  </a:lnTo>
                  <a:lnTo>
                    <a:pt x="1464193" y="1168399"/>
                  </a:lnTo>
                  <a:lnTo>
                    <a:pt x="1461917" y="1167492"/>
                  </a:lnTo>
                  <a:lnTo>
                    <a:pt x="1459641" y="1165903"/>
                  </a:lnTo>
                  <a:lnTo>
                    <a:pt x="1457593" y="1164314"/>
                  </a:lnTo>
                  <a:lnTo>
                    <a:pt x="1455544" y="1162498"/>
                  </a:lnTo>
                  <a:lnTo>
                    <a:pt x="1453496" y="1160229"/>
                  </a:lnTo>
                  <a:lnTo>
                    <a:pt x="1452130" y="1157959"/>
                  </a:lnTo>
                  <a:lnTo>
                    <a:pt x="1450537" y="1155462"/>
                  </a:lnTo>
                  <a:lnTo>
                    <a:pt x="1449399" y="1152512"/>
                  </a:lnTo>
                  <a:lnTo>
                    <a:pt x="1448261" y="1149788"/>
                  </a:lnTo>
                  <a:lnTo>
                    <a:pt x="1447350" y="1146838"/>
                  </a:lnTo>
                  <a:lnTo>
                    <a:pt x="1446667" y="1143433"/>
                  </a:lnTo>
                  <a:lnTo>
                    <a:pt x="1446212" y="1140256"/>
                  </a:lnTo>
                  <a:lnTo>
                    <a:pt x="1446212" y="1136851"/>
                  </a:lnTo>
                  <a:lnTo>
                    <a:pt x="1446212" y="623687"/>
                  </a:lnTo>
                  <a:lnTo>
                    <a:pt x="1446212" y="620282"/>
                  </a:lnTo>
                  <a:lnTo>
                    <a:pt x="1446667" y="617105"/>
                  </a:lnTo>
                  <a:lnTo>
                    <a:pt x="1447350" y="613927"/>
                  </a:lnTo>
                  <a:lnTo>
                    <a:pt x="1448261" y="610750"/>
                  </a:lnTo>
                  <a:lnTo>
                    <a:pt x="1449399" y="608026"/>
                  </a:lnTo>
                  <a:lnTo>
                    <a:pt x="1450537" y="605303"/>
                  </a:lnTo>
                  <a:lnTo>
                    <a:pt x="1452130" y="602806"/>
                  </a:lnTo>
                  <a:lnTo>
                    <a:pt x="1453496" y="600537"/>
                  </a:lnTo>
                  <a:lnTo>
                    <a:pt x="1455544" y="598267"/>
                  </a:lnTo>
                  <a:lnTo>
                    <a:pt x="1457593" y="596451"/>
                  </a:lnTo>
                  <a:lnTo>
                    <a:pt x="1459641" y="594635"/>
                  </a:lnTo>
                  <a:lnTo>
                    <a:pt x="1461917" y="593274"/>
                  </a:lnTo>
                  <a:lnTo>
                    <a:pt x="1464193" y="592139"/>
                  </a:lnTo>
                  <a:lnTo>
                    <a:pt x="1466697" y="591231"/>
                  </a:lnTo>
                  <a:lnTo>
                    <a:pt x="1469201" y="590777"/>
                  </a:lnTo>
                  <a:lnTo>
                    <a:pt x="1471932" y="590550"/>
                  </a:lnTo>
                  <a:close/>
                  <a:moveTo>
                    <a:pt x="1152617" y="590550"/>
                  </a:moveTo>
                  <a:lnTo>
                    <a:pt x="1226818" y="590550"/>
                  </a:lnTo>
                  <a:lnTo>
                    <a:pt x="1229322" y="590777"/>
                  </a:lnTo>
                  <a:lnTo>
                    <a:pt x="1232053" y="591231"/>
                  </a:lnTo>
                  <a:lnTo>
                    <a:pt x="1234557" y="592139"/>
                  </a:lnTo>
                  <a:lnTo>
                    <a:pt x="1236833" y="593274"/>
                  </a:lnTo>
                  <a:lnTo>
                    <a:pt x="1239109" y="594635"/>
                  </a:lnTo>
                  <a:lnTo>
                    <a:pt x="1241158" y="596451"/>
                  </a:lnTo>
                  <a:lnTo>
                    <a:pt x="1242978" y="598267"/>
                  </a:lnTo>
                  <a:lnTo>
                    <a:pt x="1244799" y="600537"/>
                  </a:lnTo>
                  <a:lnTo>
                    <a:pt x="1246620" y="602806"/>
                  </a:lnTo>
                  <a:lnTo>
                    <a:pt x="1248213" y="605303"/>
                  </a:lnTo>
                  <a:lnTo>
                    <a:pt x="1249352" y="608026"/>
                  </a:lnTo>
                  <a:lnTo>
                    <a:pt x="1250490" y="610750"/>
                  </a:lnTo>
                  <a:lnTo>
                    <a:pt x="1251400" y="613927"/>
                  </a:lnTo>
                  <a:lnTo>
                    <a:pt x="1251855" y="617105"/>
                  </a:lnTo>
                  <a:lnTo>
                    <a:pt x="1252538" y="620282"/>
                  </a:lnTo>
                  <a:lnTo>
                    <a:pt x="1252538" y="623687"/>
                  </a:lnTo>
                  <a:lnTo>
                    <a:pt x="1252538" y="1136851"/>
                  </a:lnTo>
                  <a:lnTo>
                    <a:pt x="1252538" y="1140256"/>
                  </a:lnTo>
                  <a:lnTo>
                    <a:pt x="1251855" y="1143433"/>
                  </a:lnTo>
                  <a:lnTo>
                    <a:pt x="1251400" y="1146838"/>
                  </a:lnTo>
                  <a:lnTo>
                    <a:pt x="1250490" y="1149788"/>
                  </a:lnTo>
                  <a:lnTo>
                    <a:pt x="1249352" y="1152512"/>
                  </a:lnTo>
                  <a:lnTo>
                    <a:pt x="1248213" y="1155462"/>
                  </a:lnTo>
                  <a:lnTo>
                    <a:pt x="1246620" y="1157959"/>
                  </a:lnTo>
                  <a:lnTo>
                    <a:pt x="1244799" y="1160229"/>
                  </a:lnTo>
                  <a:lnTo>
                    <a:pt x="1242978" y="1162498"/>
                  </a:lnTo>
                  <a:lnTo>
                    <a:pt x="1241158" y="1164314"/>
                  </a:lnTo>
                  <a:lnTo>
                    <a:pt x="1239109" y="1165903"/>
                  </a:lnTo>
                  <a:lnTo>
                    <a:pt x="1236833" y="1167492"/>
                  </a:lnTo>
                  <a:lnTo>
                    <a:pt x="1234557" y="1168399"/>
                  </a:lnTo>
                  <a:lnTo>
                    <a:pt x="1232053" y="1169307"/>
                  </a:lnTo>
                  <a:lnTo>
                    <a:pt x="1229322" y="1169761"/>
                  </a:lnTo>
                  <a:lnTo>
                    <a:pt x="1226818" y="1169988"/>
                  </a:lnTo>
                  <a:lnTo>
                    <a:pt x="1152617" y="1169988"/>
                  </a:lnTo>
                  <a:lnTo>
                    <a:pt x="1150114" y="1169761"/>
                  </a:lnTo>
                  <a:lnTo>
                    <a:pt x="1147610" y="1169307"/>
                  </a:lnTo>
                  <a:lnTo>
                    <a:pt x="1145106" y="1168399"/>
                  </a:lnTo>
                  <a:lnTo>
                    <a:pt x="1142830" y="1167492"/>
                  </a:lnTo>
                  <a:lnTo>
                    <a:pt x="1140554" y="1165903"/>
                  </a:lnTo>
                  <a:lnTo>
                    <a:pt x="1138278" y="1164314"/>
                  </a:lnTo>
                  <a:lnTo>
                    <a:pt x="1136457" y="1162498"/>
                  </a:lnTo>
                  <a:lnTo>
                    <a:pt x="1134409" y="1160229"/>
                  </a:lnTo>
                  <a:lnTo>
                    <a:pt x="1132815" y="1157959"/>
                  </a:lnTo>
                  <a:lnTo>
                    <a:pt x="1131450" y="1155462"/>
                  </a:lnTo>
                  <a:lnTo>
                    <a:pt x="1130084" y="1152512"/>
                  </a:lnTo>
                  <a:lnTo>
                    <a:pt x="1129174" y="1149788"/>
                  </a:lnTo>
                  <a:lnTo>
                    <a:pt x="1128036" y="1146838"/>
                  </a:lnTo>
                  <a:lnTo>
                    <a:pt x="1127580" y="1143433"/>
                  </a:lnTo>
                  <a:lnTo>
                    <a:pt x="1127125" y="1140256"/>
                  </a:lnTo>
                  <a:lnTo>
                    <a:pt x="1127125" y="1136851"/>
                  </a:lnTo>
                  <a:lnTo>
                    <a:pt x="1127125" y="623687"/>
                  </a:lnTo>
                  <a:lnTo>
                    <a:pt x="1127125" y="620282"/>
                  </a:lnTo>
                  <a:lnTo>
                    <a:pt x="1127580" y="617105"/>
                  </a:lnTo>
                  <a:lnTo>
                    <a:pt x="1128036" y="613927"/>
                  </a:lnTo>
                  <a:lnTo>
                    <a:pt x="1129174" y="610750"/>
                  </a:lnTo>
                  <a:lnTo>
                    <a:pt x="1130084" y="608026"/>
                  </a:lnTo>
                  <a:lnTo>
                    <a:pt x="1131450" y="605303"/>
                  </a:lnTo>
                  <a:lnTo>
                    <a:pt x="1132815" y="602806"/>
                  </a:lnTo>
                  <a:lnTo>
                    <a:pt x="1134409" y="600537"/>
                  </a:lnTo>
                  <a:lnTo>
                    <a:pt x="1136457" y="598267"/>
                  </a:lnTo>
                  <a:lnTo>
                    <a:pt x="1138278" y="596451"/>
                  </a:lnTo>
                  <a:lnTo>
                    <a:pt x="1140554" y="594635"/>
                  </a:lnTo>
                  <a:lnTo>
                    <a:pt x="1142830" y="593274"/>
                  </a:lnTo>
                  <a:lnTo>
                    <a:pt x="1145106" y="592139"/>
                  </a:lnTo>
                  <a:lnTo>
                    <a:pt x="1147610" y="591231"/>
                  </a:lnTo>
                  <a:lnTo>
                    <a:pt x="1150114" y="590777"/>
                  </a:lnTo>
                  <a:lnTo>
                    <a:pt x="1152617" y="590550"/>
                  </a:lnTo>
                  <a:close/>
                  <a:moveTo>
                    <a:pt x="1633857" y="508000"/>
                  </a:moveTo>
                  <a:lnTo>
                    <a:pt x="1707830" y="508000"/>
                  </a:lnTo>
                  <a:lnTo>
                    <a:pt x="1710561" y="508227"/>
                  </a:lnTo>
                  <a:lnTo>
                    <a:pt x="1713065" y="508680"/>
                  </a:lnTo>
                  <a:lnTo>
                    <a:pt x="1715797" y="509814"/>
                  </a:lnTo>
                  <a:lnTo>
                    <a:pt x="1718073" y="510947"/>
                  </a:lnTo>
                  <a:lnTo>
                    <a:pt x="1720349" y="512534"/>
                  </a:lnTo>
                  <a:lnTo>
                    <a:pt x="1722170" y="514575"/>
                  </a:lnTo>
                  <a:lnTo>
                    <a:pt x="1724218" y="516842"/>
                  </a:lnTo>
                  <a:lnTo>
                    <a:pt x="1726039" y="519109"/>
                  </a:lnTo>
                  <a:lnTo>
                    <a:pt x="1727860" y="521829"/>
                  </a:lnTo>
                  <a:lnTo>
                    <a:pt x="1729453" y="524550"/>
                  </a:lnTo>
                  <a:lnTo>
                    <a:pt x="1730591" y="527950"/>
                  </a:lnTo>
                  <a:lnTo>
                    <a:pt x="1731729" y="531124"/>
                  </a:lnTo>
                  <a:lnTo>
                    <a:pt x="1732640" y="534752"/>
                  </a:lnTo>
                  <a:lnTo>
                    <a:pt x="1733095" y="538152"/>
                  </a:lnTo>
                  <a:lnTo>
                    <a:pt x="1733550" y="542006"/>
                  </a:lnTo>
                  <a:lnTo>
                    <a:pt x="1733550" y="545860"/>
                  </a:lnTo>
                  <a:lnTo>
                    <a:pt x="1733550" y="1132128"/>
                  </a:lnTo>
                  <a:lnTo>
                    <a:pt x="1733550" y="1135982"/>
                  </a:lnTo>
                  <a:lnTo>
                    <a:pt x="1733095" y="1139836"/>
                  </a:lnTo>
                  <a:lnTo>
                    <a:pt x="1732640" y="1143463"/>
                  </a:lnTo>
                  <a:lnTo>
                    <a:pt x="1731729" y="1146864"/>
                  </a:lnTo>
                  <a:lnTo>
                    <a:pt x="1730591" y="1150038"/>
                  </a:lnTo>
                  <a:lnTo>
                    <a:pt x="1729453" y="1153438"/>
                  </a:lnTo>
                  <a:lnTo>
                    <a:pt x="1727860" y="1156159"/>
                  </a:lnTo>
                  <a:lnTo>
                    <a:pt x="1726039" y="1158879"/>
                  </a:lnTo>
                  <a:lnTo>
                    <a:pt x="1724218" y="1161373"/>
                  </a:lnTo>
                  <a:lnTo>
                    <a:pt x="1722170" y="1163414"/>
                  </a:lnTo>
                  <a:lnTo>
                    <a:pt x="1720349" y="1165454"/>
                  </a:lnTo>
                  <a:lnTo>
                    <a:pt x="1718073" y="1167041"/>
                  </a:lnTo>
                  <a:lnTo>
                    <a:pt x="1715797" y="1168174"/>
                  </a:lnTo>
                  <a:lnTo>
                    <a:pt x="1713065" y="1169308"/>
                  </a:lnTo>
                  <a:lnTo>
                    <a:pt x="1710561" y="1169761"/>
                  </a:lnTo>
                  <a:lnTo>
                    <a:pt x="1707830" y="1169988"/>
                  </a:lnTo>
                  <a:lnTo>
                    <a:pt x="1633857" y="1169988"/>
                  </a:lnTo>
                  <a:lnTo>
                    <a:pt x="1631353" y="1169761"/>
                  </a:lnTo>
                  <a:lnTo>
                    <a:pt x="1628850" y="1169308"/>
                  </a:lnTo>
                  <a:lnTo>
                    <a:pt x="1626346" y="1168174"/>
                  </a:lnTo>
                  <a:lnTo>
                    <a:pt x="1624070" y="1167041"/>
                  </a:lnTo>
                  <a:lnTo>
                    <a:pt x="1621794" y="1165454"/>
                  </a:lnTo>
                  <a:lnTo>
                    <a:pt x="1619518" y="1163414"/>
                  </a:lnTo>
                  <a:lnTo>
                    <a:pt x="1617469" y="1161373"/>
                  </a:lnTo>
                  <a:lnTo>
                    <a:pt x="1615648" y="1158879"/>
                  </a:lnTo>
                  <a:lnTo>
                    <a:pt x="1614055" y="1156159"/>
                  </a:lnTo>
                  <a:lnTo>
                    <a:pt x="1612689" y="1153438"/>
                  </a:lnTo>
                  <a:lnTo>
                    <a:pt x="1611324" y="1150038"/>
                  </a:lnTo>
                  <a:lnTo>
                    <a:pt x="1610186" y="1146864"/>
                  </a:lnTo>
                  <a:lnTo>
                    <a:pt x="1609275" y="1143463"/>
                  </a:lnTo>
                  <a:lnTo>
                    <a:pt x="1608820" y="1139836"/>
                  </a:lnTo>
                  <a:lnTo>
                    <a:pt x="1608365" y="1135982"/>
                  </a:lnTo>
                  <a:lnTo>
                    <a:pt x="1608137" y="1132128"/>
                  </a:lnTo>
                  <a:lnTo>
                    <a:pt x="1608137" y="545860"/>
                  </a:lnTo>
                  <a:lnTo>
                    <a:pt x="1608365" y="542006"/>
                  </a:lnTo>
                  <a:lnTo>
                    <a:pt x="1608820" y="538152"/>
                  </a:lnTo>
                  <a:lnTo>
                    <a:pt x="1609275" y="534752"/>
                  </a:lnTo>
                  <a:lnTo>
                    <a:pt x="1610186" y="531124"/>
                  </a:lnTo>
                  <a:lnTo>
                    <a:pt x="1611324" y="527950"/>
                  </a:lnTo>
                  <a:lnTo>
                    <a:pt x="1612689" y="524550"/>
                  </a:lnTo>
                  <a:lnTo>
                    <a:pt x="1614055" y="521829"/>
                  </a:lnTo>
                  <a:lnTo>
                    <a:pt x="1615648" y="519109"/>
                  </a:lnTo>
                  <a:lnTo>
                    <a:pt x="1617469" y="516842"/>
                  </a:lnTo>
                  <a:lnTo>
                    <a:pt x="1619518" y="514575"/>
                  </a:lnTo>
                  <a:lnTo>
                    <a:pt x="1621794" y="512534"/>
                  </a:lnTo>
                  <a:lnTo>
                    <a:pt x="1624070" y="510947"/>
                  </a:lnTo>
                  <a:lnTo>
                    <a:pt x="1626346" y="509814"/>
                  </a:lnTo>
                  <a:lnTo>
                    <a:pt x="1628850" y="508680"/>
                  </a:lnTo>
                  <a:lnTo>
                    <a:pt x="1631353" y="508227"/>
                  </a:lnTo>
                  <a:lnTo>
                    <a:pt x="1633857" y="508000"/>
                  </a:lnTo>
                  <a:close/>
                  <a:moveTo>
                    <a:pt x="1501548" y="319088"/>
                  </a:moveTo>
                  <a:lnTo>
                    <a:pt x="1733323" y="319088"/>
                  </a:lnTo>
                  <a:lnTo>
                    <a:pt x="1733323" y="319316"/>
                  </a:lnTo>
                  <a:lnTo>
                    <a:pt x="1733550" y="319316"/>
                  </a:lnTo>
                  <a:lnTo>
                    <a:pt x="1733550" y="464215"/>
                  </a:lnTo>
                  <a:lnTo>
                    <a:pt x="1637620" y="464215"/>
                  </a:lnTo>
                  <a:lnTo>
                    <a:pt x="1637620" y="418038"/>
                  </a:lnTo>
                  <a:lnTo>
                    <a:pt x="1318759" y="617303"/>
                  </a:lnTo>
                  <a:lnTo>
                    <a:pt x="1250723" y="574766"/>
                  </a:lnTo>
                  <a:lnTo>
                    <a:pt x="1253444" y="573174"/>
                  </a:lnTo>
                  <a:lnTo>
                    <a:pt x="1146628" y="506525"/>
                  </a:lnTo>
                  <a:lnTo>
                    <a:pt x="844096" y="695326"/>
                  </a:lnTo>
                  <a:lnTo>
                    <a:pt x="776287" y="653016"/>
                  </a:lnTo>
                  <a:lnTo>
                    <a:pt x="1147082" y="421450"/>
                  </a:lnTo>
                  <a:lnTo>
                    <a:pt x="1215118" y="463533"/>
                  </a:lnTo>
                  <a:lnTo>
                    <a:pt x="1214437" y="464215"/>
                  </a:lnTo>
                  <a:lnTo>
                    <a:pt x="1321253" y="530637"/>
                  </a:lnTo>
                  <a:lnTo>
                    <a:pt x="1564368" y="379141"/>
                  </a:lnTo>
                  <a:lnTo>
                    <a:pt x="1501548" y="379141"/>
                  </a:lnTo>
                  <a:lnTo>
                    <a:pt x="1501548" y="319088"/>
                  </a:lnTo>
                  <a:close/>
                  <a:moveTo>
                    <a:pt x="229507" y="91395"/>
                  </a:moveTo>
                  <a:lnTo>
                    <a:pt x="225651" y="91621"/>
                  </a:lnTo>
                  <a:lnTo>
                    <a:pt x="221796" y="91848"/>
                  </a:lnTo>
                  <a:lnTo>
                    <a:pt x="218394" y="92075"/>
                  </a:lnTo>
                  <a:lnTo>
                    <a:pt x="214539" y="92755"/>
                  </a:lnTo>
                  <a:lnTo>
                    <a:pt x="210910" y="93662"/>
                  </a:lnTo>
                  <a:lnTo>
                    <a:pt x="207509" y="94570"/>
                  </a:lnTo>
                  <a:lnTo>
                    <a:pt x="204107" y="95704"/>
                  </a:lnTo>
                  <a:lnTo>
                    <a:pt x="200705" y="96837"/>
                  </a:lnTo>
                  <a:lnTo>
                    <a:pt x="197303" y="98198"/>
                  </a:lnTo>
                  <a:lnTo>
                    <a:pt x="194355" y="99559"/>
                  </a:lnTo>
                  <a:lnTo>
                    <a:pt x="191407" y="101373"/>
                  </a:lnTo>
                  <a:lnTo>
                    <a:pt x="188232" y="103187"/>
                  </a:lnTo>
                  <a:lnTo>
                    <a:pt x="185284" y="105002"/>
                  </a:lnTo>
                  <a:lnTo>
                    <a:pt x="182562" y="107270"/>
                  </a:lnTo>
                  <a:lnTo>
                    <a:pt x="179614" y="109311"/>
                  </a:lnTo>
                  <a:lnTo>
                    <a:pt x="177119" y="111579"/>
                  </a:lnTo>
                  <a:lnTo>
                    <a:pt x="174851" y="114073"/>
                  </a:lnTo>
                  <a:lnTo>
                    <a:pt x="172357" y="116568"/>
                  </a:lnTo>
                  <a:lnTo>
                    <a:pt x="170316" y="119062"/>
                  </a:lnTo>
                  <a:lnTo>
                    <a:pt x="168275" y="121784"/>
                  </a:lnTo>
                  <a:lnTo>
                    <a:pt x="166460" y="124505"/>
                  </a:lnTo>
                  <a:lnTo>
                    <a:pt x="164646" y="127454"/>
                  </a:lnTo>
                  <a:lnTo>
                    <a:pt x="162832" y="130402"/>
                  </a:lnTo>
                  <a:lnTo>
                    <a:pt x="161471" y="133350"/>
                  </a:lnTo>
                  <a:lnTo>
                    <a:pt x="160110" y="136525"/>
                  </a:lnTo>
                  <a:lnTo>
                    <a:pt x="158976" y="139700"/>
                  </a:lnTo>
                  <a:lnTo>
                    <a:pt x="158069" y="143102"/>
                  </a:lnTo>
                  <a:lnTo>
                    <a:pt x="156935" y="146277"/>
                  </a:lnTo>
                  <a:lnTo>
                    <a:pt x="156482" y="149679"/>
                  </a:lnTo>
                  <a:lnTo>
                    <a:pt x="156028" y="153080"/>
                  </a:lnTo>
                  <a:lnTo>
                    <a:pt x="155801" y="156709"/>
                  </a:lnTo>
                  <a:lnTo>
                    <a:pt x="155801" y="160111"/>
                  </a:lnTo>
                  <a:lnTo>
                    <a:pt x="155801" y="1330098"/>
                  </a:lnTo>
                  <a:lnTo>
                    <a:pt x="155801" y="1333500"/>
                  </a:lnTo>
                  <a:lnTo>
                    <a:pt x="156028" y="1337129"/>
                  </a:lnTo>
                  <a:lnTo>
                    <a:pt x="156482" y="1340531"/>
                  </a:lnTo>
                  <a:lnTo>
                    <a:pt x="156935" y="1343932"/>
                  </a:lnTo>
                  <a:lnTo>
                    <a:pt x="158069" y="1347561"/>
                  </a:lnTo>
                  <a:lnTo>
                    <a:pt x="158976" y="1350509"/>
                  </a:lnTo>
                  <a:lnTo>
                    <a:pt x="160110" y="1353684"/>
                  </a:lnTo>
                  <a:lnTo>
                    <a:pt x="161471" y="1357086"/>
                  </a:lnTo>
                  <a:lnTo>
                    <a:pt x="162832" y="1360034"/>
                  </a:lnTo>
                  <a:lnTo>
                    <a:pt x="164646" y="1362756"/>
                  </a:lnTo>
                  <a:lnTo>
                    <a:pt x="166460" y="1365931"/>
                  </a:lnTo>
                  <a:lnTo>
                    <a:pt x="168275" y="1368652"/>
                  </a:lnTo>
                  <a:lnTo>
                    <a:pt x="170316" y="1371373"/>
                  </a:lnTo>
                  <a:lnTo>
                    <a:pt x="172357" y="1373868"/>
                  </a:lnTo>
                  <a:lnTo>
                    <a:pt x="174851" y="1376590"/>
                  </a:lnTo>
                  <a:lnTo>
                    <a:pt x="177119" y="1378857"/>
                  </a:lnTo>
                  <a:lnTo>
                    <a:pt x="179614" y="1381125"/>
                  </a:lnTo>
                  <a:lnTo>
                    <a:pt x="182562" y="1383393"/>
                  </a:lnTo>
                  <a:lnTo>
                    <a:pt x="185284" y="1385207"/>
                  </a:lnTo>
                  <a:lnTo>
                    <a:pt x="188232" y="1387248"/>
                  </a:lnTo>
                  <a:lnTo>
                    <a:pt x="191407" y="1389063"/>
                  </a:lnTo>
                  <a:lnTo>
                    <a:pt x="194355" y="1390650"/>
                  </a:lnTo>
                  <a:lnTo>
                    <a:pt x="197303" y="1392238"/>
                  </a:lnTo>
                  <a:lnTo>
                    <a:pt x="200705" y="1393598"/>
                  </a:lnTo>
                  <a:lnTo>
                    <a:pt x="204107" y="1394959"/>
                  </a:lnTo>
                  <a:lnTo>
                    <a:pt x="207509" y="1395866"/>
                  </a:lnTo>
                  <a:lnTo>
                    <a:pt x="210910" y="1397000"/>
                  </a:lnTo>
                  <a:lnTo>
                    <a:pt x="214539" y="1397681"/>
                  </a:lnTo>
                  <a:lnTo>
                    <a:pt x="218394" y="1398134"/>
                  </a:lnTo>
                  <a:lnTo>
                    <a:pt x="221796" y="1398588"/>
                  </a:lnTo>
                  <a:lnTo>
                    <a:pt x="225651" y="1399041"/>
                  </a:lnTo>
                  <a:lnTo>
                    <a:pt x="229507" y="1399041"/>
                  </a:lnTo>
                  <a:lnTo>
                    <a:pt x="2280330" y="1399041"/>
                  </a:lnTo>
                  <a:lnTo>
                    <a:pt x="2284186" y="1399041"/>
                  </a:lnTo>
                  <a:lnTo>
                    <a:pt x="2288041" y="1398588"/>
                  </a:lnTo>
                  <a:lnTo>
                    <a:pt x="2291670" y="1398134"/>
                  </a:lnTo>
                  <a:lnTo>
                    <a:pt x="2295298" y="1397681"/>
                  </a:lnTo>
                  <a:lnTo>
                    <a:pt x="2299154" y="1397000"/>
                  </a:lnTo>
                  <a:lnTo>
                    <a:pt x="2302555" y="1395866"/>
                  </a:lnTo>
                  <a:lnTo>
                    <a:pt x="2305957" y="1394959"/>
                  </a:lnTo>
                  <a:lnTo>
                    <a:pt x="2309359" y="1393598"/>
                  </a:lnTo>
                  <a:lnTo>
                    <a:pt x="2312534" y="1392238"/>
                  </a:lnTo>
                  <a:lnTo>
                    <a:pt x="2315709" y="1390650"/>
                  </a:lnTo>
                  <a:lnTo>
                    <a:pt x="2318884" y="1389063"/>
                  </a:lnTo>
                  <a:lnTo>
                    <a:pt x="2321832" y="1387248"/>
                  </a:lnTo>
                  <a:lnTo>
                    <a:pt x="2324780" y="1385207"/>
                  </a:lnTo>
                  <a:lnTo>
                    <a:pt x="2327502" y="1383393"/>
                  </a:lnTo>
                  <a:lnTo>
                    <a:pt x="2330223" y="1381125"/>
                  </a:lnTo>
                  <a:lnTo>
                    <a:pt x="2332945" y="1378857"/>
                  </a:lnTo>
                  <a:lnTo>
                    <a:pt x="2335213" y="1376590"/>
                  </a:lnTo>
                  <a:lnTo>
                    <a:pt x="2337707" y="1373868"/>
                  </a:lnTo>
                  <a:lnTo>
                    <a:pt x="2339748" y="1371373"/>
                  </a:lnTo>
                  <a:lnTo>
                    <a:pt x="2341789" y="1368652"/>
                  </a:lnTo>
                  <a:lnTo>
                    <a:pt x="2343830" y="1365931"/>
                  </a:lnTo>
                  <a:lnTo>
                    <a:pt x="2345418" y="1362756"/>
                  </a:lnTo>
                  <a:lnTo>
                    <a:pt x="2347232" y="1360034"/>
                  </a:lnTo>
                  <a:lnTo>
                    <a:pt x="2348593" y="1357086"/>
                  </a:lnTo>
                  <a:lnTo>
                    <a:pt x="2350180" y="1353684"/>
                  </a:lnTo>
                  <a:lnTo>
                    <a:pt x="2351088" y="1350509"/>
                  </a:lnTo>
                  <a:lnTo>
                    <a:pt x="2351995" y="1347561"/>
                  </a:lnTo>
                  <a:lnTo>
                    <a:pt x="2352902" y="1343932"/>
                  </a:lnTo>
                  <a:lnTo>
                    <a:pt x="2353582" y="1340531"/>
                  </a:lnTo>
                  <a:lnTo>
                    <a:pt x="2354036" y="1337129"/>
                  </a:lnTo>
                  <a:lnTo>
                    <a:pt x="2354263" y="1333500"/>
                  </a:lnTo>
                  <a:lnTo>
                    <a:pt x="2354263" y="1330098"/>
                  </a:lnTo>
                  <a:lnTo>
                    <a:pt x="2354263" y="160111"/>
                  </a:lnTo>
                  <a:lnTo>
                    <a:pt x="2354263" y="156709"/>
                  </a:lnTo>
                  <a:lnTo>
                    <a:pt x="2354036" y="153080"/>
                  </a:lnTo>
                  <a:lnTo>
                    <a:pt x="2353582" y="149679"/>
                  </a:lnTo>
                  <a:lnTo>
                    <a:pt x="2352902" y="146277"/>
                  </a:lnTo>
                  <a:lnTo>
                    <a:pt x="2351995" y="143102"/>
                  </a:lnTo>
                  <a:lnTo>
                    <a:pt x="2351088" y="139700"/>
                  </a:lnTo>
                  <a:lnTo>
                    <a:pt x="2350180" y="136525"/>
                  </a:lnTo>
                  <a:lnTo>
                    <a:pt x="2348593" y="133350"/>
                  </a:lnTo>
                  <a:lnTo>
                    <a:pt x="2347232" y="130402"/>
                  </a:lnTo>
                  <a:lnTo>
                    <a:pt x="2345418" y="127454"/>
                  </a:lnTo>
                  <a:lnTo>
                    <a:pt x="2343830" y="124505"/>
                  </a:lnTo>
                  <a:lnTo>
                    <a:pt x="2341789" y="121784"/>
                  </a:lnTo>
                  <a:lnTo>
                    <a:pt x="2339748" y="119062"/>
                  </a:lnTo>
                  <a:lnTo>
                    <a:pt x="2337707" y="116568"/>
                  </a:lnTo>
                  <a:lnTo>
                    <a:pt x="2335213" y="114073"/>
                  </a:lnTo>
                  <a:lnTo>
                    <a:pt x="2332945" y="111579"/>
                  </a:lnTo>
                  <a:lnTo>
                    <a:pt x="2330223" y="109311"/>
                  </a:lnTo>
                  <a:lnTo>
                    <a:pt x="2327502" y="107270"/>
                  </a:lnTo>
                  <a:lnTo>
                    <a:pt x="2324780" y="105002"/>
                  </a:lnTo>
                  <a:lnTo>
                    <a:pt x="2321832" y="103187"/>
                  </a:lnTo>
                  <a:lnTo>
                    <a:pt x="2318884" y="101373"/>
                  </a:lnTo>
                  <a:lnTo>
                    <a:pt x="2315709" y="99559"/>
                  </a:lnTo>
                  <a:lnTo>
                    <a:pt x="2312534" y="98198"/>
                  </a:lnTo>
                  <a:lnTo>
                    <a:pt x="2309359" y="96837"/>
                  </a:lnTo>
                  <a:lnTo>
                    <a:pt x="2305957" y="95704"/>
                  </a:lnTo>
                  <a:lnTo>
                    <a:pt x="2302555" y="94570"/>
                  </a:lnTo>
                  <a:lnTo>
                    <a:pt x="2299154" y="93662"/>
                  </a:lnTo>
                  <a:lnTo>
                    <a:pt x="2295298" y="92755"/>
                  </a:lnTo>
                  <a:lnTo>
                    <a:pt x="2291670" y="92075"/>
                  </a:lnTo>
                  <a:lnTo>
                    <a:pt x="2288041" y="91848"/>
                  </a:lnTo>
                  <a:lnTo>
                    <a:pt x="2284186" y="91621"/>
                  </a:lnTo>
                  <a:lnTo>
                    <a:pt x="2280330" y="91395"/>
                  </a:lnTo>
                  <a:lnTo>
                    <a:pt x="229507" y="91395"/>
                  </a:lnTo>
                  <a:close/>
                  <a:moveTo>
                    <a:pt x="81642" y="0"/>
                  </a:moveTo>
                  <a:lnTo>
                    <a:pt x="86178" y="0"/>
                  </a:lnTo>
                  <a:lnTo>
                    <a:pt x="2424113" y="0"/>
                  </a:lnTo>
                  <a:lnTo>
                    <a:pt x="2428648" y="0"/>
                  </a:lnTo>
                  <a:lnTo>
                    <a:pt x="2432730" y="227"/>
                  </a:lnTo>
                  <a:lnTo>
                    <a:pt x="2436813" y="680"/>
                  </a:lnTo>
                  <a:lnTo>
                    <a:pt x="2441122" y="1361"/>
                  </a:lnTo>
                  <a:lnTo>
                    <a:pt x="2445204" y="2268"/>
                  </a:lnTo>
                  <a:lnTo>
                    <a:pt x="2449286" y="3402"/>
                  </a:lnTo>
                  <a:lnTo>
                    <a:pt x="2452914" y="4536"/>
                  </a:lnTo>
                  <a:lnTo>
                    <a:pt x="2456770" y="5896"/>
                  </a:lnTo>
                  <a:lnTo>
                    <a:pt x="2460625" y="7484"/>
                  </a:lnTo>
                  <a:lnTo>
                    <a:pt x="2464480" y="9298"/>
                  </a:lnTo>
                  <a:lnTo>
                    <a:pt x="2467882" y="11339"/>
                  </a:lnTo>
                  <a:lnTo>
                    <a:pt x="2471284" y="13380"/>
                  </a:lnTo>
                  <a:lnTo>
                    <a:pt x="2474459" y="15421"/>
                  </a:lnTo>
                  <a:lnTo>
                    <a:pt x="2477861" y="17916"/>
                  </a:lnTo>
                  <a:lnTo>
                    <a:pt x="2480809" y="20184"/>
                  </a:lnTo>
                  <a:lnTo>
                    <a:pt x="2483757" y="22905"/>
                  </a:lnTo>
                  <a:lnTo>
                    <a:pt x="2486479" y="25400"/>
                  </a:lnTo>
                  <a:lnTo>
                    <a:pt x="2489200" y="28348"/>
                  </a:lnTo>
                  <a:lnTo>
                    <a:pt x="2491695" y="31296"/>
                  </a:lnTo>
                  <a:lnTo>
                    <a:pt x="2493963" y="34471"/>
                  </a:lnTo>
                  <a:lnTo>
                    <a:pt x="2496230" y="37646"/>
                  </a:lnTo>
                  <a:lnTo>
                    <a:pt x="2498272" y="40821"/>
                  </a:lnTo>
                  <a:lnTo>
                    <a:pt x="2499859" y="44450"/>
                  </a:lnTo>
                  <a:lnTo>
                    <a:pt x="2501673" y="47625"/>
                  </a:lnTo>
                  <a:lnTo>
                    <a:pt x="2503261" y="51480"/>
                  </a:lnTo>
                  <a:lnTo>
                    <a:pt x="2504395" y="54882"/>
                  </a:lnTo>
                  <a:lnTo>
                    <a:pt x="2505755" y="58737"/>
                  </a:lnTo>
                  <a:lnTo>
                    <a:pt x="2506663" y="62593"/>
                  </a:lnTo>
                  <a:lnTo>
                    <a:pt x="2507343" y="66221"/>
                  </a:lnTo>
                  <a:lnTo>
                    <a:pt x="2508023" y="70304"/>
                  </a:lnTo>
                  <a:lnTo>
                    <a:pt x="2508250" y="74159"/>
                  </a:lnTo>
                  <a:lnTo>
                    <a:pt x="2508250" y="78241"/>
                  </a:lnTo>
                  <a:lnTo>
                    <a:pt x="2508250" y="1411968"/>
                  </a:lnTo>
                  <a:lnTo>
                    <a:pt x="2508250" y="1416050"/>
                  </a:lnTo>
                  <a:lnTo>
                    <a:pt x="2508023" y="1420132"/>
                  </a:lnTo>
                  <a:lnTo>
                    <a:pt x="2507343" y="1423988"/>
                  </a:lnTo>
                  <a:lnTo>
                    <a:pt x="2506663" y="1427616"/>
                  </a:lnTo>
                  <a:lnTo>
                    <a:pt x="2505755" y="1431472"/>
                  </a:lnTo>
                  <a:lnTo>
                    <a:pt x="2504395" y="1435327"/>
                  </a:lnTo>
                  <a:lnTo>
                    <a:pt x="2503261" y="1439182"/>
                  </a:lnTo>
                  <a:lnTo>
                    <a:pt x="2501673" y="1442584"/>
                  </a:lnTo>
                  <a:lnTo>
                    <a:pt x="2499859" y="1446213"/>
                  </a:lnTo>
                  <a:lnTo>
                    <a:pt x="2498272" y="1449388"/>
                  </a:lnTo>
                  <a:lnTo>
                    <a:pt x="2496230" y="1452790"/>
                  </a:lnTo>
                  <a:lnTo>
                    <a:pt x="2493963" y="1455965"/>
                  </a:lnTo>
                  <a:lnTo>
                    <a:pt x="2491695" y="1458913"/>
                  </a:lnTo>
                  <a:lnTo>
                    <a:pt x="2489200" y="1462088"/>
                  </a:lnTo>
                  <a:lnTo>
                    <a:pt x="2486479" y="1464809"/>
                  </a:lnTo>
                  <a:lnTo>
                    <a:pt x="2483757" y="1467531"/>
                  </a:lnTo>
                  <a:lnTo>
                    <a:pt x="2480809" y="1470025"/>
                  </a:lnTo>
                  <a:lnTo>
                    <a:pt x="2477861" y="1472747"/>
                  </a:lnTo>
                  <a:lnTo>
                    <a:pt x="2474459" y="1475015"/>
                  </a:lnTo>
                  <a:lnTo>
                    <a:pt x="2471284" y="1477282"/>
                  </a:lnTo>
                  <a:lnTo>
                    <a:pt x="2467882" y="1479097"/>
                  </a:lnTo>
                  <a:lnTo>
                    <a:pt x="2464480" y="1480911"/>
                  </a:lnTo>
                  <a:lnTo>
                    <a:pt x="2460625" y="1482725"/>
                  </a:lnTo>
                  <a:lnTo>
                    <a:pt x="2456770" y="1484313"/>
                  </a:lnTo>
                  <a:lnTo>
                    <a:pt x="2452914" y="1485674"/>
                  </a:lnTo>
                  <a:lnTo>
                    <a:pt x="2449286" y="1487034"/>
                  </a:lnTo>
                  <a:lnTo>
                    <a:pt x="2445204" y="1487941"/>
                  </a:lnTo>
                  <a:lnTo>
                    <a:pt x="2441122" y="1488849"/>
                  </a:lnTo>
                  <a:lnTo>
                    <a:pt x="2436813" y="1489529"/>
                  </a:lnTo>
                  <a:lnTo>
                    <a:pt x="2432730" y="1489982"/>
                  </a:lnTo>
                  <a:lnTo>
                    <a:pt x="2428648" y="1490209"/>
                  </a:lnTo>
                  <a:lnTo>
                    <a:pt x="2424113" y="1490663"/>
                  </a:lnTo>
                  <a:lnTo>
                    <a:pt x="86178" y="1490663"/>
                  </a:lnTo>
                  <a:lnTo>
                    <a:pt x="81642" y="1490209"/>
                  </a:lnTo>
                  <a:lnTo>
                    <a:pt x="77333" y="1489982"/>
                  </a:lnTo>
                  <a:lnTo>
                    <a:pt x="73251" y="1489529"/>
                  </a:lnTo>
                  <a:lnTo>
                    <a:pt x="68942" y="1488849"/>
                  </a:lnTo>
                  <a:lnTo>
                    <a:pt x="64860" y="1487941"/>
                  </a:lnTo>
                  <a:lnTo>
                    <a:pt x="60778" y="1487034"/>
                  </a:lnTo>
                  <a:lnTo>
                    <a:pt x="57150" y="1485674"/>
                  </a:lnTo>
                  <a:lnTo>
                    <a:pt x="53294" y="1484313"/>
                  </a:lnTo>
                  <a:lnTo>
                    <a:pt x="49439" y="1482725"/>
                  </a:lnTo>
                  <a:lnTo>
                    <a:pt x="45810" y="1480911"/>
                  </a:lnTo>
                  <a:lnTo>
                    <a:pt x="42182" y="1479097"/>
                  </a:lnTo>
                  <a:lnTo>
                    <a:pt x="39007" y="1477282"/>
                  </a:lnTo>
                  <a:lnTo>
                    <a:pt x="35605" y="1475015"/>
                  </a:lnTo>
                  <a:lnTo>
                    <a:pt x="32430" y="1472747"/>
                  </a:lnTo>
                  <a:lnTo>
                    <a:pt x="29255" y="1470025"/>
                  </a:lnTo>
                  <a:lnTo>
                    <a:pt x="26307" y="1467531"/>
                  </a:lnTo>
                  <a:lnTo>
                    <a:pt x="23585" y="1464809"/>
                  </a:lnTo>
                  <a:lnTo>
                    <a:pt x="21091" y="1462088"/>
                  </a:lnTo>
                  <a:lnTo>
                    <a:pt x="18596" y="1458913"/>
                  </a:lnTo>
                  <a:lnTo>
                    <a:pt x="16101" y="1455965"/>
                  </a:lnTo>
                  <a:lnTo>
                    <a:pt x="13833" y="1452790"/>
                  </a:lnTo>
                  <a:lnTo>
                    <a:pt x="12019" y="1449388"/>
                  </a:lnTo>
                  <a:lnTo>
                    <a:pt x="9978" y="1446213"/>
                  </a:lnTo>
                  <a:lnTo>
                    <a:pt x="8391" y="1442584"/>
                  </a:lnTo>
                  <a:lnTo>
                    <a:pt x="6803" y="1439182"/>
                  </a:lnTo>
                  <a:lnTo>
                    <a:pt x="5442" y="1435327"/>
                  </a:lnTo>
                  <a:lnTo>
                    <a:pt x="4308" y="1431472"/>
                  </a:lnTo>
                  <a:lnTo>
                    <a:pt x="3401" y="1427616"/>
                  </a:lnTo>
                  <a:lnTo>
                    <a:pt x="2494" y="1423988"/>
                  </a:lnTo>
                  <a:lnTo>
                    <a:pt x="2041" y="1420132"/>
                  </a:lnTo>
                  <a:lnTo>
                    <a:pt x="1814" y="1416050"/>
                  </a:lnTo>
                  <a:lnTo>
                    <a:pt x="1587" y="1411968"/>
                  </a:lnTo>
                  <a:lnTo>
                    <a:pt x="1587" y="78241"/>
                  </a:lnTo>
                  <a:lnTo>
                    <a:pt x="1814" y="74159"/>
                  </a:lnTo>
                  <a:lnTo>
                    <a:pt x="2041" y="70304"/>
                  </a:lnTo>
                  <a:lnTo>
                    <a:pt x="2494" y="66221"/>
                  </a:lnTo>
                  <a:lnTo>
                    <a:pt x="3401" y="62593"/>
                  </a:lnTo>
                  <a:lnTo>
                    <a:pt x="4308" y="58737"/>
                  </a:lnTo>
                  <a:lnTo>
                    <a:pt x="5442" y="54882"/>
                  </a:lnTo>
                  <a:lnTo>
                    <a:pt x="6803" y="51480"/>
                  </a:lnTo>
                  <a:lnTo>
                    <a:pt x="8391" y="47625"/>
                  </a:lnTo>
                  <a:lnTo>
                    <a:pt x="9978" y="44450"/>
                  </a:lnTo>
                  <a:lnTo>
                    <a:pt x="12019" y="40821"/>
                  </a:lnTo>
                  <a:lnTo>
                    <a:pt x="13833" y="37646"/>
                  </a:lnTo>
                  <a:lnTo>
                    <a:pt x="16101" y="34471"/>
                  </a:lnTo>
                  <a:lnTo>
                    <a:pt x="18596" y="31296"/>
                  </a:lnTo>
                  <a:lnTo>
                    <a:pt x="21091" y="28348"/>
                  </a:lnTo>
                  <a:lnTo>
                    <a:pt x="23585" y="25400"/>
                  </a:lnTo>
                  <a:lnTo>
                    <a:pt x="26307" y="22905"/>
                  </a:lnTo>
                  <a:lnTo>
                    <a:pt x="29255" y="20184"/>
                  </a:lnTo>
                  <a:lnTo>
                    <a:pt x="32430" y="17916"/>
                  </a:lnTo>
                  <a:lnTo>
                    <a:pt x="35605" y="15421"/>
                  </a:lnTo>
                  <a:lnTo>
                    <a:pt x="39007" y="13380"/>
                  </a:lnTo>
                  <a:lnTo>
                    <a:pt x="42182" y="11339"/>
                  </a:lnTo>
                  <a:lnTo>
                    <a:pt x="45810" y="9298"/>
                  </a:lnTo>
                  <a:lnTo>
                    <a:pt x="49439" y="7484"/>
                  </a:lnTo>
                  <a:lnTo>
                    <a:pt x="53294" y="5896"/>
                  </a:lnTo>
                  <a:lnTo>
                    <a:pt x="57150" y="4536"/>
                  </a:lnTo>
                  <a:lnTo>
                    <a:pt x="60778" y="3402"/>
                  </a:lnTo>
                  <a:lnTo>
                    <a:pt x="64860" y="2268"/>
                  </a:lnTo>
                  <a:lnTo>
                    <a:pt x="68942" y="1361"/>
                  </a:lnTo>
                  <a:lnTo>
                    <a:pt x="73251" y="680"/>
                  </a:lnTo>
                  <a:lnTo>
                    <a:pt x="77333" y="227"/>
                  </a:lnTo>
                  <a:lnTo>
                    <a:pt x="8164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="ctr">
              <a:normAutofit/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015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1410140" y="4857595"/>
            <a:ext cx="2024333" cy="809733"/>
            <a:chOff x="818583" y="4120024"/>
            <a:chExt cx="1602178" cy="640871"/>
          </a:xfrm>
        </p:grpSpPr>
        <p:sp>
          <p:nvSpPr>
            <p:cNvPr id="26" name="任意多边形 25"/>
            <p:cNvSpPr/>
            <p:nvPr/>
          </p:nvSpPr>
          <p:spPr>
            <a:xfrm>
              <a:off x="818583" y="4120024"/>
              <a:ext cx="1602178" cy="640871"/>
            </a:xfrm>
            <a:custGeom>
              <a:avLst/>
              <a:gdLst>
                <a:gd name="connsiteX0" fmla="*/ 0 w 1602178"/>
                <a:gd name="connsiteY0" fmla="*/ 0 h 640871"/>
                <a:gd name="connsiteX1" fmla="*/ 1281743 w 1602178"/>
                <a:gd name="connsiteY1" fmla="*/ 0 h 640871"/>
                <a:gd name="connsiteX2" fmla="*/ 1602178 w 1602178"/>
                <a:gd name="connsiteY2" fmla="*/ 320436 h 640871"/>
                <a:gd name="connsiteX3" fmla="*/ 1281743 w 1602178"/>
                <a:gd name="connsiteY3" fmla="*/ 640871 h 640871"/>
                <a:gd name="connsiteX4" fmla="*/ 0 w 1602178"/>
                <a:gd name="connsiteY4" fmla="*/ 640871 h 640871"/>
                <a:gd name="connsiteX5" fmla="*/ 320436 w 1602178"/>
                <a:gd name="connsiteY5" fmla="*/ 320436 h 640871"/>
                <a:gd name="connsiteX6" fmla="*/ 0 w 1602178"/>
                <a:gd name="connsiteY6" fmla="*/ 0 h 6408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02178" h="640871">
                  <a:moveTo>
                    <a:pt x="0" y="0"/>
                  </a:moveTo>
                  <a:lnTo>
                    <a:pt x="1281743" y="0"/>
                  </a:lnTo>
                  <a:lnTo>
                    <a:pt x="1602178" y="320436"/>
                  </a:lnTo>
                  <a:lnTo>
                    <a:pt x="1281743" y="640871"/>
                  </a:lnTo>
                  <a:lnTo>
                    <a:pt x="0" y="640871"/>
                  </a:lnTo>
                  <a:lnTo>
                    <a:pt x="320436" y="320436"/>
                  </a:lnTo>
                  <a:lnTo>
                    <a:pt x="0" y="0"/>
                  </a:lnTo>
                  <a:close/>
                </a:path>
              </a:pathLst>
            </a:custGeom>
            <a:blipFill dpi="0" rotWithShape="1"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spcFirstLastPara="0" vert="horz" wrap="square" lIns="330596" tIns="5080" rIns="320435" bIns="5080" numCol="1" spcCol="1270" anchor="ctr" anchorCtr="0">
              <a:noAutofit/>
            </a:bodyPr>
            <a:lstStyle/>
            <a:p>
              <a:pPr marL="0" marR="0" lvl="0" indent="0" algn="ctr" defTabSz="35560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defRPr/>
              </a:pPr>
              <a:endParaRPr kumimoji="0" lang="en-US" sz="16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endParaRPr>
            </a:p>
            <a:p>
              <a:pPr marL="0" marR="0" lvl="0" indent="0" algn="ctr" defTabSz="35560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9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+mn-cs"/>
                </a:rPr>
                <a:t>添加文字</a:t>
              </a:r>
              <a:endParaRPr kumimoji="0" lang="en-US" altLang="zh-CN" sz="9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27" name="MH_Other_7"/>
            <p:cNvSpPr/>
            <p:nvPr>
              <p:custDataLst>
                <p:tags r:id="rId3"/>
              </p:custDataLst>
            </p:nvPr>
          </p:nvSpPr>
          <p:spPr bwMode="auto">
            <a:xfrm>
              <a:off x="1484578" y="4215426"/>
              <a:ext cx="282406" cy="237601"/>
            </a:xfrm>
            <a:custGeom>
              <a:avLst/>
              <a:gdLst>
                <a:gd name="T0" fmla="*/ 332222 w 2301876"/>
                <a:gd name="T1" fmla="*/ 1410232 h 1941513"/>
                <a:gd name="T2" fmla="*/ 321717 w 2301876"/>
                <a:gd name="T3" fmla="*/ 1470415 h 1941513"/>
                <a:gd name="T4" fmla="*/ 382384 w 2301876"/>
                <a:gd name="T5" fmla="*/ 1525343 h 1941513"/>
                <a:gd name="T6" fmla="*/ 696485 w 2301876"/>
                <a:gd name="T7" fmla="*/ 1509573 h 1941513"/>
                <a:gd name="T8" fmla="*/ 723010 w 2301876"/>
                <a:gd name="T9" fmla="*/ 1444398 h 1941513"/>
                <a:gd name="T10" fmla="*/ 671273 w 2301876"/>
                <a:gd name="T11" fmla="*/ 1380797 h 1941513"/>
                <a:gd name="T12" fmla="*/ 1348867 w 2301876"/>
                <a:gd name="T13" fmla="*/ 1247408 h 1941513"/>
                <a:gd name="T14" fmla="*/ 1327043 w 2301876"/>
                <a:gd name="T15" fmla="*/ 1320445 h 1941513"/>
                <a:gd name="T16" fmla="*/ 1593934 w 2301876"/>
                <a:gd name="T17" fmla="*/ 1356438 h 1941513"/>
                <a:gd name="T18" fmla="*/ 1647838 w 2301876"/>
                <a:gd name="T19" fmla="*/ 1303105 h 1941513"/>
                <a:gd name="T20" fmla="*/ 1606030 w 2301876"/>
                <a:gd name="T21" fmla="*/ 1239789 h 1941513"/>
                <a:gd name="T22" fmla="*/ 1529191 w 2301876"/>
                <a:gd name="T23" fmla="*/ 516517 h 1941513"/>
                <a:gd name="T24" fmla="*/ 1584982 w 2301876"/>
                <a:gd name="T25" fmla="*/ 576970 h 1941513"/>
                <a:gd name="T26" fmla="*/ 1601035 w 2301876"/>
                <a:gd name="T27" fmla="*/ 667649 h 1941513"/>
                <a:gd name="T28" fmla="*/ 1640510 w 2301876"/>
                <a:gd name="T29" fmla="*/ 716799 h 1941513"/>
                <a:gd name="T30" fmla="*/ 1583140 w 2301876"/>
                <a:gd name="T31" fmla="*/ 840071 h 1941513"/>
                <a:gd name="T32" fmla="*/ 1691827 w 2301876"/>
                <a:gd name="T33" fmla="*/ 916820 h 1941513"/>
                <a:gd name="T34" fmla="*/ 1229710 w 2301876"/>
                <a:gd name="T35" fmla="*/ 1106063 h 1941513"/>
                <a:gd name="T36" fmla="*/ 1284448 w 2301876"/>
                <a:gd name="T37" fmla="*/ 909460 h 1941513"/>
                <a:gd name="T38" fmla="*/ 1396556 w 2301876"/>
                <a:gd name="T39" fmla="*/ 836654 h 1941513"/>
                <a:gd name="T40" fmla="*/ 1335239 w 2301876"/>
                <a:gd name="T41" fmla="*/ 712857 h 1941513"/>
                <a:gd name="T42" fmla="*/ 1370240 w 2301876"/>
                <a:gd name="T43" fmla="*/ 660815 h 1941513"/>
                <a:gd name="T44" fmla="*/ 1388398 w 2301876"/>
                <a:gd name="T45" fmla="*/ 571451 h 1941513"/>
                <a:gd name="T46" fmla="*/ 1446031 w 2301876"/>
                <a:gd name="T47" fmla="*/ 514152 h 1941513"/>
                <a:gd name="T48" fmla="*/ 570227 w 2301876"/>
                <a:gd name="T49" fmla="*/ 477627 h 1941513"/>
                <a:gd name="T50" fmla="*/ 641756 w 2301876"/>
                <a:gd name="T51" fmla="*/ 549062 h 1941513"/>
                <a:gd name="T52" fmla="*/ 661216 w 2301876"/>
                <a:gd name="T53" fmla="*/ 657005 h 1941513"/>
                <a:gd name="T54" fmla="*/ 633078 w 2301876"/>
                <a:gd name="T55" fmla="*/ 739471 h 1941513"/>
                <a:gd name="T56" fmla="*/ 574697 w 2301876"/>
                <a:gd name="T57" fmla="*/ 792786 h 1941513"/>
                <a:gd name="T58" fmla="*/ 708552 w 2301876"/>
                <a:gd name="T59" fmla="*/ 915697 h 1941513"/>
                <a:gd name="T60" fmla="*/ 815320 w 2301876"/>
                <a:gd name="T61" fmla="*/ 1036508 h 1941513"/>
                <a:gd name="T62" fmla="*/ 222836 w 2301876"/>
                <a:gd name="T63" fmla="*/ 1047276 h 1941513"/>
                <a:gd name="T64" fmla="*/ 324870 w 2301876"/>
                <a:gd name="T65" fmla="*/ 922526 h 1941513"/>
                <a:gd name="T66" fmla="*/ 473189 w 2301876"/>
                <a:gd name="T67" fmla="*/ 794886 h 1941513"/>
                <a:gd name="T68" fmla="*/ 413493 w 2301876"/>
                <a:gd name="T69" fmla="*/ 744461 h 1941513"/>
                <a:gd name="T70" fmla="*/ 382462 w 2301876"/>
                <a:gd name="T71" fmla="*/ 663570 h 1941513"/>
                <a:gd name="T72" fmla="*/ 397978 w 2301876"/>
                <a:gd name="T73" fmla="*/ 556154 h 1941513"/>
                <a:gd name="T74" fmla="*/ 466878 w 2301876"/>
                <a:gd name="T75" fmla="*/ 480778 h 1941513"/>
                <a:gd name="T76" fmla="*/ 140242 w 2301876"/>
                <a:gd name="T77" fmla="*/ 134558 h 1941513"/>
                <a:gd name="T78" fmla="*/ 133677 w 2301876"/>
                <a:gd name="T79" fmla="*/ 1210760 h 1941513"/>
                <a:gd name="T80" fmla="*/ 198545 w 2301876"/>
                <a:gd name="T81" fmla="*/ 1290654 h 1941513"/>
                <a:gd name="T82" fmla="*/ 905010 w 2301876"/>
                <a:gd name="T83" fmla="*/ 1223901 h 1941513"/>
                <a:gd name="T84" fmla="*/ 906061 w 2301876"/>
                <a:gd name="T85" fmla="*/ 137186 h 1941513"/>
                <a:gd name="T86" fmla="*/ 1795088 w 2301876"/>
                <a:gd name="T87" fmla="*/ 130835 h 1941513"/>
                <a:gd name="T88" fmla="*/ 1869239 w 2301876"/>
                <a:gd name="T89" fmla="*/ 166040 h 1941513"/>
                <a:gd name="T90" fmla="*/ 1904211 w 2301876"/>
                <a:gd name="T91" fmla="*/ 240391 h 1941513"/>
                <a:gd name="T92" fmla="*/ 1879757 w 2301876"/>
                <a:gd name="T93" fmla="*/ 1330166 h 1941513"/>
                <a:gd name="T94" fmla="*/ 1769057 w 2301876"/>
                <a:gd name="T95" fmla="*/ 1410033 h 1941513"/>
                <a:gd name="T96" fmla="*/ 1237904 w 2301876"/>
                <a:gd name="T97" fmla="*/ 1415550 h 1941513"/>
                <a:gd name="T98" fmla="*/ 1189785 w 2301876"/>
                <a:gd name="T99" fmla="*/ 1139429 h 1941513"/>
                <a:gd name="T100" fmla="*/ 1756435 w 2301876"/>
                <a:gd name="T101" fmla="*/ 1159921 h 1941513"/>
                <a:gd name="T102" fmla="*/ 1799821 w 2301876"/>
                <a:gd name="T103" fmla="*/ 1088198 h 1941513"/>
                <a:gd name="T104" fmla="*/ 898445 w 2301876"/>
                <a:gd name="T105" fmla="*/ 262 h 1941513"/>
                <a:gd name="T106" fmla="*/ 992990 w 2301876"/>
                <a:gd name="T107" fmla="*/ 39421 h 1941513"/>
                <a:gd name="T108" fmla="*/ 1041313 w 2301876"/>
                <a:gd name="T109" fmla="*/ 129302 h 1941513"/>
                <a:gd name="T110" fmla="*/ 1017414 w 2301876"/>
                <a:gd name="T111" fmla="*/ 1483030 h 1941513"/>
                <a:gd name="T112" fmla="*/ 887939 w 2301876"/>
                <a:gd name="T113" fmla="*/ 1588417 h 1941513"/>
                <a:gd name="T114" fmla="*/ 200909 w 2301876"/>
                <a:gd name="T115" fmla="*/ 1599454 h 1941513"/>
                <a:gd name="T116" fmla="*/ 45959 w 2301876"/>
                <a:gd name="T117" fmla="*/ 1513779 h 1941513"/>
                <a:gd name="T118" fmla="*/ 0 w 2301876"/>
                <a:gd name="T119" fmla="*/ 152429 h 1941513"/>
                <a:gd name="T120" fmla="*/ 34667 w 2301876"/>
                <a:gd name="T121" fmla="*/ 55452 h 1941513"/>
                <a:gd name="T122" fmla="*/ 121596 w 2301876"/>
                <a:gd name="T123" fmla="*/ 2891 h 1941513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2301876" h="1941513">
                  <a:moveTo>
                    <a:pt x="475693" y="1664563"/>
                  </a:moveTo>
                  <a:lnTo>
                    <a:pt x="471250" y="1664880"/>
                  </a:lnTo>
                  <a:lnTo>
                    <a:pt x="466490" y="1665198"/>
                  </a:lnTo>
                  <a:lnTo>
                    <a:pt x="462047" y="1665515"/>
                  </a:lnTo>
                  <a:lnTo>
                    <a:pt x="457605" y="1666468"/>
                  </a:lnTo>
                  <a:lnTo>
                    <a:pt x="453162" y="1667421"/>
                  </a:lnTo>
                  <a:lnTo>
                    <a:pt x="449354" y="1668691"/>
                  </a:lnTo>
                  <a:lnTo>
                    <a:pt x="440786" y="1671550"/>
                  </a:lnTo>
                  <a:lnTo>
                    <a:pt x="433170" y="1675679"/>
                  </a:lnTo>
                  <a:lnTo>
                    <a:pt x="425553" y="1680125"/>
                  </a:lnTo>
                  <a:lnTo>
                    <a:pt x="418572" y="1685207"/>
                  </a:lnTo>
                  <a:lnTo>
                    <a:pt x="412542" y="1691241"/>
                  </a:lnTo>
                  <a:lnTo>
                    <a:pt x="406513" y="1697276"/>
                  </a:lnTo>
                  <a:lnTo>
                    <a:pt x="401435" y="1704263"/>
                  </a:lnTo>
                  <a:lnTo>
                    <a:pt x="396993" y="1711886"/>
                  </a:lnTo>
                  <a:lnTo>
                    <a:pt x="392867" y="1719508"/>
                  </a:lnTo>
                  <a:lnTo>
                    <a:pt x="390011" y="1728083"/>
                  </a:lnTo>
                  <a:lnTo>
                    <a:pt x="388742" y="1732212"/>
                  </a:lnTo>
                  <a:lnTo>
                    <a:pt x="387790" y="1736341"/>
                  </a:lnTo>
                  <a:lnTo>
                    <a:pt x="386838" y="1740787"/>
                  </a:lnTo>
                  <a:lnTo>
                    <a:pt x="386203" y="1745552"/>
                  </a:lnTo>
                  <a:lnTo>
                    <a:pt x="385886" y="1749998"/>
                  </a:lnTo>
                  <a:lnTo>
                    <a:pt x="385886" y="1754444"/>
                  </a:lnTo>
                  <a:lnTo>
                    <a:pt x="385886" y="1759209"/>
                  </a:lnTo>
                  <a:lnTo>
                    <a:pt x="386203" y="1763655"/>
                  </a:lnTo>
                  <a:lnTo>
                    <a:pt x="386838" y="1768419"/>
                  </a:lnTo>
                  <a:lnTo>
                    <a:pt x="387790" y="1772865"/>
                  </a:lnTo>
                  <a:lnTo>
                    <a:pt x="388742" y="1776994"/>
                  </a:lnTo>
                  <a:lnTo>
                    <a:pt x="390011" y="1781441"/>
                  </a:lnTo>
                  <a:lnTo>
                    <a:pt x="392867" y="1789698"/>
                  </a:lnTo>
                  <a:lnTo>
                    <a:pt x="396993" y="1797639"/>
                  </a:lnTo>
                  <a:lnTo>
                    <a:pt x="401435" y="1804943"/>
                  </a:lnTo>
                  <a:lnTo>
                    <a:pt x="406513" y="1812248"/>
                  </a:lnTo>
                  <a:lnTo>
                    <a:pt x="412542" y="1818283"/>
                  </a:lnTo>
                  <a:lnTo>
                    <a:pt x="418572" y="1824317"/>
                  </a:lnTo>
                  <a:lnTo>
                    <a:pt x="425553" y="1829399"/>
                  </a:lnTo>
                  <a:lnTo>
                    <a:pt x="433170" y="1833845"/>
                  </a:lnTo>
                  <a:lnTo>
                    <a:pt x="440786" y="1837657"/>
                  </a:lnTo>
                  <a:lnTo>
                    <a:pt x="449354" y="1840515"/>
                  </a:lnTo>
                  <a:lnTo>
                    <a:pt x="453162" y="1842103"/>
                  </a:lnTo>
                  <a:lnTo>
                    <a:pt x="457605" y="1842738"/>
                  </a:lnTo>
                  <a:lnTo>
                    <a:pt x="462047" y="1843374"/>
                  </a:lnTo>
                  <a:lnTo>
                    <a:pt x="466490" y="1844326"/>
                  </a:lnTo>
                  <a:lnTo>
                    <a:pt x="471250" y="1844644"/>
                  </a:lnTo>
                  <a:lnTo>
                    <a:pt x="475693" y="1844644"/>
                  </a:lnTo>
                  <a:lnTo>
                    <a:pt x="784465" y="1844644"/>
                  </a:lnTo>
                  <a:lnTo>
                    <a:pt x="788908" y="1844644"/>
                  </a:lnTo>
                  <a:lnTo>
                    <a:pt x="793668" y="1844326"/>
                  </a:lnTo>
                  <a:lnTo>
                    <a:pt x="798111" y="1843374"/>
                  </a:lnTo>
                  <a:lnTo>
                    <a:pt x="802553" y="1842738"/>
                  </a:lnTo>
                  <a:lnTo>
                    <a:pt x="806996" y="1842103"/>
                  </a:lnTo>
                  <a:lnTo>
                    <a:pt x="811122" y="1840515"/>
                  </a:lnTo>
                  <a:lnTo>
                    <a:pt x="819690" y="1837657"/>
                  </a:lnTo>
                  <a:lnTo>
                    <a:pt x="827306" y="1833845"/>
                  </a:lnTo>
                  <a:lnTo>
                    <a:pt x="834605" y="1829399"/>
                  </a:lnTo>
                  <a:lnTo>
                    <a:pt x="841586" y="1824317"/>
                  </a:lnTo>
                  <a:lnTo>
                    <a:pt x="847933" y="1818283"/>
                  </a:lnTo>
                  <a:lnTo>
                    <a:pt x="853963" y="1812248"/>
                  </a:lnTo>
                  <a:lnTo>
                    <a:pt x="859040" y="1804943"/>
                  </a:lnTo>
                  <a:lnTo>
                    <a:pt x="863483" y="1797639"/>
                  </a:lnTo>
                  <a:lnTo>
                    <a:pt x="867608" y="1789698"/>
                  </a:lnTo>
                  <a:lnTo>
                    <a:pt x="870464" y="1781441"/>
                  </a:lnTo>
                  <a:lnTo>
                    <a:pt x="871734" y="1776994"/>
                  </a:lnTo>
                  <a:lnTo>
                    <a:pt x="872686" y="1772865"/>
                  </a:lnTo>
                  <a:lnTo>
                    <a:pt x="873320" y="1768419"/>
                  </a:lnTo>
                  <a:lnTo>
                    <a:pt x="873638" y="1763655"/>
                  </a:lnTo>
                  <a:lnTo>
                    <a:pt x="874272" y="1759209"/>
                  </a:lnTo>
                  <a:lnTo>
                    <a:pt x="874590" y="1754444"/>
                  </a:lnTo>
                  <a:lnTo>
                    <a:pt x="874272" y="1749998"/>
                  </a:lnTo>
                  <a:lnTo>
                    <a:pt x="873638" y="1745552"/>
                  </a:lnTo>
                  <a:lnTo>
                    <a:pt x="873320" y="1740787"/>
                  </a:lnTo>
                  <a:lnTo>
                    <a:pt x="872686" y="1736341"/>
                  </a:lnTo>
                  <a:lnTo>
                    <a:pt x="871734" y="1732212"/>
                  </a:lnTo>
                  <a:lnTo>
                    <a:pt x="870464" y="1728083"/>
                  </a:lnTo>
                  <a:lnTo>
                    <a:pt x="867608" y="1719508"/>
                  </a:lnTo>
                  <a:lnTo>
                    <a:pt x="863483" y="1711886"/>
                  </a:lnTo>
                  <a:lnTo>
                    <a:pt x="859040" y="1704263"/>
                  </a:lnTo>
                  <a:lnTo>
                    <a:pt x="853963" y="1697276"/>
                  </a:lnTo>
                  <a:lnTo>
                    <a:pt x="847933" y="1691241"/>
                  </a:lnTo>
                  <a:lnTo>
                    <a:pt x="841586" y="1685207"/>
                  </a:lnTo>
                  <a:lnTo>
                    <a:pt x="834605" y="1680125"/>
                  </a:lnTo>
                  <a:lnTo>
                    <a:pt x="827306" y="1675679"/>
                  </a:lnTo>
                  <a:lnTo>
                    <a:pt x="819690" y="1671550"/>
                  </a:lnTo>
                  <a:lnTo>
                    <a:pt x="811122" y="1668691"/>
                  </a:lnTo>
                  <a:lnTo>
                    <a:pt x="806996" y="1667421"/>
                  </a:lnTo>
                  <a:lnTo>
                    <a:pt x="802553" y="1666468"/>
                  </a:lnTo>
                  <a:lnTo>
                    <a:pt x="798111" y="1665515"/>
                  </a:lnTo>
                  <a:lnTo>
                    <a:pt x="793668" y="1665198"/>
                  </a:lnTo>
                  <a:lnTo>
                    <a:pt x="788908" y="1664880"/>
                  </a:lnTo>
                  <a:lnTo>
                    <a:pt x="784465" y="1664563"/>
                  </a:lnTo>
                  <a:lnTo>
                    <a:pt x="475693" y="1664563"/>
                  </a:lnTo>
                  <a:close/>
                  <a:moveTo>
                    <a:pt x="1670551" y="1495108"/>
                  </a:moveTo>
                  <a:lnTo>
                    <a:pt x="1662926" y="1495425"/>
                  </a:lnTo>
                  <a:lnTo>
                    <a:pt x="1655936" y="1496695"/>
                  </a:lnTo>
                  <a:lnTo>
                    <a:pt x="1648946" y="1498283"/>
                  </a:lnTo>
                  <a:lnTo>
                    <a:pt x="1642274" y="1500823"/>
                  </a:lnTo>
                  <a:lnTo>
                    <a:pt x="1636237" y="1503998"/>
                  </a:lnTo>
                  <a:lnTo>
                    <a:pt x="1629882" y="1507490"/>
                  </a:lnTo>
                  <a:lnTo>
                    <a:pt x="1624481" y="1511618"/>
                  </a:lnTo>
                  <a:lnTo>
                    <a:pt x="1619080" y="1516380"/>
                  </a:lnTo>
                  <a:lnTo>
                    <a:pt x="1614631" y="1521778"/>
                  </a:lnTo>
                  <a:lnTo>
                    <a:pt x="1610183" y="1527175"/>
                  </a:lnTo>
                  <a:lnTo>
                    <a:pt x="1606688" y="1533208"/>
                  </a:lnTo>
                  <a:lnTo>
                    <a:pt x="1603511" y="1539240"/>
                  </a:lnTo>
                  <a:lnTo>
                    <a:pt x="1601605" y="1545908"/>
                  </a:lnTo>
                  <a:lnTo>
                    <a:pt x="1599698" y="1552893"/>
                  </a:lnTo>
                  <a:lnTo>
                    <a:pt x="1598427" y="1559878"/>
                  </a:lnTo>
                  <a:lnTo>
                    <a:pt x="1598110" y="1567498"/>
                  </a:lnTo>
                  <a:lnTo>
                    <a:pt x="1598427" y="1574800"/>
                  </a:lnTo>
                  <a:lnTo>
                    <a:pt x="1599698" y="1582103"/>
                  </a:lnTo>
                  <a:lnTo>
                    <a:pt x="1601605" y="1589088"/>
                  </a:lnTo>
                  <a:lnTo>
                    <a:pt x="1603511" y="1595755"/>
                  </a:lnTo>
                  <a:lnTo>
                    <a:pt x="1606688" y="1602105"/>
                  </a:lnTo>
                  <a:lnTo>
                    <a:pt x="1610183" y="1607820"/>
                  </a:lnTo>
                  <a:lnTo>
                    <a:pt x="1614631" y="1613535"/>
                  </a:lnTo>
                  <a:lnTo>
                    <a:pt x="1619080" y="1618615"/>
                  </a:lnTo>
                  <a:lnTo>
                    <a:pt x="1624481" y="1623378"/>
                  </a:lnTo>
                  <a:lnTo>
                    <a:pt x="1629882" y="1627505"/>
                  </a:lnTo>
                  <a:lnTo>
                    <a:pt x="1636237" y="1630998"/>
                  </a:lnTo>
                  <a:lnTo>
                    <a:pt x="1642274" y="1634173"/>
                  </a:lnTo>
                  <a:lnTo>
                    <a:pt x="1648946" y="1636713"/>
                  </a:lnTo>
                  <a:lnTo>
                    <a:pt x="1655936" y="1638300"/>
                  </a:lnTo>
                  <a:lnTo>
                    <a:pt x="1662926" y="1639253"/>
                  </a:lnTo>
                  <a:lnTo>
                    <a:pt x="1670551" y="1639570"/>
                  </a:lnTo>
                  <a:lnTo>
                    <a:pt x="1918697" y="1639570"/>
                  </a:lnTo>
                  <a:lnTo>
                    <a:pt x="1926004" y="1639253"/>
                  </a:lnTo>
                  <a:lnTo>
                    <a:pt x="1933630" y="1638300"/>
                  </a:lnTo>
                  <a:lnTo>
                    <a:pt x="1940620" y="1636713"/>
                  </a:lnTo>
                  <a:lnTo>
                    <a:pt x="1947292" y="1634173"/>
                  </a:lnTo>
                  <a:lnTo>
                    <a:pt x="1953329" y="1630998"/>
                  </a:lnTo>
                  <a:lnTo>
                    <a:pt x="1959366" y="1627505"/>
                  </a:lnTo>
                  <a:lnTo>
                    <a:pt x="1964767" y="1623378"/>
                  </a:lnTo>
                  <a:lnTo>
                    <a:pt x="1970168" y="1618615"/>
                  </a:lnTo>
                  <a:lnTo>
                    <a:pt x="1974934" y="1613535"/>
                  </a:lnTo>
                  <a:lnTo>
                    <a:pt x="1979065" y="1607820"/>
                  </a:lnTo>
                  <a:lnTo>
                    <a:pt x="1982560" y="1602105"/>
                  </a:lnTo>
                  <a:lnTo>
                    <a:pt x="1985419" y="1595755"/>
                  </a:lnTo>
                  <a:lnTo>
                    <a:pt x="1988279" y="1589088"/>
                  </a:lnTo>
                  <a:lnTo>
                    <a:pt x="1989868" y="1582103"/>
                  </a:lnTo>
                  <a:lnTo>
                    <a:pt x="1991138" y="1574800"/>
                  </a:lnTo>
                  <a:lnTo>
                    <a:pt x="1991456" y="1567498"/>
                  </a:lnTo>
                  <a:lnTo>
                    <a:pt x="1991138" y="1559878"/>
                  </a:lnTo>
                  <a:lnTo>
                    <a:pt x="1989868" y="1552893"/>
                  </a:lnTo>
                  <a:lnTo>
                    <a:pt x="1988279" y="1545908"/>
                  </a:lnTo>
                  <a:lnTo>
                    <a:pt x="1985419" y="1539240"/>
                  </a:lnTo>
                  <a:lnTo>
                    <a:pt x="1982560" y="1533208"/>
                  </a:lnTo>
                  <a:lnTo>
                    <a:pt x="1979065" y="1527175"/>
                  </a:lnTo>
                  <a:lnTo>
                    <a:pt x="1974934" y="1521778"/>
                  </a:lnTo>
                  <a:lnTo>
                    <a:pt x="1970168" y="1516380"/>
                  </a:lnTo>
                  <a:lnTo>
                    <a:pt x="1964767" y="1511618"/>
                  </a:lnTo>
                  <a:lnTo>
                    <a:pt x="1959366" y="1507490"/>
                  </a:lnTo>
                  <a:lnTo>
                    <a:pt x="1953329" y="1503998"/>
                  </a:lnTo>
                  <a:lnTo>
                    <a:pt x="1947292" y="1500823"/>
                  </a:lnTo>
                  <a:lnTo>
                    <a:pt x="1940620" y="1498283"/>
                  </a:lnTo>
                  <a:lnTo>
                    <a:pt x="1933630" y="1496695"/>
                  </a:lnTo>
                  <a:lnTo>
                    <a:pt x="1926004" y="1495425"/>
                  </a:lnTo>
                  <a:lnTo>
                    <a:pt x="1918697" y="1495108"/>
                  </a:lnTo>
                  <a:lnTo>
                    <a:pt x="1670551" y="1495108"/>
                  </a:lnTo>
                  <a:close/>
                  <a:moveTo>
                    <a:pt x="1787673" y="611187"/>
                  </a:moveTo>
                  <a:lnTo>
                    <a:pt x="1794669" y="611187"/>
                  </a:lnTo>
                  <a:lnTo>
                    <a:pt x="1801665" y="611187"/>
                  </a:lnTo>
                  <a:lnTo>
                    <a:pt x="1808661" y="612140"/>
                  </a:lnTo>
                  <a:lnTo>
                    <a:pt x="1815338" y="613093"/>
                  </a:lnTo>
                  <a:lnTo>
                    <a:pt x="1822016" y="614681"/>
                  </a:lnTo>
                  <a:lnTo>
                    <a:pt x="1828694" y="616587"/>
                  </a:lnTo>
                  <a:lnTo>
                    <a:pt x="1835372" y="618810"/>
                  </a:lnTo>
                  <a:lnTo>
                    <a:pt x="1841732" y="621352"/>
                  </a:lnTo>
                  <a:lnTo>
                    <a:pt x="1847773" y="624210"/>
                  </a:lnTo>
                  <a:lnTo>
                    <a:pt x="1853815" y="627387"/>
                  </a:lnTo>
                  <a:lnTo>
                    <a:pt x="1859539" y="631198"/>
                  </a:lnTo>
                  <a:lnTo>
                    <a:pt x="1865581" y="635010"/>
                  </a:lnTo>
                  <a:lnTo>
                    <a:pt x="1870987" y="639457"/>
                  </a:lnTo>
                  <a:lnTo>
                    <a:pt x="1876393" y="643904"/>
                  </a:lnTo>
                  <a:lnTo>
                    <a:pt x="1881480" y="648986"/>
                  </a:lnTo>
                  <a:lnTo>
                    <a:pt x="1886568" y="654068"/>
                  </a:lnTo>
                  <a:lnTo>
                    <a:pt x="1891338" y="659151"/>
                  </a:lnTo>
                  <a:lnTo>
                    <a:pt x="1895790" y="665186"/>
                  </a:lnTo>
                  <a:lnTo>
                    <a:pt x="1900242" y="670903"/>
                  </a:lnTo>
                  <a:lnTo>
                    <a:pt x="1904376" y="677256"/>
                  </a:lnTo>
                  <a:lnTo>
                    <a:pt x="1908192" y="683609"/>
                  </a:lnTo>
                  <a:lnTo>
                    <a:pt x="1911690" y="690597"/>
                  </a:lnTo>
                  <a:lnTo>
                    <a:pt x="1915188" y="697267"/>
                  </a:lnTo>
                  <a:lnTo>
                    <a:pt x="1918049" y="704255"/>
                  </a:lnTo>
                  <a:lnTo>
                    <a:pt x="1920593" y="711561"/>
                  </a:lnTo>
                  <a:lnTo>
                    <a:pt x="1923137" y="718867"/>
                  </a:lnTo>
                  <a:lnTo>
                    <a:pt x="1925363" y="726808"/>
                  </a:lnTo>
                  <a:lnTo>
                    <a:pt x="1927271" y="734431"/>
                  </a:lnTo>
                  <a:lnTo>
                    <a:pt x="1928861" y="742690"/>
                  </a:lnTo>
                  <a:lnTo>
                    <a:pt x="1929815" y="750631"/>
                  </a:lnTo>
                  <a:lnTo>
                    <a:pt x="1930451" y="758889"/>
                  </a:lnTo>
                  <a:lnTo>
                    <a:pt x="1931405" y="767466"/>
                  </a:lnTo>
                  <a:lnTo>
                    <a:pt x="1931405" y="775724"/>
                  </a:lnTo>
                  <a:lnTo>
                    <a:pt x="1931723" y="784301"/>
                  </a:lnTo>
                  <a:lnTo>
                    <a:pt x="1932359" y="791924"/>
                  </a:lnTo>
                  <a:lnTo>
                    <a:pt x="1933313" y="799865"/>
                  </a:lnTo>
                  <a:lnTo>
                    <a:pt x="1934585" y="806853"/>
                  </a:lnTo>
                  <a:lnTo>
                    <a:pt x="1936175" y="813206"/>
                  </a:lnTo>
                  <a:lnTo>
                    <a:pt x="1938401" y="819241"/>
                  </a:lnTo>
                  <a:lnTo>
                    <a:pt x="1940627" y="824958"/>
                  </a:lnTo>
                  <a:lnTo>
                    <a:pt x="1943171" y="830041"/>
                  </a:lnTo>
                  <a:lnTo>
                    <a:pt x="1945715" y="834805"/>
                  </a:lnTo>
                  <a:lnTo>
                    <a:pt x="1948576" y="839252"/>
                  </a:lnTo>
                  <a:lnTo>
                    <a:pt x="1951756" y="843381"/>
                  </a:lnTo>
                  <a:lnTo>
                    <a:pt x="1954936" y="846875"/>
                  </a:lnTo>
                  <a:lnTo>
                    <a:pt x="1958116" y="850687"/>
                  </a:lnTo>
                  <a:lnTo>
                    <a:pt x="1961614" y="853546"/>
                  </a:lnTo>
                  <a:lnTo>
                    <a:pt x="1965430" y="856087"/>
                  </a:lnTo>
                  <a:lnTo>
                    <a:pt x="1968610" y="858946"/>
                  </a:lnTo>
                  <a:lnTo>
                    <a:pt x="1975606" y="862757"/>
                  </a:lnTo>
                  <a:lnTo>
                    <a:pt x="1982284" y="866251"/>
                  </a:lnTo>
                  <a:lnTo>
                    <a:pt x="1988643" y="868475"/>
                  </a:lnTo>
                  <a:lnTo>
                    <a:pt x="1994049" y="869745"/>
                  </a:lnTo>
                  <a:lnTo>
                    <a:pt x="1998819" y="871016"/>
                  </a:lnTo>
                  <a:lnTo>
                    <a:pt x="2002635" y="871334"/>
                  </a:lnTo>
                  <a:lnTo>
                    <a:pt x="2005815" y="871651"/>
                  </a:lnTo>
                  <a:lnTo>
                    <a:pt x="2005815" y="932320"/>
                  </a:lnTo>
                  <a:lnTo>
                    <a:pt x="1841096" y="932320"/>
                  </a:lnTo>
                  <a:lnTo>
                    <a:pt x="1841096" y="997119"/>
                  </a:lnTo>
                  <a:lnTo>
                    <a:pt x="1853815" y="999025"/>
                  </a:lnTo>
                  <a:lnTo>
                    <a:pt x="1865899" y="1001566"/>
                  </a:lnTo>
                  <a:lnTo>
                    <a:pt x="1877983" y="1004107"/>
                  </a:lnTo>
                  <a:lnTo>
                    <a:pt x="1890066" y="1007601"/>
                  </a:lnTo>
                  <a:lnTo>
                    <a:pt x="1901514" y="1011095"/>
                  </a:lnTo>
                  <a:lnTo>
                    <a:pt x="1912962" y="1015224"/>
                  </a:lnTo>
                  <a:lnTo>
                    <a:pt x="1923773" y="1019354"/>
                  </a:lnTo>
                  <a:lnTo>
                    <a:pt x="1934903" y="1024118"/>
                  </a:lnTo>
                  <a:lnTo>
                    <a:pt x="1945715" y="1029200"/>
                  </a:lnTo>
                  <a:lnTo>
                    <a:pt x="1956208" y="1034918"/>
                  </a:lnTo>
                  <a:lnTo>
                    <a:pt x="1966384" y="1040635"/>
                  </a:lnTo>
                  <a:lnTo>
                    <a:pt x="1976242" y="1046988"/>
                  </a:lnTo>
                  <a:lnTo>
                    <a:pt x="1986099" y="1053659"/>
                  </a:lnTo>
                  <a:lnTo>
                    <a:pt x="1995321" y="1060329"/>
                  </a:lnTo>
                  <a:lnTo>
                    <a:pt x="2003907" y="1067635"/>
                  </a:lnTo>
                  <a:lnTo>
                    <a:pt x="2012811" y="1074940"/>
                  </a:lnTo>
                  <a:lnTo>
                    <a:pt x="2021396" y="1082881"/>
                  </a:lnTo>
                  <a:lnTo>
                    <a:pt x="2029028" y="1090822"/>
                  </a:lnTo>
                  <a:lnTo>
                    <a:pt x="2036978" y="1099081"/>
                  </a:lnTo>
                  <a:lnTo>
                    <a:pt x="2044292" y="1107975"/>
                  </a:lnTo>
                  <a:lnTo>
                    <a:pt x="2051288" y="1116551"/>
                  </a:lnTo>
                  <a:lnTo>
                    <a:pt x="2057965" y="1125445"/>
                  </a:lnTo>
                  <a:lnTo>
                    <a:pt x="2064325" y="1135292"/>
                  </a:lnTo>
                  <a:lnTo>
                    <a:pt x="2069731" y="1144821"/>
                  </a:lnTo>
                  <a:lnTo>
                    <a:pt x="2075455" y="1154350"/>
                  </a:lnTo>
                  <a:lnTo>
                    <a:pt x="2080225" y="1164515"/>
                  </a:lnTo>
                  <a:lnTo>
                    <a:pt x="2084995" y="1174679"/>
                  </a:lnTo>
                  <a:lnTo>
                    <a:pt x="2089128" y="1185161"/>
                  </a:lnTo>
                  <a:lnTo>
                    <a:pt x="2092626" y="1195643"/>
                  </a:lnTo>
                  <a:lnTo>
                    <a:pt x="2095488" y="1206761"/>
                  </a:lnTo>
                  <a:lnTo>
                    <a:pt x="2098668" y="1217560"/>
                  </a:lnTo>
                  <a:lnTo>
                    <a:pt x="2100894" y="1228995"/>
                  </a:lnTo>
                  <a:lnTo>
                    <a:pt x="2103438" y="1336675"/>
                  </a:lnTo>
                  <a:lnTo>
                    <a:pt x="1485900" y="1336675"/>
                  </a:lnTo>
                  <a:lnTo>
                    <a:pt x="1488444" y="1228995"/>
                  </a:lnTo>
                  <a:lnTo>
                    <a:pt x="1490670" y="1217560"/>
                  </a:lnTo>
                  <a:lnTo>
                    <a:pt x="1493214" y="1206761"/>
                  </a:lnTo>
                  <a:lnTo>
                    <a:pt x="1496712" y="1195643"/>
                  </a:lnTo>
                  <a:lnTo>
                    <a:pt x="1500210" y="1185161"/>
                  </a:lnTo>
                  <a:lnTo>
                    <a:pt x="1504343" y="1174679"/>
                  </a:lnTo>
                  <a:lnTo>
                    <a:pt x="1508795" y="1164515"/>
                  </a:lnTo>
                  <a:lnTo>
                    <a:pt x="1513565" y="1154350"/>
                  </a:lnTo>
                  <a:lnTo>
                    <a:pt x="1519289" y="1144821"/>
                  </a:lnTo>
                  <a:lnTo>
                    <a:pt x="1525013" y="1135292"/>
                  </a:lnTo>
                  <a:lnTo>
                    <a:pt x="1531055" y="1125763"/>
                  </a:lnTo>
                  <a:lnTo>
                    <a:pt x="1537732" y="1116551"/>
                  </a:lnTo>
                  <a:lnTo>
                    <a:pt x="1544728" y="1107975"/>
                  </a:lnTo>
                  <a:lnTo>
                    <a:pt x="1552042" y="1099081"/>
                  </a:lnTo>
                  <a:lnTo>
                    <a:pt x="1559674" y="1090822"/>
                  </a:lnTo>
                  <a:lnTo>
                    <a:pt x="1567942" y="1082881"/>
                  </a:lnTo>
                  <a:lnTo>
                    <a:pt x="1576209" y="1074940"/>
                  </a:lnTo>
                  <a:lnTo>
                    <a:pt x="1584795" y="1067635"/>
                  </a:lnTo>
                  <a:lnTo>
                    <a:pt x="1593699" y="1060329"/>
                  </a:lnTo>
                  <a:lnTo>
                    <a:pt x="1603239" y="1053659"/>
                  </a:lnTo>
                  <a:lnTo>
                    <a:pt x="1613096" y="1046988"/>
                  </a:lnTo>
                  <a:lnTo>
                    <a:pt x="1622954" y="1040635"/>
                  </a:lnTo>
                  <a:lnTo>
                    <a:pt x="1632812" y="1034918"/>
                  </a:lnTo>
                  <a:lnTo>
                    <a:pt x="1643305" y="1029200"/>
                  </a:lnTo>
                  <a:lnTo>
                    <a:pt x="1654117" y="1024118"/>
                  </a:lnTo>
                  <a:lnTo>
                    <a:pt x="1664929" y="1019671"/>
                  </a:lnTo>
                  <a:lnTo>
                    <a:pt x="1676058" y="1015224"/>
                  </a:lnTo>
                  <a:lnTo>
                    <a:pt x="1687506" y="1011095"/>
                  </a:lnTo>
                  <a:lnTo>
                    <a:pt x="1699272" y="1007601"/>
                  </a:lnTo>
                  <a:lnTo>
                    <a:pt x="1711355" y="1004107"/>
                  </a:lnTo>
                  <a:lnTo>
                    <a:pt x="1723439" y="1001566"/>
                  </a:lnTo>
                  <a:lnTo>
                    <a:pt x="1735523" y="999025"/>
                  </a:lnTo>
                  <a:lnTo>
                    <a:pt x="1747924" y="997119"/>
                  </a:lnTo>
                  <a:lnTo>
                    <a:pt x="1747924" y="932320"/>
                  </a:lnTo>
                  <a:lnTo>
                    <a:pt x="1583205" y="932320"/>
                  </a:lnTo>
                  <a:lnTo>
                    <a:pt x="1583205" y="871651"/>
                  </a:lnTo>
                  <a:lnTo>
                    <a:pt x="1586385" y="871334"/>
                  </a:lnTo>
                  <a:lnTo>
                    <a:pt x="1590201" y="870698"/>
                  </a:lnTo>
                  <a:lnTo>
                    <a:pt x="1594971" y="869110"/>
                  </a:lnTo>
                  <a:lnTo>
                    <a:pt x="1600377" y="867204"/>
                  </a:lnTo>
                  <a:lnTo>
                    <a:pt x="1606736" y="864663"/>
                  </a:lnTo>
                  <a:lnTo>
                    <a:pt x="1613414" y="861487"/>
                  </a:lnTo>
                  <a:lnTo>
                    <a:pt x="1620410" y="857358"/>
                  </a:lnTo>
                  <a:lnTo>
                    <a:pt x="1624226" y="854816"/>
                  </a:lnTo>
                  <a:lnTo>
                    <a:pt x="1627406" y="851958"/>
                  </a:lnTo>
                  <a:lnTo>
                    <a:pt x="1630586" y="848464"/>
                  </a:lnTo>
                  <a:lnTo>
                    <a:pt x="1634084" y="845287"/>
                  </a:lnTo>
                  <a:lnTo>
                    <a:pt x="1637264" y="841476"/>
                  </a:lnTo>
                  <a:lnTo>
                    <a:pt x="1640444" y="837346"/>
                  </a:lnTo>
                  <a:lnTo>
                    <a:pt x="1643305" y="832899"/>
                  </a:lnTo>
                  <a:lnTo>
                    <a:pt x="1646167" y="828135"/>
                  </a:lnTo>
                  <a:lnTo>
                    <a:pt x="1648393" y="823052"/>
                  </a:lnTo>
                  <a:lnTo>
                    <a:pt x="1650619" y="817653"/>
                  </a:lnTo>
                  <a:lnTo>
                    <a:pt x="1652845" y="811617"/>
                  </a:lnTo>
                  <a:lnTo>
                    <a:pt x="1654435" y="805265"/>
                  </a:lnTo>
                  <a:lnTo>
                    <a:pt x="1655707" y="798594"/>
                  </a:lnTo>
                  <a:lnTo>
                    <a:pt x="1656979" y="791289"/>
                  </a:lnTo>
                  <a:lnTo>
                    <a:pt x="1657297" y="783983"/>
                  </a:lnTo>
                  <a:lnTo>
                    <a:pt x="1657615" y="775724"/>
                  </a:lnTo>
                  <a:lnTo>
                    <a:pt x="1657933" y="767466"/>
                  </a:lnTo>
                  <a:lnTo>
                    <a:pt x="1658569" y="758889"/>
                  </a:lnTo>
                  <a:lnTo>
                    <a:pt x="1659205" y="750631"/>
                  </a:lnTo>
                  <a:lnTo>
                    <a:pt x="1660477" y="742690"/>
                  </a:lnTo>
                  <a:lnTo>
                    <a:pt x="1662067" y="734431"/>
                  </a:lnTo>
                  <a:lnTo>
                    <a:pt x="1663975" y="726808"/>
                  </a:lnTo>
                  <a:lnTo>
                    <a:pt x="1666201" y="718867"/>
                  </a:lnTo>
                  <a:lnTo>
                    <a:pt x="1668427" y="711561"/>
                  </a:lnTo>
                  <a:lnTo>
                    <a:pt x="1671289" y="704255"/>
                  </a:lnTo>
                  <a:lnTo>
                    <a:pt x="1674151" y="697267"/>
                  </a:lnTo>
                  <a:lnTo>
                    <a:pt x="1677648" y="690597"/>
                  </a:lnTo>
                  <a:lnTo>
                    <a:pt x="1680828" y="683609"/>
                  </a:lnTo>
                  <a:lnTo>
                    <a:pt x="1684962" y="677256"/>
                  </a:lnTo>
                  <a:lnTo>
                    <a:pt x="1689096" y="670903"/>
                  </a:lnTo>
                  <a:lnTo>
                    <a:pt x="1693230" y="665186"/>
                  </a:lnTo>
                  <a:lnTo>
                    <a:pt x="1698000" y="659151"/>
                  </a:lnTo>
                  <a:lnTo>
                    <a:pt x="1702770" y="654068"/>
                  </a:lnTo>
                  <a:lnTo>
                    <a:pt x="1707540" y="648986"/>
                  </a:lnTo>
                  <a:lnTo>
                    <a:pt x="1712627" y="643904"/>
                  </a:lnTo>
                  <a:lnTo>
                    <a:pt x="1718351" y="639457"/>
                  </a:lnTo>
                  <a:lnTo>
                    <a:pt x="1723757" y="635010"/>
                  </a:lnTo>
                  <a:lnTo>
                    <a:pt x="1729163" y="631198"/>
                  </a:lnTo>
                  <a:lnTo>
                    <a:pt x="1735205" y="627387"/>
                  </a:lnTo>
                  <a:lnTo>
                    <a:pt x="1741565" y="624210"/>
                  </a:lnTo>
                  <a:lnTo>
                    <a:pt x="1747288" y="621352"/>
                  </a:lnTo>
                  <a:lnTo>
                    <a:pt x="1753966" y="618810"/>
                  </a:lnTo>
                  <a:lnTo>
                    <a:pt x="1760326" y="616587"/>
                  </a:lnTo>
                  <a:lnTo>
                    <a:pt x="1767004" y="614681"/>
                  </a:lnTo>
                  <a:lnTo>
                    <a:pt x="1773682" y="613093"/>
                  </a:lnTo>
                  <a:lnTo>
                    <a:pt x="1780677" y="612140"/>
                  </a:lnTo>
                  <a:lnTo>
                    <a:pt x="1787673" y="611187"/>
                  </a:lnTo>
                  <a:close/>
                  <a:moveTo>
                    <a:pt x="630238" y="565150"/>
                  </a:moveTo>
                  <a:lnTo>
                    <a:pt x="639136" y="565468"/>
                  </a:lnTo>
                  <a:lnTo>
                    <a:pt x="647397" y="566420"/>
                  </a:lnTo>
                  <a:lnTo>
                    <a:pt x="655977" y="567372"/>
                  </a:lnTo>
                  <a:lnTo>
                    <a:pt x="664557" y="569276"/>
                  </a:lnTo>
                  <a:lnTo>
                    <a:pt x="672501" y="571498"/>
                  </a:lnTo>
                  <a:lnTo>
                    <a:pt x="680762" y="574354"/>
                  </a:lnTo>
                  <a:lnTo>
                    <a:pt x="689024" y="577211"/>
                  </a:lnTo>
                  <a:lnTo>
                    <a:pt x="696333" y="581020"/>
                  </a:lnTo>
                  <a:lnTo>
                    <a:pt x="703959" y="585463"/>
                  </a:lnTo>
                  <a:lnTo>
                    <a:pt x="711268" y="589907"/>
                  </a:lnTo>
                  <a:lnTo>
                    <a:pt x="718258" y="594667"/>
                  </a:lnTo>
                  <a:lnTo>
                    <a:pt x="725249" y="600063"/>
                  </a:lnTo>
                  <a:lnTo>
                    <a:pt x="731922" y="605776"/>
                  </a:lnTo>
                  <a:lnTo>
                    <a:pt x="738278" y="611489"/>
                  </a:lnTo>
                  <a:lnTo>
                    <a:pt x="744633" y="618154"/>
                  </a:lnTo>
                  <a:lnTo>
                    <a:pt x="750353" y="624820"/>
                  </a:lnTo>
                  <a:lnTo>
                    <a:pt x="756072" y="632437"/>
                  </a:lnTo>
                  <a:lnTo>
                    <a:pt x="761474" y="639737"/>
                  </a:lnTo>
                  <a:lnTo>
                    <a:pt x="766241" y="647354"/>
                  </a:lnTo>
                  <a:lnTo>
                    <a:pt x="771007" y="655289"/>
                  </a:lnTo>
                  <a:lnTo>
                    <a:pt x="775456" y="663541"/>
                  </a:lnTo>
                  <a:lnTo>
                    <a:pt x="779587" y="672111"/>
                  </a:lnTo>
                  <a:lnTo>
                    <a:pt x="783400" y="680998"/>
                  </a:lnTo>
                  <a:lnTo>
                    <a:pt x="786895" y="690202"/>
                  </a:lnTo>
                  <a:lnTo>
                    <a:pt x="790073" y="699406"/>
                  </a:lnTo>
                  <a:lnTo>
                    <a:pt x="792615" y="708611"/>
                  </a:lnTo>
                  <a:lnTo>
                    <a:pt x="794839" y="718450"/>
                  </a:lnTo>
                  <a:lnTo>
                    <a:pt x="796746" y="728606"/>
                  </a:lnTo>
                  <a:lnTo>
                    <a:pt x="798017" y="738445"/>
                  </a:lnTo>
                  <a:lnTo>
                    <a:pt x="799288" y="748919"/>
                  </a:lnTo>
                  <a:lnTo>
                    <a:pt x="799923" y="759076"/>
                  </a:lnTo>
                  <a:lnTo>
                    <a:pt x="800241" y="769550"/>
                  </a:lnTo>
                  <a:lnTo>
                    <a:pt x="799923" y="777802"/>
                  </a:lnTo>
                  <a:lnTo>
                    <a:pt x="799606" y="786054"/>
                  </a:lnTo>
                  <a:lnTo>
                    <a:pt x="798970" y="793989"/>
                  </a:lnTo>
                  <a:lnTo>
                    <a:pt x="798017" y="801923"/>
                  </a:lnTo>
                  <a:lnTo>
                    <a:pt x="797064" y="809541"/>
                  </a:lnTo>
                  <a:lnTo>
                    <a:pt x="795475" y="817476"/>
                  </a:lnTo>
                  <a:lnTo>
                    <a:pt x="793568" y="825093"/>
                  </a:lnTo>
                  <a:lnTo>
                    <a:pt x="791979" y="832710"/>
                  </a:lnTo>
                  <a:lnTo>
                    <a:pt x="789755" y="840328"/>
                  </a:lnTo>
                  <a:lnTo>
                    <a:pt x="787531" y="847310"/>
                  </a:lnTo>
                  <a:lnTo>
                    <a:pt x="784671" y="854293"/>
                  </a:lnTo>
                  <a:lnTo>
                    <a:pt x="781811" y="861276"/>
                  </a:lnTo>
                  <a:lnTo>
                    <a:pt x="778951" y="868258"/>
                  </a:lnTo>
                  <a:lnTo>
                    <a:pt x="775456" y="874923"/>
                  </a:lnTo>
                  <a:lnTo>
                    <a:pt x="772278" y="880954"/>
                  </a:lnTo>
                  <a:lnTo>
                    <a:pt x="768465" y="887619"/>
                  </a:lnTo>
                  <a:lnTo>
                    <a:pt x="764970" y="893649"/>
                  </a:lnTo>
                  <a:lnTo>
                    <a:pt x="760839" y="899680"/>
                  </a:lnTo>
                  <a:lnTo>
                    <a:pt x="756708" y="905393"/>
                  </a:lnTo>
                  <a:lnTo>
                    <a:pt x="752259" y="911106"/>
                  </a:lnTo>
                  <a:lnTo>
                    <a:pt x="747810" y="916501"/>
                  </a:lnTo>
                  <a:lnTo>
                    <a:pt x="743044" y="921580"/>
                  </a:lnTo>
                  <a:lnTo>
                    <a:pt x="738278" y="926341"/>
                  </a:lnTo>
                  <a:lnTo>
                    <a:pt x="733193" y="931101"/>
                  </a:lnTo>
                  <a:lnTo>
                    <a:pt x="728109" y="936180"/>
                  </a:lnTo>
                  <a:lnTo>
                    <a:pt x="722707" y="939988"/>
                  </a:lnTo>
                  <a:lnTo>
                    <a:pt x="717305" y="944114"/>
                  </a:lnTo>
                  <a:lnTo>
                    <a:pt x="711903" y="948241"/>
                  </a:lnTo>
                  <a:lnTo>
                    <a:pt x="706183" y="951414"/>
                  </a:lnTo>
                  <a:lnTo>
                    <a:pt x="700464" y="954906"/>
                  </a:lnTo>
                  <a:lnTo>
                    <a:pt x="694426" y="958080"/>
                  </a:lnTo>
                  <a:lnTo>
                    <a:pt x="688071" y="960619"/>
                  </a:lnTo>
                  <a:lnTo>
                    <a:pt x="688071" y="1044727"/>
                  </a:lnTo>
                  <a:lnTo>
                    <a:pt x="703641" y="1047266"/>
                  </a:lnTo>
                  <a:lnTo>
                    <a:pt x="718894" y="1050440"/>
                  </a:lnTo>
                  <a:lnTo>
                    <a:pt x="733829" y="1053614"/>
                  </a:lnTo>
                  <a:lnTo>
                    <a:pt x="748764" y="1057740"/>
                  </a:lnTo>
                  <a:lnTo>
                    <a:pt x="763063" y="1062184"/>
                  </a:lnTo>
                  <a:lnTo>
                    <a:pt x="777045" y="1066945"/>
                  </a:lnTo>
                  <a:lnTo>
                    <a:pt x="791026" y="1072340"/>
                  </a:lnTo>
                  <a:lnTo>
                    <a:pt x="804690" y="1078371"/>
                  </a:lnTo>
                  <a:lnTo>
                    <a:pt x="818036" y="1085036"/>
                  </a:lnTo>
                  <a:lnTo>
                    <a:pt x="831064" y="1091701"/>
                  </a:lnTo>
                  <a:lnTo>
                    <a:pt x="843775" y="1099001"/>
                  </a:lnTo>
                  <a:lnTo>
                    <a:pt x="856167" y="1106618"/>
                  </a:lnTo>
                  <a:lnTo>
                    <a:pt x="867925" y="1114871"/>
                  </a:lnTo>
                  <a:lnTo>
                    <a:pt x="879682" y="1123440"/>
                  </a:lnTo>
                  <a:lnTo>
                    <a:pt x="890804" y="1132010"/>
                  </a:lnTo>
                  <a:lnTo>
                    <a:pt x="901925" y="1141214"/>
                  </a:lnTo>
                  <a:lnTo>
                    <a:pt x="912094" y="1151370"/>
                  </a:lnTo>
                  <a:lnTo>
                    <a:pt x="921944" y="1161210"/>
                  </a:lnTo>
                  <a:lnTo>
                    <a:pt x="931795" y="1171683"/>
                  </a:lnTo>
                  <a:lnTo>
                    <a:pt x="940692" y="1182157"/>
                  </a:lnTo>
                  <a:lnTo>
                    <a:pt x="949272" y="1193266"/>
                  </a:lnTo>
                  <a:lnTo>
                    <a:pt x="957534" y="1204692"/>
                  </a:lnTo>
                  <a:lnTo>
                    <a:pt x="965160" y="1216118"/>
                  </a:lnTo>
                  <a:lnTo>
                    <a:pt x="972151" y="1227862"/>
                  </a:lnTo>
                  <a:lnTo>
                    <a:pt x="979142" y="1240557"/>
                  </a:lnTo>
                  <a:lnTo>
                    <a:pt x="985179" y="1252618"/>
                  </a:lnTo>
                  <a:lnTo>
                    <a:pt x="991217" y="1265631"/>
                  </a:lnTo>
                  <a:lnTo>
                    <a:pt x="995983" y="1278327"/>
                  </a:lnTo>
                  <a:lnTo>
                    <a:pt x="1000749" y="1291657"/>
                  </a:lnTo>
                  <a:lnTo>
                    <a:pt x="1004880" y="1304988"/>
                  </a:lnTo>
                  <a:lnTo>
                    <a:pt x="1008058" y="1318635"/>
                  </a:lnTo>
                  <a:lnTo>
                    <a:pt x="1010600" y="1332600"/>
                  </a:lnTo>
                  <a:lnTo>
                    <a:pt x="1014413" y="1484313"/>
                  </a:lnTo>
                  <a:lnTo>
                    <a:pt x="246063" y="1484313"/>
                  </a:lnTo>
                  <a:lnTo>
                    <a:pt x="249876" y="1332600"/>
                  </a:lnTo>
                  <a:lnTo>
                    <a:pt x="252419" y="1318635"/>
                  </a:lnTo>
                  <a:lnTo>
                    <a:pt x="255596" y="1304988"/>
                  </a:lnTo>
                  <a:lnTo>
                    <a:pt x="259727" y="1291657"/>
                  </a:lnTo>
                  <a:lnTo>
                    <a:pt x="264176" y="1278327"/>
                  </a:lnTo>
                  <a:lnTo>
                    <a:pt x="269260" y="1265631"/>
                  </a:lnTo>
                  <a:lnTo>
                    <a:pt x="275297" y="1252618"/>
                  </a:lnTo>
                  <a:lnTo>
                    <a:pt x="281017" y="1240557"/>
                  </a:lnTo>
                  <a:lnTo>
                    <a:pt x="288008" y="1227862"/>
                  </a:lnTo>
                  <a:lnTo>
                    <a:pt x="294999" y="1216118"/>
                  </a:lnTo>
                  <a:lnTo>
                    <a:pt x="302943" y="1204692"/>
                  </a:lnTo>
                  <a:lnTo>
                    <a:pt x="310887" y="1193266"/>
                  </a:lnTo>
                  <a:lnTo>
                    <a:pt x="319784" y="1182157"/>
                  </a:lnTo>
                  <a:lnTo>
                    <a:pt x="328682" y="1171683"/>
                  </a:lnTo>
                  <a:lnTo>
                    <a:pt x="338214" y="1161210"/>
                  </a:lnTo>
                  <a:lnTo>
                    <a:pt x="348383" y="1151370"/>
                  </a:lnTo>
                  <a:lnTo>
                    <a:pt x="358869" y="1141214"/>
                  </a:lnTo>
                  <a:lnTo>
                    <a:pt x="369673" y="1132010"/>
                  </a:lnTo>
                  <a:lnTo>
                    <a:pt x="380795" y="1123440"/>
                  </a:lnTo>
                  <a:lnTo>
                    <a:pt x="392552" y="1114871"/>
                  </a:lnTo>
                  <a:lnTo>
                    <a:pt x="404309" y="1106618"/>
                  </a:lnTo>
                  <a:lnTo>
                    <a:pt x="417020" y="1099001"/>
                  </a:lnTo>
                  <a:lnTo>
                    <a:pt x="429412" y="1091701"/>
                  </a:lnTo>
                  <a:lnTo>
                    <a:pt x="442441" y="1085036"/>
                  </a:lnTo>
                  <a:lnTo>
                    <a:pt x="455787" y="1078371"/>
                  </a:lnTo>
                  <a:lnTo>
                    <a:pt x="469450" y="1072340"/>
                  </a:lnTo>
                  <a:lnTo>
                    <a:pt x="483432" y="1066945"/>
                  </a:lnTo>
                  <a:lnTo>
                    <a:pt x="497413" y="1062184"/>
                  </a:lnTo>
                  <a:lnTo>
                    <a:pt x="511713" y="1057740"/>
                  </a:lnTo>
                  <a:lnTo>
                    <a:pt x="526648" y="1053614"/>
                  </a:lnTo>
                  <a:lnTo>
                    <a:pt x="541582" y="1050440"/>
                  </a:lnTo>
                  <a:lnTo>
                    <a:pt x="556835" y="1047266"/>
                  </a:lnTo>
                  <a:lnTo>
                    <a:pt x="571770" y="1044727"/>
                  </a:lnTo>
                  <a:lnTo>
                    <a:pt x="571770" y="960619"/>
                  </a:lnTo>
                  <a:lnTo>
                    <a:pt x="566050" y="958080"/>
                  </a:lnTo>
                  <a:lnTo>
                    <a:pt x="560013" y="954906"/>
                  </a:lnTo>
                  <a:lnTo>
                    <a:pt x="554293" y="951414"/>
                  </a:lnTo>
                  <a:lnTo>
                    <a:pt x="548573" y="948241"/>
                  </a:lnTo>
                  <a:lnTo>
                    <a:pt x="543171" y="944114"/>
                  </a:lnTo>
                  <a:lnTo>
                    <a:pt x="537452" y="939988"/>
                  </a:lnTo>
                  <a:lnTo>
                    <a:pt x="532367" y="935545"/>
                  </a:lnTo>
                  <a:lnTo>
                    <a:pt x="527283" y="931101"/>
                  </a:lnTo>
                  <a:lnTo>
                    <a:pt x="522199" y="926341"/>
                  </a:lnTo>
                  <a:lnTo>
                    <a:pt x="517433" y="921580"/>
                  </a:lnTo>
                  <a:lnTo>
                    <a:pt x="512348" y="916501"/>
                  </a:lnTo>
                  <a:lnTo>
                    <a:pt x="507900" y="911106"/>
                  </a:lnTo>
                  <a:lnTo>
                    <a:pt x="503769" y="905393"/>
                  </a:lnTo>
                  <a:lnTo>
                    <a:pt x="499638" y="899680"/>
                  </a:lnTo>
                  <a:lnTo>
                    <a:pt x="495507" y="893649"/>
                  </a:lnTo>
                  <a:lnTo>
                    <a:pt x="491694" y="887302"/>
                  </a:lnTo>
                  <a:lnTo>
                    <a:pt x="488198" y="880954"/>
                  </a:lnTo>
                  <a:lnTo>
                    <a:pt x="484385" y="874923"/>
                  </a:lnTo>
                  <a:lnTo>
                    <a:pt x="481525" y="868258"/>
                  </a:lnTo>
                  <a:lnTo>
                    <a:pt x="478665" y="861276"/>
                  </a:lnTo>
                  <a:lnTo>
                    <a:pt x="475488" y="854293"/>
                  </a:lnTo>
                  <a:lnTo>
                    <a:pt x="472946" y="847310"/>
                  </a:lnTo>
                  <a:lnTo>
                    <a:pt x="470404" y="839693"/>
                  </a:lnTo>
                  <a:lnTo>
                    <a:pt x="468497" y="832393"/>
                  </a:lnTo>
                  <a:lnTo>
                    <a:pt x="466273" y="825093"/>
                  </a:lnTo>
                  <a:lnTo>
                    <a:pt x="465002" y="817476"/>
                  </a:lnTo>
                  <a:lnTo>
                    <a:pt x="463413" y="809541"/>
                  </a:lnTo>
                  <a:lnTo>
                    <a:pt x="462142" y="801923"/>
                  </a:lnTo>
                  <a:lnTo>
                    <a:pt x="461189" y="793989"/>
                  </a:lnTo>
                  <a:lnTo>
                    <a:pt x="460871" y="786054"/>
                  </a:lnTo>
                  <a:lnTo>
                    <a:pt x="460235" y="777802"/>
                  </a:lnTo>
                  <a:lnTo>
                    <a:pt x="460235" y="769550"/>
                  </a:lnTo>
                  <a:lnTo>
                    <a:pt x="460553" y="759076"/>
                  </a:lnTo>
                  <a:lnTo>
                    <a:pt x="460871" y="748919"/>
                  </a:lnTo>
                  <a:lnTo>
                    <a:pt x="461824" y="738445"/>
                  </a:lnTo>
                  <a:lnTo>
                    <a:pt x="463413" y="728606"/>
                  </a:lnTo>
                  <a:lnTo>
                    <a:pt x="465637" y="718450"/>
                  </a:lnTo>
                  <a:lnTo>
                    <a:pt x="467862" y="708611"/>
                  </a:lnTo>
                  <a:lnTo>
                    <a:pt x="470404" y="699406"/>
                  </a:lnTo>
                  <a:lnTo>
                    <a:pt x="473264" y="690202"/>
                  </a:lnTo>
                  <a:lnTo>
                    <a:pt x="477077" y="680998"/>
                  </a:lnTo>
                  <a:lnTo>
                    <a:pt x="480890" y="672111"/>
                  </a:lnTo>
                  <a:lnTo>
                    <a:pt x="484703" y="663541"/>
                  </a:lnTo>
                  <a:lnTo>
                    <a:pt x="489152" y="655289"/>
                  </a:lnTo>
                  <a:lnTo>
                    <a:pt x="493918" y="647354"/>
                  </a:lnTo>
                  <a:lnTo>
                    <a:pt x="498685" y="639737"/>
                  </a:lnTo>
                  <a:lnTo>
                    <a:pt x="504404" y="632437"/>
                  </a:lnTo>
                  <a:lnTo>
                    <a:pt x="509806" y="624820"/>
                  </a:lnTo>
                  <a:lnTo>
                    <a:pt x="515844" y="618154"/>
                  </a:lnTo>
                  <a:lnTo>
                    <a:pt x="522199" y="611489"/>
                  </a:lnTo>
                  <a:lnTo>
                    <a:pt x="528236" y="605776"/>
                  </a:lnTo>
                  <a:lnTo>
                    <a:pt x="534909" y="600063"/>
                  </a:lnTo>
                  <a:lnTo>
                    <a:pt x="541900" y="594667"/>
                  </a:lnTo>
                  <a:lnTo>
                    <a:pt x="548891" y="589907"/>
                  </a:lnTo>
                  <a:lnTo>
                    <a:pt x="556517" y="585463"/>
                  </a:lnTo>
                  <a:lnTo>
                    <a:pt x="564144" y="581020"/>
                  </a:lnTo>
                  <a:lnTo>
                    <a:pt x="571770" y="577211"/>
                  </a:lnTo>
                  <a:lnTo>
                    <a:pt x="579714" y="574354"/>
                  </a:lnTo>
                  <a:lnTo>
                    <a:pt x="587658" y="571498"/>
                  </a:lnTo>
                  <a:lnTo>
                    <a:pt x="595920" y="569276"/>
                  </a:lnTo>
                  <a:lnTo>
                    <a:pt x="604499" y="567372"/>
                  </a:lnTo>
                  <a:lnTo>
                    <a:pt x="612761" y="566420"/>
                  </a:lnTo>
                  <a:lnTo>
                    <a:pt x="621659" y="565468"/>
                  </a:lnTo>
                  <a:lnTo>
                    <a:pt x="630238" y="565150"/>
                  </a:lnTo>
                  <a:close/>
                  <a:moveTo>
                    <a:pt x="181836" y="158167"/>
                  </a:moveTo>
                  <a:lnTo>
                    <a:pt x="178980" y="158484"/>
                  </a:lnTo>
                  <a:lnTo>
                    <a:pt x="176441" y="159119"/>
                  </a:lnTo>
                  <a:lnTo>
                    <a:pt x="173902" y="160390"/>
                  </a:lnTo>
                  <a:lnTo>
                    <a:pt x="171681" y="161343"/>
                  </a:lnTo>
                  <a:lnTo>
                    <a:pt x="169459" y="162613"/>
                  </a:lnTo>
                  <a:lnTo>
                    <a:pt x="167238" y="163884"/>
                  </a:lnTo>
                  <a:lnTo>
                    <a:pt x="165651" y="165789"/>
                  </a:lnTo>
                  <a:lnTo>
                    <a:pt x="164065" y="167695"/>
                  </a:lnTo>
                  <a:lnTo>
                    <a:pt x="162478" y="169918"/>
                  </a:lnTo>
                  <a:lnTo>
                    <a:pt x="161209" y="171824"/>
                  </a:lnTo>
                  <a:lnTo>
                    <a:pt x="159939" y="174364"/>
                  </a:lnTo>
                  <a:lnTo>
                    <a:pt x="159305" y="176588"/>
                  </a:lnTo>
                  <a:lnTo>
                    <a:pt x="158352" y="179128"/>
                  </a:lnTo>
                  <a:lnTo>
                    <a:pt x="158035" y="181669"/>
                  </a:lnTo>
                  <a:lnTo>
                    <a:pt x="157718" y="184210"/>
                  </a:lnTo>
                  <a:lnTo>
                    <a:pt x="157718" y="1440334"/>
                  </a:lnTo>
                  <a:lnTo>
                    <a:pt x="158352" y="1447639"/>
                  </a:lnTo>
                  <a:lnTo>
                    <a:pt x="159622" y="1454944"/>
                  </a:lnTo>
                  <a:lnTo>
                    <a:pt x="161526" y="1463202"/>
                  </a:lnTo>
                  <a:lnTo>
                    <a:pt x="164065" y="1471142"/>
                  </a:lnTo>
                  <a:lnTo>
                    <a:pt x="167238" y="1479717"/>
                  </a:lnTo>
                  <a:lnTo>
                    <a:pt x="171363" y="1488610"/>
                  </a:lnTo>
                  <a:lnTo>
                    <a:pt x="175806" y="1497185"/>
                  </a:lnTo>
                  <a:lnTo>
                    <a:pt x="181201" y="1506078"/>
                  </a:lnTo>
                  <a:lnTo>
                    <a:pt x="187230" y="1514336"/>
                  </a:lnTo>
                  <a:lnTo>
                    <a:pt x="193577" y="1522594"/>
                  </a:lnTo>
                  <a:lnTo>
                    <a:pt x="200876" y="1530534"/>
                  </a:lnTo>
                  <a:lnTo>
                    <a:pt x="208492" y="1538156"/>
                  </a:lnTo>
                  <a:lnTo>
                    <a:pt x="216743" y="1545143"/>
                  </a:lnTo>
                  <a:lnTo>
                    <a:pt x="225629" y="1551178"/>
                  </a:lnTo>
                  <a:lnTo>
                    <a:pt x="230389" y="1554354"/>
                  </a:lnTo>
                  <a:lnTo>
                    <a:pt x="235149" y="1557212"/>
                  </a:lnTo>
                  <a:lnTo>
                    <a:pt x="239909" y="1559753"/>
                  </a:lnTo>
                  <a:lnTo>
                    <a:pt x="244669" y="1561976"/>
                  </a:lnTo>
                  <a:lnTo>
                    <a:pt x="1018979" y="1561976"/>
                  </a:lnTo>
                  <a:lnTo>
                    <a:pt x="1018979" y="1559436"/>
                  </a:lnTo>
                  <a:lnTo>
                    <a:pt x="1028182" y="1554354"/>
                  </a:lnTo>
                  <a:lnTo>
                    <a:pt x="1037068" y="1548637"/>
                  </a:lnTo>
                  <a:lnTo>
                    <a:pt x="1045636" y="1542603"/>
                  </a:lnTo>
                  <a:lnTo>
                    <a:pt x="1053252" y="1535298"/>
                  </a:lnTo>
                  <a:lnTo>
                    <a:pt x="1060551" y="1527993"/>
                  </a:lnTo>
                  <a:lnTo>
                    <a:pt x="1067532" y="1520370"/>
                  </a:lnTo>
                  <a:lnTo>
                    <a:pt x="1073879" y="1512113"/>
                  </a:lnTo>
                  <a:lnTo>
                    <a:pt x="1079908" y="1504173"/>
                  </a:lnTo>
                  <a:lnTo>
                    <a:pt x="1084986" y="1495597"/>
                  </a:lnTo>
                  <a:lnTo>
                    <a:pt x="1089429" y="1487022"/>
                  </a:lnTo>
                  <a:lnTo>
                    <a:pt x="1093554" y="1479082"/>
                  </a:lnTo>
                  <a:lnTo>
                    <a:pt x="1096728" y="1470507"/>
                  </a:lnTo>
                  <a:lnTo>
                    <a:pt x="1099266" y="1462884"/>
                  </a:lnTo>
                  <a:lnTo>
                    <a:pt x="1101170" y="1454626"/>
                  </a:lnTo>
                  <a:lnTo>
                    <a:pt x="1102122" y="1447321"/>
                  </a:lnTo>
                  <a:lnTo>
                    <a:pt x="1102757" y="1440334"/>
                  </a:lnTo>
                  <a:lnTo>
                    <a:pt x="1102757" y="184210"/>
                  </a:lnTo>
                  <a:lnTo>
                    <a:pt x="1102122" y="181669"/>
                  </a:lnTo>
                  <a:lnTo>
                    <a:pt x="1101805" y="179128"/>
                  </a:lnTo>
                  <a:lnTo>
                    <a:pt x="1101170" y="176588"/>
                  </a:lnTo>
                  <a:lnTo>
                    <a:pt x="1100536" y="174364"/>
                  </a:lnTo>
                  <a:lnTo>
                    <a:pt x="1099266" y="171824"/>
                  </a:lnTo>
                  <a:lnTo>
                    <a:pt x="1097997" y="169918"/>
                  </a:lnTo>
                  <a:lnTo>
                    <a:pt x="1096410" y="167695"/>
                  </a:lnTo>
                  <a:lnTo>
                    <a:pt x="1094824" y="165789"/>
                  </a:lnTo>
                  <a:lnTo>
                    <a:pt x="1092919" y="163884"/>
                  </a:lnTo>
                  <a:lnTo>
                    <a:pt x="1090698" y="162613"/>
                  </a:lnTo>
                  <a:lnTo>
                    <a:pt x="1088794" y="161343"/>
                  </a:lnTo>
                  <a:lnTo>
                    <a:pt x="1086573" y="160390"/>
                  </a:lnTo>
                  <a:lnTo>
                    <a:pt x="1083716" y="159119"/>
                  </a:lnTo>
                  <a:lnTo>
                    <a:pt x="1081178" y="158484"/>
                  </a:lnTo>
                  <a:lnTo>
                    <a:pt x="1078639" y="158167"/>
                  </a:lnTo>
                  <a:lnTo>
                    <a:pt x="1076100" y="158167"/>
                  </a:lnTo>
                  <a:lnTo>
                    <a:pt x="184374" y="158167"/>
                  </a:lnTo>
                  <a:lnTo>
                    <a:pt x="181836" y="158167"/>
                  </a:lnTo>
                  <a:close/>
                  <a:moveTo>
                    <a:pt x="1414463" y="157162"/>
                  </a:moveTo>
                  <a:lnTo>
                    <a:pt x="2153497" y="157162"/>
                  </a:lnTo>
                  <a:lnTo>
                    <a:pt x="2161123" y="157162"/>
                  </a:lnTo>
                  <a:lnTo>
                    <a:pt x="2169066" y="158114"/>
                  </a:lnTo>
                  <a:lnTo>
                    <a:pt x="2176374" y="158749"/>
                  </a:lnTo>
                  <a:lnTo>
                    <a:pt x="2183364" y="160337"/>
                  </a:lnTo>
                  <a:lnTo>
                    <a:pt x="2190671" y="161924"/>
                  </a:lnTo>
                  <a:lnTo>
                    <a:pt x="2197661" y="163829"/>
                  </a:lnTo>
                  <a:lnTo>
                    <a:pt x="2204651" y="166052"/>
                  </a:lnTo>
                  <a:lnTo>
                    <a:pt x="2211324" y="168909"/>
                  </a:lnTo>
                  <a:lnTo>
                    <a:pt x="2217996" y="172084"/>
                  </a:lnTo>
                  <a:lnTo>
                    <a:pt x="2224350" y="174942"/>
                  </a:lnTo>
                  <a:lnTo>
                    <a:pt x="2230387" y="178752"/>
                  </a:lnTo>
                  <a:lnTo>
                    <a:pt x="2236424" y="182562"/>
                  </a:lnTo>
                  <a:lnTo>
                    <a:pt x="2242461" y="186689"/>
                  </a:lnTo>
                  <a:lnTo>
                    <a:pt x="2247862" y="191134"/>
                  </a:lnTo>
                  <a:lnTo>
                    <a:pt x="2253264" y="195579"/>
                  </a:lnTo>
                  <a:lnTo>
                    <a:pt x="2258665" y="200659"/>
                  </a:lnTo>
                  <a:lnTo>
                    <a:pt x="2263431" y="206057"/>
                  </a:lnTo>
                  <a:lnTo>
                    <a:pt x="2268197" y="211137"/>
                  </a:lnTo>
                  <a:lnTo>
                    <a:pt x="2272645" y="216852"/>
                  </a:lnTo>
                  <a:lnTo>
                    <a:pt x="2276776" y="222567"/>
                  </a:lnTo>
                  <a:lnTo>
                    <a:pt x="2280270" y="228917"/>
                  </a:lnTo>
                  <a:lnTo>
                    <a:pt x="2284083" y="234949"/>
                  </a:lnTo>
                  <a:lnTo>
                    <a:pt x="2287261" y="241299"/>
                  </a:lnTo>
                  <a:lnTo>
                    <a:pt x="2290438" y="247967"/>
                  </a:lnTo>
                  <a:lnTo>
                    <a:pt x="2292980" y="254634"/>
                  </a:lnTo>
                  <a:lnTo>
                    <a:pt x="2295204" y="261619"/>
                  </a:lnTo>
                  <a:lnTo>
                    <a:pt x="2297428" y="268604"/>
                  </a:lnTo>
                  <a:lnTo>
                    <a:pt x="2298699" y="275589"/>
                  </a:lnTo>
                  <a:lnTo>
                    <a:pt x="2300287" y="282892"/>
                  </a:lnTo>
                  <a:lnTo>
                    <a:pt x="2300923" y="290512"/>
                  </a:lnTo>
                  <a:lnTo>
                    <a:pt x="2301876" y="297814"/>
                  </a:lnTo>
                  <a:lnTo>
                    <a:pt x="2301876" y="305434"/>
                  </a:lnTo>
                  <a:lnTo>
                    <a:pt x="2301876" y="1484630"/>
                  </a:lnTo>
                  <a:lnTo>
                    <a:pt x="2301876" y="1497013"/>
                  </a:lnTo>
                  <a:lnTo>
                    <a:pt x="2300923" y="1509078"/>
                  </a:lnTo>
                  <a:lnTo>
                    <a:pt x="2299652" y="1521143"/>
                  </a:lnTo>
                  <a:lnTo>
                    <a:pt x="2298063" y="1533208"/>
                  </a:lnTo>
                  <a:lnTo>
                    <a:pt x="2295839" y="1544638"/>
                  </a:lnTo>
                  <a:lnTo>
                    <a:pt x="2292980" y="1555433"/>
                  </a:lnTo>
                  <a:lnTo>
                    <a:pt x="2289802" y="1566545"/>
                  </a:lnTo>
                  <a:lnTo>
                    <a:pt x="2285990" y="1577340"/>
                  </a:lnTo>
                  <a:lnTo>
                    <a:pt x="2281859" y="1587500"/>
                  </a:lnTo>
                  <a:lnTo>
                    <a:pt x="2277093" y="1597660"/>
                  </a:lnTo>
                  <a:lnTo>
                    <a:pt x="2271374" y="1607503"/>
                  </a:lnTo>
                  <a:lnTo>
                    <a:pt x="2265655" y="1616710"/>
                  </a:lnTo>
                  <a:lnTo>
                    <a:pt x="2259300" y="1625918"/>
                  </a:lnTo>
                  <a:lnTo>
                    <a:pt x="2252310" y="1634808"/>
                  </a:lnTo>
                  <a:lnTo>
                    <a:pt x="2244685" y="1643063"/>
                  </a:lnTo>
                  <a:lnTo>
                    <a:pt x="2236424" y="1651000"/>
                  </a:lnTo>
                  <a:lnTo>
                    <a:pt x="2227846" y="1658938"/>
                  </a:lnTo>
                  <a:lnTo>
                    <a:pt x="2218631" y="1665923"/>
                  </a:lnTo>
                  <a:lnTo>
                    <a:pt x="2208782" y="1672908"/>
                  </a:lnTo>
                  <a:lnTo>
                    <a:pt x="2198297" y="1678940"/>
                  </a:lnTo>
                  <a:lnTo>
                    <a:pt x="2187494" y="1684973"/>
                  </a:lnTo>
                  <a:lnTo>
                    <a:pt x="2176056" y="1690370"/>
                  </a:lnTo>
                  <a:lnTo>
                    <a:pt x="2163664" y="1695450"/>
                  </a:lnTo>
                  <a:lnTo>
                    <a:pt x="2150955" y="1700213"/>
                  </a:lnTo>
                  <a:lnTo>
                    <a:pt x="2137611" y="1704023"/>
                  </a:lnTo>
                  <a:lnTo>
                    <a:pt x="2123631" y="1707515"/>
                  </a:lnTo>
                  <a:lnTo>
                    <a:pt x="2108698" y="1710373"/>
                  </a:lnTo>
                  <a:lnTo>
                    <a:pt x="2093764" y="1712913"/>
                  </a:lnTo>
                  <a:lnTo>
                    <a:pt x="2077878" y="1715135"/>
                  </a:lnTo>
                  <a:lnTo>
                    <a:pt x="2061038" y="1716405"/>
                  </a:lnTo>
                  <a:lnTo>
                    <a:pt x="2044199" y="1717358"/>
                  </a:lnTo>
                  <a:lnTo>
                    <a:pt x="2026406" y="1717675"/>
                  </a:lnTo>
                  <a:lnTo>
                    <a:pt x="1563159" y="1717675"/>
                  </a:lnTo>
                  <a:lnTo>
                    <a:pt x="1551721" y="1717358"/>
                  </a:lnTo>
                  <a:lnTo>
                    <a:pt x="1540601" y="1716723"/>
                  </a:lnTo>
                  <a:lnTo>
                    <a:pt x="1529163" y="1715453"/>
                  </a:lnTo>
                  <a:lnTo>
                    <a:pt x="1518042" y="1714500"/>
                  </a:lnTo>
                  <a:lnTo>
                    <a:pt x="1506922" y="1712913"/>
                  </a:lnTo>
                  <a:lnTo>
                    <a:pt x="1495801" y="1710690"/>
                  </a:lnTo>
                  <a:lnTo>
                    <a:pt x="1485634" y="1709103"/>
                  </a:lnTo>
                  <a:lnTo>
                    <a:pt x="1475149" y="1706880"/>
                  </a:lnTo>
                  <a:lnTo>
                    <a:pt x="1456085" y="1701800"/>
                  </a:lnTo>
                  <a:lnTo>
                    <a:pt x="1439246" y="1697038"/>
                  </a:lnTo>
                  <a:lnTo>
                    <a:pt x="1424948" y="1692593"/>
                  </a:lnTo>
                  <a:lnTo>
                    <a:pt x="1414463" y="1688783"/>
                  </a:lnTo>
                  <a:lnTo>
                    <a:pt x="1414463" y="1342708"/>
                  </a:lnTo>
                  <a:lnTo>
                    <a:pt x="1416687" y="1347470"/>
                  </a:lnTo>
                  <a:lnTo>
                    <a:pt x="1419229" y="1352233"/>
                  </a:lnTo>
                  <a:lnTo>
                    <a:pt x="1422088" y="1357630"/>
                  </a:lnTo>
                  <a:lnTo>
                    <a:pt x="1425583" y="1362393"/>
                  </a:lnTo>
                  <a:lnTo>
                    <a:pt x="1429078" y="1367473"/>
                  </a:lnTo>
                  <a:lnTo>
                    <a:pt x="1433209" y="1372235"/>
                  </a:lnTo>
                  <a:lnTo>
                    <a:pt x="1437657" y="1376998"/>
                  </a:lnTo>
                  <a:lnTo>
                    <a:pt x="1442105" y="1381760"/>
                  </a:lnTo>
                  <a:lnTo>
                    <a:pt x="1446871" y="1386523"/>
                  </a:lnTo>
                  <a:lnTo>
                    <a:pt x="1451637" y="1390968"/>
                  </a:lnTo>
                  <a:lnTo>
                    <a:pt x="1456721" y="1395413"/>
                  </a:lnTo>
                  <a:lnTo>
                    <a:pt x="1462440" y="1399540"/>
                  </a:lnTo>
                  <a:lnTo>
                    <a:pt x="1467523" y="1403350"/>
                  </a:lnTo>
                  <a:lnTo>
                    <a:pt x="1472925" y="1406525"/>
                  </a:lnTo>
                  <a:lnTo>
                    <a:pt x="1478644" y="1410018"/>
                  </a:lnTo>
                  <a:lnTo>
                    <a:pt x="1484045" y="1412558"/>
                  </a:lnTo>
                  <a:lnTo>
                    <a:pt x="1484045" y="1413510"/>
                  </a:lnTo>
                  <a:lnTo>
                    <a:pt x="2108062" y="1413510"/>
                  </a:lnTo>
                  <a:lnTo>
                    <a:pt x="2108062" y="1410335"/>
                  </a:lnTo>
                  <a:lnTo>
                    <a:pt x="2115370" y="1406208"/>
                  </a:lnTo>
                  <a:lnTo>
                    <a:pt x="2122360" y="1401763"/>
                  </a:lnTo>
                  <a:lnTo>
                    <a:pt x="2129032" y="1396683"/>
                  </a:lnTo>
                  <a:lnTo>
                    <a:pt x="2135387" y="1390968"/>
                  </a:lnTo>
                  <a:lnTo>
                    <a:pt x="2141106" y="1385253"/>
                  </a:lnTo>
                  <a:lnTo>
                    <a:pt x="2146825" y="1378903"/>
                  </a:lnTo>
                  <a:lnTo>
                    <a:pt x="2151909" y="1372235"/>
                  </a:lnTo>
                  <a:lnTo>
                    <a:pt x="2156357" y="1365568"/>
                  </a:lnTo>
                  <a:lnTo>
                    <a:pt x="2160805" y="1358900"/>
                  </a:lnTo>
                  <a:lnTo>
                    <a:pt x="2163982" y="1352233"/>
                  </a:lnTo>
                  <a:lnTo>
                    <a:pt x="2167477" y="1345883"/>
                  </a:lnTo>
                  <a:lnTo>
                    <a:pt x="2170019" y="1339215"/>
                  </a:lnTo>
                  <a:lnTo>
                    <a:pt x="2172243" y="1332865"/>
                  </a:lnTo>
                  <a:lnTo>
                    <a:pt x="2173832" y="1326515"/>
                  </a:lnTo>
                  <a:lnTo>
                    <a:pt x="2174467" y="1320800"/>
                  </a:lnTo>
                  <a:lnTo>
                    <a:pt x="2174785" y="1315085"/>
                  </a:lnTo>
                  <a:lnTo>
                    <a:pt x="2174785" y="305434"/>
                  </a:lnTo>
                  <a:lnTo>
                    <a:pt x="2174467" y="301307"/>
                  </a:lnTo>
                  <a:lnTo>
                    <a:pt x="2172879" y="297497"/>
                  </a:lnTo>
                  <a:lnTo>
                    <a:pt x="2171290" y="293687"/>
                  </a:lnTo>
                  <a:lnTo>
                    <a:pt x="2168430" y="290829"/>
                  </a:lnTo>
                  <a:lnTo>
                    <a:pt x="2165571" y="288289"/>
                  </a:lnTo>
                  <a:lnTo>
                    <a:pt x="2162076" y="286067"/>
                  </a:lnTo>
                  <a:lnTo>
                    <a:pt x="2157945" y="284797"/>
                  </a:lnTo>
                  <a:lnTo>
                    <a:pt x="2153497" y="284479"/>
                  </a:lnTo>
                  <a:lnTo>
                    <a:pt x="1414463" y="284479"/>
                  </a:lnTo>
                  <a:lnTo>
                    <a:pt x="1414463" y="157162"/>
                  </a:lnTo>
                  <a:close/>
                  <a:moveTo>
                    <a:pt x="184374" y="0"/>
                  </a:moveTo>
                  <a:lnTo>
                    <a:pt x="1076100" y="0"/>
                  </a:lnTo>
                  <a:lnTo>
                    <a:pt x="1085621" y="317"/>
                  </a:lnTo>
                  <a:lnTo>
                    <a:pt x="1094824" y="953"/>
                  </a:lnTo>
                  <a:lnTo>
                    <a:pt x="1104026" y="1905"/>
                  </a:lnTo>
                  <a:lnTo>
                    <a:pt x="1113229" y="3494"/>
                  </a:lnTo>
                  <a:lnTo>
                    <a:pt x="1122115" y="5717"/>
                  </a:lnTo>
                  <a:lnTo>
                    <a:pt x="1131000" y="8258"/>
                  </a:lnTo>
                  <a:lnTo>
                    <a:pt x="1139568" y="11434"/>
                  </a:lnTo>
                  <a:lnTo>
                    <a:pt x="1147502" y="14610"/>
                  </a:lnTo>
                  <a:lnTo>
                    <a:pt x="1156070" y="18421"/>
                  </a:lnTo>
                  <a:lnTo>
                    <a:pt x="1163686" y="22232"/>
                  </a:lnTo>
                  <a:lnTo>
                    <a:pt x="1171620" y="26679"/>
                  </a:lnTo>
                  <a:lnTo>
                    <a:pt x="1178919" y="31443"/>
                  </a:lnTo>
                  <a:lnTo>
                    <a:pt x="1186217" y="36842"/>
                  </a:lnTo>
                  <a:lnTo>
                    <a:pt x="1193199" y="42241"/>
                  </a:lnTo>
                  <a:lnTo>
                    <a:pt x="1199863" y="47640"/>
                  </a:lnTo>
                  <a:lnTo>
                    <a:pt x="1206210" y="53993"/>
                  </a:lnTo>
                  <a:lnTo>
                    <a:pt x="1212557" y="60345"/>
                  </a:lnTo>
                  <a:lnTo>
                    <a:pt x="1218269" y="67014"/>
                  </a:lnTo>
                  <a:lnTo>
                    <a:pt x="1223981" y="74002"/>
                  </a:lnTo>
                  <a:lnTo>
                    <a:pt x="1229058" y="81306"/>
                  </a:lnTo>
                  <a:lnTo>
                    <a:pt x="1233818" y="88611"/>
                  </a:lnTo>
                  <a:lnTo>
                    <a:pt x="1238261" y="96551"/>
                  </a:lnTo>
                  <a:lnTo>
                    <a:pt x="1242387" y="104492"/>
                  </a:lnTo>
                  <a:lnTo>
                    <a:pt x="1245877" y="112749"/>
                  </a:lnTo>
                  <a:lnTo>
                    <a:pt x="1249368" y="121325"/>
                  </a:lnTo>
                  <a:lnTo>
                    <a:pt x="1252224" y="129582"/>
                  </a:lnTo>
                  <a:lnTo>
                    <a:pt x="1254446" y="138475"/>
                  </a:lnTo>
                  <a:lnTo>
                    <a:pt x="1256667" y="147368"/>
                  </a:lnTo>
                  <a:lnTo>
                    <a:pt x="1258254" y="156261"/>
                  </a:lnTo>
                  <a:lnTo>
                    <a:pt x="1259523" y="165472"/>
                  </a:lnTo>
                  <a:lnTo>
                    <a:pt x="1259840" y="175000"/>
                  </a:lnTo>
                  <a:lnTo>
                    <a:pt x="1260475" y="184210"/>
                  </a:lnTo>
                  <a:lnTo>
                    <a:pt x="1260475" y="1651541"/>
                  </a:lnTo>
                  <a:lnTo>
                    <a:pt x="1259840" y="1667103"/>
                  </a:lnTo>
                  <a:lnTo>
                    <a:pt x="1259206" y="1682348"/>
                  </a:lnTo>
                  <a:lnTo>
                    <a:pt x="1257936" y="1696958"/>
                  </a:lnTo>
                  <a:lnTo>
                    <a:pt x="1255715" y="1711886"/>
                  </a:lnTo>
                  <a:lnTo>
                    <a:pt x="1252542" y="1725860"/>
                  </a:lnTo>
                  <a:lnTo>
                    <a:pt x="1249368" y="1739835"/>
                  </a:lnTo>
                  <a:lnTo>
                    <a:pt x="1245243" y="1753492"/>
                  </a:lnTo>
                  <a:lnTo>
                    <a:pt x="1240483" y="1766831"/>
                  </a:lnTo>
                  <a:lnTo>
                    <a:pt x="1235405" y="1779535"/>
                  </a:lnTo>
                  <a:lnTo>
                    <a:pt x="1229376" y="1792239"/>
                  </a:lnTo>
                  <a:lnTo>
                    <a:pt x="1222712" y="1804308"/>
                  </a:lnTo>
                  <a:lnTo>
                    <a:pt x="1215413" y="1816060"/>
                  </a:lnTo>
                  <a:lnTo>
                    <a:pt x="1207162" y="1827493"/>
                  </a:lnTo>
                  <a:lnTo>
                    <a:pt x="1198594" y="1838292"/>
                  </a:lnTo>
                  <a:lnTo>
                    <a:pt x="1189391" y="1848773"/>
                  </a:lnTo>
                  <a:lnTo>
                    <a:pt x="1179236" y="1858619"/>
                  </a:lnTo>
                  <a:lnTo>
                    <a:pt x="1168129" y="1868147"/>
                  </a:lnTo>
                  <a:lnTo>
                    <a:pt x="1156705" y="1877040"/>
                  </a:lnTo>
                  <a:lnTo>
                    <a:pt x="1144646" y="1885615"/>
                  </a:lnTo>
                  <a:lnTo>
                    <a:pt x="1131635" y="1893555"/>
                  </a:lnTo>
                  <a:lnTo>
                    <a:pt x="1117989" y="1900860"/>
                  </a:lnTo>
                  <a:lnTo>
                    <a:pt x="1103709" y="1907530"/>
                  </a:lnTo>
                  <a:lnTo>
                    <a:pt x="1088794" y="1913882"/>
                  </a:lnTo>
                  <a:lnTo>
                    <a:pt x="1072927" y="1919599"/>
                  </a:lnTo>
                  <a:lnTo>
                    <a:pt x="1056108" y="1924680"/>
                  </a:lnTo>
                  <a:lnTo>
                    <a:pt x="1038654" y="1929127"/>
                  </a:lnTo>
                  <a:lnTo>
                    <a:pt x="1020566" y="1932620"/>
                  </a:lnTo>
                  <a:lnTo>
                    <a:pt x="1001526" y="1936114"/>
                  </a:lnTo>
                  <a:lnTo>
                    <a:pt x="981851" y="1938337"/>
                  </a:lnTo>
                  <a:lnTo>
                    <a:pt x="961541" y="1940243"/>
                  </a:lnTo>
                  <a:lnTo>
                    <a:pt x="940279" y="1941196"/>
                  </a:lnTo>
                  <a:lnTo>
                    <a:pt x="918065" y="1941513"/>
                  </a:lnTo>
                  <a:lnTo>
                    <a:pt x="342410" y="1941513"/>
                  </a:lnTo>
                  <a:lnTo>
                    <a:pt x="321148" y="1941196"/>
                  </a:lnTo>
                  <a:lnTo>
                    <a:pt x="300839" y="1940243"/>
                  </a:lnTo>
                  <a:lnTo>
                    <a:pt x="280846" y="1938337"/>
                  </a:lnTo>
                  <a:lnTo>
                    <a:pt x="261806" y="1936114"/>
                  </a:lnTo>
                  <a:lnTo>
                    <a:pt x="242765" y="1932938"/>
                  </a:lnTo>
                  <a:lnTo>
                    <a:pt x="225311" y="1929444"/>
                  </a:lnTo>
                  <a:lnTo>
                    <a:pt x="208175" y="1924998"/>
                  </a:lnTo>
                  <a:lnTo>
                    <a:pt x="191673" y="1920234"/>
                  </a:lnTo>
                  <a:lnTo>
                    <a:pt x="175806" y="1914517"/>
                  </a:lnTo>
                  <a:lnTo>
                    <a:pt x="160574" y="1908800"/>
                  </a:lnTo>
                  <a:lnTo>
                    <a:pt x="146294" y="1902130"/>
                  </a:lnTo>
                  <a:lnTo>
                    <a:pt x="132648" y="1894825"/>
                  </a:lnTo>
                  <a:lnTo>
                    <a:pt x="119954" y="1886885"/>
                  </a:lnTo>
                  <a:lnTo>
                    <a:pt x="107261" y="1878628"/>
                  </a:lnTo>
                  <a:lnTo>
                    <a:pt x="95836" y="1869735"/>
                  </a:lnTo>
                  <a:lnTo>
                    <a:pt x="84730" y="1860524"/>
                  </a:lnTo>
                  <a:lnTo>
                    <a:pt x="74575" y="1850361"/>
                  </a:lnTo>
                  <a:lnTo>
                    <a:pt x="64737" y="1840198"/>
                  </a:lnTo>
                  <a:lnTo>
                    <a:pt x="55534" y="1829399"/>
                  </a:lnTo>
                  <a:lnTo>
                    <a:pt x="47601" y="1817965"/>
                  </a:lnTo>
                  <a:lnTo>
                    <a:pt x="39985" y="1806532"/>
                  </a:lnTo>
                  <a:lnTo>
                    <a:pt x="32686" y="1794463"/>
                  </a:lnTo>
                  <a:lnTo>
                    <a:pt x="26656" y="1781758"/>
                  </a:lnTo>
                  <a:lnTo>
                    <a:pt x="20944" y="1768419"/>
                  </a:lnTo>
                  <a:lnTo>
                    <a:pt x="16184" y="1755397"/>
                  </a:lnTo>
                  <a:lnTo>
                    <a:pt x="11741" y="1741740"/>
                  </a:lnTo>
                  <a:lnTo>
                    <a:pt x="8251" y="1727131"/>
                  </a:lnTo>
                  <a:lnTo>
                    <a:pt x="5077" y="1712838"/>
                  </a:lnTo>
                  <a:lnTo>
                    <a:pt x="2856" y="1698229"/>
                  </a:lnTo>
                  <a:lnTo>
                    <a:pt x="1269" y="1682984"/>
                  </a:lnTo>
                  <a:lnTo>
                    <a:pt x="317" y="1667421"/>
                  </a:lnTo>
                  <a:lnTo>
                    <a:pt x="0" y="1651541"/>
                  </a:lnTo>
                  <a:lnTo>
                    <a:pt x="0" y="184210"/>
                  </a:lnTo>
                  <a:lnTo>
                    <a:pt x="0" y="175000"/>
                  </a:lnTo>
                  <a:lnTo>
                    <a:pt x="634" y="165472"/>
                  </a:lnTo>
                  <a:lnTo>
                    <a:pt x="1904" y="156261"/>
                  </a:lnTo>
                  <a:lnTo>
                    <a:pt x="3808" y="147368"/>
                  </a:lnTo>
                  <a:lnTo>
                    <a:pt x="6029" y="138475"/>
                  </a:lnTo>
                  <a:lnTo>
                    <a:pt x="8251" y="129582"/>
                  </a:lnTo>
                  <a:lnTo>
                    <a:pt x="11107" y="121325"/>
                  </a:lnTo>
                  <a:lnTo>
                    <a:pt x="14280" y="112749"/>
                  </a:lnTo>
                  <a:lnTo>
                    <a:pt x="18088" y="104492"/>
                  </a:lnTo>
                  <a:lnTo>
                    <a:pt x="22214" y="96551"/>
                  </a:lnTo>
                  <a:lnTo>
                    <a:pt x="26656" y="88611"/>
                  </a:lnTo>
                  <a:lnTo>
                    <a:pt x="31416" y="81306"/>
                  </a:lnTo>
                  <a:lnTo>
                    <a:pt x="36494" y="74002"/>
                  </a:lnTo>
                  <a:lnTo>
                    <a:pt x="41889" y="67014"/>
                  </a:lnTo>
                  <a:lnTo>
                    <a:pt x="47918" y="60345"/>
                  </a:lnTo>
                  <a:lnTo>
                    <a:pt x="53948" y="53993"/>
                  </a:lnTo>
                  <a:lnTo>
                    <a:pt x="60612" y="47640"/>
                  </a:lnTo>
                  <a:lnTo>
                    <a:pt x="66959" y="42241"/>
                  </a:lnTo>
                  <a:lnTo>
                    <a:pt x="74257" y="36842"/>
                  </a:lnTo>
                  <a:lnTo>
                    <a:pt x="81556" y="31443"/>
                  </a:lnTo>
                  <a:lnTo>
                    <a:pt x="88855" y="26679"/>
                  </a:lnTo>
                  <a:lnTo>
                    <a:pt x="96471" y="22232"/>
                  </a:lnTo>
                  <a:lnTo>
                    <a:pt x="104405" y="18421"/>
                  </a:lnTo>
                  <a:lnTo>
                    <a:pt x="112338" y="14610"/>
                  </a:lnTo>
                  <a:lnTo>
                    <a:pt x="120906" y="11434"/>
                  </a:lnTo>
                  <a:lnTo>
                    <a:pt x="129475" y="8258"/>
                  </a:lnTo>
                  <a:lnTo>
                    <a:pt x="138360" y="5717"/>
                  </a:lnTo>
                  <a:lnTo>
                    <a:pt x="146928" y="3494"/>
                  </a:lnTo>
                  <a:lnTo>
                    <a:pt x="156131" y="1905"/>
                  </a:lnTo>
                  <a:lnTo>
                    <a:pt x="165651" y="953"/>
                  </a:lnTo>
                  <a:lnTo>
                    <a:pt x="174854" y="317"/>
                  </a:lnTo>
                  <a:lnTo>
                    <a:pt x="18437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="ctr">
              <a:normAutofit/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015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1410140" y="1823672"/>
            <a:ext cx="2024333" cy="809733"/>
            <a:chOff x="818583" y="1644226"/>
            <a:chExt cx="1602178" cy="640871"/>
          </a:xfrm>
        </p:grpSpPr>
        <p:sp>
          <p:nvSpPr>
            <p:cNvPr id="29" name="任意多边形 28"/>
            <p:cNvSpPr/>
            <p:nvPr/>
          </p:nvSpPr>
          <p:spPr>
            <a:xfrm>
              <a:off x="818583" y="1644226"/>
              <a:ext cx="1602178" cy="640871"/>
            </a:xfrm>
            <a:custGeom>
              <a:avLst/>
              <a:gdLst>
                <a:gd name="connsiteX0" fmla="*/ 0 w 1602178"/>
                <a:gd name="connsiteY0" fmla="*/ 0 h 640871"/>
                <a:gd name="connsiteX1" fmla="*/ 1281743 w 1602178"/>
                <a:gd name="connsiteY1" fmla="*/ 0 h 640871"/>
                <a:gd name="connsiteX2" fmla="*/ 1602178 w 1602178"/>
                <a:gd name="connsiteY2" fmla="*/ 320436 h 640871"/>
                <a:gd name="connsiteX3" fmla="*/ 1281743 w 1602178"/>
                <a:gd name="connsiteY3" fmla="*/ 640871 h 640871"/>
                <a:gd name="connsiteX4" fmla="*/ 0 w 1602178"/>
                <a:gd name="connsiteY4" fmla="*/ 640871 h 640871"/>
                <a:gd name="connsiteX5" fmla="*/ 320436 w 1602178"/>
                <a:gd name="connsiteY5" fmla="*/ 320436 h 640871"/>
                <a:gd name="connsiteX6" fmla="*/ 0 w 1602178"/>
                <a:gd name="connsiteY6" fmla="*/ 0 h 6408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02178" h="640871">
                  <a:moveTo>
                    <a:pt x="0" y="0"/>
                  </a:moveTo>
                  <a:lnTo>
                    <a:pt x="1281743" y="0"/>
                  </a:lnTo>
                  <a:lnTo>
                    <a:pt x="1602178" y="320436"/>
                  </a:lnTo>
                  <a:lnTo>
                    <a:pt x="1281743" y="640871"/>
                  </a:lnTo>
                  <a:lnTo>
                    <a:pt x="0" y="640871"/>
                  </a:lnTo>
                  <a:lnTo>
                    <a:pt x="320436" y="320436"/>
                  </a:lnTo>
                  <a:lnTo>
                    <a:pt x="0" y="0"/>
                  </a:lnTo>
                  <a:close/>
                </a:path>
              </a:pathLst>
            </a:custGeom>
            <a:blipFill dpi="0" rotWithShape="1">
              <a:blip r:embed="rId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spcFirstLastPara="0" vert="horz" wrap="square" lIns="330596" tIns="5080" rIns="320435" bIns="5080" numCol="1" spcCol="1270" anchor="ctr" anchorCtr="0">
              <a:noAutofit/>
            </a:bodyPr>
            <a:lstStyle/>
            <a:p>
              <a:pPr marL="0" marR="0" lvl="0" indent="0" algn="ctr" defTabSz="35560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defRPr/>
              </a:pPr>
              <a:endParaRPr kumimoji="0" lang="en-US" sz="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endParaRPr>
            </a:p>
            <a:p>
              <a:pPr marL="0" marR="0" lvl="0" indent="0" algn="ctr" defTabSz="35560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defRPr/>
              </a:pPr>
              <a:endParaRPr kumimoji="0" lang="en-US" sz="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endParaRPr>
            </a:p>
            <a:p>
              <a:pPr marL="0" marR="0" lvl="0" indent="0" algn="ctr" defTabSz="35560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9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+mn-cs"/>
                </a:rPr>
                <a:t>添加文字</a:t>
              </a:r>
              <a:endParaRPr kumimoji="0" lang="en-US" sz="9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30" name="MH_Other_10"/>
            <p:cNvSpPr/>
            <p:nvPr>
              <p:custDataLst>
                <p:tags r:id="rId2"/>
              </p:custDataLst>
            </p:nvPr>
          </p:nvSpPr>
          <p:spPr>
            <a:xfrm>
              <a:off x="1528025" y="1710039"/>
              <a:ext cx="238959" cy="287837"/>
            </a:xfrm>
            <a:custGeom>
              <a:avLst/>
              <a:gdLst/>
              <a:ahLst/>
              <a:cxnLst/>
              <a:rect l="l" t="t" r="r" b="b"/>
              <a:pathLst>
                <a:path w="1674290" h="2018114">
                  <a:moveTo>
                    <a:pt x="307141" y="691642"/>
                  </a:moveTo>
                  <a:lnTo>
                    <a:pt x="1378912" y="691642"/>
                  </a:lnTo>
                  <a:lnTo>
                    <a:pt x="1369387" y="1458335"/>
                  </a:lnTo>
                  <a:cubicBezTo>
                    <a:pt x="1369387" y="1541769"/>
                    <a:pt x="1301750" y="1609406"/>
                    <a:pt x="1218316" y="1609406"/>
                  </a:cubicBezTo>
                  <a:lnTo>
                    <a:pt x="1158892" y="1609406"/>
                  </a:lnTo>
                  <a:lnTo>
                    <a:pt x="1158892" y="1898352"/>
                  </a:lnTo>
                  <a:cubicBezTo>
                    <a:pt x="1158892" y="1964495"/>
                    <a:pt x="1105273" y="2018114"/>
                    <a:pt x="1039130" y="2018114"/>
                  </a:cubicBezTo>
                  <a:cubicBezTo>
                    <a:pt x="972987" y="2018114"/>
                    <a:pt x="919368" y="1964495"/>
                    <a:pt x="919368" y="1898352"/>
                  </a:cubicBezTo>
                  <a:lnTo>
                    <a:pt x="919368" y="1609406"/>
                  </a:lnTo>
                  <a:lnTo>
                    <a:pt x="765901" y="1609406"/>
                  </a:lnTo>
                  <a:lnTo>
                    <a:pt x="765901" y="1898351"/>
                  </a:lnTo>
                  <a:cubicBezTo>
                    <a:pt x="765901" y="1964494"/>
                    <a:pt x="712282" y="2018113"/>
                    <a:pt x="646139" y="2018113"/>
                  </a:cubicBezTo>
                  <a:cubicBezTo>
                    <a:pt x="579996" y="2018113"/>
                    <a:pt x="526377" y="1964494"/>
                    <a:pt x="526377" y="1898351"/>
                  </a:cubicBezTo>
                  <a:lnTo>
                    <a:pt x="526377" y="1609406"/>
                  </a:lnTo>
                  <a:lnTo>
                    <a:pt x="458213" y="1609406"/>
                  </a:lnTo>
                  <a:cubicBezTo>
                    <a:pt x="374779" y="1609406"/>
                    <a:pt x="307141" y="1541769"/>
                    <a:pt x="307141" y="1458335"/>
                  </a:cubicBezTo>
                  <a:lnTo>
                    <a:pt x="307141" y="1156202"/>
                  </a:lnTo>
                  <a:lnTo>
                    <a:pt x="307141" y="854070"/>
                  </a:lnTo>
                  <a:close/>
                  <a:moveTo>
                    <a:pt x="1554528" y="683951"/>
                  </a:moveTo>
                  <a:cubicBezTo>
                    <a:pt x="1620671" y="683951"/>
                    <a:pt x="1674290" y="737570"/>
                    <a:pt x="1674290" y="803713"/>
                  </a:cubicBezTo>
                  <a:lnTo>
                    <a:pt x="1674290" y="1299148"/>
                  </a:lnTo>
                  <a:cubicBezTo>
                    <a:pt x="1674290" y="1365291"/>
                    <a:pt x="1620671" y="1418910"/>
                    <a:pt x="1554528" y="1418910"/>
                  </a:cubicBezTo>
                  <a:cubicBezTo>
                    <a:pt x="1488385" y="1418910"/>
                    <a:pt x="1434766" y="1365291"/>
                    <a:pt x="1434766" y="1299148"/>
                  </a:cubicBezTo>
                  <a:lnTo>
                    <a:pt x="1434766" y="803713"/>
                  </a:lnTo>
                  <a:cubicBezTo>
                    <a:pt x="1434766" y="737570"/>
                    <a:pt x="1488385" y="683951"/>
                    <a:pt x="1554528" y="683951"/>
                  </a:cubicBezTo>
                  <a:close/>
                  <a:moveTo>
                    <a:pt x="119762" y="683950"/>
                  </a:moveTo>
                  <a:cubicBezTo>
                    <a:pt x="185905" y="683950"/>
                    <a:pt x="239524" y="737569"/>
                    <a:pt x="239524" y="803712"/>
                  </a:cubicBezTo>
                  <a:lnTo>
                    <a:pt x="239524" y="1299147"/>
                  </a:lnTo>
                  <a:cubicBezTo>
                    <a:pt x="239524" y="1365290"/>
                    <a:pt x="185905" y="1418909"/>
                    <a:pt x="119762" y="1418909"/>
                  </a:cubicBezTo>
                  <a:cubicBezTo>
                    <a:pt x="53619" y="1418909"/>
                    <a:pt x="0" y="1365290"/>
                    <a:pt x="0" y="1299147"/>
                  </a:cubicBezTo>
                  <a:lnTo>
                    <a:pt x="0" y="803712"/>
                  </a:lnTo>
                  <a:cubicBezTo>
                    <a:pt x="0" y="737569"/>
                    <a:pt x="53619" y="683950"/>
                    <a:pt x="119762" y="683950"/>
                  </a:cubicBezTo>
                  <a:close/>
                  <a:moveTo>
                    <a:pt x="1058285" y="381191"/>
                  </a:moveTo>
                  <a:cubicBezTo>
                    <a:pt x="1028091" y="381191"/>
                    <a:pt x="1003614" y="405668"/>
                    <a:pt x="1003614" y="435862"/>
                  </a:cubicBezTo>
                  <a:cubicBezTo>
                    <a:pt x="1003614" y="466056"/>
                    <a:pt x="1028091" y="490533"/>
                    <a:pt x="1058285" y="490533"/>
                  </a:cubicBezTo>
                  <a:cubicBezTo>
                    <a:pt x="1088479" y="490533"/>
                    <a:pt x="1112956" y="466056"/>
                    <a:pt x="1112956" y="435862"/>
                  </a:cubicBezTo>
                  <a:cubicBezTo>
                    <a:pt x="1112956" y="405668"/>
                    <a:pt x="1088479" y="381191"/>
                    <a:pt x="1058285" y="381191"/>
                  </a:cubicBezTo>
                  <a:close/>
                  <a:moveTo>
                    <a:pt x="620445" y="381191"/>
                  </a:moveTo>
                  <a:cubicBezTo>
                    <a:pt x="590251" y="381191"/>
                    <a:pt x="565774" y="405668"/>
                    <a:pt x="565774" y="435862"/>
                  </a:cubicBezTo>
                  <a:cubicBezTo>
                    <a:pt x="565774" y="466056"/>
                    <a:pt x="590251" y="490533"/>
                    <a:pt x="620445" y="490533"/>
                  </a:cubicBezTo>
                  <a:cubicBezTo>
                    <a:pt x="650639" y="490533"/>
                    <a:pt x="675116" y="466056"/>
                    <a:pt x="675116" y="435862"/>
                  </a:cubicBezTo>
                  <a:cubicBezTo>
                    <a:pt x="675116" y="405668"/>
                    <a:pt x="650639" y="381191"/>
                    <a:pt x="620445" y="381191"/>
                  </a:cubicBezTo>
                  <a:close/>
                  <a:moveTo>
                    <a:pt x="508384" y="1373"/>
                  </a:moveTo>
                  <a:cubicBezTo>
                    <a:pt x="515956" y="3701"/>
                    <a:pt x="522639" y="8917"/>
                    <a:pt x="526639" y="16470"/>
                  </a:cubicBezTo>
                  <a:lnTo>
                    <a:pt x="615978" y="185144"/>
                  </a:lnTo>
                  <a:cubicBezTo>
                    <a:pt x="687009" y="148129"/>
                    <a:pt x="767930" y="128483"/>
                    <a:pt x="853439" y="128483"/>
                  </a:cubicBezTo>
                  <a:cubicBezTo>
                    <a:pt x="932860" y="128483"/>
                    <a:pt x="1008322" y="145431"/>
                    <a:pt x="1075718" y="177325"/>
                  </a:cubicBezTo>
                  <a:lnTo>
                    <a:pt x="1150798" y="40824"/>
                  </a:lnTo>
                  <a:cubicBezTo>
                    <a:pt x="1154917" y="33335"/>
                    <a:pt x="1161682" y="28224"/>
                    <a:pt x="1169289" y="26016"/>
                  </a:cubicBezTo>
                  <a:cubicBezTo>
                    <a:pt x="1176896" y="23808"/>
                    <a:pt x="1185346" y="24501"/>
                    <a:pt x="1192835" y="28621"/>
                  </a:cubicBezTo>
                  <a:cubicBezTo>
                    <a:pt x="1207813" y="36859"/>
                    <a:pt x="1213277" y="55680"/>
                    <a:pt x="1205038" y="70658"/>
                  </a:cubicBezTo>
                  <a:lnTo>
                    <a:pt x="1130773" y="205677"/>
                  </a:lnTo>
                  <a:cubicBezTo>
                    <a:pt x="1280708" y="293097"/>
                    <a:pt x="1383706" y="450928"/>
                    <a:pt x="1395615" y="633899"/>
                  </a:cubicBezTo>
                  <a:lnTo>
                    <a:pt x="311263" y="633899"/>
                  </a:lnTo>
                  <a:cubicBezTo>
                    <a:pt x="322782" y="456918"/>
                    <a:pt x="419524" y="303459"/>
                    <a:pt x="560939" y="213488"/>
                  </a:cubicBezTo>
                  <a:lnTo>
                    <a:pt x="471935" y="45445"/>
                  </a:lnTo>
                  <a:cubicBezTo>
                    <a:pt x="463934" y="30339"/>
                    <a:pt x="469694" y="11606"/>
                    <a:pt x="484800" y="3605"/>
                  </a:cubicBezTo>
                  <a:cubicBezTo>
                    <a:pt x="492353" y="-395"/>
                    <a:pt x="500812" y="-955"/>
                    <a:pt x="508384" y="1373"/>
                  </a:cubicBezTo>
                  <a:close/>
                </a:path>
              </a:pathLst>
            </a:custGeom>
            <a:solidFill>
              <a:srgbClr val="FFFF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rmAutofit/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015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1410140" y="2837285"/>
            <a:ext cx="2024333" cy="809733"/>
            <a:chOff x="818583" y="2444089"/>
            <a:chExt cx="1602178" cy="640871"/>
          </a:xfrm>
        </p:grpSpPr>
        <p:sp>
          <p:nvSpPr>
            <p:cNvPr id="32" name="任意多边形 31"/>
            <p:cNvSpPr/>
            <p:nvPr/>
          </p:nvSpPr>
          <p:spPr>
            <a:xfrm>
              <a:off x="818583" y="2444089"/>
              <a:ext cx="1602178" cy="640871"/>
            </a:xfrm>
            <a:custGeom>
              <a:avLst/>
              <a:gdLst>
                <a:gd name="connsiteX0" fmla="*/ 0 w 1602178"/>
                <a:gd name="connsiteY0" fmla="*/ 0 h 640871"/>
                <a:gd name="connsiteX1" fmla="*/ 1281743 w 1602178"/>
                <a:gd name="connsiteY1" fmla="*/ 0 h 640871"/>
                <a:gd name="connsiteX2" fmla="*/ 1602178 w 1602178"/>
                <a:gd name="connsiteY2" fmla="*/ 320436 h 640871"/>
                <a:gd name="connsiteX3" fmla="*/ 1281743 w 1602178"/>
                <a:gd name="connsiteY3" fmla="*/ 640871 h 640871"/>
                <a:gd name="connsiteX4" fmla="*/ 0 w 1602178"/>
                <a:gd name="connsiteY4" fmla="*/ 640871 h 640871"/>
                <a:gd name="connsiteX5" fmla="*/ 320436 w 1602178"/>
                <a:gd name="connsiteY5" fmla="*/ 320436 h 640871"/>
                <a:gd name="connsiteX6" fmla="*/ 0 w 1602178"/>
                <a:gd name="connsiteY6" fmla="*/ 0 h 6408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02178" h="640871">
                  <a:moveTo>
                    <a:pt x="0" y="0"/>
                  </a:moveTo>
                  <a:lnTo>
                    <a:pt x="1281743" y="0"/>
                  </a:lnTo>
                  <a:lnTo>
                    <a:pt x="1602178" y="320436"/>
                  </a:lnTo>
                  <a:lnTo>
                    <a:pt x="1281743" y="640871"/>
                  </a:lnTo>
                  <a:lnTo>
                    <a:pt x="0" y="640871"/>
                  </a:lnTo>
                  <a:lnTo>
                    <a:pt x="320436" y="320436"/>
                  </a:lnTo>
                  <a:lnTo>
                    <a:pt x="0" y="0"/>
                  </a:lnTo>
                  <a:close/>
                </a:path>
              </a:pathLst>
            </a:custGeom>
            <a:blipFill dpi="0" rotWithShape="1">
              <a:blip r:embed="rId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spcFirstLastPara="0" vert="horz" wrap="square" lIns="330596" tIns="5080" rIns="320435" bIns="5080" numCol="1" spcCol="1270" anchor="ctr" anchorCtr="0">
              <a:noAutofit/>
            </a:bodyPr>
            <a:lstStyle/>
            <a:p>
              <a:pPr marL="0" marR="0" lvl="0" indent="0" algn="ctr" defTabSz="35560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endParaRPr>
            </a:p>
            <a:p>
              <a:pPr marL="0" marR="0" lvl="0" indent="0" algn="ctr" defTabSz="35560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9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+mn-cs"/>
                </a:rPr>
                <a:t>添加文字</a:t>
              </a:r>
              <a:endParaRPr kumimoji="0" lang="en-US" sz="9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33" name="MH_Other_13"/>
            <p:cNvSpPr>
              <a:spLocks noChangeArrowheads="1"/>
            </p:cNvSpPr>
            <p:nvPr>
              <p:custDataLst>
                <p:tags r:id="rId1"/>
              </p:custDataLst>
            </p:nvPr>
          </p:nvSpPr>
          <p:spPr bwMode="auto">
            <a:xfrm>
              <a:off x="1510375" y="2551660"/>
              <a:ext cx="218593" cy="215878"/>
            </a:xfrm>
            <a:custGeom>
              <a:avLst/>
              <a:gdLst/>
              <a:ahLst/>
              <a:cxnLst/>
              <a:rect l="0" t="0" r="r" b="b"/>
              <a:pathLst>
                <a:path w="1622425" h="1601788">
                  <a:moveTo>
                    <a:pt x="1477962" y="927100"/>
                  </a:moveTo>
                  <a:lnTo>
                    <a:pt x="1622425" y="927100"/>
                  </a:lnTo>
                  <a:lnTo>
                    <a:pt x="1622425" y="1293813"/>
                  </a:lnTo>
                  <a:lnTo>
                    <a:pt x="1477962" y="1293813"/>
                  </a:lnTo>
                  <a:lnTo>
                    <a:pt x="1477962" y="927100"/>
                  </a:lnTo>
                  <a:close/>
                  <a:moveTo>
                    <a:pt x="1477962" y="463550"/>
                  </a:moveTo>
                  <a:lnTo>
                    <a:pt x="1622425" y="463550"/>
                  </a:lnTo>
                  <a:lnTo>
                    <a:pt x="1622425" y="830263"/>
                  </a:lnTo>
                  <a:lnTo>
                    <a:pt x="1477962" y="830263"/>
                  </a:lnTo>
                  <a:lnTo>
                    <a:pt x="1477962" y="463550"/>
                  </a:lnTo>
                  <a:close/>
                  <a:moveTo>
                    <a:pt x="871932" y="418865"/>
                  </a:moveTo>
                  <a:lnTo>
                    <a:pt x="866214" y="419183"/>
                  </a:lnTo>
                  <a:lnTo>
                    <a:pt x="859861" y="419183"/>
                  </a:lnTo>
                  <a:lnTo>
                    <a:pt x="848426" y="420453"/>
                  </a:lnTo>
                  <a:lnTo>
                    <a:pt x="837309" y="422359"/>
                  </a:lnTo>
                  <a:lnTo>
                    <a:pt x="826509" y="424582"/>
                  </a:lnTo>
                  <a:lnTo>
                    <a:pt x="815709" y="427440"/>
                  </a:lnTo>
                  <a:lnTo>
                    <a:pt x="805862" y="430298"/>
                  </a:lnTo>
                  <a:lnTo>
                    <a:pt x="796650" y="433473"/>
                  </a:lnTo>
                  <a:lnTo>
                    <a:pt x="787439" y="436649"/>
                  </a:lnTo>
                  <a:lnTo>
                    <a:pt x="771874" y="443000"/>
                  </a:lnTo>
                  <a:lnTo>
                    <a:pt x="766792" y="444906"/>
                  </a:lnTo>
                  <a:lnTo>
                    <a:pt x="762027" y="446811"/>
                  </a:lnTo>
                  <a:lnTo>
                    <a:pt x="757262" y="449034"/>
                  </a:lnTo>
                  <a:lnTo>
                    <a:pt x="752498" y="451257"/>
                  </a:lnTo>
                  <a:lnTo>
                    <a:pt x="748051" y="454115"/>
                  </a:lnTo>
                  <a:lnTo>
                    <a:pt x="743921" y="456655"/>
                  </a:lnTo>
                  <a:lnTo>
                    <a:pt x="739792" y="459831"/>
                  </a:lnTo>
                  <a:lnTo>
                    <a:pt x="735345" y="463324"/>
                  </a:lnTo>
                  <a:lnTo>
                    <a:pt x="731533" y="466817"/>
                  </a:lnTo>
                  <a:lnTo>
                    <a:pt x="728039" y="470628"/>
                  </a:lnTo>
                  <a:lnTo>
                    <a:pt x="724545" y="474757"/>
                  </a:lnTo>
                  <a:lnTo>
                    <a:pt x="721051" y="479202"/>
                  </a:lnTo>
                  <a:lnTo>
                    <a:pt x="718192" y="483966"/>
                  </a:lnTo>
                  <a:lnTo>
                    <a:pt x="715333" y="488729"/>
                  </a:lnTo>
                  <a:lnTo>
                    <a:pt x="712792" y="493810"/>
                  </a:lnTo>
                  <a:lnTo>
                    <a:pt x="710251" y="499526"/>
                  </a:lnTo>
                  <a:lnTo>
                    <a:pt x="708028" y="504925"/>
                  </a:lnTo>
                  <a:lnTo>
                    <a:pt x="706122" y="510959"/>
                  </a:lnTo>
                  <a:lnTo>
                    <a:pt x="704216" y="517310"/>
                  </a:lnTo>
                  <a:lnTo>
                    <a:pt x="702628" y="523979"/>
                  </a:lnTo>
                  <a:lnTo>
                    <a:pt x="701357" y="530648"/>
                  </a:lnTo>
                  <a:lnTo>
                    <a:pt x="700404" y="537952"/>
                  </a:lnTo>
                  <a:lnTo>
                    <a:pt x="699769" y="545256"/>
                  </a:lnTo>
                  <a:lnTo>
                    <a:pt x="699451" y="553512"/>
                  </a:lnTo>
                  <a:lnTo>
                    <a:pt x="699451" y="561451"/>
                  </a:lnTo>
                  <a:lnTo>
                    <a:pt x="699451" y="570025"/>
                  </a:lnTo>
                  <a:lnTo>
                    <a:pt x="700087" y="578600"/>
                  </a:lnTo>
                  <a:lnTo>
                    <a:pt x="700722" y="587809"/>
                  </a:lnTo>
                  <a:lnTo>
                    <a:pt x="701992" y="597018"/>
                  </a:lnTo>
                  <a:lnTo>
                    <a:pt x="703263" y="607180"/>
                  </a:lnTo>
                  <a:lnTo>
                    <a:pt x="705169" y="617025"/>
                  </a:lnTo>
                  <a:lnTo>
                    <a:pt x="707392" y="627504"/>
                  </a:lnTo>
                  <a:lnTo>
                    <a:pt x="708028" y="630998"/>
                  </a:lnTo>
                  <a:lnTo>
                    <a:pt x="708028" y="634173"/>
                  </a:lnTo>
                  <a:lnTo>
                    <a:pt x="707710" y="637666"/>
                  </a:lnTo>
                  <a:lnTo>
                    <a:pt x="707392" y="640524"/>
                  </a:lnTo>
                  <a:lnTo>
                    <a:pt x="706757" y="643065"/>
                  </a:lnTo>
                  <a:lnTo>
                    <a:pt x="705804" y="645605"/>
                  </a:lnTo>
                  <a:lnTo>
                    <a:pt x="703263" y="650051"/>
                  </a:lnTo>
                  <a:lnTo>
                    <a:pt x="701039" y="654815"/>
                  </a:lnTo>
                  <a:lnTo>
                    <a:pt x="699134" y="658626"/>
                  </a:lnTo>
                  <a:lnTo>
                    <a:pt x="698498" y="660531"/>
                  </a:lnTo>
                  <a:lnTo>
                    <a:pt x="697863" y="662436"/>
                  </a:lnTo>
                  <a:lnTo>
                    <a:pt x="697545" y="664342"/>
                  </a:lnTo>
                  <a:lnTo>
                    <a:pt x="697545" y="666247"/>
                  </a:lnTo>
                  <a:lnTo>
                    <a:pt x="699134" y="688794"/>
                  </a:lnTo>
                  <a:lnTo>
                    <a:pt x="700404" y="702132"/>
                  </a:lnTo>
                  <a:lnTo>
                    <a:pt x="701039" y="709436"/>
                  </a:lnTo>
                  <a:lnTo>
                    <a:pt x="702310" y="716104"/>
                  </a:lnTo>
                  <a:lnTo>
                    <a:pt x="703581" y="723408"/>
                  </a:lnTo>
                  <a:lnTo>
                    <a:pt x="705487" y="729760"/>
                  </a:lnTo>
                  <a:lnTo>
                    <a:pt x="707075" y="736111"/>
                  </a:lnTo>
                  <a:lnTo>
                    <a:pt x="709298" y="742145"/>
                  </a:lnTo>
                  <a:lnTo>
                    <a:pt x="711839" y="747226"/>
                  </a:lnTo>
                  <a:lnTo>
                    <a:pt x="714698" y="751989"/>
                  </a:lnTo>
                  <a:lnTo>
                    <a:pt x="716286" y="753894"/>
                  </a:lnTo>
                  <a:lnTo>
                    <a:pt x="718192" y="755800"/>
                  </a:lnTo>
                  <a:lnTo>
                    <a:pt x="719780" y="757705"/>
                  </a:lnTo>
                  <a:lnTo>
                    <a:pt x="722322" y="759293"/>
                  </a:lnTo>
                  <a:lnTo>
                    <a:pt x="725816" y="760563"/>
                  </a:lnTo>
                  <a:lnTo>
                    <a:pt x="731533" y="762151"/>
                  </a:lnTo>
                  <a:lnTo>
                    <a:pt x="736933" y="763104"/>
                  </a:lnTo>
                  <a:lnTo>
                    <a:pt x="738839" y="763421"/>
                  </a:lnTo>
                  <a:lnTo>
                    <a:pt x="739792" y="763104"/>
                  </a:lnTo>
                  <a:lnTo>
                    <a:pt x="745827" y="831062"/>
                  </a:lnTo>
                  <a:lnTo>
                    <a:pt x="747098" y="833603"/>
                  </a:lnTo>
                  <a:lnTo>
                    <a:pt x="748368" y="835826"/>
                  </a:lnTo>
                  <a:lnTo>
                    <a:pt x="749639" y="838049"/>
                  </a:lnTo>
                  <a:lnTo>
                    <a:pt x="751227" y="839954"/>
                  </a:lnTo>
                  <a:lnTo>
                    <a:pt x="754404" y="843765"/>
                  </a:lnTo>
                  <a:lnTo>
                    <a:pt x="757898" y="847576"/>
                  </a:lnTo>
                  <a:lnTo>
                    <a:pt x="761074" y="851386"/>
                  </a:lnTo>
                  <a:lnTo>
                    <a:pt x="762662" y="853609"/>
                  </a:lnTo>
                  <a:lnTo>
                    <a:pt x="763933" y="855832"/>
                  </a:lnTo>
                  <a:lnTo>
                    <a:pt x="765204" y="858373"/>
                  </a:lnTo>
                  <a:lnTo>
                    <a:pt x="766474" y="861548"/>
                  </a:lnTo>
                  <a:lnTo>
                    <a:pt x="767427" y="865042"/>
                  </a:lnTo>
                  <a:lnTo>
                    <a:pt x="768380" y="868852"/>
                  </a:lnTo>
                  <a:lnTo>
                    <a:pt x="751545" y="872663"/>
                  </a:lnTo>
                  <a:lnTo>
                    <a:pt x="744874" y="887271"/>
                  </a:lnTo>
                  <a:lnTo>
                    <a:pt x="740745" y="895528"/>
                  </a:lnTo>
                  <a:lnTo>
                    <a:pt x="736298" y="904102"/>
                  </a:lnTo>
                  <a:lnTo>
                    <a:pt x="731533" y="912358"/>
                  </a:lnTo>
                  <a:lnTo>
                    <a:pt x="726451" y="919980"/>
                  </a:lnTo>
                  <a:lnTo>
                    <a:pt x="723910" y="923156"/>
                  </a:lnTo>
                  <a:lnTo>
                    <a:pt x="721051" y="926014"/>
                  </a:lnTo>
                  <a:lnTo>
                    <a:pt x="718510" y="928555"/>
                  </a:lnTo>
                  <a:lnTo>
                    <a:pt x="715969" y="930778"/>
                  </a:lnTo>
                  <a:lnTo>
                    <a:pt x="680393" y="940622"/>
                  </a:lnTo>
                  <a:lnTo>
                    <a:pt x="648628" y="953960"/>
                  </a:lnTo>
                  <a:lnTo>
                    <a:pt x="615911" y="967932"/>
                  </a:lnTo>
                  <a:lnTo>
                    <a:pt x="551747" y="995243"/>
                  </a:lnTo>
                  <a:lnTo>
                    <a:pt x="544123" y="998101"/>
                  </a:lnTo>
                  <a:lnTo>
                    <a:pt x="537135" y="1000641"/>
                  </a:lnTo>
                  <a:lnTo>
                    <a:pt x="522524" y="1006040"/>
                  </a:lnTo>
                  <a:lnTo>
                    <a:pt x="507912" y="1011121"/>
                  </a:lnTo>
                  <a:lnTo>
                    <a:pt x="500924" y="1013979"/>
                  </a:lnTo>
                  <a:lnTo>
                    <a:pt x="493936" y="1016837"/>
                  </a:lnTo>
                  <a:lnTo>
                    <a:pt x="487583" y="1020648"/>
                  </a:lnTo>
                  <a:lnTo>
                    <a:pt x="481548" y="1024141"/>
                  </a:lnTo>
                  <a:lnTo>
                    <a:pt x="475512" y="1027952"/>
                  </a:lnTo>
                  <a:lnTo>
                    <a:pt x="470430" y="1032398"/>
                  </a:lnTo>
                  <a:lnTo>
                    <a:pt x="467889" y="1034938"/>
                  </a:lnTo>
                  <a:lnTo>
                    <a:pt x="465665" y="1037796"/>
                  </a:lnTo>
                  <a:lnTo>
                    <a:pt x="463442" y="1040337"/>
                  </a:lnTo>
                  <a:lnTo>
                    <a:pt x="461218" y="1043195"/>
                  </a:lnTo>
                  <a:lnTo>
                    <a:pt x="459313" y="1046370"/>
                  </a:lnTo>
                  <a:lnTo>
                    <a:pt x="457407" y="1049546"/>
                  </a:lnTo>
                  <a:lnTo>
                    <a:pt x="456136" y="1052722"/>
                  </a:lnTo>
                  <a:lnTo>
                    <a:pt x="454548" y="1056850"/>
                  </a:lnTo>
                  <a:lnTo>
                    <a:pt x="454230" y="1082573"/>
                  </a:lnTo>
                  <a:lnTo>
                    <a:pt x="453595" y="1116234"/>
                  </a:lnTo>
                  <a:lnTo>
                    <a:pt x="452960" y="1151484"/>
                  </a:lnTo>
                  <a:lnTo>
                    <a:pt x="452642" y="1167997"/>
                  </a:lnTo>
                  <a:lnTo>
                    <a:pt x="452960" y="1182605"/>
                  </a:lnTo>
                  <a:lnTo>
                    <a:pt x="1276928" y="1182605"/>
                  </a:lnTo>
                  <a:lnTo>
                    <a:pt x="1277245" y="1167997"/>
                  </a:lnTo>
                  <a:lnTo>
                    <a:pt x="1276928" y="1151484"/>
                  </a:lnTo>
                  <a:lnTo>
                    <a:pt x="1276292" y="1116234"/>
                  </a:lnTo>
                  <a:lnTo>
                    <a:pt x="1275339" y="1082573"/>
                  </a:lnTo>
                  <a:lnTo>
                    <a:pt x="1275022" y="1056850"/>
                  </a:lnTo>
                  <a:lnTo>
                    <a:pt x="1273751" y="1052722"/>
                  </a:lnTo>
                  <a:lnTo>
                    <a:pt x="1272163" y="1049546"/>
                  </a:lnTo>
                  <a:lnTo>
                    <a:pt x="1270257" y="1046370"/>
                  </a:lnTo>
                  <a:lnTo>
                    <a:pt x="1268669" y="1043195"/>
                  </a:lnTo>
                  <a:lnTo>
                    <a:pt x="1266445" y="1040337"/>
                  </a:lnTo>
                  <a:lnTo>
                    <a:pt x="1264222" y="1037796"/>
                  </a:lnTo>
                  <a:lnTo>
                    <a:pt x="1261998" y="1034938"/>
                  </a:lnTo>
                  <a:lnTo>
                    <a:pt x="1259775" y="1032398"/>
                  </a:lnTo>
                  <a:lnTo>
                    <a:pt x="1254057" y="1027952"/>
                  </a:lnTo>
                  <a:lnTo>
                    <a:pt x="1248340" y="1024141"/>
                  </a:lnTo>
                  <a:lnTo>
                    <a:pt x="1242304" y="1020648"/>
                  </a:lnTo>
                  <a:lnTo>
                    <a:pt x="1235634" y="1016837"/>
                  </a:lnTo>
                  <a:lnTo>
                    <a:pt x="1228963" y="1013979"/>
                  </a:lnTo>
                  <a:lnTo>
                    <a:pt x="1221658" y="1011121"/>
                  </a:lnTo>
                  <a:lnTo>
                    <a:pt x="1207681" y="1006040"/>
                  </a:lnTo>
                  <a:lnTo>
                    <a:pt x="1192752" y="1000641"/>
                  </a:lnTo>
                  <a:lnTo>
                    <a:pt x="1185446" y="998101"/>
                  </a:lnTo>
                  <a:lnTo>
                    <a:pt x="1178458" y="995243"/>
                  </a:lnTo>
                  <a:lnTo>
                    <a:pt x="1113659" y="967932"/>
                  </a:lnTo>
                  <a:lnTo>
                    <a:pt x="1080941" y="953960"/>
                  </a:lnTo>
                  <a:lnTo>
                    <a:pt x="1049177" y="940622"/>
                  </a:lnTo>
                  <a:lnTo>
                    <a:pt x="1013601" y="930778"/>
                  </a:lnTo>
                  <a:lnTo>
                    <a:pt x="1011060" y="928555"/>
                  </a:lnTo>
                  <a:lnTo>
                    <a:pt x="1008519" y="926014"/>
                  </a:lnTo>
                  <a:lnTo>
                    <a:pt x="1005977" y="923156"/>
                  </a:lnTo>
                  <a:lnTo>
                    <a:pt x="1003436" y="919980"/>
                  </a:lnTo>
                  <a:lnTo>
                    <a:pt x="998036" y="912358"/>
                  </a:lnTo>
                  <a:lnTo>
                    <a:pt x="993589" y="904102"/>
                  </a:lnTo>
                  <a:lnTo>
                    <a:pt x="989142" y="895528"/>
                  </a:lnTo>
                  <a:lnTo>
                    <a:pt x="985013" y="887271"/>
                  </a:lnTo>
                  <a:lnTo>
                    <a:pt x="978025" y="872663"/>
                  </a:lnTo>
                  <a:lnTo>
                    <a:pt x="955790" y="869487"/>
                  </a:lnTo>
                  <a:lnTo>
                    <a:pt x="956107" y="865359"/>
                  </a:lnTo>
                  <a:lnTo>
                    <a:pt x="956743" y="861231"/>
                  </a:lnTo>
                  <a:lnTo>
                    <a:pt x="957696" y="857738"/>
                  </a:lnTo>
                  <a:lnTo>
                    <a:pt x="958649" y="854562"/>
                  </a:lnTo>
                  <a:lnTo>
                    <a:pt x="960237" y="852021"/>
                  </a:lnTo>
                  <a:lnTo>
                    <a:pt x="961507" y="849481"/>
                  </a:lnTo>
                  <a:lnTo>
                    <a:pt x="965319" y="845035"/>
                  </a:lnTo>
                  <a:lnTo>
                    <a:pt x="968813" y="840272"/>
                  </a:lnTo>
                  <a:lnTo>
                    <a:pt x="972307" y="835826"/>
                  </a:lnTo>
                  <a:lnTo>
                    <a:pt x="973895" y="833603"/>
                  </a:lnTo>
                  <a:lnTo>
                    <a:pt x="975484" y="830745"/>
                  </a:lnTo>
                  <a:lnTo>
                    <a:pt x="977072" y="827887"/>
                  </a:lnTo>
                  <a:lnTo>
                    <a:pt x="978025" y="824393"/>
                  </a:lnTo>
                  <a:lnTo>
                    <a:pt x="978978" y="821218"/>
                  </a:lnTo>
                  <a:lnTo>
                    <a:pt x="979613" y="818042"/>
                  </a:lnTo>
                  <a:lnTo>
                    <a:pt x="980566" y="811373"/>
                  </a:lnTo>
                  <a:lnTo>
                    <a:pt x="981201" y="804069"/>
                  </a:lnTo>
                  <a:lnTo>
                    <a:pt x="981837" y="797083"/>
                  </a:lnTo>
                  <a:lnTo>
                    <a:pt x="982154" y="789779"/>
                  </a:lnTo>
                  <a:lnTo>
                    <a:pt x="983107" y="783110"/>
                  </a:lnTo>
                  <a:lnTo>
                    <a:pt x="983742" y="779935"/>
                  </a:lnTo>
                  <a:lnTo>
                    <a:pt x="984695" y="776759"/>
                  </a:lnTo>
                  <a:lnTo>
                    <a:pt x="985966" y="773266"/>
                  </a:lnTo>
                  <a:lnTo>
                    <a:pt x="987236" y="770408"/>
                  </a:lnTo>
                  <a:lnTo>
                    <a:pt x="988507" y="768502"/>
                  </a:lnTo>
                  <a:lnTo>
                    <a:pt x="989778" y="766915"/>
                  </a:lnTo>
                  <a:lnTo>
                    <a:pt x="991366" y="765327"/>
                  </a:lnTo>
                  <a:lnTo>
                    <a:pt x="992636" y="764056"/>
                  </a:lnTo>
                  <a:lnTo>
                    <a:pt x="996131" y="761834"/>
                  </a:lnTo>
                  <a:lnTo>
                    <a:pt x="999942" y="759928"/>
                  </a:lnTo>
                  <a:lnTo>
                    <a:pt x="1003436" y="758023"/>
                  </a:lnTo>
                  <a:lnTo>
                    <a:pt x="1006930" y="755800"/>
                  </a:lnTo>
                  <a:lnTo>
                    <a:pt x="1010107" y="753259"/>
                  </a:lnTo>
                  <a:lnTo>
                    <a:pt x="1011695" y="751989"/>
                  </a:lnTo>
                  <a:lnTo>
                    <a:pt x="1012966" y="750401"/>
                  </a:lnTo>
                  <a:lnTo>
                    <a:pt x="1014871" y="746908"/>
                  </a:lnTo>
                  <a:lnTo>
                    <a:pt x="1017095" y="743097"/>
                  </a:lnTo>
                  <a:lnTo>
                    <a:pt x="1019001" y="738651"/>
                  </a:lnTo>
                  <a:lnTo>
                    <a:pt x="1020589" y="734523"/>
                  </a:lnTo>
                  <a:lnTo>
                    <a:pt x="1023130" y="725631"/>
                  </a:lnTo>
                  <a:lnTo>
                    <a:pt x="1024718" y="717057"/>
                  </a:lnTo>
                  <a:lnTo>
                    <a:pt x="1025989" y="709753"/>
                  </a:lnTo>
                  <a:lnTo>
                    <a:pt x="1026942" y="701814"/>
                  </a:lnTo>
                  <a:lnTo>
                    <a:pt x="1027895" y="693875"/>
                  </a:lnTo>
                  <a:lnTo>
                    <a:pt x="1028213" y="685618"/>
                  </a:lnTo>
                  <a:lnTo>
                    <a:pt x="1027895" y="677362"/>
                  </a:lnTo>
                  <a:lnTo>
                    <a:pt x="1027577" y="673233"/>
                  </a:lnTo>
                  <a:lnTo>
                    <a:pt x="1026942" y="669105"/>
                  </a:lnTo>
                  <a:lnTo>
                    <a:pt x="1025989" y="665294"/>
                  </a:lnTo>
                  <a:lnTo>
                    <a:pt x="1025036" y="661484"/>
                  </a:lnTo>
                  <a:lnTo>
                    <a:pt x="1023766" y="657673"/>
                  </a:lnTo>
                  <a:lnTo>
                    <a:pt x="1022177" y="654180"/>
                  </a:lnTo>
                  <a:lnTo>
                    <a:pt x="1019001" y="647511"/>
                  </a:lnTo>
                  <a:lnTo>
                    <a:pt x="1015824" y="642747"/>
                  </a:lnTo>
                  <a:lnTo>
                    <a:pt x="1014871" y="640207"/>
                  </a:lnTo>
                  <a:lnTo>
                    <a:pt x="1013919" y="637349"/>
                  </a:lnTo>
                  <a:lnTo>
                    <a:pt x="1012966" y="633856"/>
                  </a:lnTo>
                  <a:lnTo>
                    <a:pt x="1012330" y="629410"/>
                  </a:lnTo>
                  <a:lnTo>
                    <a:pt x="1012013" y="626234"/>
                  </a:lnTo>
                  <a:lnTo>
                    <a:pt x="1012013" y="622106"/>
                  </a:lnTo>
                  <a:lnTo>
                    <a:pt x="1012330" y="612261"/>
                  </a:lnTo>
                  <a:lnTo>
                    <a:pt x="1012966" y="601147"/>
                  </a:lnTo>
                  <a:lnTo>
                    <a:pt x="1013919" y="588762"/>
                  </a:lnTo>
                  <a:lnTo>
                    <a:pt x="1016460" y="566215"/>
                  </a:lnTo>
                  <a:lnTo>
                    <a:pt x="1017095" y="557323"/>
                  </a:lnTo>
                  <a:lnTo>
                    <a:pt x="1017413" y="551607"/>
                  </a:lnTo>
                  <a:lnTo>
                    <a:pt x="1017730" y="534141"/>
                  </a:lnTo>
                  <a:lnTo>
                    <a:pt x="1017413" y="527472"/>
                  </a:lnTo>
                  <a:lnTo>
                    <a:pt x="1016777" y="521756"/>
                  </a:lnTo>
                  <a:lnTo>
                    <a:pt x="1015824" y="516040"/>
                  </a:lnTo>
                  <a:lnTo>
                    <a:pt x="1014236" y="509371"/>
                  </a:lnTo>
                  <a:lnTo>
                    <a:pt x="1010424" y="492222"/>
                  </a:lnTo>
                  <a:lnTo>
                    <a:pt x="1008836" y="488412"/>
                  </a:lnTo>
                  <a:lnTo>
                    <a:pt x="1006930" y="483966"/>
                  </a:lnTo>
                  <a:lnTo>
                    <a:pt x="1004707" y="478567"/>
                  </a:lnTo>
                  <a:lnTo>
                    <a:pt x="1001530" y="473169"/>
                  </a:lnTo>
                  <a:lnTo>
                    <a:pt x="997401" y="467770"/>
                  </a:lnTo>
                  <a:lnTo>
                    <a:pt x="995495" y="465547"/>
                  </a:lnTo>
                  <a:lnTo>
                    <a:pt x="993272" y="463324"/>
                  </a:lnTo>
                  <a:lnTo>
                    <a:pt x="991048" y="460784"/>
                  </a:lnTo>
                  <a:lnTo>
                    <a:pt x="988825" y="459196"/>
                  </a:lnTo>
                  <a:lnTo>
                    <a:pt x="962143" y="454750"/>
                  </a:lnTo>
                  <a:lnTo>
                    <a:pt x="945943" y="439825"/>
                  </a:lnTo>
                  <a:lnTo>
                    <a:pt x="939908" y="436331"/>
                  </a:lnTo>
                  <a:lnTo>
                    <a:pt x="933555" y="433156"/>
                  </a:lnTo>
                  <a:lnTo>
                    <a:pt x="927202" y="430298"/>
                  </a:lnTo>
                  <a:lnTo>
                    <a:pt x="921167" y="427757"/>
                  </a:lnTo>
                  <a:lnTo>
                    <a:pt x="915131" y="425534"/>
                  </a:lnTo>
                  <a:lnTo>
                    <a:pt x="908778" y="423629"/>
                  </a:lnTo>
                  <a:lnTo>
                    <a:pt x="902426" y="422041"/>
                  </a:lnTo>
                  <a:lnTo>
                    <a:pt x="896390" y="421088"/>
                  </a:lnTo>
                  <a:lnTo>
                    <a:pt x="890038" y="420136"/>
                  </a:lnTo>
                  <a:lnTo>
                    <a:pt x="884002" y="419501"/>
                  </a:lnTo>
                  <a:lnTo>
                    <a:pt x="878285" y="419183"/>
                  </a:lnTo>
                  <a:lnTo>
                    <a:pt x="871932" y="418865"/>
                  </a:lnTo>
                  <a:close/>
                  <a:moveTo>
                    <a:pt x="1477962" y="0"/>
                  </a:moveTo>
                  <a:lnTo>
                    <a:pt x="1622425" y="0"/>
                  </a:lnTo>
                  <a:lnTo>
                    <a:pt x="1622425" y="366713"/>
                  </a:lnTo>
                  <a:lnTo>
                    <a:pt x="1477962" y="366713"/>
                  </a:lnTo>
                  <a:lnTo>
                    <a:pt x="1477962" y="0"/>
                  </a:lnTo>
                  <a:close/>
                  <a:moveTo>
                    <a:pt x="326855" y="0"/>
                  </a:moveTo>
                  <a:lnTo>
                    <a:pt x="1403350" y="0"/>
                  </a:lnTo>
                  <a:lnTo>
                    <a:pt x="1403350" y="1601788"/>
                  </a:lnTo>
                  <a:lnTo>
                    <a:pt x="326855" y="1601788"/>
                  </a:lnTo>
                  <a:lnTo>
                    <a:pt x="326855" y="0"/>
                  </a:lnTo>
                  <a:close/>
                  <a:moveTo>
                    <a:pt x="90211" y="0"/>
                  </a:moveTo>
                  <a:lnTo>
                    <a:pt x="94975" y="0"/>
                  </a:lnTo>
                  <a:lnTo>
                    <a:pt x="212503" y="0"/>
                  </a:lnTo>
                  <a:lnTo>
                    <a:pt x="212503" y="1601788"/>
                  </a:lnTo>
                  <a:lnTo>
                    <a:pt x="94975" y="1601788"/>
                  </a:lnTo>
                  <a:lnTo>
                    <a:pt x="90211" y="1601788"/>
                  </a:lnTo>
                  <a:lnTo>
                    <a:pt x="85446" y="1601471"/>
                  </a:lnTo>
                  <a:lnTo>
                    <a:pt x="80681" y="1600835"/>
                  </a:lnTo>
                  <a:lnTo>
                    <a:pt x="75917" y="1599883"/>
                  </a:lnTo>
                  <a:lnTo>
                    <a:pt x="71470" y="1598930"/>
                  </a:lnTo>
                  <a:lnTo>
                    <a:pt x="67023" y="1597660"/>
                  </a:lnTo>
                  <a:lnTo>
                    <a:pt x="62258" y="1596072"/>
                  </a:lnTo>
                  <a:lnTo>
                    <a:pt x="58129" y="1594484"/>
                  </a:lnTo>
                  <a:lnTo>
                    <a:pt x="53999" y="1592261"/>
                  </a:lnTo>
                  <a:lnTo>
                    <a:pt x="49870" y="1590356"/>
                  </a:lnTo>
                  <a:lnTo>
                    <a:pt x="45740" y="1587815"/>
                  </a:lnTo>
                  <a:lnTo>
                    <a:pt x="41929" y="1585592"/>
                  </a:lnTo>
                  <a:lnTo>
                    <a:pt x="38117" y="1583052"/>
                  </a:lnTo>
                  <a:lnTo>
                    <a:pt x="34623" y="1580194"/>
                  </a:lnTo>
                  <a:lnTo>
                    <a:pt x="31446" y="1577336"/>
                  </a:lnTo>
                  <a:lnTo>
                    <a:pt x="27635" y="1573843"/>
                  </a:lnTo>
                  <a:lnTo>
                    <a:pt x="24776" y="1570667"/>
                  </a:lnTo>
                  <a:lnTo>
                    <a:pt x="21917" y="1567174"/>
                  </a:lnTo>
                  <a:lnTo>
                    <a:pt x="19058" y="1563681"/>
                  </a:lnTo>
                  <a:lnTo>
                    <a:pt x="16517" y="1559870"/>
                  </a:lnTo>
                  <a:lnTo>
                    <a:pt x="13976" y="1556059"/>
                  </a:lnTo>
                  <a:lnTo>
                    <a:pt x="11435" y="1551931"/>
                  </a:lnTo>
                  <a:lnTo>
                    <a:pt x="9211" y="1548120"/>
                  </a:lnTo>
                  <a:lnTo>
                    <a:pt x="7306" y="1543992"/>
                  </a:lnTo>
                  <a:lnTo>
                    <a:pt x="5717" y="1539228"/>
                  </a:lnTo>
                  <a:lnTo>
                    <a:pt x="4447" y="1535100"/>
                  </a:lnTo>
                  <a:lnTo>
                    <a:pt x="3176" y="1530654"/>
                  </a:lnTo>
                  <a:lnTo>
                    <a:pt x="1906" y="1525891"/>
                  </a:lnTo>
                  <a:lnTo>
                    <a:pt x="1270" y="1521127"/>
                  </a:lnTo>
                  <a:lnTo>
                    <a:pt x="635" y="1516364"/>
                  </a:lnTo>
                  <a:lnTo>
                    <a:pt x="317" y="1511600"/>
                  </a:lnTo>
                  <a:lnTo>
                    <a:pt x="0" y="1506837"/>
                  </a:lnTo>
                  <a:lnTo>
                    <a:pt x="0" y="94951"/>
                  </a:lnTo>
                  <a:lnTo>
                    <a:pt x="317" y="90188"/>
                  </a:lnTo>
                  <a:lnTo>
                    <a:pt x="635" y="85424"/>
                  </a:lnTo>
                  <a:lnTo>
                    <a:pt x="1270" y="80661"/>
                  </a:lnTo>
                  <a:lnTo>
                    <a:pt x="1906" y="75580"/>
                  </a:lnTo>
                  <a:lnTo>
                    <a:pt x="3176" y="71134"/>
                  </a:lnTo>
                  <a:lnTo>
                    <a:pt x="4447" y="66688"/>
                  </a:lnTo>
                  <a:lnTo>
                    <a:pt x="5717" y="62560"/>
                  </a:lnTo>
                  <a:lnTo>
                    <a:pt x="7306" y="57796"/>
                  </a:lnTo>
                  <a:lnTo>
                    <a:pt x="9211" y="53668"/>
                  </a:lnTo>
                  <a:lnTo>
                    <a:pt x="11435" y="49857"/>
                  </a:lnTo>
                  <a:lnTo>
                    <a:pt x="13976" y="45729"/>
                  </a:lnTo>
                  <a:lnTo>
                    <a:pt x="16517" y="41601"/>
                  </a:lnTo>
                  <a:lnTo>
                    <a:pt x="19058" y="38107"/>
                  </a:lnTo>
                  <a:lnTo>
                    <a:pt x="21917" y="34614"/>
                  </a:lnTo>
                  <a:lnTo>
                    <a:pt x="24776" y="31121"/>
                  </a:lnTo>
                  <a:lnTo>
                    <a:pt x="27635" y="27945"/>
                  </a:lnTo>
                  <a:lnTo>
                    <a:pt x="31446" y="24452"/>
                  </a:lnTo>
                  <a:lnTo>
                    <a:pt x="34623" y="21594"/>
                  </a:lnTo>
                  <a:lnTo>
                    <a:pt x="38117" y="18736"/>
                  </a:lnTo>
                  <a:lnTo>
                    <a:pt x="41929" y="16195"/>
                  </a:lnTo>
                  <a:lnTo>
                    <a:pt x="45740" y="13655"/>
                  </a:lnTo>
                  <a:lnTo>
                    <a:pt x="49870" y="11432"/>
                  </a:lnTo>
                  <a:lnTo>
                    <a:pt x="53999" y="9527"/>
                  </a:lnTo>
                  <a:lnTo>
                    <a:pt x="58129" y="7304"/>
                  </a:lnTo>
                  <a:lnTo>
                    <a:pt x="62258" y="5716"/>
                  </a:lnTo>
                  <a:lnTo>
                    <a:pt x="67023" y="4128"/>
                  </a:lnTo>
                  <a:lnTo>
                    <a:pt x="71470" y="2858"/>
                  </a:lnTo>
                  <a:lnTo>
                    <a:pt x="75917" y="1905"/>
                  </a:lnTo>
                  <a:lnTo>
                    <a:pt x="80681" y="952"/>
                  </a:lnTo>
                  <a:lnTo>
                    <a:pt x="85446" y="317"/>
                  </a:lnTo>
                  <a:lnTo>
                    <a:pt x="9021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="ctr">
              <a:normAutofit/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015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34" name="Content Placeholder 2"/>
          <p:cNvSpPr txBox="1"/>
          <p:nvPr/>
        </p:nvSpPr>
        <p:spPr>
          <a:xfrm>
            <a:off x="3586207" y="1865665"/>
            <a:ext cx="7493475" cy="41699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您的内容打在这里，或者通过复制您的文本后，在此框中选择粘贴，并选择只保留文字；您的内容打在这里，或者通过复制您的文本后，在此框中</a:t>
            </a:r>
            <a:endParaRPr lang="zh-CN" altLang="en-US" dirty="0">
              <a:solidFill>
                <a:srgbClr val="FFFFFF"/>
              </a:solidFill>
              <a:latin typeface="华文细黑" panose="02010600040101010101" pitchFamily="2" charset="-122"/>
              <a:ea typeface="微软雅黑" panose="020B0503020204020204" pitchFamily="34" charset="-122"/>
            </a:endParaRPr>
          </a:p>
        </p:txBody>
      </p:sp>
      <p:sp>
        <p:nvSpPr>
          <p:cNvPr id="35" name="文本框 25"/>
          <p:cNvSpPr txBox="1"/>
          <p:nvPr/>
        </p:nvSpPr>
        <p:spPr>
          <a:xfrm>
            <a:off x="1024368" y="569718"/>
            <a:ext cx="29299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/>
            <a:r>
              <a:rPr lang="zh-CN" altLang="en-US" sz="2400" b="1" dirty="0">
                <a:blipFill dpi="0" rotWithShape="1">
                  <a:blip r:embed="rId8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单击编辑标题</a:t>
            </a:r>
          </a:p>
        </p:txBody>
      </p:sp>
      <p:sp>
        <p:nvSpPr>
          <p:cNvPr id="36" name="文本框 26"/>
          <p:cNvSpPr txBox="1"/>
          <p:nvPr/>
        </p:nvSpPr>
        <p:spPr>
          <a:xfrm>
            <a:off x="460976" y="523551"/>
            <a:ext cx="63184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85800"/>
            <a:r>
              <a:rPr lang="en-US" altLang="zh-CN" sz="3000" dirty="0">
                <a:blipFill dpi="0" rotWithShape="1">
                  <a:blip r:embed="rId8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01</a:t>
            </a:r>
            <a:endParaRPr lang="zh-CN" altLang="en-US" sz="3000" dirty="0">
              <a:blipFill dpi="0" rotWithShape="1">
                <a:blip r:embed="rId8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atin typeface="Arial" panose="020B0604020202020204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82"/>
          <p:cNvCxnSpPr/>
          <p:nvPr/>
        </p:nvCxnSpPr>
        <p:spPr>
          <a:xfrm>
            <a:off x="3866744" y="3505341"/>
            <a:ext cx="1375263" cy="0"/>
          </a:xfrm>
          <a:prstGeom prst="line">
            <a:avLst/>
          </a:prstGeom>
          <a:noFill/>
          <a:ln w="9525" cap="flat" cmpd="sng" algn="ctr">
            <a:solidFill>
              <a:schemeClr val="bg1"/>
            </a:solidFill>
            <a:prstDash val="solid"/>
            <a:miter lim="800000"/>
          </a:ln>
          <a:effectLst/>
        </p:spPr>
      </p:cxnSp>
      <p:cxnSp>
        <p:nvCxnSpPr>
          <p:cNvPr id="3" name="Straight Connector 85"/>
          <p:cNvCxnSpPr/>
          <p:nvPr/>
        </p:nvCxnSpPr>
        <p:spPr>
          <a:xfrm flipV="1">
            <a:off x="5242008" y="1770838"/>
            <a:ext cx="0" cy="3494973"/>
          </a:xfrm>
          <a:prstGeom prst="line">
            <a:avLst/>
          </a:prstGeom>
          <a:noFill/>
          <a:ln w="9525" cap="flat" cmpd="sng" algn="ctr">
            <a:solidFill>
              <a:schemeClr val="bg1"/>
            </a:solidFill>
            <a:prstDash val="solid"/>
            <a:miter lim="800000"/>
          </a:ln>
          <a:effectLst/>
        </p:spPr>
      </p:cxnSp>
      <p:grpSp>
        <p:nvGrpSpPr>
          <p:cNvPr id="4" name="Group 8"/>
          <p:cNvGrpSpPr/>
          <p:nvPr/>
        </p:nvGrpSpPr>
        <p:grpSpPr>
          <a:xfrm>
            <a:off x="5788248" y="2481595"/>
            <a:ext cx="906703" cy="908468"/>
            <a:chOff x="8866294" y="4017821"/>
            <a:chExt cx="1360409" cy="1363057"/>
          </a:xfrm>
        </p:grpSpPr>
        <p:sp>
          <p:nvSpPr>
            <p:cNvPr id="5" name="Oval 15"/>
            <p:cNvSpPr>
              <a:spLocks noChangeArrowheads="1"/>
            </p:cNvSpPr>
            <p:nvPr/>
          </p:nvSpPr>
          <p:spPr bwMode="auto">
            <a:xfrm>
              <a:off x="8866294" y="4017821"/>
              <a:ext cx="1360409" cy="1363057"/>
            </a:xfrm>
            <a:prstGeom prst="ellipse">
              <a:avLst/>
            </a:prstGeom>
            <a:blipFill dpi="0"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txBody>
            <a:bodyPr vert="horz" wrap="square" lIns="60944" tIns="30472" rIns="60944" bIns="30472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2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</a:endParaRPr>
            </a:p>
          </p:txBody>
        </p:sp>
        <p:sp>
          <p:nvSpPr>
            <p:cNvPr id="6" name="Freeform 5"/>
            <p:cNvSpPr>
              <a:spLocks noEditPoints="1"/>
            </p:cNvSpPr>
            <p:nvPr/>
          </p:nvSpPr>
          <p:spPr bwMode="auto">
            <a:xfrm>
              <a:off x="9146482" y="4325668"/>
              <a:ext cx="793450" cy="790055"/>
            </a:xfrm>
            <a:custGeom>
              <a:avLst/>
              <a:gdLst>
                <a:gd name="T0" fmla="*/ 151 w 393"/>
                <a:gd name="T1" fmla="*/ 295 h 391"/>
                <a:gd name="T2" fmla="*/ 159 w 393"/>
                <a:gd name="T3" fmla="*/ 266 h 391"/>
                <a:gd name="T4" fmla="*/ 122 w 393"/>
                <a:gd name="T5" fmla="*/ 251 h 391"/>
                <a:gd name="T6" fmla="*/ 108 w 393"/>
                <a:gd name="T7" fmla="*/ 225 h 391"/>
                <a:gd name="T8" fmla="*/ 71 w 393"/>
                <a:gd name="T9" fmla="*/ 241 h 391"/>
                <a:gd name="T10" fmla="*/ 42 w 393"/>
                <a:gd name="T11" fmla="*/ 232 h 391"/>
                <a:gd name="T12" fmla="*/ 27 w 393"/>
                <a:gd name="T13" fmla="*/ 269 h 391"/>
                <a:gd name="T14" fmla="*/ 1 w 393"/>
                <a:gd name="T15" fmla="*/ 283 h 391"/>
                <a:gd name="T16" fmla="*/ 16 w 393"/>
                <a:gd name="T17" fmla="*/ 300 h 391"/>
                <a:gd name="T18" fmla="*/ 3 w 393"/>
                <a:gd name="T19" fmla="*/ 338 h 391"/>
                <a:gd name="T20" fmla="*/ 31 w 393"/>
                <a:gd name="T21" fmla="*/ 350 h 391"/>
                <a:gd name="T22" fmla="*/ 42 w 393"/>
                <a:gd name="T23" fmla="*/ 381 h 391"/>
                <a:gd name="T24" fmla="*/ 68 w 393"/>
                <a:gd name="T25" fmla="*/ 390 h 391"/>
                <a:gd name="T26" fmla="*/ 96 w 393"/>
                <a:gd name="T27" fmla="*/ 375 h 391"/>
                <a:gd name="T28" fmla="*/ 125 w 393"/>
                <a:gd name="T29" fmla="*/ 383 h 391"/>
                <a:gd name="T30" fmla="*/ 140 w 393"/>
                <a:gd name="T31" fmla="*/ 346 h 391"/>
                <a:gd name="T32" fmla="*/ 162 w 393"/>
                <a:gd name="T33" fmla="*/ 343 h 391"/>
                <a:gd name="T34" fmla="*/ 101 w 393"/>
                <a:gd name="T35" fmla="*/ 346 h 391"/>
                <a:gd name="T36" fmla="*/ 66 w 393"/>
                <a:gd name="T37" fmla="*/ 269 h 391"/>
                <a:gd name="T38" fmla="*/ 101 w 393"/>
                <a:gd name="T39" fmla="*/ 346 h 391"/>
                <a:gd name="T40" fmla="*/ 261 w 393"/>
                <a:gd name="T41" fmla="*/ 336 h 391"/>
                <a:gd name="T42" fmla="*/ 266 w 393"/>
                <a:gd name="T43" fmla="*/ 320 h 391"/>
                <a:gd name="T44" fmla="*/ 245 w 393"/>
                <a:gd name="T45" fmla="*/ 312 h 391"/>
                <a:gd name="T46" fmla="*/ 237 w 393"/>
                <a:gd name="T47" fmla="*/ 297 h 391"/>
                <a:gd name="T48" fmla="*/ 217 w 393"/>
                <a:gd name="T49" fmla="*/ 306 h 391"/>
                <a:gd name="T50" fmla="*/ 200 w 393"/>
                <a:gd name="T51" fmla="*/ 301 h 391"/>
                <a:gd name="T52" fmla="*/ 192 w 393"/>
                <a:gd name="T53" fmla="*/ 321 h 391"/>
                <a:gd name="T54" fmla="*/ 177 w 393"/>
                <a:gd name="T55" fmla="*/ 329 h 391"/>
                <a:gd name="T56" fmla="*/ 186 w 393"/>
                <a:gd name="T57" fmla="*/ 339 h 391"/>
                <a:gd name="T58" fmla="*/ 179 w 393"/>
                <a:gd name="T59" fmla="*/ 360 h 391"/>
                <a:gd name="T60" fmla="*/ 194 w 393"/>
                <a:gd name="T61" fmla="*/ 367 h 391"/>
                <a:gd name="T62" fmla="*/ 200 w 393"/>
                <a:gd name="T63" fmla="*/ 384 h 391"/>
                <a:gd name="T64" fmla="*/ 215 w 393"/>
                <a:gd name="T65" fmla="*/ 389 h 391"/>
                <a:gd name="T66" fmla="*/ 230 w 393"/>
                <a:gd name="T67" fmla="*/ 380 h 391"/>
                <a:gd name="T68" fmla="*/ 247 w 393"/>
                <a:gd name="T69" fmla="*/ 385 h 391"/>
                <a:gd name="T70" fmla="*/ 255 w 393"/>
                <a:gd name="T71" fmla="*/ 364 h 391"/>
                <a:gd name="T72" fmla="*/ 267 w 393"/>
                <a:gd name="T73" fmla="*/ 363 h 391"/>
                <a:gd name="T74" fmla="*/ 233 w 393"/>
                <a:gd name="T75" fmla="*/ 364 h 391"/>
                <a:gd name="T76" fmla="*/ 214 w 393"/>
                <a:gd name="T77" fmla="*/ 321 h 391"/>
                <a:gd name="T78" fmla="*/ 233 w 393"/>
                <a:gd name="T79" fmla="*/ 364 h 391"/>
                <a:gd name="T80" fmla="*/ 362 w 393"/>
                <a:gd name="T81" fmla="*/ 122 h 391"/>
                <a:gd name="T82" fmla="*/ 377 w 393"/>
                <a:gd name="T83" fmla="*/ 73 h 391"/>
                <a:gd name="T84" fmla="*/ 314 w 393"/>
                <a:gd name="T85" fmla="*/ 48 h 391"/>
                <a:gd name="T86" fmla="*/ 290 w 393"/>
                <a:gd name="T87" fmla="*/ 3 h 391"/>
                <a:gd name="T88" fmla="*/ 229 w 393"/>
                <a:gd name="T89" fmla="*/ 30 h 391"/>
                <a:gd name="T90" fmla="*/ 180 w 393"/>
                <a:gd name="T91" fmla="*/ 15 h 391"/>
                <a:gd name="T92" fmla="*/ 155 w 393"/>
                <a:gd name="T93" fmla="*/ 78 h 391"/>
                <a:gd name="T94" fmla="*/ 110 w 393"/>
                <a:gd name="T95" fmla="*/ 102 h 391"/>
                <a:gd name="T96" fmla="*/ 136 w 393"/>
                <a:gd name="T97" fmla="*/ 130 h 391"/>
                <a:gd name="T98" fmla="*/ 114 w 393"/>
                <a:gd name="T99" fmla="*/ 194 h 391"/>
                <a:gd name="T100" fmla="*/ 161 w 393"/>
                <a:gd name="T101" fmla="*/ 214 h 391"/>
                <a:gd name="T102" fmla="*/ 180 w 393"/>
                <a:gd name="T103" fmla="*/ 266 h 391"/>
                <a:gd name="T104" fmla="*/ 223 w 393"/>
                <a:gd name="T105" fmla="*/ 281 h 391"/>
                <a:gd name="T106" fmla="*/ 271 w 393"/>
                <a:gd name="T107" fmla="*/ 255 h 391"/>
                <a:gd name="T108" fmla="*/ 319 w 393"/>
                <a:gd name="T109" fmla="*/ 270 h 391"/>
                <a:gd name="T110" fmla="*/ 344 w 393"/>
                <a:gd name="T111" fmla="*/ 207 h 391"/>
                <a:gd name="T112" fmla="*/ 382 w 393"/>
                <a:gd name="T113" fmla="*/ 202 h 391"/>
                <a:gd name="T114" fmla="*/ 279 w 393"/>
                <a:gd name="T115" fmla="*/ 207 h 391"/>
                <a:gd name="T116" fmla="*/ 220 w 393"/>
                <a:gd name="T117" fmla="*/ 78 h 391"/>
                <a:gd name="T118" fmla="*/ 279 w 393"/>
                <a:gd name="T119" fmla="*/ 207 h 3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93" h="391">
                  <a:moveTo>
                    <a:pt x="160" y="318"/>
                  </a:moveTo>
                  <a:cubicBezTo>
                    <a:pt x="151" y="315"/>
                    <a:pt x="151" y="315"/>
                    <a:pt x="151" y="315"/>
                  </a:cubicBezTo>
                  <a:cubicBezTo>
                    <a:pt x="152" y="308"/>
                    <a:pt x="152" y="302"/>
                    <a:pt x="151" y="295"/>
                  </a:cubicBezTo>
                  <a:cubicBezTo>
                    <a:pt x="159" y="291"/>
                    <a:pt x="159" y="291"/>
                    <a:pt x="159" y="291"/>
                  </a:cubicBezTo>
                  <a:cubicBezTo>
                    <a:pt x="165" y="289"/>
                    <a:pt x="167" y="282"/>
                    <a:pt x="164" y="277"/>
                  </a:cubicBezTo>
                  <a:cubicBezTo>
                    <a:pt x="159" y="266"/>
                    <a:pt x="159" y="266"/>
                    <a:pt x="159" y="266"/>
                  </a:cubicBezTo>
                  <a:cubicBezTo>
                    <a:pt x="157" y="261"/>
                    <a:pt x="151" y="258"/>
                    <a:pt x="145" y="261"/>
                  </a:cubicBezTo>
                  <a:cubicBezTo>
                    <a:pt x="137" y="265"/>
                    <a:pt x="137" y="265"/>
                    <a:pt x="137" y="265"/>
                  </a:cubicBezTo>
                  <a:cubicBezTo>
                    <a:pt x="132" y="260"/>
                    <a:pt x="128" y="255"/>
                    <a:pt x="122" y="251"/>
                  </a:cubicBezTo>
                  <a:cubicBezTo>
                    <a:pt x="125" y="242"/>
                    <a:pt x="125" y="242"/>
                    <a:pt x="125" y="242"/>
                  </a:cubicBezTo>
                  <a:cubicBezTo>
                    <a:pt x="127" y="237"/>
                    <a:pt x="125" y="231"/>
                    <a:pt x="119" y="229"/>
                  </a:cubicBezTo>
                  <a:cubicBezTo>
                    <a:pt x="108" y="225"/>
                    <a:pt x="108" y="225"/>
                    <a:pt x="108" y="225"/>
                  </a:cubicBezTo>
                  <a:cubicBezTo>
                    <a:pt x="103" y="223"/>
                    <a:pt x="96" y="226"/>
                    <a:pt x="94" y="231"/>
                  </a:cubicBezTo>
                  <a:cubicBezTo>
                    <a:pt x="91" y="240"/>
                    <a:pt x="91" y="240"/>
                    <a:pt x="91" y="240"/>
                  </a:cubicBezTo>
                  <a:cubicBezTo>
                    <a:pt x="84" y="239"/>
                    <a:pt x="78" y="239"/>
                    <a:pt x="71" y="241"/>
                  </a:cubicBezTo>
                  <a:cubicBezTo>
                    <a:pt x="67" y="232"/>
                    <a:pt x="67" y="232"/>
                    <a:pt x="67" y="232"/>
                  </a:cubicBezTo>
                  <a:cubicBezTo>
                    <a:pt x="65" y="227"/>
                    <a:pt x="58" y="224"/>
                    <a:pt x="53" y="227"/>
                  </a:cubicBezTo>
                  <a:cubicBezTo>
                    <a:pt x="42" y="232"/>
                    <a:pt x="42" y="232"/>
                    <a:pt x="42" y="232"/>
                  </a:cubicBezTo>
                  <a:cubicBezTo>
                    <a:pt x="37" y="234"/>
                    <a:pt x="34" y="241"/>
                    <a:pt x="37" y="246"/>
                  </a:cubicBezTo>
                  <a:cubicBezTo>
                    <a:pt x="41" y="254"/>
                    <a:pt x="41" y="254"/>
                    <a:pt x="41" y="254"/>
                  </a:cubicBezTo>
                  <a:cubicBezTo>
                    <a:pt x="36" y="259"/>
                    <a:pt x="31" y="264"/>
                    <a:pt x="27" y="269"/>
                  </a:cubicBezTo>
                  <a:cubicBezTo>
                    <a:pt x="19" y="266"/>
                    <a:pt x="19" y="266"/>
                    <a:pt x="19" y="266"/>
                  </a:cubicBezTo>
                  <a:cubicBezTo>
                    <a:pt x="13" y="264"/>
                    <a:pt x="7" y="267"/>
                    <a:pt x="5" y="272"/>
                  </a:cubicBezTo>
                  <a:cubicBezTo>
                    <a:pt x="1" y="283"/>
                    <a:pt x="1" y="283"/>
                    <a:pt x="1" y="283"/>
                  </a:cubicBezTo>
                  <a:cubicBezTo>
                    <a:pt x="0" y="286"/>
                    <a:pt x="0" y="289"/>
                    <a:pt x="1" y="291"/>
                  </a:cubicBezTo>
                  <a:cubicBezTo>
                    <a:pt x="2" y="294"/>
                    <a:pt x="4" y="296"/>
                    <a:pt x="7" y="297"/>
                  </a:cubicBezTo>
                  <a:cubicBezTo>
                    <a:pt x="16" y="300"/>
                    <a:pt x="16" y="300"/>
                    <a:pt x="16" y="300"/>
                  </a:cubicBezTo>
                  <a:cubicBezTo>
                    <a:pt x="15" y="307"/>
                    <a:pt x="15" y="313"/>
                    <a:pt x="17" y="320"/>
                  </a:cubicBezTo>
                  <a:cubicBezTo>
                    <a:pt x="8" y="324"/>
                    <a:pt x="8" y="324"/>
                    <a:pt x="8" y="324"/>
                  </a:cubicBezTo>
                  <a:cubicBezTo>
                    <a:pt x="3" y="326"/>
                    <a:pt x="0" y="333"/>
                    <a:pt x="3" y="338"/>
                  </a:cubicBezTo>
                  <a:cubicBezTo>
                    <a:pt x="8" y="349"/>
                    <a:pt x="8" y="349"/>
                    <a:pt x="8" y="349"/>
                  </a:cubicBezTo>
                  <a:cubicBezTo>
                    <a:pt x="10" y="354"/>
                    <a:pt x="17" y="357"/>
                    <a:pt x="22" y="354"/>
                  </a:cubicBezTo>
                  <a:cubicBezTo>
                    <a:pt x="31" y="350"/>
                    <a:pt x="31" y="350"/>
                    <a:pt x="31" y="350"/>
                  </a:cubicBezTo>
                  <a:cubicBezTo>
                    <a:pt x="35" y="356"/>
                    <a:pt x="40" y="360"/>
                    <a:pt x="45" y="364"/>
                  </a:cubicBezTo>
                  <a:cubicBezTo>
                    <a:pt x="42" y="373"/>
                    <a:pt x="42" y="373"/>
                    <a:pt x="42" y="373"/>
                  </a:cubicBezTo>
                  <a:cubicBezTo>
                    <a:pt x="41" y="375"/>
                    <a:pt x="41" y="378"/>
                    <a:pt x="42" y="381"/>
                  </a:cubicBezTo>
                  <a:cubicBezTo>
                    <a:pt x="43" y="383"/>
                    <a:pt x="45" y="385"/>
                    <a:pt x="48" y="386"/>
                  </a:cubicBezTo>
                  <a:cubicBezTo>
                    <a:pt x="59" y="390"/>
                    <a:pt x="59" y="390"/>
                    <a:pt x="59" y="390"/>
                  </a:cubicBezTo>
                  <a:cubicBezTo>
                    <a:pt x="62" y="391"/>
                    <a:pt x="65" y="391"/>
                    <a:pt x="68" y="390"/>
                  </a:cubicBezTo>
                  <a:cubicBezTo>
                    <a:pt x="70" y="389"/>
                    <a:pt x="72" y="387"/>
                    <a:pt x="73" y="384"/>
                  </a:cubicBezTo>
                  <a:cubicBezTo>
                    <a:pt x="76" y="375"/>
                    <a:pt x="76" y="375"/>
                    <a:pt x="76" y="375"/>
                  </a:cubicBezTo>
                  <a:cubicBezTo>
                    <a:pt x="83" y="376"/>
                    <a:pt x="90" y="376"/>
                    <a:pt x="96" y="375"/>
                  </a:cubicBezTo>
                  <a:cubicBezTo>
                    <a:pt x="100" y="383"/>
                    <a:pt x="100" y="383"/>
                    <a:pt x="100" y="383"/>
                  </a:cubicBezTo>
                  <a:cubicBezTo>
                    <a:pt x="103" y="388"/>
                    <a:pt x="109" y="391"/>
                    <a:pt x="114" y="388"/>
                  </a:cubicBezTo>
                  <a:cubicBezTo>
                    <a:pt x="125" y="383"/>
                    <a:pt x="125" y="383"/>
                    <a:pt x="125" y="383"/>
                  </a:cubicBezTo>
                  <a:cubicBezTo>
                    <a:pt x="131" y="381"/>
                    <a:pt x="133" y="374"/>
                    <a:pt x="130" y="369"/>
                  </a:cubicBezTo>
                  <a:cubicBezTo>
                    <a:pt x="126" y="361"/>
                    <a:pt x="126" y="361"/>
                    <a:pt x="126" y="361"/>
                  </a:cubicBezTo>
                  <a:cubicBezTo>
                    <a:pt x="132" y="356"/>
                    <a:pt x="136" y="351"/>
                    <a:pt x="140" y="346"/>
                  </a:cubicBezTo>
                  <a:cubicBezTo>
                    <a:pt x="149" y="349"/>
                    <a:pt x="149" y="349"/>
                    <a:pt x="149" y="349"/>
                  </a:cubicBezTo>
                  <a:cubicBezTo>
                    <a:pt x="151" y="350"/>
                    <a:pt x="154" y="350"/>
                    <a:pt x="157" y="349"/>
                  </a:cubicBezTo>
                  <a:cubicBezTo>
                    <a:pt x="159" y="348"/>
                    <a:pt x="161" y="346"/>
                    <a:pt x="162" y="343"/>
                  </a:cubicBezTo>
                  <a:cubicBezTo>
                    <a:pt x="167" y="332"/>
                    <a:pt x="167" y="332"/>
                    <a:pt x="167" y="332"/>
                  </a:cubicBezTo>
                  <a:cubicBezTo>
                    <a:pt x="169" y="326"/>
                    <a:pt x="166" y="320"/>
                    <a:pt x="160" y="318"/>
                  </a:cubicBezTo>
                  <a:close/>
                  <a:moveTo>
                    <a:pt x="101" y="346"/>
                  </a:moveTo>
                  <a:cubicBezTo>
                    <a:pt x="96" y="349"/>
                    <a:pt x="90" y="350"/>
                    <a:pt x="84" y="350"/>
                  </a:cubicBezTo>
                  <a:cubicBezTo>
                    <a:pt x="67" y="350"/>
                    <a:pt x="52" y="340"/>
                    <a:pt x="45" y="325"/>
                  </a:cubicBezTo>
                  <a:cubicBezTo>
                    <a:pt x="35" y="304"/>
                    <a:pt x="45" y="279"/>
                    <a:pt x="66" y="269"/>
                  </a:cubicBezTo>
                  <a:cubicBezTo>
                    <a:pt x="72" y="266"/>
                    <a:pt x="77" y="265"/>
                    <a:pt x="84" y="265"/>
                  </a:cubicBezTo>
                  <a:cubicBezTo>
                    <a:pt x="100" y="265"/>
                    <a:pt x="115" y="275"/>
                    <a:pt x="122" y="290"/>
                  </a:cubicBezTo>
                  <a:cubicBezTo>
                    <a:pt x="132" y="311"/>
                    <a:pt x="123" y="336"/>
                    <a:pt x="101" y="346"/>
                  </a:cubicBezTo>
                  <a:close/>
                  <a:moveTo>
                    <a:pt x="266" y="349"/>
                  </a:moveTo>
                  <a:cubicBezTo>
                    <a:pt x="261" y="347"/>
                    <a:pt x="261" y="347"/>
                    <a:pt x="261" y="347"/>
                  </a:cubicBezTo>
                  <a:cubicBezTo>
                    <a:pt x="262" y="343"/>
                    <a:pt x="261" y="340"/>
                    <a:pt x="261" y="336"/>
                  </a:cubicBezTo>
                  <a:cubicBezTo>
                    <a:pt x="266" y="334"/>
                    <a:pt x="266" y="334"/>
                    <a:pt x="266" y="334"/>
                  </a:cubicBezTo>
                  <a:cubicBezTo>
                    <a:pt x="269" y="332"/>
                    <a:pt x="270" y="329"/>
                    <a:pt x="269" y="326"/>
                  </a:cubicBezTo>
                  <a:cubicBezTo>
                    <a:pt x="266" y="320"/>
                    <a:pt x="266" y="320"/>
                    <a:pt x="266" y="320"/>
                  </a:cubicBezTo>
                  <a:cubicBezTo>
                    <a:pt x="264" y="317"/>
                    <a:pt x="261" y="315"/>
                    <a:pt x="258" y="317"/>
                  </a:cubicBezTo>
                  <a:cubicBezTo>
                    <a:pt x="253" y="319"/>
                    <a:pt x="253" y="319"/>
                    <a:pt x="253" y="319"/>
                  </a:cubicBezTo>
                  <a:cubicBezTo>
                    <a:pt x="251" y="316"/>
                    <a:pt x="248" y="314"/>
                    <a:pt x="245" y="312"/>
                  </a:cubicBezTo>
                  <a:cubicBezTo>
                    <a:pt x="247" y="307"/>
                    <a:pt x="247" y="307"/>
                    <a:pt x="247" y="307"/>
                  </a:cubicBezTo>
                  <a:cubicBezTo>
                    <a:pt x="248" y="304"/>
                    <a:pt x="246" y="300"/>
                    <a:pt x="243" y="299"/>
                  </a:cubicBezTo>
                  <a:cubicBezTo>
                    <a:pt x="237" y="297"/>
                    <a:pt x="237" y="297"/>
                    <a:pt x="237" y="297"/>
                  </a:cubicBezTo>
                  <a:cubicBezTo>
                    <a:pt x="234" y="296"/>
                    <a:pt x="230" y="297"/>
                    <a:pt x="229" y="300"/>
                  </a:cubicBezTo>
                  <a:cubicBezTo>
                    <a:pt x="228" y="305"/>
                    <a:pt x="228" y="305"/>
                    <a:pt x="228" y="305"/>
                  </a:cubicBezTo>
                  <a:cubicBezTo>
                    <a:pt x="224" y="305"/>
                    <a:pt x="220" y="305"/>
                    <a:pt x="217" y="306"/>
                  </a:cubicBezTo>
                  <a:cubicBezTo>
                    <a:pt x="214" y="301"/>
                    <a:pt x="214" y="301"/>
                    <a:pt x="214" y="301"/>
                  </a:cubicBezTo>
                  <a:cubicBezTo>
                    <a:pt x="213" y="298"/>
                    <a:pt x="209" y="296"/>
                    <a:pt x="206" y="298"/>
                  </a:cubicBezTo>
                  <a:cubicBezTo>
                    <a:pt x="200" y="301"/>
                    <a:pt x="200" y="301"/>
                    <a:pt x="200" y="301"/>
                  </a:cubicBezTo>
                  <a:cubicBezTo>
                    <a:pt x="197" y="302"/>
                    <a:pt x="196" y="306"/>
                    <a:pt x="197" y="309"/>
                  </a:cubicBezTo>
                  <a:cubicBezTo>
                    <a:pt x="200" y="313"/>
                    <a:pt x="200" y="313"/>
                    <a:pt x="200" y="313"/>
                  </a:cubicBezTo>
                  <a:cubicBezTo>
                    <a:pt x="197" y="316"/>
                    <a:pt x="194" y="318"/>
                    <a:pt x="192" y="321"/>
                  </a:cubicBezTo>
                  <a:cubicBezTo>
                    <a:pt x="187" y="320"/>
                    <a:pt x="187" y="320"/>
                    <a:pt x="187" y="320"/>
                  </a:cubicBezTo>
                  <a:cubicBezTo>
                    <a:pt x="184" y="318"/>
                    <a:pt x="181" y="320"/>
                    <a:pt x="180" y="323"/>
                  </a:cubicBezTo>
                  <a:cubicBezTo>
                    <a:pt x="177" y="329"/>
                    <a:pt x="177" y="329"/>
                    <a:pt x="177" y="329"/>
                  </a:cubicBezTo>
                  <a:cubicBezTo>
                    <a:pt x="177" y="331"/>
                    <a:pt x="177" y="332"/>
                    <a:pt x="177" y="334"/>
                  </a:cubicBezTo>
                  <a:cubicBezTo>
                    <a:pt x="178" y="335"/>
                    <a:pt x="179" y="336"/>
                    <a:pt x="181" y="337"/>
                  </a:cubicBezTo>
                  <a:cubicBezTo>
                    <a:pt x="186" y="339"/>
                    <a:pt x="186" y="339"/>
                    <a:pt x="186" y="339"/>
                  </a:cubicBezTo>
                  <a:cubicBezTo>
                    <a:pt x="185" y="342"/>
                    <a:pt x="186" y="346"/>
                    <a:pt x="186" y="350"/>
                  </a:cubicBezTo>
                  <a:cubicBezTo>
                    <a:pt x="181" y="352"/>
                    <a:pt x="181" y="352"/>
                    <a:pt x="181" y="352"/>
                  </a:cubicBezTo>
                  <a:cubicBezTo>
                    <a:pt x="178" y="353"/>
                    <a:pt x="177" y="357"/>
                    <a:pt x="179" y="360"/>
                  </a:cubicBezTo>
                  <a:cubicBezTo>
                    <a:pt x="181" y="366"/>
                    <a:pt x="181" y="366"/>
                    <a:pt x="181" y="366"/>
                  </a:cubicBezTo>
                  <a:cubicBezTo>
                    <a:pt x="183" y="369"/>
                    <a:pt x="186" y="370"/>
                    <a:pt x="189" y="369"/>
                  </a:cubicBezTo>
                  <a:cubicBezTo>
                    <a:pt x="194" y="367"/>
                    <a:pt x="194" y="367"/>
                    <a:pt x="194" y="367"/>
                  </a:cubicBezTo>
                  <a:cubicBezTo>
                    <a:pt x="196" y="370"/>
                    <a:pt x="199" y="372"/>
                    <a:pt x="202" y="374"/>
                  </a:cubicBezTo>
                  <a:cubicBezTo>
                    <a:pt x="200" y="379"/>
                    <a:pt x="200" y="379"/>
                    <a:pt x="200" y="379"/>
                  </a:cubicBezTo>
                  <a:cubicBezTo>
                    <a:pt x="200" y="381"/>
                    <a:pt x="200" y="382"/>
                    <a:pt x="200" y="384"/>
                  </a:cubicBezTo>
                  <a:cubicBezTo>
                    <a:pt x="201" y="385"/>
                    <a:pt x="202" y="386"/>
                    <a:pt x="204" y="387"/>
                  </a:cubicBezTo>
                  <a:cubicBezTo>
                    <a:pt x="210" y="389"/>
                    <a:pt x="210" y="389"/>
                    <a:pt x="210" y="389"/>
                  </a:cubicBezTo>
                  <a:cubicBezTo>
                    <a:pt x="212" y="390"/>
                    <a:pt x="213" y="390"/>
                    <a:pt x="215" y="389"/>
                  </a:cubicBezTo>
                  <a:cubicBezTo>
                    <a:pt x="216" y="388"/>
                    <a:pt x="217" y="387"/>
                    <a:pt x="218" y="386"/>
                  </a:cubicBezTo>
                  <a:cubicBezTo>
                    <a:pt x="219" y="381"/>
                    <a:pt x="219" y="381"/>
                    <a:pt x="219" y="381"/>
                  </a:cubicBezTo>
                  <a:cubicBezTo>
                    <a:pt x="223" y="381"/>
                    <a:pt x="227" y="381"/>
                    <a:pt x="230" y="380"/>
                  </a:cubicBezTo>
                  <a:cubicBezTo>
                    <a:pt x="233" y="385"/>
                    <a:pt x="233" y="385"/>
                    <a:pt x="233" y="385"/>
                  </a:cubicBezTo>
                  <a:cubicBezTo>
                    <a:pt x="234" y="388"/>
                    <a:pt x="238" y="389"/>
                    <a:pt x="241" y="388"/>
                  </a:cubicBezTo>
                  <a:cubicBezTo>
                    <a:pt x="247" y="385"/>
                    <a:pt x="247" y="385"/>
                    <a:pt x="247" y="385"/>
                  </a:cubicBezTo>
                  <a:cubicBezTo>
                    <a:pt x="250" y="384"/>
                    <a:pt x="251" y="380"/>
                    <a:pt x="250" y="377"/>
                  </a:cubicBezTo>
                  <a:cubicBezTo>
                    <a:pt x="247" y="372"/>
                    <a:pt x="247" y="372"/>
                    <a:pt x="247" y="372"/>
                  </a:cubicBezTo>
                  <a:cubicBezTo>
                    <a:pt x="250" y="370"/>
                    <a:pt x="253" y="367"/>
                    <a:pt x="255" y="364"/>
                  </a:cubicBezTo>
                  <a:cubicBezTo>
                    <a:pt x="260" y="366"/>
                    <a:pt x="260" y="366"/>
                    <a:pt x="260" y="366"/>
                  </a:cubicBezTo>
                  <a:cubicBezTo>
                    <a:pt x="261" y="367"/>
                    <a:pt x="263" y="367"/>
                    <a:pt x="264" y="366"/>
                  </a:cubicBezTo>
                  <a:cubicBezTo>
                    <a:pt x="266" y="365"/>
                    <a:pt x="267" y="364"/>
                    <a:pt x="267" y="363"/>
                  </a:cubicBezTo>
                  <a:cubicBezTo>
                    <a:pt x="270" y="356"/>
                    <a:pt x="270" y="356"/>
                    <a:pt x="270" y="356"/>
                  </a:cubicBezTo>
                  <a:cubicBezTo>
                    <a:pt x="271" y="353"/>
                    <a:pt x="269" y="350"/>
                    <a:pt x="266" y="349"/>
                  </a:cubicBezTo>
                  <a:close/>
                  <a:moveTo>
                    <a:pt x="233" y="364"/>
                  </a:moveTo>
                  <a:cubicBezTo>
                    <a:pt x="230" y="366"/>
                    <a:pt x="227" y="366"/>
                    <a:pt x="224" y="366"/>
                  </a:cubicBezTo>
                  <a:cubicBezTo>
                    <a:pt x="214" y="366"/>
                    <a:pt x="206" y="361"/>
                    <a:pt x="202" y="353"/>
                  </a:cubicBezTo>
                  <a:cubicBezTo>
                    <a:pt x="197" y="341"/>
                    <a:pt x="202" y="327"/>
                    <a:pt x="214" y="321"/>
                  </a:cubicBezTo>
                  <a:cubicBezTo>
                    <a:pt x="217" y="320"/>
                    <a:pt x="220" y="319"/>
                    <a:pt x="223" y="319"/>
                  </a:cubicBezTo>
                  <a:cubicBezTo>
                    <a:pt x="233" y="319"/>
                    <a:pt x="241" y="325"/>
                    <a:pt x="245" y="333"/>
                  </a:cubicBezTo>
                  <a:cubicBezTo>
                    <a:pt x="250" y="345"/>
                    <a:pt x="245" y="359"/>
                    <a:pt x="233" y="364"/>
                  </a:cubicBezTo>
                  <a:close/>
                  <a:moveTo>
                    <a:pt x="378" y="160"/>
                  </a:moveTo>
                  <a:cubicBezTo>
                    <a:pt x="364" y="155"/>
                    <a:pt x="364" y="155"/>
                    <a:pt x="364" y="155"/>
                  </a:cubicBezTo>
                  <a:cubicBezTo>
                    <a:pt x="365" y="144"/>
                    <a:pt x="364" y="133"/>
                    <a:pt x="362" y="122"/>
                  </a:cubicBezTo>
                  <a:cubicBezTo>
                    <a:pt x="377" y="115"/>
                    <a:pt x="377" y="115"/>
                    <a:pt x="377" y="115"/>
                  </a:cubicBezTo>
                  <a:cubicBezTo>
                    <a:pt x="386" y="111"/>
                    <a:pt x="390" y="100"/>
                    <a:pt x="386" y="91"/>
                  </a:cubicBezTo>
                  <a:cubicBezTo>
                    <a:pt x="377" y="73"/>
                    <a:pt x="377" y="73"/>
                    <a:pt x="377" y="73"/>
                  </a:cubicBezTo>
                  <a:cubicBezTo>
                    <a:pt x="373" y="64"/>
                    <a:pt x="362" y="60"/>
                    <a:pt x="353" y="64"/>
                  </a:cubicBezTo>
                  <a:cubicBezTo>
                    <a:pt x="339" y="71"/>
                    <a:pt x="339" y="71"/>
                    <a:pt x="339" y="71"/>
                  </a:cubicBezTo>
                  <a:cubicBezTo>
                    <a:pt x="332" y="62"/>
                    <a:pt x="323" y="54"/>
                    <a:pt x="314" y="48"/>
                  </a:cubicBezTo>
                  <a:cubicBezTo>
                    <a:pt x="320" y="33"/>
                    <a:pt x="320" y="33"/>
                    <a:pt x="320" y="33"/>
                  </a:cubicBezTo>
                  <a:cubicBezTo>
                    <a:pt x="323" y="24"/>
                    <a:pt x="319" y="13"/>
                    <a:pt x="309" y="10"/>
                  </a:cubicBezTo>
                  <a:cubicBezTo>
                    <a:pt x="290" y="3"/>
                    <a:pt x="290" y="3"/>
                    <a:pt x="290" y="3"/>
                  </a:cubicBezTo>
                  <a:cubicBezTo>
                    <a:pt x="281" y="0"/>
                    <a:pt x="271" y="5"/>
                    <a:pt x="267" y="14"/>
                  </a:cubicBezTo>
                  <a:cubicBezTo>
                    <a:pt x="262" y="29"/>
                    <a:pt x="262" y="29"/>
                    <a:pt x="262" y="29"/>
                  </a:cubicBezTo>
                  <a:cubicBezTo>
                    <a:pt x="251" y="27"/>
                    <a:pt x="240" y="28"/>
                    <a:pt x="229" y="30"/>
                  </a:cubicBezTo>
                  <a:cubicBezTo>
                    <a:pt x="222" y="15"/>
                    <a:pt x="222" y="15"/>
                    <a:pt x="222" y="15"/>
                  </a:cubicBezTo>
                  <a:cubicBezTo>
                    <a:pt x="218" y="6"/>
                    <a:pt x="207" y="2"/>
                    <a:pt x="198" y="7"/>
                  </a:cubicBezTo>
                  <a:cubicBezTo>
                    <a:pt x="180" y="15"/>
                    <a:pt x="180" y="15"/>
                    <a:pt x="180" y="15"/>
                  </a:cubicBezTo>
                  <a:cubicBezTo>
                    <a:pt x="171" y="19"/>
                    <a:pt x="167" y="30"/>
                    <a:pt x="171" y="39"/>
                  </a:cubicBezTo>
                  <a:cubicBezTo>
                    <a:pt x="178" y="53"/>
                    <a:pt x="178" y="53"/>
                    <a:pt x="178" y="53"/>
                  </a:cubicBezTo>
                  <a:cubicBezTo>
                    <a:pt x="169" y="60"/>
                    <a:pt x="161" y="69"/>
                    <a:pt x="155" y="78"/>
                  </a:cubicBezTo>
                  <a:cubicBezTo>
                    <a:pt x="140" y="72"/>
                    <a:pt x="140" y="72"/>
                    <a:pt x="140" y="72"/>
                  </a:cubicBezTo>
                  <a:cubicBezTo>
                    <a:pt x="131" y="69"/>
                    <a:pt x="120" y="74"/>
                    <a:pt x="117" y="83"/>
                  </a:cubicBezTo>
                  <a:cubicBezTo>
                    <a:pt x="110" y="102"/>
                    <a:pt x="110" y="102"/>
                    <a:pt x="110" y="102"/>
                  </a:cubicBezTo>
                  <a:cubicBezTo>
                    <a:pt x="109" y="106"/>
                    <a:pt x="109" y="111"/>
                    <a:pt x="111" y="116"/>
                  </a:cubicBezTo>
                  <a:cubicBezTo>
                    <a:pt x="113" y="120"/>
                    <a:pt x="116" y="123"/>
                    <a:pt x="121" y="125"/>
                  </a:cubicBezTo>
                  <a:cubicBezTo>
                    <a:pt x="136" y="130"/>
                    <a:pt x="136" y="130"/>
                    <a:pt x="136" y="130"/>
                  </a:cubicBezTo>
                  <a:cubicBezTo>
                    <a:pt x="135" y="141"/>
                    <a:pt x="135" y="152"/>
                    <a:pt x="137" y="163"/>
                  </a:cubicBezTo>
                  <a:cubicBezTo>
                    <a:pt x="123" y="170"/>
                    <a:pt x="123" y="170"/>
                    <a:pt x="123" y="170"/>
                  </a:cubicBezTo>
                  <a:cubicBezTo>
                    <a:pt x="114" y="174"/>
                    <a:pt x="110" y="185"/>
                    <a:pt x="114" y="194"/>
                  </a:cubicBezTo>
                  <a:cubicBezTo>
                    <a:pt x="122" y="212"/>
                    <a:pt x="122" y="212"/>
                    <a:pt x="122" y="212"/>
                  </a:cubicBezTo>
                  <a:cubicBezTo>
                    <a:pt x="126" y="221"/>
                    <a:pt x="137" y="225"/>
                    <a:pt x="146" y="221"/>
                  </a:cubicBezTo>
                  <a:cubicBezTo>
                    <a:pt x="161" y="214"/>
                    <a:pt x="161" y="214"/>
                    <a:pt x="161" y="214"/>
                  </a:cubicBezTo>
                  <a:cubicBezTo>
                    <a:pt x="168" y="223"/>
                    <a:pt x="176" y="231"/>
                    <a:pt x="185" y="237"/>
                  </a:cubicBezTo>
                  <a:cubicBezTo>
                    <a:pt x="179" y="252"/>
                    <a:pt x="179" y="252"/>
                    <a:pt x="179" y="252"/>
                  </a:cubicBezTo>
                  <a:cubicBezTo>
                    <a:pt x="178" y="256"/>
                    <a:pt x="178" y="261"/>
                    <a:pt x="180" y="266"/>
                  </a:cubicBezTo>
                  <a:cubicBezTo>
                    <a:pt x="182" y="270"/>
                    <a:pt x="185" y="273"/>
                    <a:pt x="190" y="275"/>
                  </a:cubicBezTo>
                  <a:cubicBezTo>
                    <a:pt x="209" y="282"/>
                    <a:pt x="209" y="282"/>
                    <a:pt x="209" y="282"/>
                  </a:cubicBezTo>
                  <a:cubicBezTo>
                    <a:pt x="213" y="284"/>
                    <a:pt x="218" y="283"/>
                    <a:pt x="223" y="281"/>
                  </a:cubicBezTo>
                  <a:cubicBezTo>
                    <a:pt x="227" y="279"/>
                    <a:pt x="230" y="276"/>
                    <a:pt x="232" y="271"/>
                  </a:cubicBezTo>
                  <a:cubicBezTo>
                    <a:pt x="238" y="256"/>
                    <a:pt x="238" y="256"/>
                    <a:pt x="238" y="256"/>
                  </a:cubicBezTo>
                  <a:cubicBezTo>
                    <a:pt x="248" y="258"/>
                    <a:pt x="260" y="257"/>
                    <a:pt x="271" y="255"/>
                  </a:cubicBezTo>
                  <a:cubicBezTo>
                    <a:pt x="277" y="270"/>
                    <a:pt x="277" y="270"/>
                    <a:pt x="277" y="270"/>
                  </a:cubicBezTo>
                  <a:cubicBezTo>
                    <a:pt x="281" y="279"/>
                    <a:pt x="292" y="283"/>
                    <a:pt x="301" y="278"/>
                  </a:cubicBezTo>
                  <a:cubicBezTo>
                    <a:pt x="319" y="270"/>
                    <a:pt x="319" y="270"/>
                    <a:pt x="319" y="270"/>
                  </a:cubicBezTo>
                  <a:cubicBezTo>
                    <a:pt x="328" y="266"/>
                    <a:pt x="332" y="255"/>
                    <a:pt x="328" y="246"/>
                  </a:cubicBezTo>
                  <a:cubicBezTo>
                    <a:pt x="322" y="232"/>
                    <a:pt x="322" y="232"/>
                    <a:pt x="322" y="232"/>
                  </a:cubicBezTo>
                  <a:cubicBezTo>
                    <a:pt x="330" y="225"/>
                    <a:pt x="338" y="216"/>
                    <a:pt x="344" y="207"/>
                  </a:cubicBezTo>
                  <a:cubicBezTo>
                    <a:pt x="359" y="213"/>
                    <a:pt x="359" y="213"/>
                    <a:pt x="359" y="213"/>
                  </a:cubicBezTo>
                  <a:cubicBezTo>
                    <a:pt x="364" y="215"/>
                    <a:pt x="368" y="214"/>
                    <a:pt x="373" y="212"/>
                  </a:cubicBezTo>
                  <a:cubicBezTo>
                    <a:pt x="377" y="210"/>
                    <a:pt x="380" y="207"/>
                    <a:pt x="382" y="202"/>
                  </a:cubicBezTo>
                  <a:cubicBezTo>
                    <a:pt x="389" y="183"/>
                    <a:pt x="389" y="183"/>
                    <a:pt x="389" y="183"/>
                  </a:cubicBezTo>
                  <a:cubicBezTo>
                    <a:pt x="393" y="174"/>
                    <a:pt x="388" y="164"/>
                    <a:pt x="378" y="160"/>
                  </a:cubicBezTo>
                  <a:close/>
                  <a:moveTo>
                    <a:pt x="279" y="207"/>
                  </a:moveTo>
                  <a:cubicBezTo>
                    <a:pt x="270" y="212"/>
                    <a:pt x="260" y="214"/>
                    <a:pt x="250" y="214"/>
                  </a:cubicBezTo>
                  <a:cubicBezTo>
                    <a:pt x="222" y="214"/>
                    <a:pt x="197" y="197"/>
                    <a:pt x="185" y="172"/>
                  </a:cubicBezTo>
                  <a:cubicBezTo>
                    <a:pt x="169" y="137"/>
                    <a:pt x="184" y="94"/>
                    <a:pt x="220" y="78"/>
                  </a:cubicBezTo>
                  <a:cubicBezTo>
                    <a:pt x="229" y="74"/>
                    <a:pt x="239" y="71"/>
                    <a:pt x="250" y="71"/>
                  </a:cubicBezTo>
                  <a:cubicBezTo>
                    <a:pt x="277" y="71"/>
                    <a:pt x="303" y="88"/>
                    <a:pt x="314" y="113"/>
                  </a:cubicBezTo>
                  <a:cubicBezTo>
                    <a:pt x="331" y="148"/>
                    <a:pt x="315" y="191"/>
                    <a:pt x="279" y="20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0944" tIns="30472" rIns="60944" bIns="30472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2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</a:endParaRPr>
            </a:p>
          </p:txBody>
        </p:sp>
      </p:grpSp>
      <p:sp>
        <p:nvSpPr>
          <p:cNvPr id="7" name="TextBox 16"/>
          <p:cNvSpPr txBox="1"/>
          <p:nvPr/>
        </p:nvSpPr>
        <p:spPr>
          <a:xfrm>
            <a:off x="6998628" y="2441566"/>
            <a:ext cx="3983726" cy="1061829"/>
          </a:xfrm>
          <a:prstGeom prst="rect">
            <a:avLst/>
          </a:prstGeom>
          <a:noFill/>
        </p:spPr>
        <p:txBody>
          <a:bodyPr wrap="square" numCol="1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添加标题内容</a:t>
            </a:r>
            <a:endParaRPr lang="en-US" altLang="zh-CN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您的内容打在这里，或者通过复制您的文本后，在此框中选择粘贴，并选择只保留文字；</a:t>
            </a:r>
            <a:endParaRPr lang="zh-CN" altLang="en-US" sz="1200" dirty="0">
              <a:solidFill>
                <a:srgbClr val="FFFFFF"/>
              </a:solidFill>
              <a:latin typeface="华文细黑" panose="02010600040101010101" pitchFamily="2" charset="-122"/>
              <a:ea typeface="微软雅黑" panose="020B0503020204020204" pitchFamily="34" charset="-122"/>
            </a:endParaRPr>
          </a:p>
        </p:txBody>
      </p:sp>
      <p:sp>
        <p:nvSpPr>
          <p:cNvPr id="8" name="Oval 5"/>
          <p:cNvSpPr>
            <a:spLocks noChangeArrowheads="1"/>
          </p:cNvSpPr>
          <p:nvPr/>
        </p:nvSpPr>
        <p:spPr bwMode="auto">
          <a:xfrm>
            <a:off x="2183374" y="3436674"/>
            <a:ext cx="560771" cy="559713"/>
          </a:xfrm>
          <a:prstGeom prst="ellipse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txBody>
          <a:bodyPr vert="horz" wrap="square" lIns="60944" tIns="30472" rIns="60944" bIns="30472" numCol="1" anchor="t" anchorCtr="0" compatLnSpc="1"/>
          <a:lstStyle/>
          <a:p>
            <a:endParaRPr lang="en-US" sz="1200">
              <a:solidFill>
                <a:prstClr val="black"/>
              </a:solidFill>
              <a:latin typeface="Arial" panose="020B0604020202020204"/>
              <a:ea typeface="微软雅黑" panose="020B0503020204020204" pitchFamily="34" charset="-122"/>
            </a:endParaRPr>
          </a:p>
        </p:txBody>
      </p:sp>
      <p:grpSp>
        <p:nvGrpSpPr>
          <p:cNvPr id="9" name="Group 2"/>
          <p:cNvGrpSpPr/>
          <p:nvPr/>
        </p:nvGrpSpPr>
        <p:grpSpPr>
          <a:xfrm>
            <a:off x="2464818" y="1384043"/>
            <a:ext cx="2035703" cy="2334075"/>
            <a:chOff x="3879850" y="2675943"/>
            <a:chExt cx="3054350" cy="3502025"/>
          </a:xfr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grpSpPr>
        <p:sp>
          <p:nvSpPr>
            <p:cNvPr id="10" name="Freeform 6"/>
            <p:cNvSpPr/>
            <p:nvPr/>
          </p:nvSpPr>
          <p:spPr bwMode="auto">
            <a:xfrm>
              <a:off x="5710238" y="3528430"/>
              <a:ext cx="1223962" cy="644525"/>
            </a:xfrm>
            <a:custGeom>
              <a:avLst/>
              <a:gdLst>
                <a:gd name="T0" fmla="*/ 344 w 771"/>
                <a:gd name="T1" fmla="*/ 0 h 406"/>
                <a:gd name="T2" fmla="*/ 771 w 771"/>
                <a:gd name="T3" fmla="*/ 40 h 406"/>
                <a:gd name="T4" fmla="*/ 274 w 771"/>
                <a:gd name="T5" fmla="*/ 379 h 406"/>
                <a:gd name="T6" fmla="*/ 0 w 771"/>
                <a:gd name="T7" fmla="*/ 406 h 406"/>
                <a:gd name="T8" fmla="*/ 344 w 771"/>
                <a:gd name="T9" fmla="*/ 0 h 4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1" h="406">
                  <a:moveTo>
                    <a:pt x="344" y="0"/>
                  </a:moveTo>
                  <a:lnTo>
                    <a:pt x="771" y="40"/>
                  </a:lnTo>
                  <a:lnTo>
                    <a:pt x="274" y="379"/>
                  </a:lnTo>
                  <a:lnTo>
                    <a:pt x="0" y="406"/>
                  </a:lnTo>
                  <a:lnTo>
                    <a:pt x="344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0944" tIns="30472" rIns="60944" bIns="30472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2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</a:endParaRPr>
            </a:p>
          </p:txBody>
        </p:sp>
        <p:sp>
          <p:nvSpPr>
            <p:cNvPr id="11" name="Freeform 7"/>
            <p:cNvSpPr/>
            <p:nvPr/>
          </p:nvSpPr>
          <p:spPr bwMode="auto">
            <a:xfrm>
              <a:off x="5414963" y="2675943"/>
              <a:ext cx="568325" cy="1322388"/>
            </a:xfrm>
            <a:custGeom>
              <a:avLst/>
              <a:gdLst>
                <a:gd name="T0" fmla="*/ 358 w 358"/>
                <a:gd name="T1" fmla="*/ 400 h 833"/>
                <a:gd name="T2" fmla="*/ 226 w 358"/>
                <a:gd name="T3" fmla="*/ 0 h 833"/>
                <a:gd name="T4" fmla="*/ 0 w 358"/>
                <a:gd name="T5" fmla="*/ 556 h 833"/>
                <a:gd name="T6" fmla="*/ 35 w 358"/>
                <a:gd name="T7" fmla="*/ 833 h 833"/>
                <a:gd name="T8" fmla="*/ 358 w 358"/>
                <a:gd name="T9" fmla="*/ 400 h 8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8" h="833">
                  <a:moveTo>
                    <a:pt x="358" y="400"/>
                  </a:moveTo>
                  <a:lnTo>
                    <a:pt x="226" y="0"/>
                  </a:lnTo>
                  <a:lnTo>
                    <a:pt x="0" y="556"/>
                  </a:lnTo>
                  <a:lnTo>
                    <a:pt x="35" y="833"/>
                  </a:lnTo>
                  <a:lnTo>
                    <a:pt x="358" y="40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0944" tIns="30472" rIns="60944" bIns="30472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2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</a:endParaRPr>
            </a:p>
          </p:txBody>
        </p:sp>
        <p:sp>
          <p:nvSpPr>
            <p:cNvPr id="12" name="Freeform 8"/>
            <p:cNvSpPr/>
            <p:nvPr/>
          </p:nvSpPr>
          <p:spPr bwMode="auto">
            <a:xfrm>
              <a:off x="3879850" y="3149018"/>
              <a:ext cx="2503487" cy="3028950"/>
            </a:xfrm>
            <a:custGeom>
              <a:avLst/>
              <a:gdLst>
                <a:gd name="T0" fmla="*/ 0 w 1577"/>
                <a:gd name="T1" fmla="*/ 1908 h 1908"/>
                <a:gd name="T2" fmla="*/ 239 w 1577"/>
                <a:gd name="T3" fmla="*/ 1443 h 1908"/>
                <a:gd name="T4" fmla="*/ 264 w 1577"/>
                <a:gd name="T5" fmla="*/ 1523 h 1908"/>
                <a:gd name="T6" fmla="*/ 1387 w 1577"/>
                <a:gd name="T7" fmla="*/ 0 h 1908"/>
                <a:gd name="T8" fmla="*/ 1577 w 1577"/>
                <a:gd name="T9" fmla="*/ 161 h 1908"/>
                <a:gd name="T10" fmla="*/ 341 w 1577"/>
                <a:gd name="T11" fmla="*/ 1588 h 1908"/>
                <a:gd name="T12" fmla="*/ 422 w 1577"/>
                <a:gd name="T13" fmla="*/ 1601 h 1908"/>
                <a:gd name="T14" fmla="*/ 0 w 1577"/>
                <a:gd name="T15" fmla="*/ 1908 h 19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908">
                  <a:moveTo>
                    <a:pt x="0" y="1908"/>
                  </a:moveTo>
                  <a:lnTo>
                    <a:pt x="239" y="1443"/>
                  </a:lnTo>
                  <a:lnTo>
                    <a:pt x="264" y="1523"/>
                  </a:lnTo>
                  <a:lnTo>
                    <a:pt x="1387" y="0"/>
                  </a:lnTo>
                  <a:lnTo>
                    <a:pt x="1577" y="161"/>
                  </a:lnTo>
                  <a:lnTo>
                    <a:pt x="341" y="1588"/>
                  </a:lnTo>
                  <a:lnTo>
                    <a:pt x="422" y="1601"/>
                  </a:lnTo>
                  <a:lnTo>
                    <a:pt x="0" y="190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0944" tIns="30472" rIns="60944" bIns="30472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2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</a:endParaRPr>
            </a:p>
          </p:txBody>
        </p:sp>
      </p:grpSp>
      <p:sp>
        <p:nvSpPr>
          <p:cNvPr id="13" name="Freeform 9"/>
          <p:cNvSpPr/>
          <p:nvPr/>
        </p:nvSpPr>
        <p:spPr bwMode="auto">
          <a:xfrm>
            <a:off x="1753803" y="3007103"/>
            <a:ext cx="1422030" cy="1420972"/>
          </a:xfrm>
          <a:custGeom>
            <a:avLst/>
            <a:gdLst>
              <a:gd name="T0" fmla="*/ 250 w 500"/>
              <a:gd name="T1" fmla="*/ 500 h 500"/>
              <a:gd name="T2" fmla="*/ 0 w 500"/>
              <a:gd name="T3" fmla="*/ 250 h 500"/>
              <a:gd name="T4" fmla="*/ 250 w 500"/>
              <a:gd name="T5" fmla="*/ 0 h 500"/>
              <a:gd name="T6" fmla="*/ 348 w 500"/>
              <a:gd name="T7" fmla="*/ 20 h 500"/>
              <a:gd name="T8" fmla="*/ 311 w 500"/>
              <a:gd name="T9" fmla="*/ 75 h 500"/>
              <a:gd name="T10" fmla="*/ 250 w 500"/>
              <a:gd name="T11" fmla="*/ 64 h 500"/>
              <a:gd name="T12" fmla="*/ 64 w 500"/>
              <a:gd name="T13" fmla="*/ 250 h 500"/>
              <a:gd name="T14" fmla="*/ 250 w 500"/>
              <a:gd name="T15" fmla="*/ 435 h 500"/>
              <a:gd name="T16" fmla="*/ 435 w 500"/>
              <a:gd name="T17" fmla="*/ 250 h 500"/>
              <a:gd name="T18" fmla="*/ 414 w 500"/>
              <a:gd name="T19" fmla="*/ 164 h 500"/>
              <a:gd name="T20" fmla="*/ 460 w 500"/>
              <a:gd name="T21" fmla="*/ 114 h 500"/>
              <a:gd name="T22" fmla="*/ 500 w 500"/>
              <a:gd name="T23" fmla="*/ 250 h 500"/>
              <a:gd name="T24" fmla="*/ 250 w 500"/>
              <a:gd name="T25" fmla="*/ 500 h 5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500" h="500">
                <a:moveTo>
                  <a:pt x="250" y="500"/>
                </a:moveTo>
                <a:cubicBezTo>
                  <a:pt x="112" y="500"/>
                  <a:pt x="0" y="388"/>
                  <a:pt x="0" y="250"/>
                </a:cubicBezTo>
                <a:cubicBezTo>
                  <a:pt x="0" y="112"/>
                  <a:pt x="112" y="0"/>
                  <a:pt x="250" y="0"/>
                </a:cubicBezTo>
                <a:cubicBezTo>
                  <a:pt x="285" y="0"/>
                  <a:pt x="318" y="7"/>
                  <a:pt x="348" y="20"/>
                </a:cubicBezTo>
                <a:cubicBezTo>
                  <a:pt x="311" y="75"/>
                  <a:pt x="311" y="75"/>
                  <a:pt x="311" y="75"/>
                </a:cubicBezTo>
                <a:cubicBezTo>
                  <a:pt x="291" y="68"/>
                  <a:pt x="271" y="64"/>
                  <a:pt x="250" y="64"/>
                </a:cubicBezTo>
                <a:cubicBezTo>
                  <a:pt x="147" y="64"/>
                  <a:pt x="64" y="147"/>
                  <a:pt x="64" y="250"/>
                </a:cubicBezTo>
                <a:cubicBezTo>
                  <a:pt x="64" y="352"/>
                  <a:pt x="147" y="435"/>
                  <a:pt x="250" y="435"/>
                </a:cubicBezTo>
                <a:cubicBezTo>
                  <a:pt x="352" y="435"/>
                  <a:pt x="435" y="352"/>
                  <a:pt x="435" y="250"/>
                </a:cubicBezTo>
                <a:cubicBezTo>
                  <a:pt x="435" y="219"/>
                  <a:pt x="427" y="189"/>
                  <a:pt x="414" y="164"/>
                </a:cubicBezTo>
                <a:cubicBezTo>
                  <a:pt x="460" y="114"/>
                  <a:pt x="460" y="114"/>
                  <a:pt x="460" y="114"/>
                </a:cubicBezTo>
                <a:cubicBezTo>
                  <a:pt x="485" y="153"/>
                  <a:pt x="500" y="200"/>
                  <a:pt x="500" y="250"/>
                </a:cubicBezTo>
                <a:cubicBezTo>
                  <a:pt x="500" y="388"/>
                  <a:pt x="388" y="500"/>
                  <a:pt x="250" y="500"/>
                </a:cubicBezTo>
                <a:close/>
              </a:path>
            </a:pathLst>
          </a:custGeom>
          <a:blipFill dpi="0"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txBody>
          <a:bodyPr vert="horz" wrap="square" lIns="60944" tIns="30472" rIns="60944" bIns="30472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</a:endParaRPr>
          </a:p>
        </p:txBody>
      </p:sp>
      <p:sp>
        <p:nvSpPr>
          <p:cNvPr id="14" name="Freeform 10"/>
          <p:cNvSpPr/>
          <p:nvPr/>
        </p:nvSpPr>
        <p:spPr bwMode="auto">
          <a:xfrm>
            <a:off x="1376076" y="2629376"/>
            <a:ext cx="2175367" cy="2174309"/>
          </a:xfrm>
          <a:custGeom>
            <a:avLst/>
            <a:gdLst>
              <a:gd name="T0" fmla="*/ 383 w 765"/>
              <a:gd name="T1" fmla="*/ 765 h 765"/>
              <a:gd name="T2" fmla="*/ 0 w 765"/>
              <a:gd name="T3" fmla="*/ 383 h 765"/>
              <a:gd name="T4" fmla="*/ 383 w 765"/>
              <a:gd name="T5" fmla="*/ 0 h 765"/>
              <a:gd name="T6" fmla="*/ 562 w 765"/>
              <a:gd name="T7" fmla="*/ 45 h 765"/>
              <a:gd name="T8" fmla="*/ 529 w 765"/>
              <a:gd name="T9" fmla="*/ 93 h 765"/>
              <a:gd name="T10" fmla="*/ 383 w 765"/>
              <a:gd name="T11" fmla="*/ 58 h 765"/>
              <a:gd name="T12" fmla="*/ 153 w 765"/>
              <a:gd name="T13" fmla="*/ 153 h 765"/>
              <a:gd name="T14" fmla="*/ 58 w 765"/>
              <a:gd name="T15" fmla="*/ 383 h 765"/>
              <a:gd name="T16" fmla="*/ 153 w 765"/>
              <a:gd name="T17" fmla="*/ 612 h 765"/>
              <a:gd name="T18" fmla="*/ 383 w 765"/>
              <a:gd name="T19" fmla="*/ 707 h 765"/>
              <a:gd name="T20" fmla="*/ 612 w 765"/>
              <a:gd name="T21" fmla="*/ 612 h 765"/>
              <a:gd name="T22" fmla="*/ 707 w 765"/>
              <a:gd name="T23" fmla="*/ 383 h 765"/>
              <a:gd name="T24" fmla="*/ 640 w 765"/>
              <a:gd name="T25" fmla="*/ 186 h 765"/>
              <a:gd name="T26" fmla="*/ 680 w 765"/>
              <a:gd name="T27" fmla="*/ 143 h 765"/>
              <a:gd name="T28" fmla="*/ 765 w 765"/>
              <a:gd name="T29" fmla="*/ 383 h 765"/>
              <a:gd name="T30" fmla="*/ 383 w 765"/>
              <a:gd name="T31" fmla="*/ 765 h 7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765" h="765">
                <a:moveTo>
                  <a:pt x="383" y="765"/>
                </a:moveTo>
                <a:cubicBezTo>
                  <a:pt x="171" y="765"/>
                  <a:pt x="0" y="594"/>
                  <a:pt x="0" y="383"/>
                </a:cubicBezTo>
                <a:cubicBezTo>
                  <a:pt x="0" y="171"/>
                  <a:pt x="171" y="0"/>
                  <a:pt x="383" y="0"/>
                </a:cubicBezTo>
                <a:cubicBezTo>
                  <a:pt x="447" y="0"/>
                  <a:pt x="508" y="16"/>
                  <a:pt x="562" y="45"/>
                </a:cubicBezTo>
                <a:cubicBezTo>
                  <a:pt x="529" y="93"/>
                  <a:pt x="529" y="93"/>
                  <a:pt x="529" y="93"/>
                </a:cubicBezTo>
                <a:cubicBezTo>
                  <a:pt x="485" y="71"/>
                  <a:pt x="435" y="58"/>
                  <a:pt x="383" y="58"/>
                </a:cubicBezTo>
                <a:cubicBezTo>
                  <a:pt x="293" y="59"/>
                  <a:pt x="212" y="95"/>
                  <a:pt x="153" y="153"/>
                </a:cubicBezTo>
                <a:cubicBezTo>
                  <a:pt x="95" y="212"/>
                  <a:pt x="59" y="293"/>
                  <a:pt x="58" y="383"/>
                </a:cubicBezTo>
                <a:cubicBezTo>
                  <a:pt x="59" y="472"/>
                  <a:pt x="95" y="553"/>
                  <a:pt x="153" y="612"/>
                </a:cubicBezTo>
                <a:cubicBezTo>
                  <a:pt x="212" y="671"/>
                  <a:pt x="293" y="707"/>
                  <a:pt x="383" y="707"/>
                </a:cubicBezTo>
                <a:cubicBezTo>
                  <a:pt x="472" y="707"/>
                  <a:pt x="553" y="671"/>
                  <a:pt x="612" y="612"/>
                </a:cubicBezTo>
                <a:cubicBezTo>
                  <a:pt x="671" y="553"/>
                  <a:pt x="707" y="472"/>
                  <a:pt x="707" y="383"/>
                </a:cubicBezTo>
                <a:cubicBezTo>
                  <a:pt x="707" y="309"/>
                  <a:pt x="682" y="240"/>
                  <a:pt x="640" y="186"/>
                </a:cubicBezTo>
                <a:cubicBezTo>
                  <a:pt x="680" y="143"/>
                  <a:pt x="680" y="143"/>
                  <a:pt x="680" y="143"/>
                </a:cubicBezTo>
                <a:cubicBezTo>
                  <a:pt x="733" y="208"/>
                  <a:pt x="765" y="292"/>
                  <a:pt x="765" y="383"/>
                </a:cubicBezTo>
                <a:cubicBezTo>
                  <a:pt x="765" y="594"/>
                  <a:pt x="594" y="765"/>
                  <a:pt x="383" y="765"/>
                </a:cubicBezTo>
                <a:close/>
              </a:path>
            </a:pathLst>
          </a:custGeom>
          <a:blipFill dpi="0"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txBody>
          <a:bodyPr vert="horz" wrap="square" lIns="60944" tIns="30472" rIns="60944" bIns="30472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</a:endParaRPr>
          </a:p>
        </p:txBody>
      </p:sp>
      <p:sp>
        <p:nvSpPr>
          <p:cNvPr id="15" name="Freeform 11"/>
          <p:cNvSpPr/>
          <p:nvPr/>
        </p:nvSpPr>
        <p:spPr bwMode="auto">
          <a:xfrm>
            <a:off x="989885" y="2242127"/>
            <a:ext cx="2950923" cy="2947749"/>
          </a:xfrm>
          <a:custGeom>
            <a:avLst/>
            <a:gdLst>
              <a:gd name="T0" fmla="*/ 519 w 1038"/>
              <a:gd name="T1" fmla="*/ 0 h 1037"/>
              <a:gd name="T2" fmla="*/ 775 w 1038"/>
              <a:gd name="T3" fmla="*/ 68 h 1037"/>
              <a:gd name="T4" fmla="*/ 740 w 1038"/>
              <a:gd name="T5" fmla="*/ 119 h 1037"/>
              <a:gd name="T6" fmla="*/ 519 w 1038"/>
              <a:gd name="T7" fmla="*/ 62 h 1037"/>
              <a:gd name="T8" fmla="*/ 196 w 1038"/>
              <a:gd name="T9" fmla="*/ 196 h 1037"/>
              <a:gd name="T10" fmla="*/ 62 w 1038"/>
              <a:gd name="T11" fmla="*/ 519 h 1037"/>
              <a:gd name="T12" fmla="*/ 196 w 1038"/>
              <a:gd name="T13" fmla="*/ 842 h 1037"/>
              <a:gd name="T14" fmla="*/ 519 w 1038"/>
              <a:gd name="T15" fmla="*/ 976 h 1037"/>
              <a:gd name="T16" fmla="*/ 842 w 1038"/>
              <a:gd name="T17" fmla="*/ 842 h 1037"/>
              <a:gd name="T18" fmla="*/ 976 w 1038"/>
              <a:gd name="T19" fmla="*/ 519 h 1037"/>
              <a:gd name="T20" fmla="*/ 867 w 1038"/>
              <a:gd name="T21" fmla="*/ 224 h 1037"/>
              <a:gd name="T22" fmla="*/ 910 w 1038"/>
              <a:gd name="T23" fmla="*/ 178 h 1037"/>
              <a:gd name="T24" fmla="*/ 1038 w 1038"/>
              <a:gd name="T25" fmla="*/ 519 h 1037"/>
              <a:gd name="T26" fmla="*/ 519 w 1038"/>
              <a:gd name="T27" fmla="*/ 1037 h 1037"/>
              <a:gd name="T28" fmla="*/ 0 w 1038"/>
              <a:gd name="T29" fmla="*/ 519 h 1037"/>
              <a:gd name="T30" fmla="*/ 519 w 1038"/>
              <a:gd name="T31" fmla="*/ 0 h 10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038" h="1037">
                <a:moveTo>
                  <a:pt x="519" y="0"/>
                </a:moveTo>
                <a:cubicBezTo>
                  <a:pt x="612" y="0"/>
                  <a:pt x="700" y="25"/>
                  <a:pt x="775" y="68"/>
                </a:cubicBezTo>
                <a:cubicBezTo>
                  <a:pt x="740" y="119"/>
                  <a:pt x="740" y="119"/>
                  <a:pt x="740" y="119"/>
                </a:cubicBezTo>
                <a:cubicBezTo>
                  <a:pt x="675" y="83"/>
                  <a:pt x="599" y="62"/>
                  <a:pt x="519" y="62"/>
                </a:cubicBezTo>
                <a:cubicBezTo>
                  <a:pt x="392" y="62"/>
                  <a:pt x="278" y="113"/>
                  <a:pt x="196" y="196"/>
                </a:cubicBezTo>
                <a:cubicBezTo>
                  <a:pt x="113" y="278"/>
                  <a:pt x="62" y="392"/>
                  <a:pt x="62" y="519"/>
                </a:cubicBezTo>
                <a:cubicBezTo>
                  <a:pt x="62" y="645"/>
                  <a:pt x="113" y="759"/>
                  <a:pt x="196" y="842"/>
                </a:cubicBezTo>
                <a:cubicBezTo>
                  <a:pt x="278" y="925"/>
                  <a:pt x="392" y="976"/>
                  <a:pt x="519" y="976"/>
                </a:cubicBezTo>
                <a:cubicBezTo>
                  <a:pt x="645" y="976"/>
                  <a:pt x="759" y="925"/>
                  <a:pt x="842" y="842"/>
                </a:cubicBezTo>
                <a:cubicBezTo>
                  <a:pt x="925" y="759"/>
                  <a:pt x="976" y="645"/>
                  <a:pt x="976" y="519"/>
                </a:cubicBezTo>
                <a:cubicBezTo>
                  <a:pt x="976" y="406"/>
                  <a:pt x="935" y="303"/>
                  <a:pt x="867" y="224"/>
                </a:cubicBezTo>
                <a:cubicBezTo>
                  <a:pt x="910" y="178"/>
                  <a:pt x="910" y="178"/>
                  <a:pt x="910" y="178"/>
                </a:cubicBezTo>
                <a:cubicBezTo>
                  <a:pt x="989" y="269"/>
                  <a:pt x="1037" y="388"/>
                  <a:pt x="1038" y="519"/>
                </a:cubicBezTo>
                <a:cubicBezTo>
                  <a:pt x="1037" y="805"/>
                  <a:pt x="805" y="1037"/>
                  <a:pt x="519" y="1037"/>
                </a:cubicBezTo>
                <a:cubicBezTo>
                  <a:pt x="232" y="1037"/>
                  <a:pt x="0" y="805"/>
                  <a:pt x="0" y="519"/>
                </a:cubicBezTo>
                <a:cubicBezTo>
                  <a:pt x="0" y="232"/>
                  <a:pt x="232" y="0"/>
                  <a:pt x="519" y="0"/>
                </a:cubicBezTo>
                <a:close/>
              </a:path>
            </a:pathLst>
          </a:custGeom>
          <a:blipFill dpi="0"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txBody>
          <a:bodyPr vert="horz" wrap="square" lIns="60944" tIns="30472" rIns="60944" bIns="30472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</a:endParaRPr>
          </a:p>
        </p:txBody>
      </p:sp>
      <p:sp>
        <p:nvSpPr>
          <p:cNvPr id="16" name="TextBox 58"/>
          <p:cNvSpPr txBox="1"/>
          <p:nvPr/>
        </p:nvSpPr>
        <p:spPr>
          <a:xfrm>
            <a:off x="6998628" y="1236371"/>
            <a:ext cx="3983726" cy="1154162"/>
          </a:xfrm>
          <a:prstGeom prst="rect">
            <a:avLst/>
          </a:prstGeom>
          <a:noFill/>
        </p:spPr>
        <p:txBody>
          <a:bodyPr wrap="square" numCol="1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添加标题内容</a:t>
            </a:r>
            <a:endParaRPr lang="en-US" altLang="zh-CN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您的内容打在这里，或者通过复制您的文本后，在此框中选择粘贴，并选择只保留文字；</a:t>
            </a:r>
            <a:endParaRPr lang="zh-CN" altLang="en-US" sz="1400" dirty="0">
              <a:solidFill>
                <a:srgbClr val="FFFFFF"/>
              </a:solidFill>
              <a:latin typeface="华文细黑" panose="02010600040101010101" pitchFamily="2" charset="-122"/>
              <a:ea typeface="微软雅黑" panose="020B0503020204020204" pitchFamily="34" charset="-122"/>
            </a:endParaRPr>
          </a:p>
        </p:txBody>
      </p:sp>
      <p:sp>
        <p:nvSpPr>
          <p:cNvPr id="17" name="TextBox 74"/>
          <p:cNvSpPr txBox="1"/>
          <p:nvPr/>
        </p:nvSpPr>
        <p:spPr>
          <a:xfrm>
            <a:off x="6998628" y="3554433"/>
            <a:ext cx="3983726" cy="1061829"/>
          </a:xfrm>
          <a:prstGeom prst="rect">
            <a:avLst/>
          </a:prstGeom>
          <a:noFill/>
        </p:spPr>
        <p:txBody>
          <a:bodyPr wrap="square" numCol="1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添加标题内容</a:t>
            </a:r>
            <a:endParaRPr lang="en-US" altLang="zh-CN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您的内容打在这里，或者通过复制您的文本后，在此框中选择粘贴，并选择只保留文字；</a:t>
            </a:r>
            <a:endParaRPr lang="zh-CN" altLang="en-US" sz="1200" dirty="0">
              <a:solidFill>
                <a:srgbClr val="FFFFFF"/>
              </a:solidFill>
              <a:latin typeface="华文细黑" panose="02010600040101010101" pitchFamily="2" charset="-122"/>
              <a:ea typeface="微软雅黑" panose="020B0503020204020204" pitchFamily="34" charset="-122"/>
            </a:endParaRPr>
          </a:p>
        </p:txBody>
      </p:sp>
      <p:sp>
        <p:nvSpPr>
          <p:cNvPr id="18" name="TextBox 79"/>
          <p:cNvSpPr txBox="1"/>
          <p:nvPr/>
        </p:nvSpPr>
        <p:spPr>
          <a:xfrm>
            <a:off x="6998628" y="4823177"/>
            <a:ext cx="3983726" cy="1061829"/>
          </a:xfrm>
          <a:prstGeom prst="rect">
            <a:avLst/>
          </a:prstGeom>
          <a:noFill/>
        </p:spPr>
        <p:txBody>
          <a:bodyPr wrap="square" numCol="1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添加标题内容</a:t>
            </a:r>
            <a:endParaRPr lang="en-US" altLang="zh-CN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您的内容打在这里，或者通过复制您的文本后，在此框中选择粘贴，并选择只保留文字；</a:t>
            </a:r>
            <a:endParaRPr lang="zh-CN" altLang="en-US" sz="1200" dirty="0">
              <a:solidFill>
                <a:srgbClr val="FFFFFF"/>
              </a:solidFill>
              <a:latin typeface="华文细黑" panose="02010600040101010101" pitchFamily="2" charset="-122"/>
              <a:ea typeface="微软雅黑" panose="020B0503020204020204" pitchFamily="34" charset="-122"/>
            </a:endParaRPr>
          </a:p>
        </p:txBody>
      </p:sp>
      <p:cxnSp>
        <p:nvCxnSpPr>
          <p:cNvPr id="19" name="Straight Arrow Connector 98"/>
          <p:cNvCxnSpPr/>
          <p:nvPr/>
        </p:nvCxnSpPr>
        <p:spPr>
          <a:xfrm>
            <a:off x="5242008" y="2968152"/>
            <a:ext cx="425165" cy="0"/>
          </a:xfrm>
          <a:prstGeom prst="straightConnector1">
            <a:avLst/>
          </a:prstGeom>
          <a:noFill/>
          <a:ln w="9525" cap="flat" cmpd="sng" algn="ctr">
            <a:solidFill>
              <a:schemeClr val="bg1"/>
            </a:solidFill>
            <a:prstDash val="solid"/>
            <a:miter lim="800000"/>
            <a:tailEnd type="triangle"/>
          </a:ln>
          <a:effectLst/>
        </p:spPr>
      </p:cxnSp>
      <p:cxnSp>
        <p:nvCxnSpPr>
          <p:cNvPr id="20" name="Straight Arrow Connector 99"/>
          <p:cNvCxnSpPr/>
          <p:nvPr/>
        </p:nvCxnSpPr>
        <p:spPr>
          <a:xfrm>
            <a:off x="5242008" y="4119992"/>
            <a:ext cx="425165" cy="0"/>
          </a:xfrm>
          <a:prstGeom prst="straightConnector1">
            <a:avLst/>
          </a:prstGeom>
          <a:noFill/>
          <a:ln w="9525" cap="flat" cmpd="sng" algn="ctr">
            <a:solidFill>
              <a:schemeClr val="bg1"/>
            </a:solidFill>
            <a:prstDash val="solid"/>
            <a:miter lim="800000"/>
            <a:tailEnd type="triangle"/>
          </a:ln>
          <a:effectLst/>
        </p:spPr>
      </p:cxnSp>
      <p:grpSp>
        <p:nvGrpSpPr>
          <p:cNvPr id="21" name="Group 3"/>
          <p:cNvGrpSpPr/>
          <p:nvPr/>
        </p:nvGrpSpPr>
        <p:grpSpPr>
          <a:xfrm>
            <a:off x="5242008" y="1770838"/>
            <a:ext cx="425165" cy="3494974"/>
            <a:chOff x="8046720" y="3256287"/>
            <a:chExt cx="637913" cy="5243827"/>
          </a:xfrm>
        </p:grpSpPr>
        <p:cxnSp>
          <p:nvCxnSpPr>
            <p:cNvPr id="22" name="Straight Arrow Connector 91"/>
            <p:cNvCxnSpPr/>
            <p:nvPr/>
          </p:nvCxnSpPr>
          <p:spPr>
            <a:xfrm>
              <a:off x="8046720" y="3256287"/>
              <a:ext cx="637913" cy="0"/>
            </a:xfrm>
            <a:prstGeom prst="straightConnector1">
              <a:avLst/>
            </a:prstGeom>
            <a:noFill/>
            <a:ln w="9525" cap="flat" cmpd="sng" algn="ctr">
              <a:solidFill>
                <a:schemeClr val="bg1"/>
              </a:solidFill>
              <a:prstDash val="solid"/>
              <a:miter lim="800000"/>
              <a:tailEnd type="triangle"/>
            </a:ln>
            <a:effectLst/>
          </p:spPr>
        </p:cxnSp>
        <p:cxnSp>
          <p:nvCxnSpPr>
            <p:cNvPr id="23" name="Straight Arrow Connector 100"/>
            <p:cNvCxnSpPr/>
            <p:nvPr/>
          </p:nvCxnSpPr>
          <p:spPr>
            <a:xfrm flipV="1">
              <a:off x="8046720" y="8500112"/>
              <a:ext cx="637913" cy="2"/>
            </a:xfrm>
            <a:prstGeom prst="straightConnector1">
              <a:avLst/>
            </a:prstGeom>
            <a:noFill/>
            <a:ln w="9525" cap="flat" cmpd="sng" algn="ctr">
              <a:solidFill>
                <a:schemeClr val="bg1"/>
              </a:solidFill>
              <a:prstDash val="solid"/>
              <a:miter lim="800000"/>
              <a:tailEnd type="triangle"/>
            </a:ln>
            <a:effectLst/>
          </p:spPr>
        </p:cxnSp>
      </p:grpSp>
      <p:grpSp>
        <p:nvGrpSpPr>
          <p:cNvPr id="24" name="Group 9"/>
          <p:cNvGrpSpPr/>
          <p:nvPr/>
        </p:nvGrpSpPr>
        <p:grpSpPr>
          <a:xfrm>
            <a:off x="5788248" y="3646586"/>
            <a:ext cx="906703" cy="908468"/>
            <a:chOff x="8866294" y="6047430"/>
            <a:chExt cx="1360409" cy="1363057"/>
          </a:xfrm>
        </p:grpSpPr>
        <p:sp>
          <p:nvSpPr>
            <p:cNvPr id="25" name="Oval 15"/>
            <p:cNvSpPr>
              <a:spLocks noChangeArrowheads="1"/>
            </p:cNvSpPr>
            <p:nvPr/>
          </p:nvSpPr>
          <p:spPr bwMode="auto">
            <a:xfrm>
              <a:off x="8866294" y="6047430"/>
              <a:ext cx="1360409" cy="1363057"/>
            </a:xfrm>
            <a:prstGeom prst="ellipse">
              <a:avLst/>
            </a:prstGeom>
            <a:blipFill dpi="0"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txBody>
            <a:bodyPr vert="horz" wrap="square" lIns="60944" tIns="30472" rIns="60944" bIns="30472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2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</a:endParaRPr>
            </a:p>
          </p:txBody>
        </p:sp>
        <p:sp>
          <p:nvSpPr>
            <p:cNvPr id="26" name="Freeform 5"/>
            <p:cNvSpPr>
              <a:spLocks noEditPoints="1"/>
            </p:cNvSpPr>
            <p:nvPr/>
          </p:nvSpPr>
          <p:spPr bwMode="auto">
            <a:xfrm>
              <a:off x="9152142" y="6420502"/>
              <a:ext cx="782395" cy="616911"/>
            </a:xfrm>
            <a:custGeom>
              <a:avLst/>
              <a:gdLst>
                <a:gd name="T0" fmla="*/ 969 w 1152"/>
                <a:gd name="T1" fmla="*/ 520 h 908"/>
                <a:gd name="T2" fmla="*/ 1145 w 1152"/>
                <a:gd name="T3" fmla="*/ 882 h 908"/>
                <a:gd name="T4" fmla="*/ 1128 w 1152"/>
                <a:gd name="T5" fmla="*/ 908 h 908"/>
                <a:gd name="T6" fmla="*/ 24 w 1152"/>
                <a:gd name="T7" fmla="*/ 908 h 908"/>
                <a:gd name="T8" fmla="*/ 7 w 1152"/>
                <a:gd name="T9" fmla="*/ 882 h 908"/>
                <a:gd name="T10" fmla="*/ 183 w 1152"/>
                <a:gd name="T11" fmla="*/ 520 h 908"/>
                <a:gd name="T12" fmla="*/ 200 w 1152"/>
                <a:gd name="T13" fmla="*/ 510 h 908"/>
                <a:gd name="T14" fmla="*/ 351 w 1152"/>
                <a:gd name="T15" fmla="*/ 510 h 908"/>
                <a:gd name="T16" fmla="*/ 365 w 1152"/>
                <a:gd name="T17" fmla="*/ 516 h 908"/>
                <a:gd name="T18" fmla="*/ 396 w 1152"/>
                <a:gd name="T19" fmla="*/ 551 h 908"/>
                <a:gd name="T20" fmla="*/ 426 w 1152"/>
                <a:gd name="T21" fmla="*/ 584 h 908"/>
                <a:gd name="T22" fmla="*/ 246 w 1152"/>
                <a:gd name="T23" fmla="*/ 584 h 908"/>
                <a:gd name="T24" fmla="*/ 230 w 1152"/>
                <a:gd name="T25" fmla="*/ 594 h 908"/>
                <a:gd name="T26" fmla="*/ 113 w 1152"/>
                <a:gd name="T27" fmla="*/ 834 h 908"/>
                <a:gd name="T28" fmla="*/ 1039 w 1152"/>
                <a:gd name="T29" fmla="*/ 834 h 908"/>
                <a:gd name="T30" fmla="*/ 922 w 1152"/>
                <a:gd name="T31" fmla="*/ 594 h 908"/>
                <a:gd name="T32" fmla="*/ 906 w 1152"/>
                <a:gd name="T33" fmla="*/ 584 h 908"/>
                <a:gd name="T34" fmla="*/ 726 w 1152"/>
                <a:gd name="T35" fmla="*/ 584 h 908"/>
                <a:gd name="T36" fmla="*/ 756 w 1152"/>
                <a:gd name="T37" fmla="*/ 551 h 908"/>
                <a:gd name="T38" fmla="*/ 787 w 1152"/>
                <a:gd name="T39" fmla="*/ 516 h 908"/>
                <a:gd name="T40" fmla="*/ 801 w 1152"/>
                <a:gd name="T41" fmla="*/ 510 h 908"/>
                <a:gd name="T42" fmla="*/ 952 w 1152"/>
                <a:gd name="T43" fmla="*/ 510 h 908"/>
                <a:gd name="T44" fmla="*/ 969 w 1152"/>
                <a:gd name="T45" fmla="*/ 520 h 908"/>
                <a:gd name="T46" fmla="*/ 835 w 1152"/>
                <a:gd name="T47" fmla="*/ 273 h 908"/>
                <a:gd name="T48" fmla="*/ 593 w 1152"/>
                <a:gd name="T49" fmla="*/ 697 h 908"/>
                <a:gd name="T50" fmla="*/ 559 w 1152"/>
                <a:gd name="T51" fmla="*/ 697 h 908"/>
                <a:gd name="T52" fmla="*/ 321 w 1152"/>
                <a:gd name="T53" fmla="*/ 327 h 908"/>
                <a:gd name="T54" fmla="*/ 551 w 1152"/>
                <a:gd name="T55" fmla="*/ 15 h 908"/>
                <a:gd name="T56" fmla="*/ 835 w 1152"/>
                <a:gd name="T57" fmla="*/ 273 h 908"/>
                <a:gd name="T58" fmla="*/ 713 w 1152"/>
                <a:gd name="T59" fmla="*/ 273 h 908"/>
                <a:gd name="T60" fmla="*/ 576 w 1152"/>
                <a:gd name="T61" fmla="*/ 136 h 908"/>
                <a:gd name="T62" fmla="*/ 439 w 1152"/>
                <a:gd name="T63" fmla="*/ 273 h 908"/>
                <a:gd name="T64" fmla="*/ 576 w 1152"/>
                <a:gd name="T65" fmla="*/ 410 h 908"/>
                <a:gd name="T66" fmla="*/ 713 w 1152"/>
                <a:gd name="T67" fmla="*/ 273 h 908"/>
                <a:gd name="T68" fmla="*/ 713 w 1152"/>
                <a:gd name="T69" fmla="*/ 273 h 908"/>
                <a:gd name="T70" fmla="*/ 713 w 1152"/>
                <a:gd name="T71" fmla="*/ 273 h 9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152" h="908">
                  <a:moveTo>
                    <a:pt x="969" y="520"/>
                  </a:moveTo>
                  <a:cubicBezTo>
                    <a:pt x="1145" y="882"/>
                    <a:pt x="1145" y="882"/>
                    <a:pt x="1145" y="882"/>
                  </a:cubicBezTo>
                  <a:cubicBezTo>
                    <a:pt x="1152" y="896"/>
                    <a:pt x="1145" y="908"/>
                    <a:pt x="1128" y="908"/>
                  </a:cubicBezTo>
                  <a:cubicBezTo>
                    <a:pt x="24" y="908"/>
                    <a:pt x="24" y="908"/>
                    <a:pt x="24" y="908"/>
                  </a:cubicBezTo>
                  <a:cubicBezTo>
                    <a:pt x="7" y="908"/>
                    <a:pt x="0" y="896"/>
                    <a:pt x="7" y="882"/>
                  </a:cubicBezTo>
                  <a:cubicBezTo>
                    <a:pt x="183" y="520"/>
                    <a:pt x="183" y="520"/>
                    <a:pt x="183" y="520"/>
                  </a:cubicBezTo>
                  <a:cubicBezTo>
                    <a:pt x="186" y="514"/>
                    <a:pt x="193" y="510"/>
                    <a:pt x="200" y="510"/>
                  </a:cubicBezTo>
                  <a:cubicBezTo>
                    <a:pt x="351" y="510"/>
                    <a:pt x="351" y="510"/>
                    <a:pt x="351" y="510"/>
                  </a:cubicBezTo>
                  <a:cubicBezTo>
                    <a:pt x="355" y="510"/>
                    <a:pt x="362" y="512"/>
                    <a:pt x="365" y="516"/>
                  </a:cubicBezTo>
                  <a:cubicBezTo>
                    <a:pt x="375" y="528"/>
                    <a:pt x="385" y="539"/>
                    <a:pt x="396" y="551"/>
                  </a:cubicBezTo>
                  <a:cubicBezTo>
                    <a:pt x="406" y="562"/>
                    <a:pt x="416" y="573"/>
                    <a:pt x="426" y="584"/>
                  </a:cubicBezTo>
                  <a:cubicBezTo>
                    <a:pt x="246" y="584"/>
                    <a:pt x="246" y="584"/>
                    <a:pt x="246" y="584"/>
                  </a:cubicBezTo>
                  <a:cubicBezTo>
                    <a:pt x="240" y="584"/>
                    <a:pt x="232" y="589"/>
                    <a:pt x="230" y="594"/>
                  </a:cubicBezTo>
                  <a:cubicBezTo>
                    <a:pt x="113" y="834"/>
                    <a:pt x="113" y="834"/>
                    <a:pt x="113" y="834"/>
                  </a:cubicBezTo>
                  <a:cubicBezTo>
                    <a:pt x="1039" y="834"/>
                    <a:pt x="1039" y="834"/>
                    <a:pt x="1039" y="834"/>
                  </a:cubicBezTo>
                  <a:cubicBezTo>
                    <a:pt x="922" y="594"/>
                    <a:pt x="922" y="594"/>
                    <a:pt x="922" y="594"/>
                  </a:cubicBezTo>
                  <a:cubicBezTo>
                    <a:pt x="920" y="589"/>
                    <a:pt x="912" y="584"/>
                    <a:pt x="906" y="584"/>
                  </a:cubicBezTo>
                  <a:cubicBezTo>
                    <a:pt x="726" y="584"/>
                    <a:pt x="726" y="584"/>
                    <a:pt x="726" y="584"/>
                  </a:cubicBezTo>
                  <a:cubicBezTo>
                    <a:pt x="736" y="573"/>
                    <a:pt x="746" y="562"/>
                    <a:pt x="756" y="551"/>
                  </a:cubicBezTo>
                  <a:cubicBezTo>
                    <a:pt x="766" y="539"/>
                    <a:pt x="777" y="528"/>
                    <a:pt x="787" y="516"/>
                  </a:cubicBezTo>
                  <a:cubicBezTo>
                    <a:pt x="790" y="512"/>
                    <a:pt x="796" y="510"/>
                    <a:pt x="801" y="510"/>
                  </a:cubicBezTo>
                  <a:cubicBezTo>
                    <a:pt x="952" y="510"/>
                    <a:pt x="952" y="510"/>
                    <a:pt x="952" y="510"/>
                  </a:cubicBezTo>
                  <a:cubicBezTo>
                    <a:pt x="959" y="510"/>
                    <a:pt x="966" y="514"/>
                    <a:pt x="969" y="520"/>
                  </a:cubicBezTo>
                  <a:close/>
                  <a:moveTo>
                    <a:pt x="835" y="273"/>
                  </a:moveTo>
                  <a:cubicBezTo>
                    <a:pt x="835" y="470"/>
                    <a:pt x="670" y="508"/>
                    <a:pt x="593" y="697"/>
                  </a:cubicBezTo>
                  <a:cubicBezTo>
                    <a:pt x="587" y="713"/>
                    <a:pt x="565" y="713"/>
                    <a:pt x="559" y="697"/>
                  </a:cubicBezTo>
                  <a:cubicBezTo>
                    <a:pt x="489" y="526"/>
                    <a:pt x="348" y="479"/>
                    <a:pt x="321" y="327"/>
                  </a:cubicBezTo>
                  <a:cubicBezTo>
                    <a:pt x="295" y="176"/>
                    <a:pt x="399" y="29"/>
                    <a:pt x="551" y="15"/>
                  </a:cubicBezTo>
                  <a:cubicBezTo>
                    <a:pt x="705" y="0"/>
                    <a:pt x="835" y="121"/>
                    <a:pt x="835" y="273"/>
                  </a:cubicBezTo>
                  <a:close/>
                  <a:moveTo>
                    <a:pt x="713" y="273"/>
                  </a:moveTo>
                  <a:cubicBezTo>
                    <a:pt x="713" y="197"/>
                    <a:pt x="651" y="136"/>
                    <a:pt x="576" y="136"/>
                  </a:cubicBezTo>
                  <a:cubicBezTo>
                    <a:pt x="500" y="136"/>
                    <a:pt x="439" y="197"/>
                    <a:pt x="439" y="273"/>
                  </a:cubicBezTo>
                  <a:cubicBezTo>
                    <a:pt x="439" y="348"/>
                    <a:pt x="500" y="410"/>
                    <a:pt x="576" y="410"/>
                  </a:cubicBezTo>
                  <a:cubicBezTo>
                    <a:pt x="651" y="410"/>
                    <a:pt x="713" y="348"/>
                    <a:pt x="713" y="273"/>
                  </a:cubicBezTo>
                  <a:close/>
                  <a:moveTo>
                    <a:pt x="713" y="273"/>
                  </a:moveTo>
                  <a:cubicBezTo>
                    <a:pt x="713" y="273"/>
                    <a:pt x="713" y="273"/>
                    <a:pt x="713" y="273"/>
                  </a:cubicBezTo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 vert="horz" wrap="square" lIns="60944" tIns="30472" rIns="60944" bIns="30472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2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7" name="Group 10"/>
          <p:cNvGrpSpPr/>
          <p:nvPr/>
        </p:nvGrpSpPr>
        <p:grpSpPr>
          <a:xfrm>
            <a:off x="5788248" y="4811577"/>
            <a:ext cx="906703" cy="908468"/>
            <a:chOff x="8866294" y="8077040"/>
            <a:chExt cx="1360409" cy="1363057"/>
          </a:xfrm>
        </p:grpSpPr>
        <p:sp>
          <p:nvSpPr>
            <p:cNvPr id="28" name="Oval 15"/>
            <p:cNvSpPr>
              <a:spLocks noChangeArrowheads="1"/>
            </p:cNvSpPr>
            <p:nvPr/>
          </p:nvSpPr>
          <p:spPr bwMode="auto">
            <a:xfrm>
              <a:off x="8866294" y="8077040"/>
              <a:ext cx="1360409" cy="1363057"/>
            </a:xfrm>
            <a:prstGeom prst="ellipse">
              <a:avLst/>
            </a:prstGeom>
            <a:blipFill dpi="0" rotWithShape="1"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txBody>
            <a:bodyPr vert="horz" wrap="square" lIns="60944" tIns="30472" rIns="60944" bIns="30472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2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</a:endParaRPr>
            </a:p>
          </p:txBody>
        </p:sp>
        <p:sp>
          <p:nvSpPr>
            <p:cNvPr id="29" name="Freeform 9"/>
            <p:cNvSpPr>
              <a:spLocks noEditPoints="1"/>
            </p:cNvSpPr>
            <p:nvPr/>
          </p:nvSpPr>
          <p:spPr bwMode="auto">
            <a:xfrm>
              <a:off x="9199513" y="8386180"/>
              <a:ext cx="687388" cy="627063"/>
            </a:xfrm>
            <a:custGeom>
              <a:avLst/>
              <a:gdLst>
                <a:gd name="T0" fmla="*/ 872 w 929"/>
                <a:gd name="T1" fmla="*/ 232 h 850"/>
                <a:gd name="T2" fmla="*/ 814 w 929"/>
                <a:gd name="T3" fmla="*/ 177 h 850"/>
                <a:gd name="T4" fmla="*/ 512 w 929"/>
                <a:gd name="T5" fmla="*/ 491 h 850"/>
                <a:gd name="T6" fmla="*/ 484 w 929"/>
                <a:gd name="T7" fmla="*/ 504 h 850"/>
                <a:gd name="T8" fmla="*/ 484 w 929"/>
                <a:gd name="T9" fmla="*/ 504 h 850"/>
                <a:gd name="T10" fmla="*/ 455 w 929"/>
                <a:gd name="T11" fmla="*/ 491 h 850"/>
                <a:gd name="T12" fmla="*/ 297 w 929"/>
                <a:gd name="T13" fmla="*/ 328 h 850"/>
                <a:gd name="T14" fmla="*/ 73 w 929"/>
                <a:gd name="T15" fmla="*/ 564 h 850"/>
                <a:gd name="T16" fmla="*/ 44 w 929"/>
                <a:gd name="T17" fmla="*/ 577 h 850"/>
                <a:gd name="T18" fmla="*/ 17 w 929"/>
                <a:gd name="T19" fmla="*/ 566 h 850"/>
                <a:gd name="T20" fmla="*/ 15 w 929"/>
                <a:gd name="T21" fmla="*/ 509 h 850"/>
                <a:gd name="T22" fmla="*/ 268 w 929"/>
                <a:gd name="T23" fmla="*/ 243 h 850"/>
                <a:gd name="T24" fmla="*/ 297 w 929"/>
                <a:gd name="T25" fmla="*/ 231 h 850"/>
                <a:gd name="T26" fmla="*/ 297 w 929"/>
                <a:gd name="T27" fmla="*/ 231 h 850"/>
                <a:gd name="T28" fmla="*/ 326 w 929"/>
                <a:gd name="T29" fmla="*/ 243 h 850"/>
                <a:gd name="T30" fmla="*/ 484 w 929"/>
                <a:gd name="T31" fmla="*/ 406 h 850"/>
                <a:gd name="T32" fmla="*/ 757 w 929"/>
                <a:gd name="T33" fmla="*/ 122 h 850"/>
                <a:gd name="T34" fmla="*/ 699 w 929"/>
                <a:gd name="T35" fmla="*/ 67 h 850"/>
                <a:gd name="T36" fmla="*/ 929 w 929"/>
                <a:gd name="T37" fmla="*/ 0 h 850"/>
                <a:gd name="T38" fmla="*/ 872 w 929"/>
                <a:gd name="T39" fmla="*/ 232 h 850"/>
                <a:gd name="T40" fmla="*/ 44 w 929"/>
                <a:gd name="T41" fmla="*/ 630 h 850"/>
                <a:gd name="T42" fmla="*/ 18 w 929"/>
                <a:gd name="T43" fmla="*/ 626 h 850"/>
                <a:gd name="T44" fmla="*/ 18 w 929"/>
                <a:gd name="T45" fmla="*/ 850 h 850"/>
                <a:gd name="T46" fmla="*/ 138 w 929"/>
                <a:gd name="T47" fmla="*/ 850 h 850"/>
                <a:gd name="T48" fmla="*/ 138 w 929"/>
                <a:gd name="T49" fmla="*/ 574 h 850"/>
                <a:gd name="T50" fmla="*/ 112 w 929"/>
                <a:gd name="T51" fmla="*/ 601 h 850"/>
                <a:gd name="T52" fmla="*/ 44 w 929"/>
                <a:gd name="T53" fmla="*/ 630 h 850"/>
                <a:gd name="T54" fmla="*/ 164 w 929"/>
                <a:gd name="T55" fmla="*/ 850 h 850"/>
                <a:gd name="T56" fmla="*/ 284 w 929"/>
                <a:gd name="T57" fmla="*/ 850 h 850"/>
                <a:gd name="T58" fmla="*/ 284 w 929"/>
                <a:gd name="T59" fmla="*/ 420 h 850"/>
                <a:gd name="T60" fmla="*/ 164 w 929"/>
                <a:gd name="T61" fmla="*/ 546 h 850"/>
                <a:gd name="T62" fmla="*/ 164 w 929"/>
                <a:gd name="T63" fmla="*/ 850 h 850"/>
                <a:gd name="T64" fmla="*/ 417 w 929"/>
                <a:gd name="T65" fmla="*/ 528 h 850"/>
                <a:gd name="T66" fmla="*/ 311 w 929"/>
                <a:gd name="T67" fmla="*/ 418 h 850"/>
                <a:gd name="T68" fmla="*/ 311 w 929"/>
                <a:gd name="T69" fmla="*/ 850 h 850"/>
                <a:gd name="T70" fmla="*/ 430 w 929"/>
                <a:gd name="T71" fmla="*/ 850 h 850"/>
                <a:gd name="T72" fmla="*/ 430 w 929"/>
                <a:gd name="T73" fmla="*/ 540 h 850"/>
                <a:gd name="T74" fmla="*/ 417 w 929"/>
                <a:gd name="T75" fmla="*/ 528 h 850"/>
                <a:gd name="T76" fmla="*/ 484 w 929"/>
                <a:gd name="T77" fmla="*/ 557 h 850"/>
                <a:gd name="T78" fmla="*/ 457 w 929"/>
                <a:gd name="T79" fmla="*/ 553 h 850"/>
                <a:gd name="T80" fmla="*/ 457 w 929"/>
                <a:gd name="T81" fmla="*/ 850 h 850"/>
                <a:gd name="T82" fmla="*/ 577 w 929"/>
                <a:gd name="T83" fmla="*/ 850 h 850"/>
                <a:gd name="T84" fmla="*/ 577 w 929"/>
                <a:gd name="T85" fmla="*/ 501 h 850"/>
                <a:gd name="T86" fmla="*/ 551 w 929"/>
                <a:gd name="T87" fmla="*/ 528 h 850"/>
                <a:gd name="T88" fmla="*/ 484 w 929"/>
                <a:gd name="T89" fmla="*/ 557 h 850"/>
                <a:gd name="T90" fmla="*/ 603 w 929"/>
                <a:gd name="T91" fmla="*/ 473 h 850"/>
                <a:gd name="T92" fmla="*/ 603 w 929"/>
                <a:gd name="T93" fmla="*/ 850 h 850"/>
                <a:gd name="T94" fmla="*/ 723 w 929"/>
                <a:gd name="T95" fmla="*/ 850 h 850"/>
                <a:gd name="T96" fmla="*/ 723 w 929"/>
                <a:gd name="T97" fmla="*/ 349 h 850"/>
                <a:gd name="T98" fmla="*/ 603 w 929"/>
                <a:gd name="T99" fmla="*/ 473 h 850"/>
                <a:gd name="T100" fmla="*/ 816 w 929"/>
                <a:gd name="T101" fmla="*/ 252 h 850"/>
                <a:gd name="T102" fmla="*/ 750 w 929"/>
                <a:gd name="T103" fmla="*/ 321 h 850"/>
                <a:gd name="T104" fmla="*/ 750 w 929"/>
                <a:gd name="T105" fmla="*/ 850 h 850"/>
                <a:gd name="T106" fmla="*/ 870 w 929"/>
                <a:gd name="T107" fmla="*/ 850 h 850"/>
                <a:gd name="T108" fmla="*/ 870 w 929"/>
                <a:gd name="T109" fmla="*/ 304 h 850"/>
                <a:gd name="T110" fmla="*/ 816 w 929"/>
                <a:gd name="T111" fmla="*/ 252 h 850"/>
                <a:gd name="T112" fmla="*/ 816 w 929"/>
                <a:gd name="T113" fmla="*/ 252 h 850"/>
                <a:gd name="T114" fmla="*/ 816 w 929"/>
                <a:gd name="T115" fmla="*/ 252 h 8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929" h="850">
                  <a:moveTo>
                    <a:pt x="872" y="232"/>
                  </a:moveTo>
                  <a:cubicBezTo>
                    <a:pt x="814" y="177"/>
                    <a:pt x="814" y="177"/>
                    <a:pt x="814" y="177"/>
                  </a:cubicBezTo>
                  <a:cubicBezTo>
                    <a:pt x="512" y="491"/>
                    <a:pt x="512" y="491"/>
                    <a:pt x="512" y="491"/>
                  </a:cubicBezTo>
                  <a:cubicBezTo>
                    <a:pt x="505" y="499"/>
                    <a:pt x="494" y="504"/>
                    <a:pt x="484" y="504"/>
                  </a:cubicBezTo>
                  <a:cubicBezTo>
                    <a:pt x="484" y="504"/>
                    <a:pt x="484" y="504"/>
                    <a:pt x="484" y="504"/>
                  </a:cubicBezTo>
                  <a:cubicBezTo>
                    <a:pt x="473" y="504"/>
                    <a:pt x="462" y="499"/>
                    <a:pt x="455" y="491"/>
                  </a:cubicBezTo>
                  <a:cubicBezTo>
                    <a:pt x="297" y="328"/>
                    <a:pt x="297" y="328"/>
                    <a:pt x="297" y="328"/>
                  </a:cubicBezTo>
                  <a:cubicBezTo>
                    <a:pt x="73" y="564"/>
                    <a:pt x="73" y="564"/>
                    <a:pt x="73" y="564"/>
                  </a:cubicBezTo>
                  <a:cubicBezTo>
                    <a:pt x="65" y="573"/>
                    <a:pt x="55" y="577"/>
                    <a:pt x="44" y="577"/>
                  </a:cubicBezTo>
                  <a:cubicBezTo>
                    <a:pt x="34" y="577"/>
                    <a:pt x="25" y="573"/>
                    <a:pt x="17" y="566"/>
                  </a:cubicBezTo>
                  <a:cubicBezTo>
                    <a:pt x="1" y="551"/>
                    <a:pt x="0" y="525"/>
                    <a:pt x="15" y="509"/>
                  </a:cubicBezTo>
                  <a:cubicBezTo>
                    <a:pt x="268" y="243"/>
                    <a:pt x="268" y="243"/>
                    <a:pt x="268" y="243"/>
                  </a:cubicBezTo>
                  <a:cubicBezTo>
                    <a:pt x="276" y="235"/>
                    <a:pt x="286" y="231"/>
                    <a:pt x="297" y="231"/>
                  </a:cubicBezTo>
                  <a:cubicBezTo>
                    <a:pt x="297" y="231"/>
                    <a:pt x="297" y="231"/>
                    <a:pt x="297" y="231"/>
                  </a:cubicBezTo>
                  <a:cubicBezTo>
                    <a:pt x="308" y="231"/>
                    <a:pt x="318" y="235"/>
                    <a:pt x="326" y="243"/>
                  </a:cubicBezTo>
                  <a:cubicBezTo>
                    <a:pt x="484" y="406"/>
                    <a:pt x="484" y="406"/>
                    <a:pt x="484" y="406"/>
                  </a:cubicBezTo>
                  <a:cubicBezTo>
                    <a:pt x="757" y="122"/>
                    <a:pt x="757" y="122"/>
                    <a:pt x="757" y="122"/>
                  </a:cubicBezTo>
                  <a:cubicBezTo>
                    <a:pt x="699" y="67"/>
                    <a:pt x="699" y="67"/>
                    <a:pt x="699" y="67"/>
                  </a:cubicBezTo>
                  <a:cubicBezTo>
                    <a:pt x="929" y="0"/>
                    <a:pt x="929" y="0"/>
                    <a:pt x="929" y="0"/>
                  </a:cubicBezTo>
                  <a:lnTo>
                    <a:pt x="872" y="232"/>
                  </a:lnTo>
                  <a:close/>
                  <a:moveTo>
                    <a:pt x="44" y="630"/>
                  </a:moveTo>
                  <a:cubicBezTo>
                    <a:pt x="35" y="630"/>
                    <a:pt x="26" y="629"/>
                    <a:pt x="18" y="626"/>
                  </a:cubicBezTo>
                  <a:cubicBezTo>
                    <a:pt x="18" y="850"/>
                    <a:pt x="18" y="850"/>
                    <a:pt x="18" y="850"/>
                  </a:cubicBezTo>
                  <a:cubicBezTo>
                    <a:pt x="138" y="850"/>
                    <a:pt x="138" y="850"/>
                    <a:pt x="138" y="850"/>
                  </a:cubicBezTo>
                  <a:cubicBezTo>
                    <a:pt x="138" y="574"/>
                    <a:pt x="138" y="574"/>
                    <a:pt x="138" y="574"/>
                  </a:cubicBezTo>
                  <a:cubicBezTo>
                    <a:pt x="112" y="601"/>
                    <a:pt x="112" y="601"/>
                    <a:pt x="112" y="601"/>
                  </a:cubicBezTo>
                  <a:cubicBezTo>
                    <a:pt x="94" y="619"/>
                    <a:pt x="70" y="630"/>
                    <a:pt x="44" y="630"/>
                  </a:cubicBezTo>
                  <a:close/>
                  <a:moveTo>
                    <a:pt x="164" y="850"/>
                  </a:moveTo>
                  <a:cubicBezTo>
                    <a:pt x="284" y="850"/>
                    <a:pt x="284" y="850"/>
                    <a:pt x="284" y="850"/>
                  </a:cubicBezTo>
                  <a:cubicBezTo>
                    <a:pt x="284" y="420"/>
                    <a:pt x="284" y="420"/>
                    <a:pt x="284" y="420"/>
                  </a:cubicBezTo>
                  <a:cubicBezTo>
                    <a:pt x="164" y="546"/>
                    <a:pt x="164" y="546"/>
                    <a:pt x="164" y="546"/>
                  </a:cubicBezTo>
                  <a:lnTo>
                    <a:pt x="164" y="850"/>
                  </a:lnTo>
                  <a:close/>
                  <a:moveTo>
                    <a:pt x="417" y="528"/>
                  </a:moveTo>
                  <a:cubicBezTo>
                    <a:pt x="311" y="418"/>
                    <a:pt x="311" y="418"/>
                    <a:pt x="311" y="418"/>
                  </a:cubicBezTo>
                  <a:cubicBezTo>
                    <a:pt x="311" y="850"/>
                    <a:pt x="311" y="850"/>
                    <a:pt x="311" y="850"/>
                  </a:cubicBezTo>
                  <a:cubicBezTo>
                    <a:pt x="430" y="850"/>
                    <a:pt x="430" y="850"/>
                    <a:pt x="430" y="850"/>
                  </a:cubicBezTo>
                  <a:cubicBezTo>
                    <a:pt x="430" y="540"/>
                    <a:pt x="430" y="540"/>
                    <a:pt x="430" y="540"/>
                  </a:cubicBezTo>
                  <a:cubicBezTo>
                    <a:pt x="425" y="537"/>
                    <a:pt x="421" y="533"/>
                    <a:pt x="417" y="528"/>
                  </a:cubicBezTo>
                  <a:close/>
                  <a:moveTo>
                    <a:pt x="484" y="557"/>
                  </a:moveTo>
                  <a:cubicBezTo>
                    <a:pt x="474" y="557"/>
                    <a:pt x="466" y="555"/>
                    <a:pt x="457" y="553"/>
                  </a:cubicBezTo>
                  <a:cubicBezTo>
                    <a:pt x="457" y="850"/>
                    <a:pt x="457" y="850"/>
                    <a:pt x="457" y="850"/>
                  </a:cubicBezTo>
                  <a:cubicBezTo>
                    <a:pt x="577" y="850"/>
                    <a:pt x="577" y="850"/>
                    <a:pt x="577" y="850"/>
                  </a:cubicBezTo>
                  <a:cubicBezTo>
                    <a:pt x="577" y="501"/>
                    <a:pt x="577" y="501"/>
                    <a:pt x="577" y="501"/>
                  </a:cubicBezTo>
                  <a:cubicBezTo>
                    <a:pt x="551" y="528"/>
                    <a:pt x="551" y="528"/>
                    <a:pt x="551" y="528"/>
                  </a:cubicBezTo>
                  <a:cubicBezTo>
                    <a:pt x="533" y="546"/>
                    <a:pt x="509" y="557"/>
                    <a:pt x="484" y="557"/>
                  </a:cubicBezTo>
                  <a:close/>
                  <a:moveTo>
                    <a:pt x="603" y="473"/>
                  </a:moveTo>
                  <a:cubicBezTo>
                    <a:pt x="603" y="850"/>
                    <a:pt x="603" y="850"/>
                    <a:pt x="603" y="850"/>
                  </a:cubicBezTo>
                  <a:cubicBezTo>
                    <a:pt x="723" y="850"/>
                    <a:pt x="723" y="850"/>
                    <a:pt x="723" y="850"/>
                  </a:cubicBezTo>
                  <a:cubicBezTo>
                    <a:pt x="723" y="349"/>
                    <a:pt x="723" y="349"/>
                    <a:pt x="723" y="349"/>
                  </a:cubicBezTo>
                  <a:lnTo>
                    <a:pt x="603" y="473"/>
                  </a:lnTo>
                  <a:close/>
                  <a:moveTo>
                    <a:pt x="816" y="252"/>
                  </a:moveTo>
                  <a:cubicBezTo>
                    <a:pt x="750" y="321"/>
                    <a:pt x="750" y="321"/>
                    <a:pt x="750" y="321"/>
                  </a:cubicBezTo>
                  <a:cubicBezTo>
                    <a:pt x="750" y="850"/>
                    <a:pt x="750" y="850"/>
                    <a:pt x="750" y="850"/>
                  </a:cubicBezTo>
                  <a:cubicBezTo>
                    <a:pt x="870" y="850"/>
                    <a:pt x="870" y="850"/>
                    <a:pt x="870" y="850"/>
                  </a:cubicBezTo>
                  <a:cubicBezTo>
                    <a:pt x="870" y="304"/>
                    <a:pt x="870" y="304"/>
                    <a:pt x="870" y="304"/>
                  </a:cubicBezTo>
                  <a:lnTo>
                    <a:pt x="816" y="252"/>
                  </a:lnTo>
                  <a:close/>
                  <a:moveTo>
                    <a:pt x="816" y="252"/>
                  </a:moveTo>
                  <a:cubicBezTo>
                    <a:pt x="816" y="252"/>
                    <a:pt x="816" y="252"/>
                    <a:pt x="816" y="252"/>
                  </a:cubicBezTo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 vert="horz" wrap="square" lIns="60944" tIns="30472" rIns="60944" bIns="30472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2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0" name="Group 4"/>
          <p:cNvGrpSpPr/>
          <p:nvPr/>
        </p:nvGrpSpPr>
        <p:grpSpPr>
          <a:xfrm>
            <a:off x="5788248" y="1316604"/>
            <a:ext cx="906703" cy="908468"/>
            <a:chOff x="8866293" y="2049856"/>
            <a:chExt cx="1360409" cy="1363056"/>
          </a:xfrm>
        </p:grpSpPr>
        <p:sp>
          <p:nvSpPr>
            <p:cNvPr id="31" name="Oval 15"/>
            <p:cNvSpPr>
              <a:spLocks noChangeArrowheads="1"/>
            </p:cNvSpPr>
            <p:nvPr/>
          </p:nvSpPr>
          <p:spPr bwMode="auto">
            <a:xfrm>
              <a:off x="8866293" y="2049856"/>
              <a:ext cx="1360409" cy="1363056"/>
            </a:xfrm>
            <a:prstGeom prst="ellipse">
              <a:avLst/>
            </a:prstGeom>
            <a:blipFill dpi="0" rotWithShape="1"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txBody>
            <a:bodyPr vert="horz" wrap="square" lIns="60944" tIns="30472" rIns="60944" bIns="30472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2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</a:endParaRPr>
            </a:p>
          </p:txBody>
        </p:sp>
        <p:sp>
          <p:nvSpPr>
            <p:cNvPr id="32" name="Freeform 13"/>
            <p:cNvSpPr/>
            <p:nvPr/>
          </p:nvSpPr>
          <p:spPr bwMode="auto">
            <a:xfrm>
              <a:off x="9207501" y="2422525"/>
              <a:ext cx="679449" cy="619126"/>
            </a:xfrm>
            <a:custGeom>
              <a:avLst/>
              <a:gdLst>
                <a:gd name="T0" fmla="*/ 65 w 84"/>
                <a:gd name="T1" fmla="*/ 32 h 76"/>
                <a:gd name="T2" fmla="*/ 76 w 84"/>
                <a:gd name="T3" fmla="*/ 30 h 76"/>
                <a:gd name="T4" fmla="*/ 82 w 84"/>
                <a:gd name="T5" fmla="*/ 10 h 76"/>
                <a:gd name="T6" fmla="*/ 74 w 84"/>
                <a:gd name="T7" fmla="*/ 1 h 76"/>
                <a:gd name="T8" fmla="*/ 54 w 84"/>
                <a:gd name="T9" fmla="*/ 5 h 76"/>
                <a:gd name="T10" fmla="*/ 50 w 84"/>
                <a:gd name="T11" fmla="*/ 15 h 76"/>
                <a:gd name="T12" fmla="*/ 55 w 84"/>
                <a:gd name="T13" fmla="*/ 21 h 76"/>
                <a:gd name="T14" fmla="*/ 11 w 84"/>
                <a:gd name="T15" fmla="*/ 60 h 76"/>
                <a:gd name="T16" fmla="*/ 9 w 84"/>
                <a:gd name="T17" fmla="*/ 33 h 76"/>
                <a:gd name="T18" fmla="*/ 13 w 84"/>
                <a:gd name="T19" fmla="*/ 29 h 76"/>
                <a:gd name="T20" fmla="*/ 28 w 84"/>
                <a:gd name="T21" fmla="*/ 28 h 76"/>
                <a:gd name="T22" fmla="*/ 30 w 84"/>
                <a:gd name="T23" fmla="*/ 9 h 76"/>
                <a:gd name="T24" fmla="*/ 11 w 84"/>
                <a:gd name="T25" fmla="*/ 8 h 76"/>
                <a:gd name="T26" fmla="*/ 7 w 84"/>
                <a:gd name="T27" fmla="*/ 23 h 76"/>
                <a:gd name="T28" fmla="*/ 4 w 84"/>
                <a:gd name="T29" fmla="*/ 27 h 76"/>
                <a:gd name="T30" fmla="*/ 0 w 84"/>
                <a:gd name="T31" fmla="*/ 35 h 76"/>
                <a:gd name="T32" fmla="*/ 3 w 84"/>
                <a:gd name="T33" fmla="*/ 66 h 76"/>
                <a:gd name="T34" fmla="*/ 42 w 84"/>
                <a:gd name="T35" fmla="*/ 75 h 76"/>
                <a:gd name="T36" fmla="*/ 51 w 84"/>
                <a:gd name="T37" fmla="*/ 73 h 76"/>
                <a:gd name="T38" fmla="*/ 57 w 84"/>
                <a:gd name="T39" fmla="*/ 68 h 76"/>
                <a:gd name="T40" fmla="*/ 58 w 84"/>
                <a:gd name="T41" fmla="*/ 70 h 76"/>
                <a:gd name="T42" fmla="*/ 69 w 84"/>
                <a:gd name="T43" fmla="*/ 71 h 76"/>
                <a:gd name="T44" fmla="*/ 77 w 84"/>
                <a:gd name="T45" fmla="*/ 63 h 76"/>
                <a:gd name="T46" fmla="*/ 78 w 84"/>
                <a:gd name="T47" fmla="*/ 53 h 76"/>
                <a:gd name="T48" fmla="*/ 69 w 84"/>
                <a:gd name="T49" fmla="*/ 43 h 76"/>
                <a:gd name="T50" fmla="*/ 58 w 84"/>
                <a:gd name="T51" fmla="*/ 42 h 76"/>
                <a:gd name="T52" fmla="*/ 50 w 84"/>
                <a:gd name="T53" fmla="*/ 50 h 76"/>
                <a:gd name="T54" fmla="*/ 49 w 84"/>
                <a:gd name="T55" fmla="*/ 60 h 76"/>
                <a:gd name="T56" fmla="*/ 51 w 84"/>
                <a:gd name="T57" fmla="*/ 62 h 76"/>
                <a:gd name="T58" fmla="*/ 45 w 84"/>
                <a:gd name="T59" fmla="*/ 67 h 76"/>
                <a:gd name="T60" fmla="*/ 22 w 84"/>
                <a:gd name="T61" fmla="*/ 62 h 76"/>
                <a:gd name="T62" fmla="*/ 61 w 84"/>
                <a:gd name="T63" fmla="*/ 27 h 76"/>
                <a:gd name="T64" fmla="*/ 65 w 84"/>
                <a:gd name="T65" fmla="*/ 32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84" h="76">
                  <a:moveTo>
                    <a:pt x="65" y="32"/>
                  </a:moveTo>
                  <a:cubicBezTo>
                    <a:pt x="69" y="36"/>
                    <a:pt x="75" y="34"/>
                    <a:pt x="76" y="30"/>
                  </a:cubicBezTo>
                  <a:cubicBezTo>
                    <a:pt x="82" y="10"/>
                    <a:pt x="82" y="10"/>
                    <a:pt x="82" y="10"/>
                  </a:cubicBezTo>
                  <a:cubicBezTo>
                    <a:pt x="84" y="5"/>
                    <a:pt x="79" y="0"/>
                    <a:pt x="74" y="1"/>
                  </a:cubicBezTo>
                  <a:cubicBezTo>
                    <a:pt x="54" y="5"/>
                    <a:pt x="54" y="5"/>
                    <a:pt x="54" y="5"/>
                  </a:cubicBezTo>
                  <a:cubicBezTo>
                    <a:pt x="49" y="6"/>
                    <a:pt x="47" y="11"/>
                    <a:pt x="50" y="15"/>
                  </a:cubicBezTo>
                  <a:cubicBezTo>
                    <a:pt x="55" y="21"/>
                    <a:pt x="55" y="21"/>
                    <a:pt x="55" y="21"/>
                  </a:cubicBezTo>
                  <a:cubicBezTo>
                    <a:pt x="11" y="60"/>
                    <a:pt x="11" y="60"/>
                    <a:pt x="11" y="60"/>
                  </a:cubicBezTo>
                  <a:cubicBezTo>
                    <a:pt x="9" y="33"/>
                    <a:pt x="9" y="33"/>
                    <a:pt x="9" y="33"/>
                  </a:cubicBezTo>
                  <a:cubicBezTo>
                    <a:pt x="13" y="29"/>
                    <a:pt x="13" y="29"/>
                    <a:pt x="13" y="29"/>
                  </a:cubicBezTo>
                  <a:cubicBezTo>
                    <a:pt x="18" y="32"/>
                    <a:pt x="24" y="32"/>
                    <a:pt x="28" y="28"/>
                  </a:cubicBezTo>
                  <a:cubicBezTo>
                    <a:pt x="34" y="23"/>
                    <a:pt x="34" y="15"/>
                    <a:pt x="30" y="9"/>
                  </a:cubicBezTo>
                  <a:cubicBezTo>
                    <a:pt x="25" y="3"/>
                    <a:pt x="16" y="3"/>
                    <a:pt x="11" y="8"/>
                  </a:cubicBezTo>
                  <a:cubicBezTo>
                    <a:pt x="6" y="12"/>
                    <a:pt x="5" y="18"/>
                    <a:pt x="7" y="23"/>
                  </a:cubicBezTo>
                  <a:cubicBezTo>
                    <a:pt x="4" y="27"/>
                    <a:pt x="4" y="27"/>
                    <a:pt x="4" y="27"/>
                  </a:cubicBezTo>
                  <a:cubicBezTo>
                    <a:pt x="1" y="29"/>
                    <a:pt x="0" y="32"/>
                    <a:pt x="0" y="35"/>
                  </a:cubicBezTo>
                  <a:cubicBezTo>
                    <a:pt x="3" y="66"/>
                    <a:pt x="3" y="66"/>
                    <a:pt x="3" y="66"/>
                  </a:cubicBezTo>
                  <a:cubicBezTo>
                    <a:pt x="42" y="75"/>
                    <a:pt x="42" y="75"/>
                    <a:pt x="42" y="75"/>
                  </a:cubicBezTo>
                  <a:cubicBezTo>
                    <a:pt x="46" y="76"/>
                    <a:pt x="49" y="75"/>
                    <a:pt x="51" y="73"/>
                  </a:cubicBezTo>
                  <a:cubicBezTo>
                    <a:pt x="57" y="68"/>
                    <a:pt x="57" y="68"/>
                    <a:pt x="57" y="68"/>
                  </a:cubicBezTo>
                  <a:cubicBezTo>
                    <a:pt x="58" y="70"/>
                    <a:pt x="58" y="70"/>
                    <a:pt x="58" y="70"/>
                  </a:cubicBezTo>
                  <a:cubicBezTo>
                    <a:pt x="61" y="73"/>
                    <a:pt x="66" y="73"/>
                    <a:pt x="69" y="71"/>
                  </a:cubicBezTo>
                  <a:cubicBezTo>
                    <a:pt x="77" y="63"/>
                    <a:pt x="77" y="63"/>
                    <a:pt x="77" y="63"/>
                  </a:cubicBezTo>
                  <a:cubicBezTo>
                    <a:pt x="80" y="60"/>
                    <a:pt x="80" y="56"/>
                    <a:pt x="78" y="53"/>
                  </a:cubicBezTo>
                  <a:cubicBezTo>
                    <a:pt x="69" y="43"/>
                    <a:pt x="69" y="43"/>
                    <a:pt x="69" y="43"/>
                  </a:cubicBezTo>
                  <a:cubicBezTo>
                    <a:pt x="66" y="40"/>
                    <a:pt x="61" y="39"/>
                    <a:pt x="58" y="42"/>
                  </a:cubicBezTo>
                  <a:cubicBezTo>
                    <a:pt x="50" y="50"/>
                    <a:pt x="50" y="50"/>
                    <a:pt x="50" y="50"/>
                  </a:cubicBezTo>
                  <a:cubicBezTo>
                    <a:pt x="47" y="52"/>
                    <a:pt x="47" y="57"/>
                    <a:pt x="49" y="60"/>
                  </a:cubicBezTo>
                  <a:cubicBezTo>
                    <a:pt x="51" y="62"/>
                    <a:pt x="51" y="62"/>
                    <a:pt x="51" y="62"/>
                  </a:cubicBezTo>
                  <a:cubicBezTo>
                    <a:pt x="45" y="67"/>
                    <a:pt x="45" y="67"/>
                    <a:pt x="45" y="67"/>
                  </a:cubicBezTo>
                  <a:cubicBezTo>
                    <a:pt x="22" y="62"/>
                    <a:pt x="22" y="62"/>
                    <a:pt x="22" y="62"/>
                  </a:cubicBezTo>
                  <a:cubicBezTo>
                    <a:pt x="61" y="27"/>
                    <a:pt x="61" y="27"/>
                    <a:pt x="61" y="27"/>
                  </a:cubicBezTo>
                  <a:lnTo>
                    <a:pt x="65" y="32"/>
                  </a:ln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 vert="horz" wrap="square" lIns="60944" tIns="30472" rIns="60944" bIns="30472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2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</a:endParaRPr>
            </a:p>
          </p:txBody>
        </p:sp>
      </p:grpSp>
      <p:sp>
        <p:nvSpPr>
          <p:cNvPr id="33" name="文本框 25"/>
          <p:cNvSpPr txBox="1"/>
          <p:nvPr/>
        </p:nvSpPr>
        <p:spPr>
          <a:xfrm>
            <a:off x="1024368" y="569718"/>
            <a:ext cx="29299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/>
            <a:r>
              <a:rPr lang="zh-CN" altLang="en-US" sz="2400" b="1" dirty="0">
                <a:blipFill dpi="0" rotWithShape="1">
                  <a:blip r:embed="rId8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单击编辑标题</a:t>
            </a:r>
          </a:p>
        </p:txBody>
      </p:sp>
      <p:sp>
        <p:nvSpPr>
          <p:cNvPr id="34" name="文本框 26"/>
          <p:cNvSpPr txBox="1"/>
          <p:nvPr/>
        </p:nvSpPr>
        <p:spPr>
          <a:xfrm>
            <a:off x="460976" y="523551"/>
            <a:ext cx="63184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85800"/>
            <a:r>
              <a:rPr lang="en-US" altLang="zh-CN" sz="3000" dirty="0">
                <a:blipFill dpi="0" rotWithShape="1">
                  <a:blip r:embed="rId8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01</a:t>
            </a:r>
            <a:endParaRPr lang="zh-CN" altLang="en-US" sz="3000" dirty="0">
              <a:blipFill dpi="0" rotWithShape="1">
                <a:blip r:embed="rId8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atin typeface="Arial" panose="020B0604020202020204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902214" y="1477688"/>
            <a:ext cx="4800311" cy="4076979"/>
            <a:chOff x="1089937" y="1822793"/>
            <a:chExt cx="4800311" cy="4076979"/>
          </a:xfrm>
        </p:grpSpPr>
        <p:sp>
          <p:nvSpPr>
            <p:cNvPr id="3" name="939439.625287.753.55.1255">
              <a:hlinkClick r:id="" action="ppaction://macro?name=Slide1.939439.625287.753.55.1255_click" highlightClick="1"/>
              <a:hlinkHover r:id="" action="ppaction://noaction" highlightClick="1"/>
            </p:cNvPr>
            <p:cNvSpPr>
              <a:spLocks noChangeAspect="1"/>
            </p:cNvSpPr>
            <p:nvPr/>
          </p:nvSpPr>
          <p:spPr bwMode="auto">
            <a:xfrm rot="180000">
              <a:off x="4520438" y="5445687"/>
              <a:ext cx="76116" cy="48630"/>
            </a:xfrm>
            <a:custGeom>
              <a:avLst/>
              <a:gdLst>
                <a:gd name="T0" fmla="*/ 4 w 59"/>
                <a:gd name="T1" fmla="*/ 11 h 42"/>
                <a:gd name="T2" fmla="*/ 26 w 59"/>
                <a:gd name="T3" fmla="*/ 17 h 42"/>
                <a:gd name="T4" fmla="*/ 48 w 59"/>
                <a:gd name="T5" fmla="*/ 0 h 42"/>
                <a:gd name="T6" fmla="*/ 58 w 59"/>
                <a:gd name="T7" fmla="*/ 30 h 42"/>
                <a:gd name="T8" fmla="*/ 35 w 59"/>
                <a:gd name="T9" fmla="*/ 41 h 42"/>
                <a:gd name="T10" fmla="*/ 5 w 59"/>
                <a:gd name="T11" fmla="*/ 39 h 42"/>
                <a:gd name="T12" fmla="*/ 0 w 59"/>
                <a:gd name="T13" fmla="*/ 17 h 42"/>
                <a:gd name="T14" fmla="*/ 4 w 59"/>
                <a:gd name="T15" fmla="*/ 11 h 42"/>
                <a:gd name="T16" fmla="*/ 4 w 59"/>
                <a:gd name="T17" fmla="*/ 11 h 42"/>
                <a:gd name="T18" fmla="*/ 4 w 59"/>
                <a:gd name="T19" fmla="*/ 11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9" h="42">
                  <a:moveTo>
                    <a:pt x="4" y="11"/>
                  </a:moveTo>
                  <a:lnTo>
                    <a:pt x="26" y="17"/>
                  </a:lnTo>
                  <a:lnTo>
                    <a:pt x="48" y="0"/>
                  </a:lnTo>
                  <a:lnTo>
                    <a:pt x="58" y="30"/>
                  </a:lnTo>
                  <a:lnTo>
                    <a:pt x="35" y="41"/>
                  </a:lnTo>
                  <a:lnTo>
                    <a:pt x="5" y="39"/>
                  </a:lnTo>
                  <a:lnTo>
                    <a:pt x="0" y="17"/>
                  </a:lnTo>
                  <a:lnTo>
                    <a:pt x="4" y="11"/>
                  </a:lnTo>
                  <a:lnTo>
                    <a:pt x="4" y="11"/>
                  </a:lnTo>
                  <a:lnTo>
                    <a:pt x="4" y="11"/>
                  </a:lnTo>
                </a:path>
              </a:pathLst>
            </a:custGeom>
            <a:solidFill>
              <a:schemeClr val="bg2"/>
            </a:solidFill>
            <a:ln w="6350" cap="flat" cmpd="sng">
              <a:solidFill>
                <a:srgbClr val="024735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0" tIns="0" rIns="0" bIns="0" anchor="b"/>
            <a:lstStyle/>
            <a:p>
              <a:endParaRPr lang="zh-CN" altLang="en-US"/>
            </a:p>
          </p:txBody>
        </p:sp>
        <p:sp>
          <p:nvSpPr>
            <p:cNvPr id="4" name="海南">
              <a:hlinkClick r:id="" action="ppaction://macro?name=Slide1.海南_click" highlightClick="1"/>
              <a:hlinkHover r:id="" action="ppaction://noaction" highlightClick="1"/>
            </p:cNvPr>
            <p:cNvSpPr>
              <a:spLocks noChangeAspect="1"/>
            </p:cNvSpPr>
            <p:nvPr/>
          </p:nvSpPr>
          <p:spPr bwMode="auto">
            <a:xfrm rot="180000">
              <a:off x="3991321" y="5739985"/>
              <a:ext cx="238638" cy="159787"/>
            </a:xfrm>
            <a:custGeom>
              <a:avLst/>
              <a:gdLst>
                <a:gd name="T0" fmla="*/ 181 w 182"/>
                <a:gd name="T1" fmla="*/ 29 h 166"/>
                <a:gd name="T2" fmla="*/ 148 w 182"/>
                <a:gd name="T3" fmla="*/ 86 h 166"/>
                <a:gd name="T4" fmla="*/ 148 w 182"/>
                <a:gd name="T5" fmla="*/ 112 h 166"/>
                <a:gd name="T6" fmla="*/ 83 w 182"/>
                <a:gd name="T7" fmla="*/ 165 h 166"/>
                <a:gd name="T8" fmla="*/ 14 w 182"/>
                <a:gd name="T9" fmla="*/ 142 h 166"/>
                <a:gd name="T10" fmla="*/ 0 w 182"/>
                <a:gd name="T11" fmla="*/ 93 h 166"/>
                <a:gd name="T12" fmla="*/ 4 w 182"/>
                <a:gd name="T13" fmla="*/ 72 h 166"/>
                <a:gd name="T14" fmla="*/ 41 w 182"/>
                <a:gd name="T15" fmla="*/ 34 h 166"/>
                <a:gd name="T16" fmla="*/ 54 w 182"/>
                <a:gd name="T17" fmla="*/ 24 h 166"/>
                <a:gd name="T18" fmla="*/ 114 w 182"/>
                <a:gd name="T19" fmla="*/ 12 h 166"/>
                <a:gd name="T20" fmla="*/ 142 w 182"/>
                <a:gd name="T21" fmla="*/ 10 h 166"/>
                <a:gd name="T22" fmla="*/ 152 w 182"/>
                <a:gd name="T23" fmla="*/ 0 h 166"/>
                <a:gd name="T24" fmla="*/ 171 w 182"/>
                <a:gd name="T25" fmla="*/ 5 h 166"/>
                <a:gd name="T26" fmla="*/ 181 w 182"/>
                <a:gd name="T27" fmla="*/ 29 h 166"/>
                <a:gd name="T28" fmla="*/ 181 w 182"/>
                <a:gd name="T29" fmla="*/ 29 h 166"/>
                <a:gd name="T30" fmla="*/ 181 w 182"/>
                <a:gd name="T31" fmla="*/ 29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82" h="166">
                  <a:moveTo>
                    <a:pt x="181" y="29"/>
                  </a:moveTo>
                  <a:lnTo>
                    <a:pt x="148" y="86"/>
                  </a:lnTo>
                  <a:lnTo>
                    <a:pt x="148" y="112"/>
                  </a:lnTo>
                  <a:lnTo>
                    <a:pt x="83" y="165"/>
                  </a:lnTo>
                  <a:lnTo>
                    <a:pt x="14" y="142"/>
                  </a:lnTo>
                  <a:lnTo>
                    <a:pt x="0" y="93"/>
                  </a:lnTo>
                  <a:lnTo>
                    <a:pt x="4" y="72"/>
                  </a:lnTo>
                  <a:lnTo>
                    <a:pt x="41" y="34"/>
                  </a:lnTo>
                  <a:lnTo>
                    <a:pt x="54" y="24"/>
                  </a:lnTo>
                  <a:lnTo>
                    <a:pt x="114" y="12"/>
                  </a:lnTo>
                  <a:lnTo>
                    <a:pt x="142" y="10"/>
                  </a:lnTo>
                  <a:lnTo>
                    <a:pt x="152" y="0"/>
                  </a:lnTo>
                  <a:lnTo>
                    <a:pt x="171" y="5"/>
                  </a:lnTo>
                  <a:lnTo>
                    <a:pt x="181" y="29"/>
                  </a:lnTo>
                  <a:lnTo>
                    <a:pt x="181" y="29"/>
                  </a:lnTo>
                  <a:lnTo>
                    <a:pt x="181" y="29"/>
                  </a:lnTo>
                </a:path>
              </a:pathLst>
            </a:custGeom>
            <a:solidFill>
              <a:schemeClr val="bg2"/>
            </a:solidFill>
            <a:ln w="6350" cap="flat" cmpd="sng">
              <a:solidFill>
                <a:srgbClr val="024735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" name="上海">
              <a:hlinkClick r:id="" action="ppaction://macro?name=Slide1.上海_click" highlightClick="1"/>
              <a:hlinkHover r:id="" action="ppaction://noaction" highlightClick="1"/>
            </p:cNvPr>
            <p:cNvSpPr>
              <a:spLocks noChangeAspect="1"/>
            </p:cNvSpPr>
            <p:nvPr/>
          </p:nvSpPr>
          <p:spPr bwMode="auto">
            <a:xfrm rot="180000">
              <a:off x="5121037" y="4338606"/>
              <a:ext cx="76116" cy="97261"/>
            </a:xfrm>
            <a:custGeom>
              <a:avLst/>
              <a:gdLst>
                <a:gd name="T0" fmla="*/ 25 w 62"/>
                <a:gd name="T1" fmla="*/ 64 h 65"/>
                <a:gd name="T2" fmla="*/ 0 w 62"/>
                <a:gd name="T3" fmla="*/ 42 h 65"/>
                <a:gd name="T4" fmla="*/ 11 w 62"/>
                <a:gd name="T5" fmla="*/ 27 h 65"/>
                <a:gd name="T6" fmla="*/ 21 w 62"/>
                <a:gd name="T7" fmla="*/ 0 h 65"/>
                <a:gd name="T8" fmla="*/ 49 w 62"/>
                <a:gd name="T9" fmla="*/ 11 h 65"/>
                <a:gd name="T10" fmla="*/ 61 w 62"/>
                <a:gd name="T11" fmla="*/ 29 h 65"/>
                <a:gd name="T12" fmla="*/ 52 w 62"/>
                <a:gd name="T13" fmla="*/ 43 h 65"/>
                <a:gd name="T14" fmla="*/ 25 w 62"/>
                <a:gd name="T15" fmla="*/ 64 h 65"/>
                <a:gd name="T16" fmla="*/ 25 w 62"/>
                <a:gd name="T17" fmla="*/ 64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2" h="65">
                  <a:moveTo>
                    <a:pt x="25" y="64"/>
                  </a:moveTo>
                  <a:lnTo>
                    <a:pt x="0" y="42"/>
                  </a:lnTo>
                  <a:lnTo>
                    <a:pt x="11" y="27"/>
                  </a:lnTo>
                  <a:lnTo>
                    <a:pt x="21" y="0"/>
                  </a:lnTo>
                  <a:lnTo>
                    <a:pt x="49" y="11"/>
                  </a:lnTo>
                  <a:lnTo>
                    <a:pt x="61" y="29"/>
                  </a:lnTo>
                  <a:lnTo>
                    <a:pt x="52" y="43"/>
                  </a:lnTo>
                  <a:lnTo>
                    <a:pt x="25" y="64"/>
                  </a:lnTo>
                  <a:lnTo>
                    <a:pt x="25" y="64"/>
                  </a:lnTo>
                </a:path>
              </a:pathLst>
            </a:custGeom>
            <a:solidFill>
              <a:schemeClr val="bg2"/>
            </a:solidFill>
            <a:ln w="6350" cap="flat" cmpd="sng">
              <a:solidFill>
                <a:srgbClr val="024735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" name="河南">
              <a:hlinkClick r:id="" action="ppaction://macro?name=Slide1.河南_click" highlightClick="1"/>
              <a:hlinkHover r:id="" action="ppaction://noaction" highlightClick="1"/>
            </p:cNvPr>
            <p:cNvSpPr>
              <a:spLocks noChangeAspect="1"/>
            </p:cNvSpPr>
            <p:nvPr/>
          </p:nvSpPr>
          <p:spPr bwMode="auto">
            <a:xfrm rot="180000">
              <a:off x="4122229" y="3881934"/>
              <a:ext cx="563680" cy="539569"/>
            </a:xfrm>
            <a:custGeom>
              <a:avLst/>
              <a:gdLst>
                <a:gd name="T0" fmla="*/ 50 w 426"/>
                <a:gd name="T1" fmla="*/ 268 h 385"/>
                <a:gd name="T2" fmla="*/ 111 w 426"/>
                <a:gd name="T3" fmla="*/ 322 h 385"/>
                <a:gd name="T4" fmla="*/ 162 w 426"/>
                <a:gd name="T5" fmla="*/ 333 h 385"/>
                <a:gd name="T6" fmla="*/ 208 w 426"/>
                <a:gd name="T7" fmla="*/ 326 h 385"/>
                <a:gd name="T8" fmla="*/ 222 w 426"/>
                <a:gd name="T9" fmla="*/ 333 h 385"/>
                <a:gd name="T10" fmla="*/ 238 w 426"/>
                <a:gd name="T11" fmla="*/ 323 h 385"/>
                <a:gd name="T12" fmla="*/ 249 w 426"/>
                <a:gd name="T13" fmla="*/ 335 h 385"/>
                <a:gd name="T14" fmla="*/ 256 w 426"/>
                <a:gd name="T15" fmla="*/ 354 h 385"/>
                <a:gd name="T16" fmla="*/ 278 w 426"/>
                <a:gd name="T17" fmla="*/ 366 h 385"/>
                <a:gd name="T18" fmla="*/ 307 w 426"/>
                <a:gd name="T19" fmla="*/ 366 h 385"/>
                <a:gd name="T20" fmla="*/ 329 w 426"/>
                <a:gd name="T21" fmla="*/ 384 h 385"/>
                <a:gd name="T22" fmla="*/ 349 w 426"/>
                <a:gd name="T23" fmla="*/ 375 h 385"/>
                <a:gd name="T24" fmla="*/ 364 w 426"/>
                <a:gd name="T25" fmla="*/ 384 h 385"/>
                <a:gd name="T26" fmla="*/ 377 w 426"/>
                <a:gd name="T27" fmla="*/ 359 h 385"/>
                <a:gd name="T28" fmla="*/ 396 w 426"/>
                <a:gd name="T29" fmla="*/ 350 h 385"/>
                <a:gd name="T30" fmla="*/ 399 w 426"/>
                <a:gd name="T31" fmla="*/ 329 h 385"/>
                <a:gd name="T32" fmla="*/ 393 w 426"/>
                <a:gd name="T33" fmla="*/ 292 h 385"/>
                <a:gd name="T34" fmla="*/ 389 w 426"/>
                <a:gd name="T35" fmla="*/ 288 h 385"/>
                <a:gd name="T36" fmla="*/ 370 w 426"/>
                <a:gd name="T37" fmla="*/ 307 h 385"/>
                <a:gd name="T38" fmla="*/ 342 w 426"/>
                <a:gd name="T39" fmla="*/ 285 h 385"/>
                <a:gd name="T40" fmla="*/ 321 w 426"/>
                <a:gd name="T41" fmla="*/ 259 h 385"/>
                <a:gd name="T42" fmla="*/ 342 w 426"/>
                <a:gd name="T43" fmla="*/ 244 h 385"/>
                <a:gd name="T44" fmla="*/ 348 w 426"/>
                <a:gd name="T45" fmla="*/ 219 h 385"/>
                <a:gd name="T46" fmla="*/ 360 w 426"/>
                <a:gd name="T47" fmla="*/ 209 h 385"/>
                <a:gd name="T48" fmla="*/ 358 w 426"/>
                <a:gd name="T49" fmla="*/ 174 h 385"/>
                <a:gd name="T50" fmla="*/ 367 w 426"/>
                <a:gd name="T51" fmla="*/ 168 h 385"/>
                <a:gd name="T52" fmla="*/ 384 w 426"/>
                <a:gd name="T53" fmla="*/ 178 h 385"/>
                <a:gd name="T54" fmla="*/ 396 w 426"/>
                <a:gd name="T55" fmla="*/ 192 h 385"/>
                <a:gd name="T56" fmla="*/ 417 w 426"/>
                <a:gd name="T57" fmla="*/ 178 h 385"/>
                <a:gd name="T58" fmla="*/ 425 w 426"/>
                <a:gd name="T59" fmla="*/ 169 h 385"/>
                <a:gd name="T60" fmla="*/ 421 w 426"/>
                <a:gd name="T61" fmla="*/ 152 h 385"/>
                <a:gd name="T62" fmla="*/ 396 w 426"/>
                <a:gd name="T63" fmla="*/ 137 h 385"/>
                <a:gd name="T64" fmla="*/ 391 w 426"/>
                <a:gd name="T65" fmla="*/ 120 h 385"/>
                <a:gd name="T66" fmla="*/ 344 w 426"/>
                <a:gd name="T67" fmla="*/ 126 h 385"/>
                <a:gd name="T68" fmla="*/ 315 w 426"/>
                <a:gd name="T69" fmla="*/ 101 h 385"/>
                <a:gd name="T70" fmla="*/ 302 w 426"/>
                <a:gd name="T71" fmla="*/ 96 h 385"/>
                <a:gd name="T72" fmla="*/ 302 w 426"/>
                <a:gd name="T73" fmla="*/ 80 h 385"/>
                <a:gd name="T74" fmla="*/ 366 w 426"/>
                <a:gd name="T75" fmla="*/ 7 h 385"/>
                <a:gd name="T76" fmla="*/ 342 w 426"/>
                <a:gd name="T77" fmla="*/ 13 h 385"/>
                <a:gd name="T78" fmla="*/ 328 w 426"/>
                <a:gd name="T79" fmla="*/ 24 h 385"/>
                <a:gd name="T80" fmla="*/ 321 w 426"/>
                <a:gd name="T81" fmla="*/ 15 h 385"/>
                <a:gd name="T82" fmla="*/ 321 w 426"/>
                <a:gd name="T83" fmla="*/ 4 h 385"/>
                <a:gd name="T84" fmla="*/ 310 w 426"/>
                <a:gd name="T85" fmla="*/ 0 h 385"/>
                <a:gd name="T86" fmla="*/ 281 w 426"/>
                <a:gd name="T87" fmla="*/ 12 h 385"/>
                <a:gd name="T88" fmla="*/ 208 w 426"/>
                <a:gd name="T89" fmla="*/ 2 h 385"/>
                <a:gd name="T90" fmla="*/ 203 w 426"/>
                <a:gd name="T91" fmla="*/ 63 h 385"/>
                <a:gd name="T92" fmla="*/ 168 w 426"/>
                <a:gd name="T93" fmla="*/ 91 h 385"/>
                <a:gd name="T94" fmla="*/ 120 w 426"/>
                <a:gd name="T95" fmla="*/ 101 h 385"/>
                <a:gd name="T96" fmla="*/ 54 w 426"/>
                <a:gd name="T97" fmla="*/ 147 h 385"/>
                <a:gd name="T98" fmla="*/ 0 w 426"/>
                <a:gd name="T99" fmla="*/ 161 h 385"/>
                <a:gd name="T100" fmla="*/ 0 w 426"/>
                <a:gd name="T101" fmla="*/ 171 h 385"/>
                <a:gd name="T102" fmla="*/ 50 w 426"/>
                <a:gd name="T103" fmla="*/ 246 h 385"/>
                <a:gd name="T104" fmla="*/ 50 w 426"/>
                <a:gd name="T105" fmla="*/ 268 h 385"/>
                <a:gd name="T106" fmla="*/ 50 w 426"/>
                <a:gd name="T107" fmla="*/ 268 h 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426" h="385">
                  <a:moveTo>
                    <a:pt x="50" y="268"/>
                  </a:moveTo>
                  <a:lnTo>
                    <a:pt x="111" y="322"/>
                  </a:lnTo>
                  <a:lnTo>
                    <a:pt x="162" y="333"/>
                  </a:lnTo>
                  <a:lnTo>
                    <a:pt x="208" y="326"/>
                  </a:lnTo>
                  <a:lnTo>
                    <a:pt x="222" y="333"/>
                  </a:lnTo>
                  <a:lnTo>
                    <a:pt x="238" y="323"/>
                  </a:lnTo>
                  <a:lnTo>
                    <a:pt x="249" y="335"/>
                  </a:lnTo>
                  <a:lnTo>
                    <a:pt x="256" y="354"/>
                  </a:lnTo>
                  <a:lnTo>
                    <a:pt x="278" y="366"/>
                  </a:lnTo>
                  <a:lnTo>
                    <a:pt x="307" y="366"/>
                  </a:lnTo>
                  <a:lnTo>
                    <a:pt x="329" y="384"/>
                  </a:lnTo>
                  <a:lnTo>
                    <a:pt x="349" y="375"/>
                  </a:lnTo>
                  <a:lnTo>
                    <a:pt x="364" y="384"/>
                  </a:lnTo>
                  <a:lnTo>
                    <a:pt x="377" y="359"/>
                  </a:lnTo>
                  <a:lnTo>
                    <a:pt x="396" y="350"/>
                  </a:lnTo>
                  <a:lnTo>
                    <a:pt x="399" y="329"/>
                  </a:lnTo>
                  <a:lnTo>
                    <a:pt x="393" y="292"/>
                  </a:lnTo>
                  <a:lnTo>
                    <a:pt x="389" y="288"/>
                  </a:lnTo>
                  <a:lnTo>
                    <a:pt x="370" y="307"/>
                  </a:lnTo>
                  <a:lnTo>
                    <a:pt x="342" y="285"/>
                  </a:lnTo>
                  <a:lnTo>
                    <a:pt x="321" y="259"/>
                  </a:lnTo>
                  <a:lnTo>
                    <a:pt x="342" y="244"/>
                  </a:lnTo>
                  <a:lnTo>
                    <a:pt x="348" y="219"/>
                  </a:lnTo>
                  <a:lnTo>
                    <a:pt x="360" y="209"/>
                  </a:lnTo>
                  <a:lnTo>
                    <a:pt x="358" y="174"/>
                  </a:lnTo>
                  <a:lnTo>
                    <a:pt x="367" y="168"/>
                  </a:lnTo>
                  <a:lnTo>
                    <a:pt x="384" y="178"/>
                  </a:lnTo>
                  <a:lnTo>
                    <a:pt x="396" y="192"/>
                  </a:lnTo>
                  <a:lnTo>
                    <a:pt x="417" y="178"/>
                  </a:lnTo>
                  <a:lnTo>
                    <a:pt x="425" y="169"/>
                  </a:lnTo>
                  <a:lnTo>
                    <a:pt x="421" y="152"/>
                  </a:lnTo>
                  <a:lnTo>
                    <a:pt x="396" y="137"/>
                  </a:lnTo>
                  <a:lnTo>
                    <a:pt x="391" y="120"/>
                  </a:lnTo>
                  <a:lnTo>
                    <a:pt x="344" y="126"/>
                  </a:lnTo>
                  <a:lnTo>
                    <a:pt x="315" y="101"/>
                  </a:lnTo>
                  <a:lnTo>
                    <a:pt x="302" y="96"/>
                  </a:lnTo>
                  <a:lnTo>
                    <a:pt x="302" y="80"/>
                  </a:lnTo>
                  <a:lnTo>
                    <a:pt x="366" y="7"/>
                  </a:lnTo>
                  <a:lnTo>
                    <a:pt x="342" y="13"/>
                  </a:lnTo>
                  <a:lnTo>
                    <a:pt x="328" y="24"/>
                  </a:lnTo>
                  <a:lnTo>
                    <a:pt x="321" y="15"/>
                  </a:lnTo>
                  <a:lnTo>
                    <a:pt x="321" y="4"/>
                  </a:lnTo>
                  <a:lnTo>
                    <a:pt x="310" y="0"/>
                  </a:lnTo>
                  <a:lnTo>
                    <a:pt x="281" y="12"/>
                  </a:lnTo>
                  <a:lnTo>
                    <a:pt x="208" y="2"/>
                  </a:lnTo>
                  <a:lnTo>
                    <a:pt x="203" y="63"/>
                  </a:lnTo>
                  <a:lnTo>
                    <a:pt x="168" y="91"/>
                  </a:lnTo>
                  <a:lnTo>
                    <a:pt x="120" y="101"/>
                  </a:lnTo>
                  <a:lnTo>
                    <a:pt x="54" y="147"/>
                  </a:lnTo>
                  <a:lnTo>
                    <a:pt x="0" y="161"/>
                  </a:lnTo>
                  <a:lnTo>
                    <a:pt x="0" y="171"/>
                  </a:lnTo>
                  <a:lnTo>
                    <a:pt x="50" y="246"/>
                  </a:lnTo>
                  <a:lnTo>
                    <a:pt x="50" y="268"/>
                  </a:lnTo>
                  <a:lnTo>
                    <a:pt x="50" y="268"/>
                  </a:lnTo>
                </a:path>
              </a:pathLst>
            </a:custGeom>
            <a:solidFill>
              <a:schemeClr val="bg2"/>
            </a:solidFill>
            <a:ln w="6350" cap="flat" cmpd="sng">
              <a:solidFill>
                <a:srgbClr val="024735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" name="台湾">
              <a:hlinkClick r:id="" action="ppaction://macro?name=Slide1.台湾_click" highlightClick="1"/>
              <a:hlinkHover r:id="" action="ppaction://noaction" highlightClick="1"/>
            </p:cNvPr>
            <p:cNvSpPr>
              <a:spLocks noChangeAspect="1"/>
            </p:cNvSpPr>
            <p:nvPr/>
          </p:nvSpPr>
          <p:spPr bwMode="auto">
            <a:xfrm rot="180000">
              <a:off x="5119057" y="5049704"/>
              <a:ext cx="129606" cy="402940"/>
            </a:xfrm>
            <a:custGeom>
              <a:avLst/>
              <a:gdLst>
                <a:gd name="T0" fmla="*/ 26 w 106"/>
                <a:gd name="T1" fmla="*/ 37 h 289"/>
                <a:gd name="T2" fmla="*/ 29 w 106"/>
                <a:gd name="T3" fmla="*/ 34 h 289"/>
                <a:gd name="T4" fmla="*/ 38 w 106"/>
                <a:gd name="T5" fmla="*/ 17 h 289"/>
                <a:gd name="T6" fmla="*/ 61 w 106"/>
                <a:gd name="T7" fmla="*/ 1 h 289"/>
                <a:gd name="T8" fmla="*/ 67 w 106"/>
                <a:gd name="T9" fmla="*/ 1 h 289"/>
                <a:gd name="T10" fmla="*/ 82 w 106"/>
                <a:gd name="T11" fmla="*/ 5 h 289"/>
                <a:gd name="T12" fmla="*/ 87 w 106"/>
                <a:gd name="T13" fmla="*/ 10 h 289"/>
                <a:gd name="T14" fmla="*/ 97 w 106"/>
                <a:gd name="T15" fmla="*/ 17 h 289"/>
                <a:gd name="T16" fmla="*/ 100 w 106"/>
                <a:gd name="T17" fmla="*/ 29 h 289"/>
                <a:gd name="T18" fmla="*/ 91 w 106"/>
                <a:gd name="T19" fmla="*/ 39 h 289"/>
                <a:gd name="T20" fmla="*/ 91 w 106"/>
                <a:gd name="T21" fmla="*/ 54 h 289"/>
                <a:gd name="T22" fmla="*/ 101 w 106"/>
                <a:gd name="T23" fmla="*/ 73 h 289"/>
                <a:gd name="T24" fmla="*/ 91 w 106"/>
                <a:gd name="T25" fmla="*/ 95 h 289"/>
                <a:gd name="T26" fmla="*/ 96 w 106"/>
                <a:gd name="T27" fmla="*/ 109 h 289"/>
                <a:gd name="T28" fmla="*/ 96 w 106"/>
                <a:gd name="T29" fmla="*/ 118 h 289"/>
                <a:gd name="T30" fmla="*/ 100 w 106"/>
                <a:gd name="T31" fmla="*/ 141 h 289"/>
                <a:gd name="T32" fmla="*/ 104 w 106"/>
                <a:gd name="T33" fmla="*/ 161 h 289"/>
                <a:gd name="T34" fmla="*/ 103 w 106"/>
                <a:gd name="T35" fmla="*/ 178 h 289"/>
                <a:gd name="T36" fmla="*/ 100 w 106"/>
                <a:gd name="T37" fmla="*/ 185 h 289"/>
                <a:gd name="T38" fmla="*/ 97 w 106"/>
                <a:gd name="T39" fmla="*/ 192 h 289"/>
                <a:gd name="T40" fmla="*/ 96 w 106"/>
                <a:gd name="T41" fmla="*/ 196 h 289"/>
                <a:gd name="T42" fmla="*/ 95 w 106"/>
                <a:gd name="T43" fmla="*/ 210 h 289"/>
                <a:gd name="T44" fmla="*/ 90 w 106"/>
                <a:gd name="T45" fmla="*/ 215 h 289"/>
                <a:gd name="T46" fmla="*/ 85 w 106"/>
                <a:gd name="T47" fmla="*/ 227 h 289"/>
                <a:gd name="T48" fmla="*/ 81 w 106"/>
                <a:gd name="T49" fmla="*/ 229 h 289"/>
                <a:gd name="T50" fmla="*/ 78 w 106"/>
                <a:gd name="T51" fmla="*/ 232 h 289"/>
                <a:gd name="T52" fmla="*/ 76 w 106"/>
                <a:gd name="T53" fmla="*/ 253 h 289"/>
                <a:gd name="T54" fmla="*/ 70 w 106"/>
                <a:gd name="T55" fmla="*/ 263 h 289"/>
                <a:gd name="T56" fmla="*/ 73 w 106"/>
                <a:gd name="T57" fmla="*/ 280 h 289"/>
                <a:gd name="T58" fmla="*/ 76 w 106"/>
                <a:gd name="T59" fmla="*/ 284 h 289"/>
                <a:gd name="T60" fmla="*/ 72 w 106"/>
                <a:gd name="T61" fmla="*/ 283 h 289"/>
                <a:gd name="T62" fmla="*/ 65 w 106"/>
                <a:gd name="T63" fmla="*/ 281 h 289"/>
                <a:gd name="T64" fmla="*/ 63 w 106"/>
                <a:gd name="T65" fmla="*/ 285 h 289"/>
                <a:gd name="T66" fmla="*/ 62 w 106"/>
                <a:gd name="T67" fmla="*/ 286 h 289"/>
                <a:gd name="T68" fmla="*/ 57 w 106"/>
                <a:gd name="T69" fmla="*/ 287 h 289"/>
                <a:gd name="T70" fmla="*/ 57 w 106"/>
                <a:gd name="T71" fmla="*/ 281 h 289"/>
                <a:gd name="T72" fmla="*/ 52 w 106"/>
                <a:gd name="T73" fmla="*/ 274 h 289"/>
                <a:gd name="T74" fmla="*/ 51 w 106"/>
                <a:gd name="T75" fmla="*/ 262 h 289"/>
                <a:gd name="T76" fmla="*/ 40 w 106"/>
                <a:gd name="T77" fmla="*/ 256 h 289"/>
                <a:gd name="T78" fmla="*/ 33 w 106"/>
                <a:gd name="T79" fmla="*/ 251 h 289"/>
                <a:gd name="T80" fmla="*/ 28 w 106"/>
                <a:gd name="T81" fmla="*/ 240 h 289"/>
                <a:gd name="T82" fmla="*/ 25 w 106"/>
                <a:gd name="T83" fmla="*/ 234 h 289"/>
                <a:gd name="T84" fmla="*/ 19 w 106"/>
                <a:gd name="T85" fmla="*/ 229 h 289"/>
                <a:gd name="T86" fmla="*/ 13 w 106"/>
                <a:gd name="T87" fmla="*/ 213 h 289"/>
                <a:gd name="T88" fmla="*/ 6 w 106"/>
                <a:gd name="T89" fmla="*/ 203 h 289"/>
                <a:gd name="T90" fmla="*/ 7 w 106"/>
                <a:gd name="T91" fmla="*/ 185 h 289"/>
                <a:gd name="T92" fmla="*/ 9 w 106"/>
                <a:gd name="T93" fmla="*/ 182 h 289"/>
                <a:gd name="T94" fmla="*/ 5 w 106"/>
                <a:gd name="T95" fmla="*/ 173 h 289"/>
                <a:gd name="T96" fmla="*/ 1 w 106"/>
                <a:gd name="T97" fmla="*/ 166 h 289"/>
                <a:gd name="T98" fmla="*/ 0 w 106"/>
                <a:gd name="T99" fmla="*/ 157 h 289"/>
                <a:gd name="T100" fmla="*/ 4 w 106"/>
                <a:gd name="T101" fmla="*/ 154 h 289"/>
                <a:gd name="T102" fmla="*/ 4 w 106"/>
                <a:gd name="T103" fmla="*/ 153 h 289"/>
                <a:gd name="T104" fmla="*/ 6 w 106"/>
                <a:gd name="T105" fmla="*/ 141 h 289"/>
                <a:gd name="T106" fmla="*/ 5 w 106"/>
                <a:gd name="T107" fmla="*/ 137 h 289"/>
                <a:gd name="T108" fmla="*/ 5 w 106"/>
                <a:gd name="T109" fmla="*/ 133 h 289"/>
                <a:gd name="T110" fmla="*/ 5 w 106"/>
                <a:gd name="T111" fmla="*/ 100 h 289"/>
                <a:gd name="T112" fmla="*/ 6 w 106"/>
                <a:gd name="T113" fmla="*/ 95 h 289"/>
                <a:gd name="T114" fmla="*/ 9 w 106"/>
                <a:gd name="T115" fmla="*/ 92 h 289"/>
                <a:gd name="T116" fmla="*/ 14 w 106"/>
                <a:gd name="T117" fmla="*/ 75 h 289"/>
                <a:gd name="T118" fmla="*/ 24 w 106"/>
                <a:gd name="T119" fmla="*/ 49 h 289"/>
                <a:gd name="T120" fmla="*/ 24 w 106"/>
                <a:gd name="T121" fmla="*/ 41 h 289"/>
                <a:gd name="T122" fmla="*/ 23 w 106"/>
                <a:gd name="T123" fmla="*/ 40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06" h="289">
                  <a:moveTo>
                    <a:pt x="23" y="40"/>
                  </a:moveTo>
                  <a:lnTo>
                    <a:pt x="23" y="41"/>
                  </a:lnTo>
                  <a:lnTo>
                    <a:pt x="23" y="41"/>
                  </a:lnTo>
                  <a:lnTo>
                    <a:pt x="23" y="41"/>
                  </a:lnTo>
                  <a:lnTo>
                    <a:pt x="23" y="41"/>
                  </a:lnTo>
                  <a:lnTo>
                    <a:pt x="23" y="41"/>
                  </a:lnTo>
                  <a:lnTo>
                    <a:pt x="23" y="41"/>
                  </a:lnTo>
                  <a:lnTo>
                    <a:pt x="23" y="41"/>
                  </a:lnTo>
                  <a:lnTo>
                    <a:pt x="24" y="39"/>
                  </a:lnTo>
                  <a:lnTo>
                    <a:pt x="24" y="39"/>
                  </a:lnTo>
                  <a:lnTo>
                    <a:pt x="24" y="39"/>
                  </a:lnTo>
                  <a:lnTo>
                    <a:pt x="24" y="39"/>
                  </a:lnTo>
                  <a:lnTo>
                    <a:pt x="24" y="39"/>
                  </a:lnTo>
                  <a:lnTo>
                    <a:pt x="24" y="39"/>
                  </a:lnTo>
                  <a:lnTo>
                    <a:pt x="24" y="39"/>
                  </a:lnTo>
                  <a:lnTo>
                    <a:pt x="24" y="39"/>
                  </a:lnTo>
                  <a:lnTo>
                    <a:pt x="26" y="37"/>
                  </a:lnTo>
                  <a:lnTo>
                    <a:pt x="26" y="37"/>
                  </a:lnTo>
                  <a:lnTo>
                    <a:pt x="26" y="37"/>
                  </a:lnTo>
                  <a:lnTo>
                    <a:pt x="26" y="37"/>
                  </a:lnTo>
                  <a:lnTo>
                    <a:pt x="26" y="37"/>
                  </a:lnTo>
                  <a:lnTo>
                    <a:pt x="26" y="37"/>
                  </a:lnTo>
                  <a:lnTo>
                    <a:pt x="26" y="37"/>
                  </a:lnTo>
                  <a:lnTo>
                    <a:pt x="26" y="37"/>
                  </a:lnTo>
                  <a:lnTo>
                    <a:pt x="28" y="36"/>
                  </a:lnTo>
                  <a:lnTo>
                    <a:pt x="28" y="36"/>
                  </a:lnTo>
                  <a:lnTo>
                    <a:pt x="28" y="36"/>
                  </a:lnTo>
                  <a:lnTo>
                    <a:pt x="28" y="36"/>
                  </a:lnTo>
                  <a:lnTo>
                    <a:pt x="28" y="36"/>
                  </a:lnTo>
                  <a:lnTo>
                    <a:pt x="28" y="36"/>
                  </a:lnTo>
                  <a:lnTo>
                    <a:pt x="28" y="36"/>
                  </a:lnTo>
                  <a:lnTo>
                    <a:pt x="28" y="36"/>
                  </a:lnTo>
                  <a:lnTo>
                    <a:pt x="29" y="34"/>
                  </a:lnTo>
                  <a:lnTo>
                    <a:pt x="29" y="34"/>
                  </a:lnTo>
                  <a:lnTo>
                    <a:pt x="29" y="34"/>
                  </a:lnTo>
                  <a:lnTo>
                    <a:pt x="29" y="34"/>
                  </a:lnTo>
                  <a:lnTo>
                    <a:pt x="29" y="34"/>
                  </a:lnTo>
                  <a:lnTo>
                    <a:pt x="29" y="34"/>
                  </a:lnTo>
                  <a:lnTo>
                    <a:pt x="29" y="34"/>
                  </a:lnTo>
                  <a:lnTo>
                    <a:pt x="29" y="34"/>
                  </a:lnTo>
                  <a:lnTo>
                    <a:pt x="29" y="34"/>
                  </a:lnTo>
                  <a:lnTo>
                    <a:pt x="29" y="34"/>
                  </a:lnTo>
                  <a:lnTo>
                    <a:pt x="29" y="34"/>
                  </a:lnTo>
                  <a:lnTo>
                    <a:pt x="29" y="34"/>
                  </a:lnTo>
                  <a:lnTo>
                    <a:pt x="29" y="34"/>
                  </a:lnTo>
                  <a:lnTo>
                    <a:pt x="29" y="34"/>
                  </a:lnTo>
                  <a:lnTo>
                    <a:pt x="29" y="34"/>
                  </a:lnTo>
                  <a:lnTo>
                    <a:pt x="29" y="34"/>
                  </a:lnTo>
                  <a:lnTo>
                    <a:pt x="30" y="33"/>
                  </a:lnTo>
                  <a:lnTo>
                    <a:pt x="30" y="33"/>
                  </a:lnTo>
                  <a:lnTo>
                    <a:pt x="30" y="33"/>
                  </a:lnTo>
                  <a:lnTo>
                    <a:pt x="30" y="33"/>
                  </a:lnTo>
                  <a:lnTo>
                    <a:pt x="30" y="33"/>
                  </a:lnTo>
                  <a:lnTo>
                    <a:pt x="30" y="33"/>
                  </a:lnTo>
                  <a:lnTo>
                    <a:pt x="30" y="33"/>
                  </a:lnTo>
                  <a:lnTo>
                    <a:pt x="30" y="33"/>
                  </a:lnTo>
                  <a:lnTo>
                    <a:pt x="31" y="31"/>
                  </a:lnTo>
                  <a:lnTo>
                    <a:pt x="31" y="31"/>
                  </a:lnTo>
                  <a:lnTo>
                    <a:pt x="31" y="31"/>
                  </a:lnTo>
                  <a:lnTo>
                    <a:pt x="31" y="31"/>
                  </a:lnTo>
                  <a:lnTo>
                    <a:pt x="32" y="31"/>
                  </a:lnTo>
                  <a:lnTo>
                    <a:pt x="32" y="31"/>
                  </a:lnTo>
                  <a:lnTo>
                    <a:pt x="32" y="31"/>
                  </a:lnTo>
                  <a:lnTo>
                    <a:pt x="32" y="31"/>
                  </a:lnTo>
                  <a:lnTo>
                    <a:pt x="34" y="29"/>
                  </a:lnTo>
                  <a:lnTo>
                    <a:pt x="34" y="29"/>
                  </a:lnTo>
                  <a:lnTo>
                    <a:pt x="34" y="27"/>
                  </a:lnTo>
                  <a:lnTo>
                    <a:pt x="34" y="24"/>
                  </a:lnTo>
                  <a:lnTo>
                    <a:pt x="36" y="22"/>
                  </a:lnTo>
                  <a:lnTo>
                    <a:pt x="36" y="21"/>
                  </a:lnTo>
                  <a:lnTo>
                    <a:pt x="38" y="19"/>
                  </a:lnTo>
                  <a:lnTo>
                    <a:pt x="38" y="17"/>
                  </a:lnTo>
                  <a:lnTo>
                    <a:pt x="39" y="15"/>
                  </a:lnTo>
                  <a:lnTo>
                    <a:pt x="39" y="15"/>
                  </a:lnTo>
                  <a:lnTo>
                    <a:pt x="42" y="13"/>
                  </a:lnTo>
                  <a:lnTo>
                    <a:pt x="42" y="11"/>
                  </a:lnTo>
                  <a:lnTo>
                    <a:pt x="44" y="9"/>
                  </a:lnTo>
                  <a:lnTo>
                    <a:pt x="44" y="9"/>
                  </a:lnTo>
                  <a:lnTo>
                    <a:pt x="46" y="7"/>
                  </a:lnTo>
                  <a:lnTo>
                    <a:pt x="47" y="5"/>
                  </a:lnTo>
                  <a:lnTo>
                    <a:pt x="49" y="3"/>
                  </a:lnTo>
                  <a:lnTo>
                    <a:pt x="49" y="3"/>
                  </a:lnTo>
                  <a:lnTo>
                    <a:pt x="50" y="3"/>
                  </a:lnTo>
                  <a:lnTo>
                    <a:pt x="50" y="3"/>
                  </a:lnTo>
                  <a:lnTo>
                    <a:pt x="52" y="3"/>
                  </a:lnTo>
                  <a:lnTo>
                    <a:pt x="52" y="3"/>
                  </a:lnTo>
                  <a:lnTo>
                    <a:pt x="54" y="3"/>
                  </a:lnTo>
                  <a:lnTo>
                    <a:pt x="54" y="3"/>
                  </a:lnTo>
                  <a:lnTo>
                    <a:pt x="57" y="1"/>
                  </a:lnTo>
                  <a:lnTo>
                    <a:pt x="57" y="1"/>
                  </a:lnTo>
                  <a:lnTo>
                    <a:pt x="57" y="1"/>
                  </a:lnTo>
                  <a:lnTo>
                    <a:pt x="57" y="1"/>
                  </a:lnTo>
                  <a:lnTo>
                    <a:pt x="58" y="1"/>
                  </a:lnTo>
                  <a:lnTo>
                    <a:pt x="58" y="1"/>
                  </a:lnTo>
                  <a:lnTo>
                    <a:pt x="61" y="1"/>
                  </a:lnTo>
                  <a:lnTo>
                    <a:pt x="61" y="1"/>
                  </a:lnTo>
                  <a:lnTo>
                    <a:pt x="63" y="0"/>
                  </a:lnTo>
                  <a:lnTo>
                    <a:pt x="63" y="0"/>
                  </a:lnTo>
                  <a:lnTo>
                    <a:pt x="63" y="0"/>
                  </a:lnTo>
                  <a:lnTo>
                    <a:pt x="63" y="0"/>
                  </a:lnTo>
                  <a:lnTo>
                    <a:pt x="63" y="0"/>
                  </a:lnTo>
                  <a:lnTo>
                    <a:pt x="63" y="0"/>
                  </a:lnTo>
                  <a:lnTo>
                    <a:pt x="63" y="0"/>
                  </a:lnTo>
                  <a:lnTo>
                    <a:pt x="63" y="0"/>
                  </a:lnTo>
                  <a:lnTo>
                    <a:pt x="63" y="0"/>
                  </a:lnTo>
                  <a:lnTo>
                    <a:pt x="63" y="0"/>
                  </a:lnTo>
                  <a:lnTo>
                    <a:pt x="63" y="0"/>
                  </a:lnTo>
                  <a:lnTo>
                    <a:pt x="63" y="0"/>
                  </a:lnTo>
                  <a:lnTo>
                    <a:pt x="63" y="0"/>
                  </a:lnTo>
                  <a:lnTo>
                    <a:pt x="63" y="0"/>
                  </a:lnTo>
                  <a:lnTo>
                    <a:pt x="63" y="0"/>
                  </a:lnTo>
                  <a:lnTo>
                    <a:pt x="63" y="0"/>
                  </a:lnTo>
                  <a:lnTo>
                    <a:pt x="64" y="0"/>
                  </a:lnTo>
                  <a:lnTo>
                    <a:pt x="64" y="1"/>
                  </a:lnTo>
                  <a:lnTo>
                    <a:pt x="64" y="1"/>
                  </a:lnTo>
                  <a:lnTo>
                    <a:pt x="64" y="1"/>
                  </a:lnTo>
                  <a:lnTo>
                    <a:pt x="67" y="1"/>
                  </a:lnTo>
                  <a:lnTo>
                    <a:pt x="67" y="1"/>
                  </a:lnTo>
                  <a:lnTo>
                    <a:pt x="67" y="1"/>
                  </a:lnTo>
                  <a:lnTo>
                    <a:pt x="67" y="1"/>
                  </a:lnTo>
                  <a:lnTo>
                    <a:pt x="68" y="1"/>
                  </a:lnTo>
                  <a:lnTo>
                    <a:pt x="68" y="1"/>
                  </a:lnTo>
                  <a:lnTo>
                    <a:pt x="68" y="1"/>
                  </a:lnTo>
                  <a:lnTo>
                    <a:pt x="68" y="1"/>
                  </a:lnTo>
                  <a:lnTo>
                    <a:pt x="71" y="1"/>
                  </a:lnTo>
                  <a:lnTo>
                    <a:pt x="71" y="1"/>
                  </a:lnTo>
                  <a:lnTo>
                    <a:pt x="73" y="1"/>
                  </a:lnTo>
                  <a:lnTo>
                    <a:pt x="73" y="1"/>
                  </a:lnTo>
                  <a:lnTo>
                    <a:pt x="75" y="0"/>
                  </a:lnTo>
                  <a:lnTo>
                    <a:pt x="75" y="3"/>
                  </a:lnTo>
                  <a:lnTo>
                    <a:pt x="75" y="3"/>
                  </a:lnTo>
                  <a:lnTo>
                    <a:pt x="75" y="3"/>
                  </a:lnTo>
                  <a:lnTo>
                    <a:pt x="76" y="3"/>
                  </a:lnTo>
                  <a:lnTo>
                    <a:pt x="76" y="3"/>
                  </a:lnTo>
                  <a:lnTo>
                    <a:pt x="76" y="3"/>
                  </a:lnTo>
                  <a:lnTo>
                    <a:pt x="76" y="3"/>
                  </a:lnTo>
                  <a:lnTo>
                    <a:pt x="78" y="3"/>
                  </a:lnTo>
                  <a:lnTo>
                    <a:pt x="78" y="5"/>
                  </a:lnTo>
                  <a:lnTo>
                    <a:pt x="78" y="5"/>
                  </a:lnTo>
                  <a:lnTo>
                    <a:pt x="78" y="5"/>
                  </a:lnTo>
                  <a:lnTo>
                    <a:pt x="81" y="5"/>
                  </a:lnTo>
                  <a:lnTo>
                    <a:pt x="81" y="5"/>
                  </a:lnTo>
                  <a:lnTo>
                    <a:pt x="82" y="5"/>
                  </a:lnTo>
                  <a:lnTo>
                    <a:pt x="82" y="5"/>
                  </a:lnTo>
                  <a:lnTo>
                    <a:pt x="84" y="5"/>
                  </a:lnTo>
                  <a:lnTo>
                    <a:pt x="84" y="7"/>
                  </a:lnTo>
                  <a:lnTo>
                    <a:pt x="84" y="7"/>
                  </a:lnTo>
                  <a:lnTo>
                    <a:pt x="84" y="7"/>
                  </a:lnTo>
                  <a:lnTo>
                    <a:pt x="84" y="7"/>
                  </a:lnTo>
                  <a:lnTo>
                    <a:pt x="84" y="7"/>
                  </a:lnTo>
                  <a:lnTo>
                    <a:pt x="84" y="7"/>
                  </a:lnTo>
                  <a:lnTo>
                    <a:pt x="84" y="7"/>
                  </a:lnTo>
                  <a:lnTo>
                    <a:pt x="85" y="7"/>
                  </a:lnTo>
                  <a:lnTo>
                    <a:pt x="85" y="7"/>
                  </a:lnTo>
                  <a:lnTo>
                    <a:pt x="85" y="7"/>
                  </a:lnTo>
                  <a:lnTo>
                    <a:pt x="85" y="7"/>
                  </a:lnTo>
                  <a:lnTo>
                    <a:pt x="85" y="7"/>
                  </a:lnTo>
                  <a:lnTo>
                    <a:pt x="85" y="7"/>
                  </a:lnTo>
                  <a:lnTo>
                    <a:pt x="85" y="7"/>
                  </a:lnTo>
                  <a:lnTo>
                    <a:pt x="85" y="7"/>
                  </a:lnTo>
                  <a:lnTo>
                    <a:pt x="87" y="7"/>
                  </a:lnTo>
                  <a:lnTo>
                    <a:pt x="87" y="9"/>
                  </a:lnTo>
                  <a:lnTo>
                    <a:pt x="87" y="9"/>
                  </a:lnTo>
                  <a:lnTo>
                    <a:pt x="87" y="9"/>
                  </a:lnTo>
                  <a:lnTo>
                    <a:pt x="87" y="9"/>
                  </a:lnTo>
                  <a:lnTo>
                    <a:pt x="87" y="10"/>
                  </a:lnTo>
                  <a:lnTo>
                    <a:pt x="87" y="10"/>
                  </a:lnTo>
                  <a:lnTo>
                    <a:pt x="87" y="10"/>
                  </a:lnTo>
                  <a:lnTo>
                    <a:pt x="90" y="10"/>
                  </a:lnTo>
                  <a:lnTo>
                    <a:pt x="90" y="13"/>
                  </a:lnTo>
                  <a:lnTo>
                    <a:pt x="90" y="13"/>
                  </a:lnTo>
                  <a:lnTo>
                    <a:pt x="90" y="13"/>
                  </a:lnTo>
                  <a:lnTo>
                    <a:pt x="92" y="13"/>
                  </a:lnTo>
                  <a:lnTo>
                    <a:pt x="92" y="13"/>
                  </a:lnTo>
                  <a:lnTo>
                    <a:pt x="92" y="13"/>
                  </a:lnTo>
                  <a:lnTo>
                    <a:pt x="92" y="13"/>
                  </a:lnTo>
                  <a:lnTo>
                    <a:pt x="94" y="13"/>
                  </a:lnTo>
                  <a:lnTo>
                    <a:pt x="94" y="15"/>
                  </a:lnTo>
                  <a:lnTo>
                    <a:pt x="94" y="15"/>
                  </a:lnTo>
                  <a:lnTo>
                    <a:pt x="94" y="15"/>
                  </a:lnTo>
                  <a:lnTo>
                    <a:pt x="94" y="15"/>
                  </a:lnTo>
                  <a:lnTo>
                    <a:pt x="94" y="15"/>
                  </a:lnTo>
                  <a:lnTo>
                    <a:pt x="94" y="15"/>
                  </a:lnTo>
                  <a:lnTo>
                    <a:pt x="94" y="15"/>
                  </a:lnTo>
                  <a:lnTo>
                    <a:pt x="96" y="15"/>
                  </a:lnTo>
                  <a:lnTo>
                    <a:pt x="96" y="17"/>
                  </a:lnTo>
                  <a:lnTo>
                    <a:pt x="96" y="17"/>
                  </a:lnTo>
                  <a:lnTo>
                    <a:pt x="96" y="17"/>
                  </a:lnTo>
                  <a:lnTo>
                    <a:pt x="97" y="17"/>
                  </a:lnTo>
                  <a:lnTo>
                    <a:pt x="97" y="17"/>
                  </a:lnTo>
                  <a:lnTo>
                    <a:pt x="97" y="17"/>
                  </a:lnTo>
                  <a:lnTo>
                    <a:pt x="97" y="17"/>
                  </a:lnTo>
                  <a:lnTo>
                    <a:pt x="100" y="17"/>
                  </a:lnTo>
                  <a:lnTo>
                    <a:pt x="100" y="20"/>
                  </a:lnTo>
                  <a:lnTo>
                    <a:pt x="100" y="20"/>
                  </a:lnTo>
                  <a:lnTo>
                    <a:pt x="100" y="20"/>
                  </a:lnTo>
                  <a:lnTo>
                    <a:pt x="100" y="20"/>
                  </a:lnTo>
                  <a:lnTo>
                    <a:pt x="100" y="22"/>
                  </a:lnTo>
                  <a:lnTo>
                    <a:pt x="100" y="22"/>
                  </a:lnTo>
                  <a:lnTo>
                    <a:pt x="100" y="22"/>
                  </a:lnTo>
                  <a:lnTo>
                    <a:pt x="100" y="22"/>
                  </a:lnTo>
                  <a:lnTo>
                    <a:pt x="100" y="24"/>
                  </a:lnTo>
                  <a:lnTo>
                    <a:pt x="100" y="24"/>
                  </a:lnTo>
                  <a:lnTo>
                    <a:pt x="100" y="24"/>
                  </a:lnTo>
                  <a:lnTo>
                    <a:pt x="100" y="24"/>
                  </a:lnTo>
                  <a:lnTo>
                    <a:pt x="100" y="25"/>
                  </a:lnTo>
                  <a:lnTo>
                    <a:pt x="100" y="25"/>
                  </a:lnTo>
                  <a:lnTo>
                    <a:pt x="100" y="25"/>
                  </a:lnTo>
                  <a:lnTo>
                    <a:pt x="102" y="25"/>
                  </a:lnTo>
                  <a:lnTo>
                    <a:pt x="100" y="27"/>
                  </a:lnTo>
                  <a:lnTo>
                    <a:pt x="100" y="27"/>
                  </a:lnTo>
                  <a:lnTo>
                    <a:pt x="100" y="27"/>
                  </a:lnTo>
                  <a:lnTo>
                    <a:pt x="100" y="27"/>
                  </a:lnTo>
                  <a:lnTo>
                    <a:pt x="100" y="29"/>
                  </a:lnTo>
                  <a:lnTo>
                    <a:pt x="100" y="29"/>
                  </a:lnTo>
                  <a:lnTo>
                    <a:pt x="100" y="29"/>
                  </a:lnTo>
                  <a:lnTo>
                    <a:pt x="100" y="29"/>
                  </a:lnTo>
                  <a:lnTo>
                    <a:pt x="98" y="32"/>
                  </a:lnTo>
                  <a:lnTo>
                    <a:pt x="98" y="32"/>
                  </a:lnTo>
                  <a:lnTo>
                    <a:pt x="98" y="32"/>
                  </a:lnTo>
                  <a:lnTo>
                    <a:pt x="98" y="32"/>
                  </a:lnTo>
                  <a:lnTo>
                    <a:pt x="98" y="32"/>
                  </a:lnTo>
                  <a:lnTo>
                    <a:pt x="98" y="32"/>
                  </a:lnTo>
                  <a:lnTo>
                    <a:pt x="98" y="32"/>
                  </a:lnTo>
                  <a:lnTo>
                    <a:pt x="98" y="32"/>
                  </a:lnTo>
                  <a:lnTo>
                    <a:pt x="96" y="34"/>
                  </a:lnTo>
                  <a:lnTo>
                    <a:pt x="96" y="34"/>
                  </a:lnTo>
                  <a:lnTo>
                    <a:pt x="96" y="34"/>
                  </a:lnTo>
                  <a:lnTo>
                    <a:pt x="96" y="34"/>
                  </a:lnTo>
                  <a:lnTo>
                    <a:pt x="93" y="36"/>
                  </a:lnTo>
                  <a:lnTo>
                    <a:pt x="93" y="36"/>
                  </a:lnTo>
                  <a:lnTo>
                    <a:pt x="93" y="36"/>
                  </a:lnTo>
                  <a:lnTo>
                    <a:pt x="93" y="36"/>
                  </a:lnTo>
                  <a:lnTo>
                    <a:pt x="91" y="38"/>
                  </a:lnTo>
                  <a:lnTo>
                    <a:pt x="91" y="38"/>
                  </a:lnTo>
                  <a:lnTo>
                    <a:pt x="91" y="38"/>
                  </a:lnTo>
                  <a:lnTo>
                    <a:pt x="91" y="38"/>
                  </a:lnTo>
                  <a:lnTo>
                    <a:pt x="91" y="39"/>
                  </a:lnTo>
                  <a:lnTo>
                    <a:pt x="91" y="39"/>
                  </a:lnTo>
                  <a:lnTo>
                    <a:pt x="91" y="39"/>
                  </a:lnTo>
                  <a:lnTo>
                    <a:pt x="91" y="39"/>
                  </a:lnTo>
                  <a:lnTo>
                    <a:pt x="90" y="41"/>
                  </a:lnTo>
                  <a:lnTo>
                    <a:pt x="90" y="41"/>
                  </a:lnTo>
                  <a:lnTo>
                    <a:pt x="90" y="41"/>
                  </a:lnTo>
                  <a:lnTo>
                    <a:pt x="90" y="41"/>
                  </a:lnTo>
                  <a:lnTo>
                    <a:pt x="90" y="41"/>
                  </a:lnTo>
                  <a:lnTo>
                    <a:pt x="90" y="41"/>
                  </a:lnTo>
                  <a:lnTo>
                    <a:pt x="90" y="41"/>
                  </a:lnTo>
                  <a:lnTo>
                    <a:pt x="90" y="41"/>
                  </a:lnTo>
                  <a:lnTo>
                    <a:pt x="90" y="41"/>
                  </a:lnTo>
                  <a:lnTo>
                    <a:pt x="90" y="41"/>
                  </a:lnTo>
                  <a:lnTo>
                    <a:pt x="90" y="41"/>
                  </a:lnTo>
                  <a:lnTo>
                    <a:pt x="90" y="41"/>
                  </a:lnTo>
                  <a:lnTo>
                    <a:pt x="90" y="41"/>
                  </a:lnTo>
                  <a:lnTo>
                    <a:pt x="90" y="41"/>
                  </a:lnTo>
                  <a:lnTo>
                    <a:pt x="90" y="41"/>
                  </a:lnTo>
                  <a:lnTo>
                    <a:pt x="90" y="41"/>
                  </a:lnTo>
                  <a:lnTo>
                    <a:pt x="90" y="44"/>
                  </a:lnTo>
                  <a:lnTo>
                    <a:pt x="90" y="46"/>
                  </a:lnTo>
                  <a:lnTo>
                    <a:pt x="90" y="48"/>
                  </a:lnTo>
                  <a:lnTo>
                    <a:pt x="91" y="48"/>
                  </a:lnTo>
                  <a:lnTo>
                    <a:pt x="91" y="50"/>
                  </a:lnTo>
                  <a:lnTo>
                    <a:pt x="91" y="52"/>
                  </a:lnTo>
                  <a:lnTo>
                    <a:pt x="91" y="54"/>
                  </a:lnTo>
                  <a:lnTo>
                    <a:pt x="93" y="54"/>
                  </a:lnTo>
                  <a:lnTo>
                    <a:pt x="93" y="56"/>
                  </a:lnTo>
                  <a:lnTo>
                    <a:pt x="93" y="58"/>
                  </a:lnTo>
                  <a:lnTo>
                    <a:pt x="93" y="61"/>
                  </a:lnTo>
                  <a:lnTo>
                    <a:pt x="96" y="61"/>
                  </a:lnTo>
                  <a:lnTo>
                    <a:pt x="96" y="63"/>
                  </a:lnTo>
                  <a:lnTo>
                    <a:pt x="96" y="63"/>
                  </a:lnTo>
                  <a:lnTo>
                    <a:pt x="96" y="65"/>
                  </a:lnTo>
                  <a:lnTo>
                    <a:pt x="98" y="65"/>
                  </a:lnTo>
                  <a:lnTo>
                    <a:pt x="98" y="68"/>
                  </a:lnTo>
                  <a:lnTo>
                    <a:pt x="98" y="68"/>
                  </a:lnTo>
                  <a:lnTo>
                    <a:pt x="98" y="68"/>
                  </a:lnTo>
                  <a:lnTo>
                    <a:pt x="99" y="68"/>
                  </a:lnTo>
                  <a:lnTo>
                    <a:pt x="99" y="70"/>
                  </a:lnTo>
                  <a:lnTo>
                    <a:pt x="99" y="70"/>
                  </a:lnTo>
                  <a:lnTo>
                    <a:pt x="99" y="70"/>
                  </a:lnTo>
                  <a:lnTo>
                    <a:pt x="100" y="70"/>
                  </a:lnTo>
                  <a:lnTo>
                    <a:pt x="100" y="72"/>
                  </a:lnTo>
                  <a:lnTo>
                    <a:pt x="100" y="72"/>
                  </a:lnTo>
                  <a:lnTo>
                    <a:pt x="100" y="72"/>
                  </a:lnTo>
                  <a:lnTo>
                    <a:pt x="101" y="72"/>
                  </a:lnTo>
                  <a:lnTo>
                    <a:pt x="101" y="73"/>
                  </a:lnTo>
                  <a:lnTo>
                    <a:pt x="101" y="73"/>
                  </a:lnTo>
                  <a:lnTo>
                    <a:pt x="101" y="73"/>
                  </a:lnTo>
                  <a:lnTo>
                    <a:pt x="103" y="73"/>
                  </a:lnTo>
                  <a:lnTo>
                    <a:pt x="101" y="75"/>
                  </a:lnTo>
                  <a:lnTo>
                    <a:pt x="100" y="75"/>
                  </a:lnTo>
                  <a:lnTo>
                    <a:pt x="98" y="77"/>
                  </a:lnTo>
                  <a:lnTo>
                    <a:pt x="98" y="77"/>
                  </a:lnTo>
                  <a:lnTo>
                    <a:pt x="96" y="79"/>
                  </a:lnTo>
                  <a:lnTo>
                    <a:pt x="96" y="79"/>
                  </a:lnTo>
                  <a:lnTo>
                    <a:pt x="95" y="80"/>
                  </a:lnTo>
                  <a:lnTo>
                    <a:pt x="95" y="80"/>
                  </a:lnTo>
                  <a:lnTo>
                    <a:pt x="92" y="82"/>
                  </a:lnTo>
                  <a:lnTo>
                    <a:pt x="92" y="82"/>
                  </a:lnTo>
                  <a:lnTo>
                    <a:pt x="92" y="85"/>
                  </a:lnTo>
                  <a:lnTo>
                    <a:pt x="92" y="85"/>
                  </a:lnTo>
                  <a:lnTo>
                    <a:pt x="91" y="87"/>
                  </a:lnTo>
                  <a:lnTo>
                    <a:pt x="91" y="87"/>
                  </a:lnTo>
                  <a:lnTo>
                    <a:pt x="91" y="89"/>
                  </a:lnTo>
                  <a:lnTo>
                    <a:pt x="91" y="89"/>
                  </a:lnTo>
                  <a:lnTo>
                    <a:pt x="91" y="91"/>
                  </a:lnTo>
                  <a:lnTo>
                    <a:pt x="91" y="91"/>
                  </a:lnTo>
                  <a:lnTo>
                    <a:pt x="91" y="93"/>
                  </a:lnTo>
                  <a:lnTo>
                    <a:pt x="91" y="93"/>
                  </a:lnTo>
                  <a:lnTo>
                    <a:pt x="91" y="95"/>
                  </a:lnTo>
                  <a:lnTo>
                    <a:pt x="91" y="95"/>
                  </a:lnTo>
                  <a:lnTo>
                    <a:pt x="91" y="95"/>
                  </a:lnTo>
                  <a:lnTo>
                    <a:pt x="92" y="95"/>
                  </a:lnTo>
                  <a:lnTo>
                    <a:pt x="92" y="97"/>
                  </a:lnTo>
                  <a:lnTo>
                    <a:pt x="92" y="97"/>
                  </a:lnTo>
                  <a:lnTo>
                    <a:pt x="92" y="98"/>
                  </a:lnTo>
                  <a:lnTo>
                    <a:pt x="92" y="98"/>
                  </a:lnTo>
                  <a:lnTo>
                    <a:pt x="92" y="100"/>
                  </a:lnTo>
                  <a:lnTo>
                    <a:pt x="92" y="100"/>
                  </a:lnTo>
                  <a:lnTo>
                    <a:pt x="92" y="100"/>
                  </a:lnTo>
                  <a:lnTo>
                    <a:pt x="95" y="100"/>
                  </a:lnTo>
                  <a:lnTo>
                    <a:pt x="95" y="102"/>
                  </a:lnTo>
                  <a:lnTo>
                    <a:pt x="95" y="102"/>
                  </a:lnTo>
                  <a:lnTo>
                    <a:pt x="95" y="102"/>
                  </a:lnTo>
                  <a:lnTo>
                    <a:pt x="96" y="102"/>
                  </a:lnTo>
                  <a:lnTo>
                    <a:pt x="96" y="104"/>
                  </a:lnTo>
                  <a:lnTo>
                    <a:pt x="96" y="104"/>
                  </a:lnTo>
                  <a:lnTo>
                    <a:pt x="96" y="104"/>
                  </a:lnTo>
                  <a:lnTo>
                    <a:pt x="96" y="104"/>
                  </a:lnTo>
                  <a:lnTo>
                    <a:pt x="96" y="106"/>
                  </a:lnTo>
                  <a:lnTo>
                    <a:pt x="96" y="106"/>
                  </a:lnTo>
                  <a:lnTo>
                    <a:pt x="96" y="106"/>
                  </a:lnTo>
                  <a:lnTo>
                    <a:pt x="96" y="106"/>
                  </a:lnTo>
                  <a:lnTo>
                    <a:pt x="96" y="109"/>
                  </a:lnTo>
                  <a:lnTo>
                    <a:pt x="96" y="109"/>
                  </a:lnTo>
                  <a:lnTo>
                    <a:pt x="96" y="109"/>
                  </a:lnTo>
                  <a:lnTo>
                    <a:pt x="98" y="109"/>
                  </a:lnTo>
                  <a:lnTo>
                    <a:pt x="97" y="111"/>
                  </a:lnTo>
                  <a:lnTo>
                    <a:pt x="97" y="111"/>
                  </a:lnTo>
                  <a:lnTo>
                    <a:pt x="97" y="111"/>
                  </a:lnTo>
                  <a:lnTo>
                    <a:pt x="97" y="111"/>
                  </a:lnTo>
                  <a:lnTo>
                    <a:pt x="97" y="113"/>
                  </a:lnTo>
                  <a:lnTo>
                    <a:pt x="97" y="113"/>
                  </a:lnTo>
                  <a:lnTo>
                    <a:pt x="97" y="113"/>
                  </a:lnTo>
                  <a:lnTo>
                    <a:pt x="97" y="113"/>
                  </a:lnTo>
                  <a:lnTo>
                    <a:pt x="97" y="115"/>
                  </a:lnTo>
                  <a:lnTo>
                    <a:pt x="97" y="115"/>
                  </a:lnTo>
                  <a:lnTo>
                    <a:pt x="97" y="115"/>
                  </a:lnTo>
                  <a:lnTo>
                    <a:pt x="97" y="115"/>
                  </a:lnTo>
                  <a:lnTo>
                    <a:pt x="97" y="116"/>
                  </a:lnTo>
                  <a:lnTo>
                    <a:pt x="97" y="116"/>
                  </a:lnTo>
                  <a:lnTo>
                    <a:pt x="97" y="116"/>
                  </a:lnTo>
                  <a:lnTo>
                    <a:pt x="97" y="116"/>
                  </a:lnTo>
                  <a:lnTo>
                    <a:pt x="96" y="118"/>
                  </a:lnTo>
                  <a:lnTo>
                    <a:pt x="96" y="118"/>
                  </a:lnTo>
                  <a:lnTo>
                    <a:pt x="96" y="118"/>
                  </a:lnTo>
                  <a:lnTo>
                    <a:pt x="96" y="118"/>
                  </a:lnTo>
                  <a:lnTo>
                    <a:pt x="96" y="118"/>
                  </a:lnTo>
                  <a:lnTo>
                    <a:pt x="96" y="118"/>
                  </a:lnTo>
                  <a:lnTo>
                    <a:pt x="96" y="118"/>
                  </a:lnTo>
                  <a:lnTo>
                    <a:pt x="96" y="118"/>
                  </a:lnTo>
                  <a:lnTo>
                    <a:pt x="96" y="121"/>
                  </a:lnTo>
                  <a:lnTo>
                    <a:pt x="96" y="121"/>
                  </a:lnTo>
                  <a:lnTo>
                    <a:pt x="96" y="121"/>
                  </a:lnTo>
                  <a:lnTo>
                    <a:pt x="96" y="121"/>
                  </a:lnTo>
                  <a:lnTo>
                    <a:pt x="96" y="121"/>
                  </a:lnTo>
                  <a:lnTo>
                    <a:pt x="96" y="121"/>
                  </a:lnTo>
                  <a:lnTo>
                    <a:pt x="96" y="121"/>
                  </a:lnTo>
                  <a:lnTo>
                    <a:pt x="96" y="121"/>
                  </a:lnTo>
                  <a:lnTo>
                    <a:pt x="96" y="123"/>
                  </a:lnTo>
                  <a:lnTo>
                    <a:pt x="96" y="125"/>
                  </a:lnTo>
                  <a:lnTo>
                    <a:pt x="96" y="127"/>
                  </a:lnTo>
                  <a:lnTo>
                    <a:pt x="96" y="127"/>
                  </a:lnTo>
                  <a:lnTo>
                    <a:pt x="96" y="129"/>
                  </a:lnTo>
                  <a:lnTo>
                    <a:pt x="96" y="129"/>
                  </a:lnTo>
                  <a:lnTo>
                    <a:pt x="96" y="131"/>
                  </a:lnTo>
                  <a:lnTo>
                    <a:pt x="97" y="131"/>
                  </a:lnTo>
                  <a:lnTo>
                    <a:pt x="97" y="133"/>
                  </a:lnTo>
                  <a:lnTo>
                    <a:pt x="97" y="135"/>
                  </a:lnTo>
                  <a:lnTo>
                    <a:pt x="97" y="137"/>
                  </a:lnTo>
                  <a:lnTo>
                    <a:pt x="100" y="137"/>
                  </a:lnTo>
                  <a:lnTo>
                    <a:pt x="100" y="139"/>
                  </a:lnTo>
                  <a:lnTo>
                    <a:pt x="100" y="139"/>
                  </a:lnTo>
                  <a:lnTo>
                    <a:pt x="100" y="141"/>
                  </a:lnTo>
                  <a:lnTo>
                    <a:pt x="102" y="141"/>
                  </a:lnTo>
                  <a:lnTo>
                    <a:pt x="102" y="143"/>
                  </a:lnTo>
                  <a:lnTo>
                    <a:pt x="102" y="143"/>
                  </a:lnTo>
                  <a:lnTo>
                    <a:pt x="102" y="145"/>
                  </a:lnTo>
                  <a:lnTo>
                    <a:pt x="102" y="145"/>
                  </a:lnTo>
                  <a:lnTo>
                    <a:pt x="102" y="147"/>
                  </a:lnTo>
                  <a:lnTo>
                    <a:pt x="102" y="147"/>
                  </a:lnTo>
                  <a:lnTo>
                    <a:pt x="102" y="150"/>
                  </a:lnTo>
                  <a:lnTo>
                    <a:pt x="102" y="150"/>
                  </a:lnTo>
                  <a:lnTo>
                    <a:pt x="102" y="152"/>
                  </a:lnTo>
                  <a:lnTo>
                    <a:pt x="102" y="152"/>
                  </a:lnTo>
                  <a:lnTo>
                    <a:pt x="102" y="154"/>
                  </a:lnTo>
                  <a:lnTo>
                    <a:pt x="102" y="154"/>
                  </a:lnTo>
                  <a:lnTo>
                    <a:pt x="102" y="156"/>
                  </a:lnTo>
                  <a:lnTo>
                    <a:pt x="102" y="156"/>
                  </a:lnTo>
                  <a:lnTo>
                    <a:pt x="102" y="157"/>
                  </a:lnTo>
                  <a:lnTo>
                    <a:pt x="104" y="157"/>
                  </a:lnTo>
                  <a:lnTo>
                    <a:pt x="104" y="159"/>
                  </a:lnTo>
                  <a:lnTo>
                    <a:pt x="104" y="159"/>
                  </a:lnTo>
                  <a:lnTo>
                    <a:pt x="104" y="159"/>
                  </a:lnTo>
                  <a:lnTo>
                    <a:pt x="104" y="159"/>
                  </a:lnTo>
                  <a:lnTo>
                    <a:pt x="104" y="161"/>
                  </a:lnTo>
                  <a:lnTo>
                    <a:pt x="104" y="161"/>
                  </a:lnTo>
                  <a:lnTo>
                    <a:pt x="104" y="161"/>
                  </a:lnTo>
                  <a:lnTo>
                    <a:pt x="104" y="161"/>
                  </a:lnTo>
                  <a:lnTo>
                    <a:pt x="104" y="163"/>
                  </a:lnTo>
                  <a:lnTo>
                    <a:pt x="104" y="163"/>
                  </a:lnTo>
                  <a:lnTo>
                    <a:pt x="104" y="163"/>
                  </a:lnTo>
                  <a:lnTo>
                    <a:pt x="104" y="163"/>
                  </a:lnTo>
                  <a:lnTo>
                    <a:pt x="104" y="163"/>
                  </a:lnTo>
                  <a:lnTo>
                    <a:pt x="104" y="163"/>
                  </a:lnTo>
                  <a:lnTo>
                    <a:pt x="104" y="163"/>
                  </a:lnTo>
                  <a:lnTo>
                    <a:pt x="105" y="163"/>
                  </a:lnTo>
                  <a:lnTo>
                    <a:pt x="104" y="165"/>
                  </a:lnTo>
                  <a:lnTo>
                    <a:pt x="104" y="165"/>
                  </a:lnTo>
                  <a:lnTo>
                    <a:pt x="104" y="167"/>
                  </a:lnTo>
                  <a:lnTo>
                    <a:pt x="104" y="167"/>
                  </a:lnTo>
                  <a:lnTo>
                    <a:pt x="104" y="169"/>
                  </a:lnTo>
                  <a:lnTo>
                    <a:pt x="104" y="169"/>
                  </a:lnTo>
                  <a:lnTo>
                    <a:pt x="104" y="171"/>
                  </a:lnTo>
                  <a:lnTo>
                    <a:pt x="104" y="171"/>
                  </a:lnTo>
                  <a:lnTo>
                    <a:pt x="103" y="173"/>
                  </a:lnTo>
                  <a:lnTo>
                    <a:pt x="103" y="173"/>
                  </a:lnTo>
                  <a:lnTo>
                    <a:pt x="103" y="175"/>
                  </a:lnTo>
                  <a:lnTo>
                    <a:pt x="103" y="175"/>
                  </a:lnTo>
                  <a:lnTo>
                    <a:pt x="103" y="177"/>
                  </a:lnTo>
                  <a:lnTo>
                    <a:pt x="103" y="177"/>
                  </a:lnTo>
                  <a:lnTo>
                    <a:pt x="103" y="178"/>
                  </a:lnTo>
                  <a:lnTo>
                    <a:pt x="103" y="178"/>
                  </a:lnTo>
                  <a:lnTo>
                    <a:pt x="102" y="180"/>
                  </a:lnTo>
                  <a:lnTo>
                    <a:pt x="102" y="180"/>
                  </a:lnTo>
                  <a:lnTo>
                    <a:pt x="102" y="180"/>
                  </a:lnTo>
                  <a:lnTo>
                    <a:pt x="102" y="180"/>
                  </a:lnTo>
                  <a:lnTo>
                    <a:pt x="102" y="180"/>
                  </a:lnTo>
                  <a:lnTo>
                    <a:pt x="102" y="180"/>
                  </a:lnTo>
                  <a:lnTo>
                    <a:pt x="102" y="180"/>
                  </a:lnTo>
                  <a:lnTo>
                    <a:pt x="102" y="180"/>
                  </a:lnTo>
                  <a:lnTo>
                    <a:pt x="102" y="181"/>
                  </a:lnTo>
                  <a:lnTo>
                    <a:pt x="102" y="181"/>
                  </a:lnTo>
                  <a:lnTo>
                    <a:pt x="102" y="181"/>
                  </a:lnTo>
                  <a:lnTo>
                    <a:pt x="102" y="181"/>
                  </a:lnTo>
                  <a:lnTo>
                    <a:pt x="102" y="181"/>
                  </a:lnTo>
                  <a:lnTo>
                    <a:pt x="102" y="181"/>
                  </a:lnTo>
                  <a:lnTo>
                    <a:pt x="102" y="181"/>
                  </a:lnTo>
                  <a:lnTo>
                    <a:pt x="102" y="181"/>
                  </a:lnTo>
                  <a:lnTo>
                    <a:pt x="100" y="183"/>
                  </a:lnTo>
                  <a:lnTo>
                    <a:pt x="100" y="183"/>
                  </a:lnTo>
                  <a:lnTo>
                    <a:pt x="100" y="183"/>
                  </a:lnTo>
                  <a:lnTo>
                    <a:pt x="100" y="183"/>
                  </a:lnTo>
                  <a:lnTo>
                    <a:pt x="100" y="185"/>
                  </a:lnTo>
                  <a:lnTo>
                    <a:pt x="100" y="185"/>
                  </a:lnTo>
                  <a:lnTo>
                    <a:pt x="100" y="185"/>
                  </a:lnTo>
                  <a:lnTo>
                    <a:pt x="100" y="185"/>
                  </a:lnTo>
                  <a:lnTo>
                    <a:pt x="100" y="187"/>
                  </a:lnTo>
                  <a:lnTo>
                    <a:pt x="100" y="187"/>
                  </a:lnTo>
                  <a:lnTo>
                    <a:pt x="100" y="187"/>
                  </a:lnTo>
                  <a:lnTo>
                    <a:pt x="100" y="187"/>
                  </a:lnTo>
                  <a:lnTo>
                    <a:pt x="100" y="189"/>
                  </a:lnTo>
                  <a:lnTo>
                    <a:pt x="100" y="189"/>
                  </a:lnTo>
                  <a:lnTo>
                    <a:pt x="100" y="189"/>
                  </a:lnTo>
                  <a:lnTo>
                    <a:pt x="100" y="189"/>
                  </a:lnTo>
                  <a:lnTo>
                    <a:pt x="97" y="191"/>
                  </a:lnTo>
                  <a:lnTo>
                    <a:pt x="97" y="191"/>
                  </a:lnTo>
                  <a:lnTo>
                    <a:pt x="97" y="191"/>
                  </a:lnTo>
                  <a:lnTo>
                    <a:pt x="97" y="191"/>
                  </a:lnTo>
                  <a:lnTo>
                    <a:pt x="97" y="191"/>
                  </a:lnTo>
                  <a:lnTo>
                    <a:pt x="97" y="191"/>
                  </a:lnTo>
                  <a:lnTo>
                    <a:pt x="97" y="191"/>
                  </a:lnTo>
                  <a:lnTo>
                    <a:pt x="97" y="191"/>
                  </a:lnTo>
                  <a:lnTo>
                    <a:pt x="97" y="192"/>
                  </a:lnTo>
                  <a:lnTo>
                    <a:pt x="97" y="192"/>
                  </a:lnTo>
                  <a:lnTo>
                    <a:pt x="97" y="192"/>
                  </a:lnTo>
                  <a:lnTo>
                    <a:pt x="97" y="192"/>
                  </a:lnTo>
                  <a:lnTo>
                    <a:pt x="97" y="192"/>
                  </a:lnTo>
                  <a:lnTo>
                    <a:pt x="97" y="192"/>
                  </a:lnTo>
                  <a:lnTo>
                    <a:pt x="97" y="192"/>
                  </a:lnTo>
                  <a:lnTo>
                    <a:pt x="97" y="192"/>
                  </a:lnTo>
                  <a:lnTo>
                    <a:pt x="96" y="193"/>
                  </a:lnTo>
                  <a:lnTo>
                    <a:pt x="96" y="193"/>
                  </a:lnTo>
                  <a:lnTo>
                    <a:pt x="96" y="193"/>
                  </a:lnTo>
                  <a:lnTo>
                    <a:pt x="96" y="193"/>
                  </a:lnTo>
                  <a:lnTo>
                    <a:pt x="96" y="193"/>
                  </a:lnTo>
                  <a:lnTo>
                    <a:pt x="96" y="193"/>
                  </a:lnTo>
                  <a:lnTo>
                    <a:pt x="96" y="193"/>
                  </a:lnTo>
                  <a:lnTo>
                    <a:pt x="96" y="193"/>
                  </a:lnTo>
                  <a:lnTo>
                    <a:pt x="96" y="193"/>
                  </a:lnTo>
                  <a:lnTo>
                    <a:pt x="96" y="193"/>
                  </a:lnTo>
                  <a:lnTo>
                    <a:pt x="96" y="193"/>
                  </a:lnTo>
                  <a:lnTo>
                    <a:pt x="96" y="193"/>
                  </a:lnTo>
                  <a:lnTo>
                    <a:pt x="96" y="193"/>
                  </a:lnTo>
                  <a:lnTo>
                    <a:pt x="96" y="193"/>
                  </a:lnTo>
                  <a:lnTo>
                    <a:pt x="96" y="193"/>
                  </a:lnTo>
                  <a:lnTo>
                    <a:pt x="96" y="193"/>
                  </a:lnTo>
                  <a:lnTo>
                    <a:pt x="96" y="195"/>
                  </a:lnTo>
                  <a:lnTo>
                    <a:pt x="96" y="195"/>
                  </a:lnTo>
                  <a:lnTo>
                    <a:pt x="96" y="195"/>
                  </a:lnTo>
                  <a:lnTo>
                    <a:pt x="96" y="195"/>
                  </a:lnTo>
                  <a:lnTo>
                    <a:pt x="96" y="196"/>
                  </a:lnTo>
                  <a:lnTo>
                    <a:pt x="96" y="196"/>
                  </a:lnTo>
                  <a:lnTo>
                    <a:pt x="96" y="196"/>
                  </a:lnTo>
                  <a:lnTo>
                    <a:pt x="96" y="196"/>
                  </a:lnTo>
                  <a:lnTo>
                    <a:pt x="96" y="198"/>
                  </a:lnTo>
                  <a:lnTo>
                    <a:pt x="96" y="198"/>
                  </a:lnTo>
                  <a:lnTo>
                    <a:pt x="96" y="198"/>
                  </a:lnTo>
                  <a:lnTo>
                    <a:pt x="96" y="198"/>
                  </a:lnTo>
                  <a:lnTo>
                    <a:pt x="96" y="198"/>
                  </a:lnTo>
                  <a:lnTo>
                    <a:pt x="96" y="198"/>
                  </a:lnTo>
                  <a:lnTo>
                    <a:pt x="96" y="198"/>
                  </a:lnTo>
                  <a:lnTo>
                    <a:pt x="96" y="198"/>
                  </a:lnTo>
                  <a:lnTo>
                    <a:pt x="96" y="200"/>
                  </a:lnTo>
                  <a:lnTo>
                    <a:pt x="96" y="200"/>
                  </a:lnTo>
                  <a:lnTo>
                    <a:pt x="96" y="203"/>
                  </a:lnTo>
                  <a:lnTo>
                    <a:pt x="96" y="203"/>
                  </a:lnTo>
                  <a:lnTo>
                    <a:pt x="96" y="205"/>
                  </a:lnTo>
                  <a:lnTo>
                    <a:pt x="96" y="205"/>
                  </a:lnTo>
                  <a:lnTo>
                    <a:pt x="96" y="205"/>
                  </a:lnTo>
                  <a:lnTo>
                    <a:pt x="96" y="205"/>
                  </a:lnTo>
                  <a:lnTo>
                    <a:pt x="95" y="207"/>
                  </a:lnTo>
                  <a:lnTo>
                    <a:pt x="95" y="207"/>
                  </a:lnTo>
                  <a:lnTo>
                    <a:pt x="95" y="208"/>
                  </a:lnTo>
                  <a:lnTo>
                    <a:pt x="95" y="208"/>
                  </a:lnTo>
                  <a:lnTo>
                    <a:pt x="95" y="210"/>
                  </a:lnTo>
                  <a:lnTo>
                    <a:pt x="95" y="210"/>
                  </a:lnTo>
                  <a:lnTo>
                    <a:pt x="95" y="210"/>
                  </a:lnTo>
                  <a:lnTo>
                    <a:pt x="95" y="210"/>
                  </a:lnTo>
                  <a:lnTo>
                    <a:pt x="93" y="211"/>
                  </a:lnTo>
                  <a:lnTo>
                    <a:pt x="93" y="211"/>
                  </a:lnTo>
                  <a:lnTo>
                    <a:pt x="93" y="211"/>
                  </a:lnTo>
                  <a:lnTo>
                    <a:pt x="93" y="211"/>
                  </a:lnTo>
                  <a:lnTo>
                    <a:pt x="93" y="211"/>
                  </a:lnTo>
                  <a:lnTo>
                    <a:pt x="93" y="211"/>
                  </a:lnTo>
                  <a:lnTo>
                    <a:pt x="93" y="211"/>
                  </a:lnTo>
                  <a:lnTo>
                    <a:pt x="93" y="211"/>
                  </a:lnTo>
                  <a:lnTo>
                    <a:pt x="93" y="211"/>
                  </a:lnTo>
                  <a:lnTo>
                    <a:pt x="93" y="211"/>
                  </a:lnTo>
                  <a:lnTo>
                    <a:pt x="93" y="211"/>
                  </a:lnTo>
                  <a:lnTo>
                    <a:pt x="93" y="211"/>
                  </a:lnTo>
                  <a:lnTo>
                    <a:pt x="93" y="211"/>
                  </a:lnTo>
                  <a:lnTo>
                    <a:pt x="93" y="211"/>
                  </a:lnTo>
                  <a:lnTo>
                    <a:pt x="93" y="211"/>
                  </a:lnTo>
                  <a:lnTo>
                    <a:pt x="93" y="211"/>
                  </a:lnTo>
                  <a:lnTo>
                    <a:pt x="91" y="213"/>
                  </a:lnTo>
                  <a:lnTo>
                    <a:pt x="91" y="213"/>
                  </a:lnTo>
                  <a:lnTo>
                    <a:pt x="91" y="213"/>
                  </a:lnTo>
                  <a:lnTo>
                    <a:pt x="91" y="213"/>
                  </a:lnTo>
                  <a:lnTo>
                    <a:pt x="90" y="215"/>
                  </a:lnTo>
                  <a:lnTo>
                    <a:pt x="90" y="215"/>
                  </a:lnTo>
                  <a:lnTo>
                    <a:pt x="90" y="215"/>
                  </a:lnTo>
                  <a:lnTo>
                    <a:pt x="90" y="215"/>
                  </a:lnTo>
                  <a:lnTo>
                    <a:pt x="87" y="217"/>
                  </a:lnTo>
                  <a:lnTo>
                    <a:pt x="87" y="217"/>
                  </a:lnTo>
                  <a:lnTo>
                    <a:pt x="87" y="217"/>
                  </a:lnTo>
                  <a:lnTo>
                    <a:pt x="87" y="217"/>
                  </a:lnTo>
                  <a:lnTo>
                    <a:pt x="87" y="217"/>
                  </a:lnTo>
                  <a:lnTo>
                    <a:pt x="87" y="217"/>
                  </a:lnTo>
                  <a:lnTo>
                    <a:pt x="87" y="217"/>
                  </a:lnTo>
                  <a:lnTo>
                    <a:pt x="87" y="217"/>
                  </a:lnTo>
                  <a:lnTo>
                    <a:pt x="86" y="219"/>
                  </a:lnTo>
                  <a:lnTo>
                    <a:pt x="86" y="219"/>
                  </a:lnTo>
                  <a:lnTo>
                    <a:pt x="86" y="220"/>
                  </a:lnTo>
                  <a:lnTo>
                    <a:pt x="86" y="220"/>
                  </a:lnTo>
                  <a:lnTo>
                    <a:pt x="86" y="222"/>
                  </a:lnTo>
                  <a:lnTo>
                    <a:pt x="86" y="222"/>
                  </a:lnTo>
                  <a:lnTo>
                    <a:pt x="86" y="222"/>
                  </a:lnTo>
                  <a:lnTo>
                    <a:pt x="86" y="222"/>
                  </a:lnTo>
                  <a:lnTo>
                    <a:pt x="85" y="224"/>
                  </a:lnTo>
                  <a:lnTo>
                    <a:pt x="85" y="224"/>
                  </a:lnTo>
                  <a:lnTo>
                    <a:pt x="85" y="224"/>
                  </a:lnTo>
                  <a:lnTo>
                    <a:pt x="85" y="224"/>
                  </a:lnTo>
                  <a:lnTo>
                    <a:pt x="85" y="227"/>
                  </a:lnTo>
                  <a:lnTo>
                    <a:pt x="85" y="227"/>
                  </a:lnTo>
                  <a:lnTo>
                    <a:pt x="85" y="227"/>
                  </a:lnTo>
                  <a:lnTo>
                    <a:pt x="85" y="227"/>
                  </a:lnTo>
                  <a:lnTo>
                    <a:pt x="83" y="227"/>
                  </a:lnTo>
                  <a:lnTo>
                    <a:pt x="83" y="227"/>
                  </a:lnTo>
                  <a:lnTo>
                    <a:pt x="83" y="227"/>
                  </a:lnTo>
                  <a:lnTo>
                    <a:pt x="83" y="227"/>
                  </a:lnTo>
                  <a:lnTo>
                    <a:pt x="83" y="227"/>
                  </a:lnTo>
                  <a:lnTo>
                    <a:pt x="83" y="227"/>
                  </a:lnTo>
                  <a:lnTo>
                    <a:pt x="83" y="227"/>
                  </a:lnTo>
                  <a:lnTo>
                    <a:pt x="83" y="227"/>
                  </a:lnTo>
                  <a:lnTo>
                    <a:pt x="83" y="227"/>
                  </a:lnTo>
                  <a:lnTo>
                    <a:pt x="83" y="227"/>
                  </a:lnTo>
                  <a:lnTo>
                    <a:pt x="83" y="227"/>
                  </a:lnTo>
                  <a:lnTo>
                    <a:pt x="83" y="227"/>
                  </a:lnTo>
                  <a:lnTo>
                    <a:pt x="83" y="227"/>
                  </a:lnTo>
                  <a:lnTo>
                    <a:pt x="83" y="227"/>
                  </a:lnTo>
                  <a:lnTo>
                    <a:pt x="83" y="227"/>
                  </a:lnTo>
                  <a:lnTo>
                    <a:pt x="83" y="227"/>
                  </a:lnTo>
                  <a:lnTo>
                    <a:pt x="81" y="229"/>
                  </a:lnTo>
                  <a:lnTo>
                    <a:pt x="81" y="229"/>
                  </a:lnTo>
                  <a:lnTo>
                    <a:pt x="81" y="229"/>
                  </a:lnTo>
                  <a:lnTo>
                    <a:pt x="81" y="229"/>
                  </a:lnTo>
                  <a:lnTo>
                    <a:pt x="81" y="229"/>
                  </a:lnTo>
                  <a:lnTo>
                    <a:pt x="81" y="229"/>
                  </a:lnTo>
                  <a:lnTo>
                    <a:pt x="81" y="229"/>
                  </a:lnTo>
                  <a:lnTo>
                    <a:pt x="81" y="229"/>
                  </a:lnTo>
                  <a:lnTo>
                    <a:pt x="79" y="230"/>
                  </a:lnTo>
                  <a:lnTo>
                    <a:pt x="79" y="230"/>
                  </a:lnTo>
                  <a:lnTo>
                    <a:pt x="79" y="230"/>
                  </a:lnTo>
                  <a:lnTo>
                    <a:pt x="79" y="230"/>
                  </a:lnTo>
                  <a:lnTo>
                    <a:pt x="79" y="230"/>
                  </a:lnTo>
                  <a:lnTo>
                    <a:pt x="79" y="230"/>
                  </a:lnTo>
                  <a:lnTo>
                    <a:pt x="79" y="230"/>
                  </a:lnTo>
                  <a:lnTo>
                    <a:pt x="79" y="230"/>
                  </a:lnTo>
                  <a:lnTo>
                    <a:pt x="78" y="232"/>
                  </a:lnTo>
                  <a:lnTo>
                    <a:pt x="78" y="232"/>
                  </a:lnTo>
                  <a:lnTo>
                    <a:pt x="78" y="232"/>
                  </a:lnTo>
                  <a:lnTo>
                    <a:pt x="78" y="232"/>
                  </a:lnTo>
                  <a:lnTo>
                    <a:pt x="78" y="232"/>
                  </a:lnTo>
                  <a:lnTo>
                    <a:pt x="78" y="232"/>
                  </a:lnTo>
                  <a:lnTo>
                    <a:pt x="78" y="232"/>
                  </a:lnTo>
                  <a:lnTo>
                    <a:pt x="78" y="232"/>
                  </a:lnTo>
                  <a:lnTo>
                    <a:pt x="78" y="232"/>
                  </a:lnTo>
                  <a:lnTo>
                    <a:pt x="78" y="232"/>
                  </a:lnTo>
                  <a:lnTo>
                    <a:pt x="78" y="232"/>
                  </a:lnTo>
                  <a:lnTo>
                    <a:pt x="78" y="232"/>
                  </a:lnTo>
                  <a:lnTo>
                    <a:pt x="78" y="232"/>
                  </a:lnTo>
                  <a:lnTo>
                    <a:pt x="78" y="232"/>
                  </a:lnTo>
                  <a:lnTo>
                    <a:pt x="78" y="232"/>
                  </a:lnTo>
                  <a:lnTo>
                    <a:pt x="78" y="232"/>
                  </a:lnTo>
                  <a:lnTo>
                    <a:pt x="78" y="234"/>
                  </a:lnTo>
                  <a:lnTo>
                    <a:pt x="78" y="234"/>
                  </a:lnTo>
                  <a:lnTo>
                    <a:pt x="78" y="236"/>
                  </a:lnTo>
                  <a:lnTo>
                    <a:pt x="78" y="236"/>
                  </a:lnTo>
                  <a:lnTo>
                    <a:pt x="78" y="238"/>
                  </a:lnTo>
                  <a:lnTo>
                    <a:pt x="78" y="238"/>
                  </a:lnTo>
                  <a:lnTo>
                    <a:pt x="78" y="241"/>
                  </a:lnTo>
                  <a:lnTo>
                    <a:pt x="78" y="241"/>
                  </a:lnTo>
                  <a:lnTo>
                    <a:pt x="78" y="243"/>
                  </a:lnTo>
                  <a:lnTo>
                    <a:pt x="78" y="243"/>
                  </a:lnTo>
                  <a:lnTo>
                    <a:pt x="78" y="245"/>
                  </a:lnTo>
                  <a:lnTo>
                    <a:pt x="78" y="245"/>
                  </a:lnTo>
                  <a:lnTo>
                    <a:pt x="78" y="247"/>
                  </a:lnTo>
                  <a:lnTo>
                    <a:pt x="78" y="247"/>
                  </a:lnTo>
                  <a:lnTo>
                    <a:pt x="78" y="249"/>
                  </a:lnTo>
                  <a:lnTo>
                    <a:pt x="78" y="249"/>
                  </a:lnTo>
                  <a:lnTo>
                    <a:pt x="76" y="251"/>
                  </a:lnTo>
                  <a:lnTo>
                    <a:pt x="76" y="251"/>
                  </a:lnTo>
                  <a:lnTo>
                    <a:pt x="76" y="251"/>
                  </a:lnTo>
                  <a:lnTo>
                    <a:pt x="76" y="251"/>
                  </a:lnTo>
                  <a:lnTo>
                    <a:pt x="76" y="253"/>
                  </a:lnTo>
                  <a:lnTo>
                    <a:pt x="76" y="253"/>
                  </a:lnTo>
                  <a:lnTo>
                    <a:pt x="76" y="253"/>
                  </a:lnTo>
                  <a:lnTo>
                    <a:pt x="76" y="253"/>
                  </a:lnTo>
                  <a:lnTo>
                    <a:pt x="73" y="255"/>
                  </a:lnTo>
                  <a:lnTo>
                    <a:pt x="73" y="255"/>
                  </a:lnTo>
                  <a:lnTo>
                    <a:pt x="73" y="255"/>
                  </a:lnTo>
                  <a:lnTo>
                    <a:pt x="73" y="255"/>
                  </a:lnTo>
                  <a:lnTo>
                    <a:pt x="73" y="256"/>
                  </a:lnTo>
                  <a:lnTo>
                    <a:pt x="73" y="256"/>
                  </a:lnTo>
                  <a:lnTo>
                    <a:pt x="73" y="256"/>
                  </a:lnTo>
                  <a:lnTo>
                    <a:pt x="73" y="256"/>
                  </a:lnTo>
                  <a:lnTo>
                    <a:pt x="72" y="258"/>
                  </a:lnTo>
                  <a:lnTo>
                    <a:pt x="72" y="258"/>
                  </a:lnTo>
                  <a:lnTo>
                    <a:pt x="72" y="258"/>
                  </a:lnTo>
                  <a:lnTo>
                    <a:pt x="72" y="258"/>
                  </a:lnTo>
                  <a:lnTo>
                    <a:pt x="71" y="260"/>
                  </a:lnTo>
                  <a:lnTo>
                    <a:pt x="71" y="260"/>
                  </a:lnTo>
                  <a:lnTo>
                    <a:pt x="71" y="260"/>
                  </a:lnTo>
                  <a:lnTo>
                    <a:pt x="71" y="260"/>
                  </a:lnTo>
                  <a:lnTo>
                    <a:pt x="70" y="262"/>
                  </a:lnTo>
                  <a:lnTo>
                    <a:pt x="70" y="262"/>
                  </a:lnTo>
                  <a:lnTo>
                    <a:pt x="70" y="262"/>
                  </a:lnTo>
                  <a:lnTo>
                    <a:pt x="70" y="262"/>
                  </a:lnTo>
                  <a:lnTo>
                    <a:pt x="70" y="263"/>
                  </a:lnTo>
                  <a:lnTo>
                    <a:pt x="70" y="263"/>
                  </a:lnTo>
                  <a:lnTo>
                    <a:pt x="70" y="263"/>
                  </a:lnTo>
                  <a:lnTo>
                    <a:pt x="70" y="263"/>
                  </a:lnTo>
                  <a:lnTo>
                    <a:pt x="70" y="265"/>
                  </a:lnTo>
                  <a:lnTo>
                    <a:pt x="70" y="265"/>
                  </a:lnTo>
                  <a:lnTo>
                    <a:pt x="70" y="267"/>
                  </a:lnTo>
                  <a:lnTo>
                    <a:pt x="70" y="267"/>
                  </a:lnTo>
                  <a:lnTo>
                    <a:pt x="70" y="270"/>
                  </a:lnTo>
                  <a:lnTo>
                    <a:pt x="70" y="270"/>
                  </a:lnTo>
                  <a:lnTo>
                    <a:pt x="70" y="271"/>
                  </a:lnTo>
                  <a:lnTo>
                    <a:pt x="71" y="271"/>
                  </a:lnTo>
                  <a:lnTo>
                    <a:pt x="71" y="273"/>
                  </a:lnTo>
                  <a:lnTo>
                    <a:pt x="71" y="273"/>
                  </a:lnTo>
                  <a:lnTo>
                    <a:pt x="71" y="275"/>
                  </a:lnTo>
                  <a:lnTo>
                    <a:pt x="72" y="275"/>
                  </a:lnTo>
                  <a:lnTo>
                    <a:pt x="72" y="277"/>
                  </a:lnTo>
                  <a:lnTo>
                    <a:pt x="72" y="277"/>
                  </a:lnTo>
                  <a:lnTo>
                    <a:pt x="72" y="277"/>
                  </a:lnTo>
                  <a:lnTo>
                    <a:pt x="73" y="277"/>
                  </a:lnTo>
                  <a:lnTo>
                    <a:pt x="73" y="280"/>
                  </a:lnTo>
                  <a:lnTo>
                    <a:pt x="73" y="280"/>
                  </a:lnTo>
                  <a:lnTo>
                    <a:pt x="73" y="280"/>
                  </a:lnTo>
                  <a:lnTo>
                    <a:pt x="73" y="280"/>
                  </a:lnTo>
                  <a:lnTo>
                    <a:pt x="73" y="280"/>
                  </a:lnTo>
                  <a:lnTo>
                    <a:pt x="73" y="280"/>
                  </a:lnTo>
                  <a:lnTo>
                    <a:pt x="73" y="280"/>
                  </a:lnTo>
                  <a:lnTo>
                    <a:pt x="74" y="280"/>
                  </a:lnTo>
                  <a:lnTo>
                    <a:pt x="74" y="280"/>
                  </a:lnTo>
                  <a:lnTo>
                    <a:pt x="74" y="280"/>
                  </a:lnTo>
                  <a:lnTo>
                    <a:pt x="74" y="280"/>
                  </a:lnTo>
                  <a:lnTo>
                    <a:pt x="74" y="280"/>
                  </a:lnTo>
                  <a:lnTo>
                    <a:pt x="74" y="280"/>
                  </a:lnTo>
                  <a:lnTo>
                    <a:pt x="74" y="280"/>
                  </a:lnTo>
                  <a:lnTo>
                    <a:pt x="74" y="280"/>
                  </a:lnTo>
                  <a:lnTo>
                    <a:pt x="76" y="280"/>
                  </a:lnTo>
                  <a:lnTo>
                    <a:pt x="76" y="282"/>
                  </a:lnTo>
                  <a:lnTo>
                    <a:pt x="76" y="282"/>
                  </a:lnTo>
                  <a:lnTo>
                    <a:pt x="76" y="282"/>
                  </a:lnTo>
                  <a:lnTo>
                    <a:pt x="76" y="282"/>
                  </a:lnTo>
                  <a:lnTo>
                    <a:pt x="76" y="282"/>
                  </a:lnTo>
                  <a:lnTo>
                    <a:pt x="76" y="282"/>
                  </a:lnTo>
                  <a:lnTo>
                    <a:pt x="76" y="282"/>
                  </a:lnTo>
                  <a:lnTo>
                    <a:pt x="76" y="282"/>
                  </a:lnTo>
                  <a:lnTo>
                    <a:pt x="76" y="284"/>
                  </a:lnTo>
                  <a:lnTo>
                    <a:pt x="76" y="284"/>
                  </a:lnTo>
                  <a:lnTo>
                    <a:pt x="76" y="284"/>
                  </a:lnTo>
                  <a:lnTo>
                    <a:pt x="76" y="284"/>
                  </a:lnTo>
                  <a:lnTo>
                    <a:pt x="76" y="284"/>
                  </a:lnTo>
                  <a:lnTo>
                    <a:pt x="76" y="284"/>
                  </a:lnTo>
                  <a:lnTo>
                    <a:pt x="76" y="284"/>
                  </a:lnTo>
                  <a:lnTo>
                    <a:pt x="76" y="284"/>
                  </a:lnTo>
                  <a:lnTo>
                    <a:pt x="74" y="284"/>
                  </a:lnTo>
                  <a:lnTo>
                    <a:pt x="74" y="284"/>
                  </a:lnTo>
                  <a:lnTo>
                    <a:pt x="74" y="284"/>
                  </a:lnTo>
                  <a:lnTo>
                    <a:pt x="74" y="284"/>
                  </a:lnTo>
                  <a:lnTo>
                    <a:pt x="74" y="284"/>
                  </a:lnTo>
                  <a:lnTo>
                    <a:pt x="74" y="284"/>
                  </a:lnTo>
                  <a:lnTo>
                    <a:pt x="74" y="284"/>
                  </a:lnTo>
                  <a:lnTo>
                    <a:pt x="74" y="284"/>
                  </a:lnTo>
                  <a:lnTo>
                    <a:pt x="73" y="284"/>
                  </a:lnTo>
                  <a:lnTo>
                    <a:pt x="73" y="284"/>
                  </a:lnTo>
                  <a:lnTo>
                    <a:pt x="73" y="284"/>
                  </a:lnTo>
                  <a:lnTo>
                    <a:pt x="73" y="284"/>
                  </a:lnTo>
                  <a:lnTo>
                    <a:pt x="73" y="284"/>
                  </a:lnTo>
                  <a:lnTo>
                    <a:pt x="73" y="284"/>
                  </a:lnTo>
                  <a:lnTo>
                    <a:pt x="73" y="284"/>
                  </a:lnTo>
                  <a:lnTo>
                    <a:pt x="73" y="283"/>
                  </a:lnTo>
                  <a:lnTo>
                    <a:pt x="72" y="283"/>
                  </a:lnTo>
                  <a:lnTo>
                    <a:pt x="72" y="283"/>
                  </a:lnTo>
                  <a:lnTo>
                    <a:pt x="72" y="283"/>
                  </a:lnTo>
                  <a:lnTo>
                    <a:pt x="72" y="283"/>
                  </a:lnTo>
                  <a:lnTo>
                    <a:pt x="72" y="283"/>
                  </a:lnTo>
                  <a:lnTo>
                    <a:pt x="72" y="283"/>
                  </a:lnTo>
                  <a:lnTo>
                    <a:pt x="72" y="283"/>
                  </a:lnTo>
                  <a:lnTo>
                    <a:pt x="72" y="281"/>
                  </a:lnTo>
                  <a:lnTo>
                    <a:pt x="70" y="281"/>
                  </a:lnTo>
                  <a:lnTo>
                    <a:pt x="70" y="281"/>
                  </a:lnTo>
                  <a:lnTo>
                    <a:pt x="70" y="281"/>
                  </a:lnTo>
                  <a:lnTo>
                    <a:pt x="70" y="281"/>
                  </a:lnTo>
                  <a:lnTo>
                    <a:pt x="70" y="281"/>
                  </a:lnTo>
                  <a:lnTo>
                    <a:pt x="70" y="281"/>
                  </a:lnTo>
                  <a:lnTo>
                    <a:pt x="70" y="281"/>
                  </a:lnTo>
                  <a:lnTo>
                    <a:pt x="70" y="280"/>
                  </a:lnTo>
                  <a:lnTo>
                    <a:pt x="68" y="281"/>
                  </a:lnTo>
                  <a:lnTo>
                    <a:pt x="68" y="281"/>
                  </a:lnTo>
                  <a:lnTo>
                    <a:pt x="68" y="281"/>
                  </a:lnTo>
                  <a:lnTo>
                    <a:pt x="68" y="281"/>
                  </a:lnTo>
                  <a:lnTo>
                    <a:pt x="67" y="281"/>
                  </a:lnTo>
                  <a:lnTo>
                    <a:pt x="67" y="281"/>
                  </a:lnTo>
                  <a:lnTo>
                    <a:pt x="67" y="281"/>
                  </a:lnTo>
                  <a:lnTo>
                    <a:pt x="67" y="281"/>
                  </a:lnTo>
                  <a:lnTo>
                    <a:pt x="65" y="281"/>
                  </a:lnTo>
                  <a:lnTo>
                    <a:pt x="65" y="281"/>
                  </a:lnTo>
                  <a:lnTo>
                    <a:pt x="65" y="281"/>
                  </a:lnTo>
                  <a:lnTo>
                    <a:pt x="65" y="281"/>
                  </a:lnTo>
                  <a:lnTo>
                    <a:pt x="65" y="281"/>
                  </a:lnTo>
                  <a:lnTo>
                    <a:pt x="65" y="281"/>
                  </a:lnTo>
                  <a:lnTo>
                    <a:pt x="65" y="281"/>
                  </a:lnTo>
                  <a:lnTo>
                    <a:pt x="65" y="281"/>
                  </a:lnTo>
                  <a:lnTo>
                    <a:pt x="65" y="283"/>
                  </a:lnTo>
                  <a:lnTo>
                    <a:pt x="65" y="283"/>
                  </a:lnTo>
                  <a:lnTo>
                    <a:pt x="65" y="283"/>
                  </a:lnTo>
                  <a:lnTo>
                    <a:pt x="65" y="283"/>
                  </a:lnTo>
                  <a:lnTo>
                    <a:pt x="65" y="283"/>
                  </a:lnTo>
                  <a:lnTo>
                    <a:pt x="65" y="283"/>
                  </a:lnTo>
                  <a:lnTo>
                    <a:pt x="65" y="283"/>
                  </a:lnTo>
                  <a:lnTo>
                    <a:pt x="65" y="283"/>
                  </a:lnTo>
                  <a:lnTo>
                    <a:pt x="65" y="283"/>
                  </a:lnTo>
                  <a:lnTo>
                    <a:pt x="65" y="283"/>
                  </a:lnTo>
                  <a:lnTo>
                    <a:pt x="65" y="283"/>
                  </a:lnTo>
                  <a:lnTo>
                    <a:pt x="65" y="283"/>
                  </a:lnTo>
                  <a:lnTo>
                    <a:pt x="65" y="283"/>
                  </a:lnTo>
                  <a:lnTo>
                    <a:pt x="65" y="283"/>
                  </a:lnTo>
                  <a:lnTo>
                    <a:pt x="65" y="283"/>
                  </a:lnTo>
                  <a:lnTo>
                    <a:pt x="65" y="283"/>
                  </a:lnTo>
                  <a:lnTo>
                    <a:pt x="63" y="285"/>
                  </a:lnTo>
                  <a:lnTo>
                    <a:pt x="63" y="285"/>
                  </a:lnTo>
                  <a:lnTo>
                    <a:pt x="63" y="285"/>
                  </a:lnTo>
                  <a:lnTo>
                    <a:pt x="63" y="285"/>
                  </a:lnTo>
                  <a:lnTo>
                    <a:pt x="63" y="285"/>
                  </a:lnTo>
                  <a:lnTo>
                    <a:pt x="63" y="285"/>
                  </a:lnTo>
                  <a:lnTo>
                    <a:pt x="63" y="285"/>
                  </a:lnTo>
                  <a:lnTo>
                    <a:pt x="63" y="285"/>
                  </a:lnTo>
                  <a:lnTo>
                    <a:pt x="63" y="285"/>
                  </a:lnTo>
                  <a:lnTo>
                    <a:pt x="63" y="285"/>
                  </a:lnTo>
                  <a:lnTo>
                    <a:pt x="63" y="285"/>
                  </a:lnTo>
                  <a:lnTo>
                    <a:pt x="63" y="285"/>
                  </a:lnTo>
                  <a:lnTo>
                    <a:pt x="63" y="285"/>
                  </a:lnTo>
                  <a:lnTo>
                    <a:pt x="63" y="285"/>
                  </a:lnTo>
                  <a:lnTo>
                    <a:pt x="63" y="285"/>
                  </a:lnTo>
                  <a:lnTo>
                    <a:pt x="63" y="285"/>
                  </a:lnTo>
                  <a:lnTo>
                    <a:pt x="62" y="286"/>
                  </a:lnTo>
                  <a:lnTo>
                    <a:pt x="62" y="286"/>
                  </a:lnTo>
                  <a:lnTo>
                    <a:pt x="62" y="286"/>
                  </a:lnTo>
                  <a:lnTo>
                    <a:pt x="62" y="286"/>
                  </a:lnTo>
                  <a:lnTo>
                    <a:pt x="62" y="286"/>
                  </a:lnTo>
                  <a:lnTo>
                    <a:pt x="62" y="286"/>
                  </a:lnTo>
                  <a:lnTo>
                    <a:pt x="62" y="286"/>
                  </a:lnTo>
                  <a:lnTo>
                    <a:pt x="62" y="286"/>
                  </a:lnTo>
                  <a:lnTo>
                    <a:pt x="62" y="286"/>
                  </a:lnTo>
                  <a:lnTo>
                    <a:pt x="62" y="286"/>
                  </a:lnTo>
                  <a:lnTo>
                    <a:pt x="62" y="286"/>
                  </a:lnTo>
                  <a:lnTo>
                    <a:pt x="62" y="286"/>
                  </a:lnTo>
                  <a:lnTo>
                    <a:pt x="62" y="286"/>
                  </a:lnTo>
                  <a:lnTo>
                    <a:pt x="62" y="286"/>
                  </a:lnTo>
                  <a:lnTo>
                    <a:pt x="62" y="286"/>
                  </a:lnTo>
                  <a:lnTo>
                    <a:pt x="62" y="286"/>
                  </a:lnTo>
                  <a:lnTo>
                    <a:pt x="59" y="288"/>
                  </a:lnTo>
                  <a:lnTo>
                    <a:pt x="59" y="288"/>
                  </a:lnTo>
                  <a:lnTo>
                    <a:pt x="59" y="288"/>
                  </a:lnTo>
                  <a:lnTo>
                    <a:pt x="59" y="288"/>
                  </a:lnTo>
                  <a:lnTo>
                    <a:pt x="59" y="288"/>
                  </a:lnTo>
                  <a:lnTo>
                    <a:pt x="59" y="288"/>
                  </a:lnTo>
                  <a:lnTo>
                    <a:pt x="59" y="288"/>
                  </a:lnTo>
                  <a:lnTo>
                    <a:pt x="59" y="288"/>
                  </a:lnTo>
                  <a:lnTo>
                    <a:pt x="58" y="288"/>
                  </a:lnTo>
                  <a:lnTo>
                    <a:pt x="58" y="288"/>
                  </a:lnTo>
                  <a:lnTo>
                    <a:pt x="58" y="288"/>
                  </a:lnTo>
                  <a:lnTo>
                    <a:pt x="58" y="288"/>
                  </a:lnTo>
                  <a:lnTo>
                    <a:pt x="58" y="288"/>
                  </a:lnTo>
                  <a:lnTo>
                    <a:pt x="58" y="288"/>
                  </a:lnTo>
                  <a:lnTo>
                    <a:pt x="58" y="288"/>
                  </a:lnTo>
                  <a:lnTo>
                    <a:pt x="58" y="287"/>
                  </a:lnTo>
                  <a:lnTo>
                    <a:pt x="57" y="287"/>
                  </a:lnTo>
                  <a:lnTo>
                    <a:pt x="57" y="287"/>
                  </a:lnTo>
                  <a:lnTo>
                    <a:pt x="57" y="287"/>
                  </a:lnTo>
                  <a:lnTo>
                    <a:pt x="57" y="287"/>
                  </a:lnTo>
                  <a:lnTo>
                    <a:pt x="57" y="287"/>
                  </a:lnTo>
                  <a:lnTo>
                    <a:pt x="57" y="287"/>
                  </a:lnTo>
                  <a:lnTo>
                    <a:pt x="57" y="287"/>
                  </a:lnTo>
                  <a:lnTo>
                    <a:pt x="57" y="287"/>
                  </a:lnTo>
                  <a:lnTo>
                    <a:pt x="57" y="287"/>
                  </a:lnTo>
                  <a:lnTo>
                    <a:pt x="57" y="287"/>
                  </a:lnTo>
                  <a:lnTo>
                    <a:pt x="57" y="287"/>
                  </a:lnTo>
                  <a:lnTo>
                    <a:pt x="57" y="287"/>
                  </a:lnTo>
                  <a:lnTo>
                    <a:pt x="57" y="287"/>
                  </a:lnTo>
                  <a:lnTo>
                    <a:pt x="57" y="287"/>
                  </a:lnTo>
                  <a:lnTo>
                    <a:pt x="57" y="287"/>
                  </a:lnTo>
                  <a:lnTo>
                    <a:pt x="57" y="286"/>
                  </a:lnTo>
                  <a:lnTo>
                    <a:pt x="57" y="286"/>
                  </a:lnTo>
                  <a:lnTo>
                    <a:pt x="57" y="286"/>
                  </a:lnTo>
                  <a:lnTo>
                    <a:pt x="57" y="286"/>
                  </a:lnTo>
                  <a:lnTo>
                    <a:pt x="57" y="285"/>
                  </a:lnTo>
                  <a:lnTo>
                    <a:pt x="57" y="285"/>
                  </a:lnTo>
                  <a:lnTo>
                    <a:pt x="57" y="285"/>
                  </a:lnTo>
                  <a:lnTo>
                    <a:pt x="57" y="285"/>
                  </a:lnTo>
                  <a:lnTo>
                    <a:pt x="57" y="282"/>
                  </a:lnTo>
                  <a:lnTo>
                    <a:pt x="57" y="282"/>
                  </a:lnTo>
                  <a:lnTo>
                    <a:pt x="57" y="282"/>
                  </a:lnTo>
                  <a:lnTo>
                    <a:pt x="57" y="282"/>
                  </a:lnTo>
                  <a:lnTo>
                    <a:pt x="57" y="281"/>
                  </a:lnTo>
                  <a:lnTo>
                    <a:pt x="57" y="281"/>
                  </a:lnTo>
                  <a:lnTo>
                    <a:pt x="57" y="281"/>
                  </a:lnTo>
                  <a:lnTo>
                    <a:pt x="57" y="281"/>
                  </a:lnTo>
                  <a:lnTo>
                    <a:pt x="57" y="279"/>
                  </a:lnTo>
                  <a:lnTo>
                    <a:pt x="55" y="279"/>
                  </a:lnTo>
                  <a:lnTo>
                    <a:pt x="55" y="279"/>
                  </a:lnTo>
                  <a:lnTo>
                    <a:pt x="55" y="279"/>
                  </a:lnTo>
                  <a:lnTo>
                    <a:pt x="55" y="279"/>
                  </a:lnTo>
                  <a:lnTo>
                    <a:pt x="54" y="279"/>
                  </a:lnTo>
                  <a:lnTo>
                    <a:pt x="54" y="279"/>
                  </a:lnTo>
                  <a:lnTo>
                    <a:pt x="54" y="279"/>
                  </a:lnTo>
                  <a:lnTo>
                    <a:pt x="54" y="278"/>
                  </a:lnTo>
                  <a:lnTo>
                    <a:pt x="54" y="278"/>
                  </a:lnTo>
                  <a:lnTo>
                    <a:pt x="54" y="278"/>
                  </a:lnTo>
                  <a:lnTo>
                    <a:pt x="54" y="278"/>
                  </a:lnTo>
                  <a:lnTo>
                    <a:pt x="54" y="278"/>
                  </a:lnTo>
                  <a:lnTo>
                    <a:pt x="54" y="278"/>
                  </a:lnTo>
                  <a:lnTo>
                    <a:pt x="54" y="278"/>
                  </a:lnTo>
                  <a:lnTo>
                    <a:pt x="54" y="278"/>
                  </a:lnTo>
                  <a:lnTo>
                    <a:pt x="54" y="276"/>
                  </a:lnTo>
                  <a:lnTo>
                    <a:pt x="52" y="276"/>
                  </a:lnTo>
                  <a:lnTo>
                    <a:pt x="52" y="276"/>
                  </a:lnTo>
                  <a:lnTo>
                    <a:pt x="52" y="276"/>
                  </a:lnTo>
                  <a:lnTo>
                    <a:pt x="52" y="274"/>
                  </a:lnTo>
                  <a:lnTo>
                    <a:pt x="52" y="274"/>
                  </a:lnTo>
                  <a:lnTo>
                    <a:pt x="52" y="274"/>
                  </a:lnTo>
                  <a:lnTo>
                    <a:pt x="52" y="274"/>
                  </a:lnTo>
                  <a:lnTo>
                    <a:pt x="52" y="272"/>
                  </a:lnTo>
                  <a:lnTo>
                    <a:pt x="52" y="272"/>
                  </a:lnTo>
                  <a:lnTo>
                    <a:pt x="52" y="272"/>
                  </a:lnTo>
                  <a:lnTo>
                    <a:pt x="52" y="272"/>
                  </a:lnTo>
                  <a:lnTo>
                    <a:pt x="52" y="270"/>
                  </a:lnTo>
                  <a:lnTo>
                    <a:pt x="52" y="270"/>
                  </a:lnTo>
                  <a:lnTo>
                    <a:pt x="52" y="268"/>
                  </a:lnTo>
                  <a:lnTo>
                    <a:pt x="52" y="268"/>
                  </a:lnTo>
                  <a:lnTo>
                    <a:pt x="52" y="266"/>
                  </a:lnTo>
                  <a:lnTo>
                    <a:pt x="52" y="266"/>
                  </a:lnTo>
                  <a:lnTo>
                    <a:pt x="52" y="266"/>
                  </a:lnTo>
                  <a:lnTo>
                    <a:pt x="52" y="266"/>
                  </a:lnTo>
                  <a:lnTo>
                    <a:pt x="52" y="266"/>
                  </a:lnTo>
                  <a:lnTo>
                    <a:pt x="52" y="266"/>
                  </a:lnTo>
                  <a:lnTo>
                    <a:pt x="52" y="266"/>
                  </a:lnTo>
                  <a:lnTo>
                    <a:pt x="52" y="266"/>
                  </a:lnTo>
                  <a:lnTo>
                    <a:pt x="52" y="264"/>
                  </a:lnTo>
                  <a:lnTo>
                    <a:pt x="51" y="264"/>
                  </a:lnTo>
                  <a:lnTo>
                    <a:pt x="51" y="264"/>
                  </a:lnTo>
                  <a:lnTo>
                    <a:pt x="51" y="264"/>
                  </a:lnTo>
                  <a:lnTo>
                    <a:pt x="51" y="262"/>
                  </a:lnTo>
                  <a:lnTo>
                    <a:pt x="51" y="262"/>
                  </a:lnTo>
                  <a:lnTo>
                    <a:pt x="51" y="262"/>
                  </a:lnTo>
                  <a:lnTo>
                    <a:pt x="51" y="262"/>
                  </a:lnTo>
                  <a:lnTo>
                    <a:pt x="51" y="260"/>
                  </a:lnTo>
                  <a:lnTo>
                    <a:pt x="49" y="260"/>
                  </a:lnTo>
                  <a:lnTo>
                    <a:pt x="49" y="260"/>
                  </a:lnTo>
                  <a:lnTo>
                    <a:pt x="49" y="260"/>
                  </a:lnTo>
                  <a:lnTo>
                    <a:pt x="49" y="260"/>
                  </a:lnTo>
                  <a:lnTo>
                    <a:pt x="48" y="260"/>
                  </a:lnTo>
                  <a:lnTo>
                    <a:pt x="48" y="260"/>
                  </a:lnTo>
                  <a:lnTo>
                    <a:pt x="48" y="260"/>
                  </a:lnTo>
                  <a:lnTo>
                    <a:pt x="48" y="258"/>
                  </a:lnTo>
                  <a:lnTo>
                    <a:pt x="46" y="258"/>
                  </a:lnTo>
                  <a:lnTo>
                    <a:pt x="46" y="258"/>
                  </a:lnTo>
                  <a:lnTo>
                    <a:pt x="46" y="258"/>
                  </a:lnTo>
                  <a:lnTo>
                    <a:pt x="46" y="258"/>
                  </a:lnTo>
                  <a:lnTo>
                    <a:pt x="46" y="258"/>
                  </a:lnTo>
                  <a:lnTo>
                    <a:pt x="46" y="258"/>
                  </a:lnTo>
                  <a:lnTo>
                    <a:pt x="46" y="258"/>
                  </a:lnTo>
                  <a:lnTo>
                    <a:pt x="46" y="256"/>
                  </a:lnTo>
                  <a:lnTo>
                    <a:pt x="44" y="256"/>
                  </a:lnTo>
                  <a:lnTo>
                    <a:pt x="44" y="256"/>
                  </a:lnTo>
                  <a:lnTo>
                    <a:pt x="43" y="256"/>
                  </a:lnTo>
                  <a:lnTo>
                    <a:pt x="43" y="256"/>
                  </a:lnTo>
                  <a:lnTo>
                    <a:pt x="40" y="256"/>
                  </a:lnTo>
                  <a:lnTo>
                    <a:pt x="40" y="256"/>
                  </a:lnTo>
                  <a:lnTo>
                    <a:pt x="40" y="256"/>
                  </a:lnTo>
                  <a:lnTo>
                    <a:pt x="40" y="254"/>
                  </a:lnTo>
                  <a:lnTo>
                    <a:pt x="38" y="254"/>
                  </a:lnTo>
                  <a:lnTo>
                    <a:pt x="38" y="254"/>
                  </a:lnTo>
                  <a:lnTo>
                    <a:pt x="38" y="254"/>
                  </a:lnTo>
                  <a:lnTo>
                    <a:pt x="38" y="254"/>
                  </a:lnTo>
                  <a:lnTo>
                    <a:pt x="36" y="254"/>
                  </a:lnTo>
                  <a:lnTo>
                    <a:pt x="36" y="254"/>
                  </a:lnTo>
                  <a:lnTo>
                    <a:pt x="36" y="254"/>
                  </a:lnTo>
                  <a:lnTo>
                    <a:pt x="36" y="252"/>
                  </a:lnTo>
                  <a:lnTo>
                    <a:pt x="34" y="252"/>
                  </a:lnTo>
                  <a:lnTo>
                    <a:pt x="34" y="252"/>
                  </a:lnTo>
                  <a:lnTo>
                    <a:pt x="34" y="252"/>
                  </a:lnTo>
                  <a:lnTo>
                    <a:pt x="34" y="252"/>
                  </a:lnTo>
                  <a:lnTo>
                    <a:pt x="34" y="252"/>
                  </a:lnTo>
                  <a:lnTo>
                    <a:pt x="34" y="252"/>
                  </a:lnTo>
                  <a:lnTo>
                    <a:pt x="34" y="252"/>
                  </a:lnTo>
                  <a:lnTo>
                    <a:pt x="34" y="251"/>
                  </a:lnTo>
                  <a:lnTo>
                    <a:pt x="33" y="251"/>
                  </a:lnTo>
                  <a:lnTo>
                    <a:pt x="33" y="251"/>
                  </a:lnTo>
                  <a:lnTo>
                    <a:pt x="33" y="251"/>
                  </a:lnTo>
                  <a:lnTo>
                    <a:pt x="33" y="251"/>
                  </a:lnTo>
                  <a:lnTo>
                    <a:pt x="33" y="251"/>
                  </a:lnTo>
                  <a:lnTo>
                    <a:pt x="33" y="251"/>
                  </a:lnTo>
                  <a:lnTo>
                    <a:pt x="33" y="251"/>
                  </a:lnTo>
                  <a:lnTo>
                    <a:pt x="33" y="250"/>
                  </a:lnTo>
                  <a:lnTo>
                    <a:pt x="31" y="250"/>
                  </a:lnTo>
                  <a:lnTo>
                    <a:pt x="31" y="250"/>
                  </a:lnTo>
                  <a:lnTo>
                    <a:pt x="31" y="250"/>
                  </a:lnTo>
                  <a:lnTo>
                    <a:pt x="31" y="248"/>
                  </a:lnTo>
                  <a:lnTo>
                    <a:pt x="29" y="248"/>
                  </a:lnTo>
                  <a:lnTo>
                    <a:pt x="29" y="248"/>
                  </a:lnTo>
                  <a:lnTo>
                    <a:pt x="29" y="248"/>
                  </a:lnTo>
                  <a:lnTo>
                    <a:pt x="29" y="246"/>
                  </a:lnTo>
                  <a:lnTo>
                    <a:pt x="28" y="246"/>
                  </a:lnTo>
                  <a:lnTo>
                    <a:pt x="28" y="246"/>
                  </a:lnTo>
                  <a:lnTo>
                    <a:pt x="28" y="246"/>
                  </a:lnTo>
                  <a:lnTo>
                    <a:pt x="28" y="243"/>
                  </a:lnTo>
                  <a:lnTo>
                    <a:pt x="28" y="243"/>
                  </a:lnTo>
                  <a:lnTo>
                    <a:pt x="28" y="242"/>
                  </a:lnTo>
                  <a:lnTo>
                    <a:pt x="28" y="242"/>
                  </a:lnTo>
                  <a:lnTo>
                    <a:pt x="28" y="240"/>
                  </a:lnTo>
                  <a:lnTo>
                    <a:pt x="28" y="240"/>
                  </a:lnTo>
                  <a:lnTo>
                    <a:pt x="28" y="240"/>
                  </a:lnTo>
                  <a:lnTo>
                    <a:pt x="28" y="240"/>
                  </a:lnTo>
                  <a:lnTo>
                    <a:pt x="28" y="240"/>
                  </a:lnTo>
                  <a:lnTo>
                    <a:pt x="28" y="240"/>
                  </a:lnTo>
                  <a:lnTo>
                    <a:pt x="28" y="240"/>
                  </a:lnTo>
                  <a:lnTo>
                    <a:pt x="28" y="240"/>
                  </a:lnTo>
                  <a:lnTo>
                    <a:pt x="28" y="240"/>
                  </a:lnTo>
                  <a:lnTo>
                    <a:pt x="28" y="240"/>
                  </a:lnTo>
                  <a:lnTo>
                    <a:pt x="28" y="240"/>
                  </a:lnTo>
                  <a:lnTo>
                    <a:pt x="28" y="240"/>
                  </a:lnTo>
                  <a:lnTo>
                    <a:pt x="28" y="240"/>
                  </a:lnTo>
                  <a:lnTo>
                    <a:pt x="28" y="240"/>
                  </a:lnTo>
                  <a:lnTo>
                    <a:pt x="28" y="240"/>
                  </a:lnTo>
                  <a:lnTo>
                    <a:pt x="28" y="240"/>
                  </a:lnTo>
                  <a:lnTo>
                    <a:pt x="30" y="238"/>
                  </a:lnTo>
                  <a:lnTo>
                    <a:pt x="28" y="238"/>
                  </a:lnTo>
                  <a:lnTo>
                    <a:pt x="28" y="238"/>
                  </a:lnTo>
                  <a:lnTo>
                    <a:pt x="28" y="238"/>
                  </a:lnTo>
                  <a:lnTo>
                    <a:pt x="28" y="238"/>
                  </a:lnTo>
                  <a:lnTo>
                    <a:pt x="27" y="238"/>
                  </a:lnTo>
                  <a:lnTo>
                    <a:pt x="27" y="238"/>
                  </a:lnTo>
                  <a:lnTo>
                    <a:pt x="27" y="238"/>
                  </a:lnTo>
                  <a:lnTo>
                    <a:pt x="27" y="236"/>
                  </a:lnTo>
                  <a:lnTo>
                    <a:pt x="25" y="236"/>
                  </a:lnTo>
                  <a:lnTo>
                    <a:pt x="25" y="236"/>
                  </a:lnTo>
                  <a:lnTo>
                    <a:pt x="25" y="236"/>
                  </a:lnTo>
                  <a:lnTo>
                    <a:pt x="25" y="234"/>
                  </a:lnTo>
                  <a:lnTo>
                    <a:pt x="25" y="234"/>
                  </a:lnTo>
                  <a:lnTo>
                    <a:pt x="25" y="234"/>
                  </a:lnTo>
                  <a:lnTo>
                    <a:pt x="25" y="234"/>
                  </a:lnTo>
                  <a:lnTo>
                    <a:pt x="25" y="232"/>
                  </a:lnTo>
                  <a:lnTo>
                    <a:pt x="23" y="232"/>
                  </a:lnTo>
                  <a:lnTo>
                    <a:pt x="23" y="232"/>
                  </a:lnTo>
                  <a:lnTo>
                    <a:pt x="23" y="232"/>
                  </a:lnTo>
                  <a:lnTo>
                    <a:pt x="23" y="232"/>
                  </a:lnTo>
                  <a:lnTo>
                    <a:pt x="23" y="232"/>
                  </a:lnTo>
                  <a:lnTo>
                    <a:pt x="23" y="232"/>
                  </a:lnTo>
                  <a:lnTo>
                    <a:pt x="23" y="232"/>
                  </a:lnTo>
                  <a:lnTo>
                    <a:pt x="23" y="232"/>
                  </a:lnTo>
                  <a:lnTo>
                    <a:pt x="21" y="232"/>
                  </a:lnTo>
                  <a:lnTo>
                    <a:pt x="21" y="232"/>
                  </a:lnTo>
                  <a:lnTo>
                    <a:pt x="21" y="232"/>
                  </a:lnTo>
                  <a:lnTo>
                    <a:pt x="21" y="232"/>
                  </a:lnTo>
                  <a:lnTo>
                    <a:pt x="21" y="232"/>
                  </a:lnTo>
                  <a:lnTo>
                    <a:pt x="21" y="232"/>
                  </a:lnTo>
                  <a:lnTo>
                    <a:pt x="21" y="232"/>
                  </a:lnTo>
                  <a:lnTo>
                    <a:pt x="21" y="230"/>
                  </a:lnTo>
                  <a:lnTo>
                    <a:pt x="19" y="230"/>
                  </a:lnTo>
                  <a:lnTo>
                    <a:pt x="19" y="230"/>
                  </a:lnTo>
                  <a:lnTo>
                    <a:pt x="19" y="230"/>
                  </a:lnTo>
                  <a:lnTo>
                    <a:pt x="19" y="229"/>
                  </a:lnTo>
                  <a:lnTo>
                    <a:pt x="19" y="229"/>
                  </a:lnTo>
                  <a:lnTo>
                    <a:pt x="19" y="229"/>
                  </a:lnTo>
                  <a:lnTo>
                    <a:pt x="19" y="229"/>
                  </a:lnTo>
                  <a:lnTo>
                    <a:pt x="19" y="227"/>
                  </a:lnTo>
                  <a:lnTo>
                    <a:pt x="19" y="227"/>
                  </a:lnTo>
                  <a:lnTo>
                    <a:pt x="19" y="227"/>
                  </a:lnTo>
                  <a:lnTo>
                    <a:pt x="19" y="227"/>
                  </a:lnTo>
                  <a:lnTo>
                    <a:pt x="19" y="225"/>
                  </a:lnTo>
                  <a:lnTo>
                    <a:pt x="19" y="225"/>
                  </a:lnTo>
                  <a:lnTo>
                    <a:pt x="19" y="225"/>
                  </a:lnTo>
                  <a:lnTo>
                    <a:pt x="19" y="225"/>
                  </a:lnTo>
                  <a:lnTo>
                    <a:pt x="19" y="223"/>
                  </a:lnTo>
                  <a:lnTo>
                    <a:pt x="17" y="223"/>
                  </a:lnTo>
                  <a:lnTo>
                    <a:pt x="17" y="223"/>
                  </a:lnTo>
                  <a:lnTo>
                    <a:pt x="17" y="223"/>
                  </a:lnTo>
                  <a:lnTo>
                    <a:pt x="17" y="221"/>
                  </a:lnTo>
                  <a:lnTo>
                    <a:pt x="15" y="221"/>
                  </a:lnTo>
                  <a:lnTo>
                    <a:pt x="15" y="219"/>
                  </a:lnTo>
                  <a:lnTo>
                    <a:pt x="15" y="219"/>
                  </a:lnTo>
                  <a:lnTo>
                    <a:pt x="15" y="217"/>
                  </a:lnTo>
                  <a:lnTo>
                    <a:pt x="13" y="217"/>
                  </a:lnTo>
                  <a:lnTo>
                    <a:pt x="13" y="217"/>
                  </a:lnTo>
                  <a:lnTo>
                    <a:pt x="13" y="217"/>
                  </a:lnTo>
                  <a:lnTo>
                    <a:pt x="13" y="215"/>
                  </a:lnTo>
                  <a:lnTo>
                    <a:pt x="13" y="215"/>
                  </a:lnTo>
                  <a:lnTo>
                    <a:pt x="13" y="213"/>
                  </a:lnTo>
                  <a:lnTo>
                    <a:pt x="13" y="213"/>
                  </a:lnTo>
                  <a:lnTo>
                    <a:pt x="13" y="211"/>
                  </a:lnTo>
                  <a:lnTo>
                    <a:pt x="11" y="211"/>
                  </a:lnTo>
                  <a:lnTo>
                    <a:pt x="11" y="211"/>
                  </a:lnTo>
                  <a:lnTo>
                    <a:pt x="11" y="211"/>
                  </a:lnTo>
                  <a:lnTo>
                    <a:pt x="11" y="211"/>
                  </a:lnTo>
                  <a:lnTo>
                    <a:pt x="11" y="211"/>
                  </a:lnTo>
                  <a:lnTo>
                    <a:pt x="11" y="211"/>
                  </a:lnTo>
                  <a:lnTo>
                    <a:pt x="11" y="211"/>
                  </a:lnTo>
                  <a:lnTo>
                    <a:pt x="11" y="211"/>
                  </a:lnTo>
                  <a:lnTo>
                    <a:pt x="10" y="211"/>
                  </a:lnTo>
                  <a:lnTo>
                    <a:pt x="10" y="211"/>
                  </a:lnTo>
                  <a:lnTo>
                    <a:pt x="10" y="211"/>
                  </a:lnTo>
                  <a:lnTo>
                    <a:pt x="10" y="211"/>
                  </a:lnTo>
                  <a:lnTo>
                    <a:pt x="10" y="211"/>
                  </a:lnTo>
                  <a:lnTo>
                    <a:pt x="10" y="211"/>
                  </a:lnTo>
                  <a:lnTo>
                    <a:pt x="10" y="211"/>
                  </a:lnTo>
                  <a:lnTo>
                    <a:pt x="10" y="209"/>
                  </a:lnTo>
                  <a:lnTo>
                    <a:pt x="8" y="209"/>
                  </a:lnTo>
                  <a:lnTo>
                    <a:pt x="8" y="207"/>
                  </a:lnTo>
                  <a:lnTo>
                    <a:pt x="8" y="207"/>
                  </a:lnTo>
                  <a:lnTo>
                    <a:pt x="8" y="205"/>
                  </a:lnTo>
                  <a:lnTo>
                    <a:pt x="6" y="205"/>
                  </a:lnTo>
                  <a:lnTo>
                    <a:pt x="6" y="203"/>
                  </a:lnTo>
                  <a:lnTo>
                    <a:pt x="6" y="203"/>
                  </a:lnTo>
                  <a:lnTo>
                    <a:pt x="6" y="201"/>
                  </a:lnTo>
                  <a:lnTo>
                    <a:pt x="5" y="201"/>
                  </a:lnTo>
                  <a:lnTo>
                    <a:pt x="5" y="199"/>
                  </a:lnTo>
                  <a:lnTo>
                    <a:pt x="5" y="199"/>
                  </a:lnTo>
                  <a:lnTo>
                    <a:pt x="5" y="197"/>
                  </a:lnTo>
                  <a:lnTo>
                    <a:pt x="5" y="197"/>
                  </a:lnTo>
                  <a:lnTo>
                    <a:pt x="5" y="195"/>
                  </a:lnTo>
                  <a:lnTo>
                    <a:pt x="5" y="193"/>
                  </a:lnTo>
                  <a:lnTo>
                    <a:pt x="8" y="191"/>
                  </a:lnTo>
                  <a:lnTo>
                    <a:pt x="7" y="191"/>
                  </a:lnTo>
                  <a:lnTo>
                    <a:pt x="7" y="191"/>
                  </a:lnTo>
                  <a:lnTo>
                    <a:pt x="7" y="191"/>
                  </a:lnTo>
                  <a:lnTo>
                    <a:pt x="7" y="190"/>
                  </a:lnTo>
                  <a:lnTo>
                    <a:pt x="7" y="190"/>
                  </a:lnTo>
                  <a:lnTo>
                    <a:pt x="7" y="190"/>
                  </a:lnTo>
                  <a:lnTo>
                    <a:pt x="7" y="190"/>
                  </a:lnTo>
                  <a:lnTo>
                    <a:pt x="7" y="188"/>
                  </a:lnTo>
                  <a:lnTo>
                    <a:pt x="7" y="188"/>
                  </a:lnTo>
                  <a:lnTo>
                    <a:pt x="7" y="188"/>
                  </a:lnTo>
                  <a:lnTo>
                    <a:pt x="7" y="188"/>
                  </a:lnTo>
                  <a:lnTo>
                    <a:pt x="7" y="185"/>
                  </a:lnTo>
                  <a:lnTo>
                    <a:pt x="7" y="185"/>
                  </a:lnTo>
                  <a:lnTo>
                    <a:pt x="7" y="185"/>
                  </a:lnTo>
                  <a:lnTo>
                    <a:pt x="7" y="185"/>
                  </a:lnTo>
                  <a:lnTo>
                    <a:pt x="9" y="183"/>
                  </a:lnTo>
                  <a:lnTo>
                    <a:pt x="9" y="183"/>
                  </a:lnTo>
                  <a:lnTo>
                    <a:pt x="9" y="183"/>
                  </a:lnTo>
                  <a:lnTo>
                    <a:pt x="9" y="183"/>
                  </a:lnTo>
                  <a:lnTo>
                    <a:pt x="9" y="183"/>
                  </a:lnTo>
                  <a:lnTo>
                    <a:pt x="9" y="183"/>
                  </a:lnTo>
                  <a:lnTo>
                    <a:pt x="9" y="183"/>
                  </a:lnTo>
                  <a:lnTo>
                    <a:pt x="9" y="183"/>
                  </a:lnTo>
                  <a:lnTo>
                    <a:pt x="9" y="183"/>
                  </a:lnTo>
                  <a:lnTo>
                    <a:pt x="9" y="183"/>
                  </a:lnTo>
                  <a:lnTo>
                    <a:pt x="9" y="183"/>
                  </a:lnTo>
                  <a:lnTo>
                    <a:pt x="9" y="183"/>
                  </a:lnTo>
                  <a:lnTo>
                    <a:pt x="9" y="183"/>
                  </a:lnTo>
                  <a:lnTo>
                    <a:pt x="9" y="183"/>
                  </a:lnTo>
                  <a:lnTo>
                    <a:pt x="9" y="183"/>
                  </a:lnTo>
                  <a:lnTo>
                    <a:pt x="9" y="183"/>
                  </a:lnTo>
                  <a:lnTo>
                    <a:pt x="9" y="182"/>
                  </a:lnTo>
                  <a:lnTo>
                    <a:pt x="9" y="182"/>
                  </a:lnTo>
                  <a:lnTo>
                    <a:pt x="9" y="182"/>
                  </a:lnTo>
                  <a:lnTo>
                    <a:pt x="9" y="182"/>
                  </a:lnTo>
                  <a:lnTo>
                    <a:pt x="9" y="182"/>
                  </a:lnTo>
                  <a:lnTo>
                    <a:pt x="9" y="182"/>
                  </a:lnTo>
                  <a:lnTo>
                    <a:pt x="9" y="182"/>
                  </a:lnTo>
                  <a:lnTo>
                    <a:pt x="9" y="182"/>
                  </a:lnTo>
                  <a:lnTo>
                    <a:pt x="9" y="180"/>
                  </a:lnTo>
                  <a:lnTo>
                    <a:pt x="9" y="180"/>
                  </a:lnTo>
                  <a:lnTo>
                    <a:pt x="9" y="180"/>
                  </a:lnTo>
                  <a:lnTo>
                    <a:pt x="9" y="180"/>
                  </a:lnTo>
                  <a:lnTo>
                    <a:pt x="9" y="178"/>
                  </a:lnTo>
                  <a:lnTo>
                    <a:pt x="9" y="178"/>
                  </a:lnTo>
                  <a:lnTo>
                    <a:pt x="9" y="178"/>
                  </a:lnTo>
                  <a:lnTo>
                    <a:pt x="9" y="178"/>
                  </a:lnTo>
                  <a:lnTo>
                    <a:pt x="9" y="176"/>
                  </a:lnTo>
                  <a:lnTo>
                    <a:pt x="7" y="176"/>
                  </a:lnTo>
                  <a:lnTo>
                    <a:pt x="7" y="176"/>
                  </a:lnTo>
                  <a:lnTo>
                    <a:pt x="7" y="176"/>
                  </a:lnTo>
                  <a:lnTo>
                    <a:pt x="7" y="176"/>
                  </a:lnTo>
                  <a:lnTo>
                    <a:pt x="6" y="176"/>
                  </a:lnTo>
                  <a:lnTo>
                    <a:pt x="6" y="176"/>
                  </a:lnTo>
                  <a:lnTo>
                    <a:pt x="6" y="176"/>
                  </a:lnTo>
                  <a:lnTo>
                    <a:pt x="6" y="174"/>
                  </a:lnTo>
                  <a:lnTo>
                    <a:pt x="5" y="174"/>
                  </a:lnTo>
                  <a:lnTo>
                    <a:pt x="5" y="174"/>
                  </a:lnTo>
                  <a:lnTo>
                    <a:pt x="5" y="174"/>
                  </a:lnTo>
                  <a:lnTo>
                    <a:pt x="5" y="173"/>
                  </a:lnTo>
                  <a:lnTo>
                    <a:pt x="5" y="173"/>
                  </a:lnTo>
                  <a:lnTo>
                    <a:pt x="5" y="173"/>
                  </a:lnTo>
                  <a:lnTo>
                    <a:pt x="5" y="173"/>
                  </a:lnTo>
                  <a:lnTo>
                    <a:pt x="5" y="171"/>
                  </a:lnTo>
                  <a:lnTo>
                    <a:pt x="4" y="171"/>
                  </a:lnTo>
                  <a:lnTo>
                    <a:pt x="4" y="171"/>
                  </a:lnTo>
                  <a:lnTo>
                    <a:pt x="4" y="171"/>
                  </a:lnTo>
                  <a:lnTo>
                    <a:pt x="4" y="171"/>
                  </a:lnTo>
                  <a:lnTo>
                    <a:pt x="4" y="171"/>
                  </a:lnTo>
                  <a:lnTo>
                    <a:pt x="4" y="171"/>
                  </a:lnTo>
                  <a:lnTo>
                    <a:pt x="4" y="171"/>
                  </a:lnTo>
                  <a:lnTo>
                    <a:pt x="4" y="171"/>
                  </a:lnTo>
                  <a:lnTo>
                    <a:pt x="4" y="171"/>
                  </a:lnTo>
                  <a:lnTo>
                    <a:pt x="4" y="171"/>
                  </a:lnTo>
                  <a:lnTo>
                    <a:pt x="4" y="171"/>
                  </a:lnTo>
                  <a:lnTo>
                    <a:pt x="4" y="171"/>
                  </a:lnTo>
                  <a:lnTo>
                    <a:pt x="4" y="171"/>
                  </a:lnTo>
                  <a:lnTo>
                    <a:pt x="4" y="171"/>
                  </a:lnTo>
                  <a:lnTo>
                    <a:pt x="4" y="171"/>
                  </a:lnTo>
                  <a:lnTo>
                    <a:pt x="4" y="171"/>
                  </a:lnTo>
                  <a:lnTo>
                    <a:pt x="2" y="171"/>
                  </a:lnTo>
                  <a:lnTo>
                    <a:pt x="2" y="171"/>
                  </a:lnTo>
                  <a:lnTo>
                    <a:pt x="2" y="171"/>
                  </a:lnTo>
                  <a:lnTo>
                    <a:pt x="2" y="169"/>
                  </a:lnTo>
                  <a:lnTo>
                    <a:pt x="1" y="169"/>
                  </a:lnTo>
                  <a:lnTo>
                    <a:pt x="1" y="166"/>
                  </a:lnTo>
                  <a:lnTo>
                    <a:pt x="1" y="166"/>
                  </a:lnTo>
                  <a:lnTo>
                    <a:pt x="1" y="164"/>
                  </a:lnTo>
                  <a:lnTo>
                    <a:pt x="0" y="164"/>
                  </a:lnTo>
                  <a:lnTo>
                    <a:pt x="0" y="164"/>
                  </a:lnTo>
                  <a:lnTo>
                    <a:pt x="0" y="164"/>
                  </a:lnTo>
                  <a:lnTo>
                    <a:pt x="0" y="162"/>
                  </a:lnTo>
                  <a:lnTo>
                    <a:pt x="0" y="162"/>
                  </a:lnTo>
                  <a:lnTo>
                    <a:pt x="0" y="160"/>
                  </a:lnTo>
                  <a:lnTo>
                    <a:pt x="0" y="160"/>
                  </a:lnTo>
                  <a:lnTo>
                    <a:pt x="0" y="158"/>
                  </a:lnTo>
                  <a:lnTo>
                    <a:pt x="0" y="158"/>
                  </a:lnTo>
                  <a:lnTo>
                    <a:pt x="0" y="158"/>
                  </a:lnTo>
                  <a:lnTo>
                    <a:pt x="0" y="158"/>
                  </a:lnTo>
                  <a:lnTo>
                    <a:pt x="0" y="158"/>
                  </a:lnTo>
                  <a:lnTo>
                    <a:pt x="0" y="158"/>
                  </a:lnTo>
                  <a:lnTo>
                    <a:pt x="0" y="158"/>
                  </a:lnTo>
                  <a:lnTo>
                    <a:pt x="0" y="158"/>
                  </a:lnTo>
                  <a:lnTo>
                    <a:pt x="0" y="157"/>
                  </a:lnTo>
                  <a:lnTo>
                    <a:pt x="0" y="157"/>
                  </a:lnTo>
                  <a:lnTo>
                    <a:pt x="0" y="157"/>
                  </a:lnTo>
                  <a:lnTo>
                    <a:pt x="0" y="157"/>
                  </a:lnTo>
                  <a:lnTo>
                    <a:pt x="0" y="157"/>
                  </a:lnTo>
                  <a:lnTo>
                    <a:pt x="0" y="157"/>
                  </a:lnTo>
                  <a:lnTo>
                    <a:pt x="0" y="157"/>
                  </a:lnTo>
                  <a:lnTo>
                    <a:pt x="0" y="157"/>
                  </a:lnTo>
                  <a:lnTo>
                    <a:pt x="1" y="156"/>
                  </a:lnTo>
                  <a:lnTo>
                    <a:pt x="1" y="156"/>
                  </a:lnTo>
                  <a:lnTo>
                    <a:pt x="1" y="156"/>
                  </a:lnTo>
                  <a:lnTo>
                    <a:pt x="1" y="156"/>
                  </a:lnTo>
                  <a:lnTo>
                    <a:pt x="1" y="156"/>
                  </a:lnTo>
                  <a:lnTo>
                    <a:pt x="1" y="156"/>
                  </a:lnTo>
                  <a:lnTo>
                    <a:pt x="1" y="156"/>
                  </a:lnTo>
                  <a:lnTo>
                    <a:pt x="1" y="156"/>
                  </a:lnTo>
                  <a:lnTo>
                    <a:pt x="1" y="156"/>
                  </a:lnTo>
                  <a:lnTo>
                    <a:pt x="1" y="156"/>
                  </a:lnTo>
                  <a:lnTo>
                    <a:pt x="1" y="156"/>
                  </a:lnTo>
                  <a:lnTo>
                    <a:pt x="1" y="156"/>
                  </a:lnTo>
                  <a:lnTo>
                    <a:pt x="1" y="156"/>
                  </a:lnTo>
                  <a:lnTo>
                    <a:pt x="1" y="156"/>
                  </a:lnTo>
                  <a:lnTo>
                    <a:pt x="1" y="156"/>
                  </a:lnTo>
                  <a:lnTo>
                    <a:pt x="1" y="156"/>
                  </a:lnTo>
                  <a:lnTo>
                    <a:pt x="4" y="154"/>
                  </a:lnTo>
                  <a:lnTo>
                    <a:pt x="4" y="154"/>
                  </a:lnTo>
                  <a:lnTo>
                    <a:pt x="4" y="154"/>
                  </a:lnTo>
                  <a:lnTo>
                    <a:pt x="4" y="154"/>
                  </a:lnTo>
                  <a:lnTo>
                    <a:pt x="4" y="154"/>
                  </a:lnTo>
                  <a:lnTo>
                    <a:pt x="4" y="154"/>
                  </a:lnTo>
                  <a:lnTo>
                    <a:pt x="4" y="154"/>
                  </a:lnTo>
                  <a:lnTo>
                    <a:pt x="4" y="154"/>
                  </a:lnTo>
                  <a:lnTo>
                    <a:pt x="4" y="154"/>
                  </a:lnTo>
                  <a:lnTo>
                    <a:pt x="4" y="154"/>
                  </a:lnTo>
                  <a:lnTo>
                    <a:pt x="4" y="154"/>
                  </a:lnTo>
                  <a:lnTo>
                    <a:pt x="4" y="154"/>
                  </a:lnTo>
                  <a:lnTo>
                    <a:pt x="4" y="154"/>
                  </a:lnTo>
                  <a:lnTo>
                    <a:pt x="4" y="154"/>
                  </a:lnTo>
                  <a:lnTo>
                    <a:pt x="4" y="154"/>
                  </a:lnTo>
                  <a:lnTo>
                    <a:pt x="4" y="154"/>
                  </a:lnTo>
                  <a:lnTo>
                    <a:pt x="4" y="154"/>
                  </a:lnTo>
                  <a:lnTo>
                    <a:pt x="4" y="154"/>
                  </a:lnTo>
                  <a:lnTo>
                    <a:pt x="4" y="154"/>
                  </a:lnTo>
                  <a:lnTo>
                    <a:pt x="4" y="154"/>
                  </a:lnTo>
                  <a:lnTo>
                    <a:pt x="4" y="154"/>
                  </a:lnTo>
                  <a:lnTo>
                    <a:pt x="4" y="154"/>
                  </a:lnTo>
                  <a:lnTo>
                    <a:pt x="4" y="154"/>
                  </a:lnTo>
                  <a:lnTo>
                    <a:pt x="4" y="154"/>
                  </a:lnTo>
                  <a:lnTo>
                    <a:pt x="4" y="153"/>
                  </a:lnTo>
                  <a:lnTo>
                    <a:pt x="4" y="153"/>
                  </a:lnTo>
                  <a:lnTo>
                    <a:pt x="4" y="153"/>
                  </a:lnTo>
                  <a:lnTo>
                    <a:pt x="4" y="153"/>
                  </a:lnTo>
                  <a:lnTo>
                    <a:pt x="4" y="153"/>
                  </a:lnTo>
                  <a:lnTo>
                    <a:pt x="4" y="153"/>
                  </a:lnTo>
                  <a:lnTo>
                    <a:pt x="4" y="153"/>
                  </a:lnTo>
                  <a:lnTo>
                    <a:pt x="4" y="153"/>
                  </a:lnTo>
                  <a:lnTo>
                    <a:pt x="5" y="151"/>
                  </a:lnTo>
                  <a:lnTo>
                    <a:pt x="5" y="151"/>
                  </a:lnTo>
                  <a:lnTo>
                    <a:pt x="5" y="151"/>
                  </a:lnTo>
                  <a:lnTo>
                    <a:pt x="5" y="151"/>
                  </a:lnTo>
                  <a:lnTo>
                    <a:pt x="5" y="149"/>
                  </a:lnTo>
                  <a:lnTo>
                    <a:pt x="5" y="149"/>
                  </a:lnTo>
                  <a:lnTo>
                    <a:pt x="5" y="149"/>
                  </a:lnTo>
                  <a:lnTo>
                    <a:pt x="5" y="149"/>
                  </a:lnTo>
                  <a:lnTo>
                    <a:pt x="6" y="147"/>
                  </a:lnTo>
                  <a:lnTo>
                    <a:pt x="6" y="147"/>
                  </a:lnTo>
                  <a:lnTo>
                    <a:pt x="6" y="147"/>
                  </a:lnTo>
                  <a:lnTo>
                    <a:pt x="6" y="147"/>
                  </a:lnTo>
                  <a:lnTo>
                    <a:pt x="6" y="145"/>
                  </a:lnTo>
                  <a:lnTo>
                    <a:pt x="6" y="145"/>
                  </a:lnTo>
                  <a:lnTo>
                    <a:pt x="6" y="143"/>
                  </a:lnTo>
                  <a:lnTo>
                    <a:pt x="6" y="143"/>
                  </a:lnTo>
                  <a:lnTo>
                    <a:pt x="6" y="141"/>
                  </a:lnTo>
                  <a:lnTo>
                    <a:pt x="6" y="141"/>
                  </a:lnTo>
                  <a:lnTo>
                    <a:pt x="6" y="141"/>
                  </a:lnTo>
                  <a:lnTo>
                    <a:pt x="6" y="141"/>
                  </a:lnTo>
                  <a:lnTo>
                    <a:pt x="6" y="141"/>
                  </a:lnTo>
                  <a:lnTo>
                    <a:pt x="6" y="141"/>
                  </a:lnTo>
                  <a:lnTo>
                    <a:pt x="6" y="141"/>
                  </a:lnTo>
                  <a:lnTo>
                    <a:pt x="6" y="141"/>
                  </a:lnTo>
                  <a:lnTo>
                    <a:pt x="6" y="140"/>
                  </a:lnTo>
                  <a:lnTo>
                    <a:pt x="6" y="140"/>
                  </a:lnTo>
                  <a:lnTo>
                    <a:pt x="6" y="140"/>
                  </a:lnTo>
                  <a:lnTo>
                    <a:pt x="6" y="140"/>
                  </a:lnTo>
                  <a:lnTo>
                    <a:pt x="6" y="140"/>
                  </a:lnTo>
                  <a:lnTo>
                    <a:pt x="6" y="140"/>
                  </a:lnTo>
                  <a:lnTo>
                    <a:pt x="6" y="140"/>
                  </a:lnTo>
                  <a:lnTo>
                    <a:pt x="6" y="140"/>
                  </a:lnTo>
                  <a:lnTo>
                    <a:pt x="6" y="138"/>
                  </a:lnTo>
                  <a:lnTo>
                    <a:pt x="5" y="138"/>
                  </a:lnTo>
                  <a:lnTo>
                    <a:pt x="5" y="138"/>
                  </a:lnTo>
                  <a:lnTo>
                    <a:pt x="5" y="138"/>
                  </a:lnTo>
                  <a:lnTo>
                    <a:pt x="5" y="138"/>
                  </a:lnTo>
                  <a:lnTo>
                    <a:pt x="5" y="138"/>
                  </a:lnTo>
                  <a:lnTo>
                    <a:pt x="5" y="138"/>
                  </a:lnTo>
                  <a:lnTo>
                    <a:pt x="5" y="138"/>
                  </a:lnTo>
                  <a:lnTo>
                    <a:pt x="5" y="137"/>
                  </a:lnTo>
                  <a:lnTo>
                    <a:pt x="5" y="137"/>
                  </a:lnTo>
                  <a:lnTo>
                    <a:pt x="5" y="137"/>
                  </a:lnTo>
                  <a:lnTo>
                    <a:pt x="5" y="137"/>
                  </a:lnTo>
                  <a:lnTo>
                    <a:pt x="5" y="137"/>
                  </a:lnTo>
                  <a:lnTo>
                    <a:pt x="5" y="137"/>
                  </a:lnTo>
                  <a:lnTo>
                    <a:pt x="5" y="137"/>
                  </a:lnTo>
                  <a:lnTo>
                    <a:pt x="5" y="137"/>
                  </a:lnTo>
                  <a:lnTo>
                    <a:pt x="5" y="135"/>
                  </a:lnTo>
                  <a:lnTo>
                    <a:pt x="5" y="135"/>
                  </a:lnTo>
                  <a:lnTo>
                    <a:pt x="5" y="135"/>
                  </a:lnTo>
                  <a:lnTo>
                    <a:pt x="5" y="135"/>
                  </a:lnTo>
                  <a:lnTo>
                    <a:pt x="5" y="135"/>
                  </a:lnTo>
                  <a:lnTo>
                    <a:pt x="5" y="135"/>
                  </a:lnTo>
                  <a:lnTo>
                    <a:pt x="5" y="135"/>
                  </a:lnTo>
                  <a:lnTo>
                    <a:pt x="5" y="135"/>
                  </a:lnTo>
                  <a:lnTo>
                    <a:pt x="5" y="135"/>
                  </a:lnTo>
                  <a:lnTo>
                    <a:pt x="5" y="135"/>
                  </a:lnTo>
                  <a:lnTo>
                    <a:pt x="5" y="135"/>
                  </a:lnTo>
                  <a:lnTo>
                    <a:pt x="5" y="135"/>
                  </a:lnTo>
                  <a:lnTo>
                    <a:pt x="5" y="135"/>
                  </a:lnTo>
                  <a:lnTo>
                    <a:pt x="5" y="135"/>
                  </a:lnTo>
                  <a:lnTo>
                    <a:pt x="5" y="135"/>
                  </a:lnTo>
                  <a:lnTo>
                    <a:pt x="5" y="135"/>
                  </a:lnTo>
                  <a:lnTo>
                    <a:pt x="5" y="133"/>
                  </a:lnTo>
                  <a:lnTo>
                    <a:pt x="5" y="133"/>
                  </a:lnTo>
                  <a:lnTo>
                    <a:pt x="5" y="133"/>
                  </a:lnTo>
                  <a:lnTo>
                    <a:pt x="5" y="133"/>
                  </a:lnTo>
                  <a:lnTo>
                    <a:pt x="5" y="133"/>
                  </a:lnTo>
                  <a:lnTo>
                    <a:pt x="5" y="133"/>
                  </a:lnTo>
                  <a:lnTo>
                    <a:pt x="5" y="133"/>
                  </a:lnTo>
                  <a:lnTo>
                    <a:pt x="5" y="133"/>
                  </a:lnTo>
                  <a:lnTo>
                    <a:pt x="5" y="133"/>
                  </a:lnTo>
                  <a:lnTo>
                    <a:pt x="5" y="133"/>
                  </a:lnTo>
                  <a:lnTo>
                    <a:pt x="5" y="133"/>
                  </a:lnTo>
                  <a:lnTo>
                    <a:pt x="5" y="133"/>
                  </a:lnTo>
                  <a:lnTo>
                    <a:pt x="5" y="133"/>
                  </a:lnTo>
                  <a:lnTo>
                    <a:pt x="5" y="133"/>
                  </a:lnTo>
                  <a:lnTo>
                    <a:pt x="5" y="133"/>
                  </a:lnTo>
                  <a:lnTo>
                    <a:pt x="5" y="133"/>
                  </a:lnTo>
                  <a:lnTo>
                    <a:pt x="7" y="130"/>
                  </a:lnTo>
                  <a:lnTo>
                    <a:pt x="6" y="130"/>
                  </a:lnTo>
                  <a:lnTo>
                    <a:pt x="6" y="128"/>
                  </a:lnTo>
                  <a:lnTo>
                    <a:pt x="6" y="126"/>
                  </a:lnTo>
                  <a:lnTo>
                    <a:pt x="6" y="123"/>
                  </a:lnTo>
                  <a:lnTo>
                    <a:pt x="6" y="121"/>
                  </a:lnTo>
                  <a:lnTo>
                    <a:pt x="6" y="119"/>
                  </a:lnTo>
                  <a:lnTo>
                    <a:pt x="6" y="117"/>
                  </a:lnTo>
                  <a:lnTo>
                    <a:pt x="7" y="115"/>
                  </a:lnTo>
                  <a:lnTo>
                    <a:pt x="7" y="113"/>
                  </a:lnTo>
                  <a:lnTo>
                    <a:pt x="7" y="111"/>
                  </a:lnTo>
                  <a:lnTo>
                    <a:pt x="7" y="109"/>
                  </a:lnTo>
                  <a:lnTo>
                    <a:pt x="7" y="106"/>
                  </a:lnTo>
                  <a:lnTo>
                    <a:pt x="5" y="104"/>
                  </a:lnTo>
                  <a:lnTo>
                    <a:pt x="5" y="102"/>
                  </a:lnTo>
                  <a:lnTo>
                    <a:pt x="5" y="100"/>
                  </a:lnTo>
                  <a:lnTo>
                    <a:pt x="5" y="98"/>
                  </a:lnTo>
                  <a:lnTo>
                    <a:pt x="5" y="98"/>
                  </a:lnTo>
                  <a:lnTo>
                    <a:pt x="5" y="98"/>
                  </a:lnTo>
                  <a:lnTo>
                    <a:pt x="5" y="98"/>
                  </a:lnTo>
                  <a:lnTo>
                    <a:pt x="5" y="98"/>
                  </a:lnTo>
                  <a:lnTo>
                    <a:pt x="5" y="98"/>
                  </a:lnTo>
                  <a:lnTo>
                    <a:pt x="5" y="98"/>
                  </a:lnTo>
                  <a:lnTo>
                    <a:pt x="5" y="98"/>
                  </a:lnTo>
                  <a:lnTo>
                    <a:pt x="5" y="97"/>
                  </a:lnTo>
                  <a:lnTo>
                    <a:pt x="5" y="97"/>
                  </a:lnTo>
                  <a:lnTo>
                    <a:pt x="5" y="97"/>
                  </a:lnTo>
                  <a:lnTo>
                    <a:pt x="5" y="97"/>
                  </a:lnTo>
                  <a:lnTo>
                    <a:pt x="5" y="97"/>
                  </a:lnTo>
                  <a:lnTo>
                    <a:pt x="5" y="97"/>
                  </a:lnTo>
                  <a:lnTo>
                    <a:pt x="5" y="97"/>
                  </a:lnTo>
                  <a:lnTo>
                    <a:pt x="5" y="97"/>
                  </a:lnTo>
                  <a:lnTo>
                    <a:pt x="6" y="95"/>
                  </a:lnTo>
                  <a:lnTo>
                    <a:pt x="6" y="95"/>
                  </a:lnTo>
                  <a:lnTo>
                    <a:pt x="6" y="95"/>
                  </a:lnTo>
                  <a:lnTo>
                    <a:pt x="6" y="95"/>
                  </a:lnTo>
                  <a:lnTo>
                    <a:pt x="6" y="95"/>
                  </a:lnTo>
                  <a:lnTo>
                    <a:pt x="6" y="95"/>
                  </a:lnTo>
                  <a:lnTo>
                    <a:pt x="6" y="95"/>
                  </a:lnTo>
                  <a:lnTo>
                    <a:pt x="6" y="95"/>
                  </a:lnTo>
                  <a:lnTo>
                    <a:pt x="8" y="95"/>
                  </a:lnTo>
                  <a:lnTo>
                    <a:pt x="8" y="95"/>
                  </a:lnTo>
                  <a:lnTo>
                    <a:pt x="8" y="95"/>
                  </a:lnTo>
                  <a:lnTo>
                    <a:pt x="8" y="95"/>
                  </a:lnTo>
                  <a:lnTo>
                    <a:pt x="8" y="95"/>
                  </a:lnTo>
                  <a:lnTo>
                    <a:pt x="8" y="95"/>
                  </a:lnTo>
                  <a:lnTo>
                    <a:pt x="8" y="95"/>
                  </a:lnTo>
                  <a:lnTo>
                    <a:pt x="8" y="95"/>
                  </a:lnTo>
                  <a:lnTo>
                    <a:pt x="9" y="94"/>
                  </a:lnTo>
                  <a:lnTo>
                    <a:pt x="9" y="94"/>
                  </a:lnTo>
                  <a:lnTo>
                    <a:pt x="9" y="94"/>
                  </a:lnTo>
                  <a:lnTo>
                    <a:pt x="9" y="94"/>
                  </a:lnTo>
                  <a:lnTo>
                    <a:pt x="9" y="94"/>
                  </a:lnTo>
                  <a:lnTo>
                    <a:pt x="9" y="94"/>
                  </a:lnTo>
                  <a:lnTo>
                    <a:pt x="9" y="94"/>
                  </a:lnTo>
                  <a:lnTo>
                    <a:pt x="9" y="94"/>
                  </a:lnTo>
                  <a:lnTo>
                    <a:pt x="9" y="92"/>
                  </a:lnTo>
                  <a:lnTo>
                    <a:pt x="9" y="92"/>
                  </a:lnTo>
                  <a:lnTo>
                    <a:pt x="9" y="92"/>
                  </a:lnTo>
                  <a:lnTo>
                    <a:pt x="9" y="92"/>
                  </a:lnTo>
                  <a:lnTo>
                    <a:pt x="9" y="92"/>
                  </a:lnTo>
                  <a:lnTo>
                    <a:pt x="9" y="92"/>
                  </a:lnTo>
                  <a:lnTo>
                    <a:pt x="9" y="92"/>
                  </a:lnTo>
                  <a:lnTo>
                    <a:pt x="9" y="92"/>
                  </a:lnTo>
                  <a:lnTo>
                    <a:pt x="10" y="90"/>
                  </a:lnTo>
                  <a:lnTo>
                    <a:pt x="10" y="90"/>
                  </a:lnTo>
                  <a:lnTo>
                    <a:pt x="10" y="90"/>
                  </a:lnTo>
                  <a:lnTo>
                    <a:pt x="10" y="90"/>
                  </a:lnTo>
                  <a:lnTo>
                    <a:pt x="10" y="90"/>
                  </a:lnTo>
                  <a:lnTo>
                    <a:pt x="10" y="90"/>
                  </a:lnTo>
                  <a:lnTo>
                    <a:pt x="10" y="90"/>
                  </a:lnTo>
                  <a:lnTo>
                    <a:pt x="10" y="90"/>
                  </a:lnTo>
                  <a:lnTo>
                    <a:pt x="10" y="90"/>
                  </a:lnTo>
                  <a:lnTo>
                    <a:pt x="10" y="90"/>
                  </a:lnTo>
                  <a:lnTo>
                    <a:pt x="10" y="90"/>
                  </a:lnTo>
                  <a:lnTo>
                    <a:pt x="10" y="90"/>
                  </a:lnTo>
                  <a:lnTo>
                    <a:pt x="10" y="90"/>
                  </a:lnTo>
                  <a:lnTo>
                    <a:pt x="10" y="90"/>
                  </a:lnTo>
                  <a:lnTo>
                    <a:pt x="10" y="90"/>
                  </a:lnTo>
                  <a:lnTo>
                    <a:pt x="10" y="90"/>
                  </a:lnTo>
                  <a:lnTo>
                    <a:pt x="10" y="88"/>
                  </a:lnTo>
                  <a:lnTo>
                    <a:pt x="10" y="87"/>
                  </a:lnTo>
                  <a:lnTo>
                    <a:pt x="10" y="85"/>
                  </a:lnTo>
                  <a:lnTo>
                    <a:pt x="10" y="83"/>
                  </a:lnTo>
                  <a:lnTo>
                    <a:pt x="13" y="81"/>
                  </a:lnTo>
                  <a:lnTo>
                    <a:pt x="13" y="79"/>
                  </a:lnTo>
                  <a:lnTo>
                    <a:pt x="14" y="77"/>
                  </a:lnTo>
                  <a:lnTo>
                    <a:pt x="14" y="75"/>
                  </a:lnTo>
                  <a:lnTo>
                    <a:pt x="15" y="73"/>
                  </a:lnTo>
                  <a:lnTo>
                    <a:pt x="15" y="72"/>
                  </a:lnTo>
                  <a:lnTo>
                    <a:pt x="16" y="70"/>
                  </a:lnTo>
                  <a:lnTo>
                    <a:pt x="16" y="68"/>
                  </a:lnTo>
                  <a:lnTo>
                    <a:pt x="19" y="65"/>
                  </a:lnTo>
                  <a:lnTo>
                    <a:pt x="19" y="63"/>
                  </a:lnTo>
                  <a:lnTo>
                    <a:pt x="20" y="61"/>
                  </a:lnTo>
                  <a:lnTo>
                    <a:pt x="20" y="59"/>
                  </a:lnTo>
                  <a:lnTo>
                    <a:pt x="23" y="57"/>
                  </a:lnTo>
                  <a:lnTo>
                    <a:pt x="23" y="57"/>
                  </a:lnTo>
                  <a:lnTo>
                    <a:pt x="23" y="57"/>
                  </a:lnTo>
                  <a:lnTo>
                    <a:pt x="23" y="57"/>
                  </a:lnTo>
                  <a:lnTo>
                    <a:pt x="23" y="55"/>
                  </a:lnTo>
                  <a:lnTo>
                    <a:pt x="23" y="55"/>
                  </a:lnTo>
                  <a:lnTo>
                    <a:pt x="23" y="55"/>
                  </a:lnTo>
                  <a:lnTo>
                    <a:pt x="23" y="55"/>
                  </a:lnTo>
                  <a:lnTo>
                    <a:pt x="24" y="53"/>
                  </a:lnTo>
                  <a:lnTo>
                    <a:pt x="24" y="53"/>
                  </a:lnTo>
                  <a:lnTo>
                    <a:pt x="24" y="53"/>
                  </a:lnTo>
                  <a:lnTo>
                    <a:pt x="24" y="53"/>
                  </a:lnTo>
                  <a:lnTo>
                    <a:pt x="24" y="51"/>
                  </a:lnTo>
                  <a:lnTo>
                    <a:pt x="24" y="51"/>
                  </a:lnTo>
                  <a:lnTo>
                    <a:pt x="24" y="49"/>
                  </a:lnTo>
                  <a:lnTo>
                    <a:pt x="24" y="49"/>
                  </a:lnTo>
                  <a:lnTo>
                    <a:pt x="25" y="47"/>
                  </a:lnTo>
                  <a:lnTo>
                    <a:pt x="24" y="47"/>
                  </a:lnTo>
                  <a:lnTo>
                    <a:pt x="24" y="47"/>
                  </a:lnTo>
                  <a:lnTo>
                    <a:pt x="24" y="47"/>
                  </a:lnTo>
                  <a:lnTo>
                    <a:pt x="24" y="47"/>
                  </a:lnTo>
                  <a:lnTo>
                    <a:pt x="24" y="47"/>
                  </a:lnTo>
                  <a:lnTo>
                    <a:pt x="24" y="47"/>
                  </a:lnTo>
                  <a:lnTo>
                    <a:pt x="24" y="47"/>
                  </a:lnTo>
                  <a:lnTo>
                    <a:pt x="24" y="45"/>
                  </a:lnTo>
                  <a:lnTo>
                    <a:pt x="24" y="45"/>
                  </a:lnTo>
                  <a:lnTo>
                    <a:pt x="24" y="45"/>
                  </a:lnTo>
                  <a:lnTo>
                    <a:pt x="24" y="45"/>
                  </a:lnTo>
                  <a:lnTo>
                    <a:pt x="24" y="43"/>
                  </a:lnTo>
                  <a:lnTo>
                    <a:pt x="24" y="43"/>
                  </a:lnTo>
                  <a:lnTo>
                    <a:pt x="24" y="43"/>
                  </a:lnTo>
                  <a:lnTo>
                    <a:pt x="24" y="43"/>
                  </a:lnTo>
                  <a:lnTo>
                    <a:pt x="24" y="41"/>
                  </a:lnTo>
                  <a:lnTo>
                    <a:pt x="24" y="41"/>
                  </a:lnTo>
                  <a:lnTo>
                    <a:pt x="24" y="41"/>
                  </a:lnTo>
                  <a:lnTo>
                    <a:pt x="24" y="41"/>
                  </a:lnTo>
                  <a:lnTo>
                    <a:pt x="24" y="41"/>
                  </a:lnTo>
                  <a:lnTo>
                    <a:pt x="24" y="41"/>
                  </a:lnTo>
                  <a:lnTo>
                    <a:pt x="24" y="41"/>
                  </a:lnTo>
                  <a:lnTo>
                    <a:pt x="24" y="41"/>
                  </a:lnTo>
                  <a:lnTo>
                    <a:pt x="24" y="41"/>
                  </a:lnTo>
                  <a:lnTo>
                    <a:pt x="24" y="41"/>
                  </a:lnTo>
                  <a:lnTo>
                    <a:pt x="24" y="41"/>
                  </a:lnTo>
                  <a:lnTo>
                    <a:pt x="24" y="41"/>
                  </a:lnTo>
                  <a:lnTo>
                    <a:pt x="24" y="41"/>
                  </a:lnTo>
                  <a:lnTo>
                    <a:pt x="24" y="41"/>
                  </a:lnTo>
                  <a:lnTo>
                    <a:pt x="24" y="41"/>
                  </a:lnTo>
                  <a:lnTo>
                    <a:pt x="24" y="41"/>
                  </a:lnTo>
                  <a:lnTo>
                    <a:pt x="25" y="40"/>
                  </a:lnTo>
                  <a:lnTo>
                    <a:pt x="23" y="40"/>
                  </a:lnTo>
                  <a:lnTo>
                    <a:pt x="23" y="40"/>
                  </a:lnTo>
                  <a:lnTo>
                    <a:pt x="23" y="40"/>
                  </a:lnTo>
                  <a:lnTo>
                    <a:pt x="23" y="40"/>
                  </a:lnTo>
                  <a:lnTo>
                    <a:pt x="23" y="40"/>
                  </a:lnTo>
                  <a:lnTo>
                    <a:pt x="23" y="40"/>
                  </a:lnTo>
                  <a:lnTo>
                    <a:pt x="23" y="40"/>
                  </a:lnTo>
                  <a:lnTo>
                    <a:pt x="23" y="40"/>
                  </a:lnTo>
                  <a:lnTo>
                    <a:pt x="23" y="40"/>
                  </a:lnTo>
                  <a:lnTo>
                    <a:pt x="23" y="40"/>
                  </a:lnTo>
                  <a:lnTo>
                    <a:pt x="23" y="40"/>
                  </a:lnTo>
                  <a:lnTo>
                    <a:pt x="23" y="40"/>
                  </a:lnTo>
                  <a:lnTo>
                    <a:pt x="23" y="40"/>
                  </a:lnTo>
                  <a:lnTo>
                    <a:pt x="23" y="40"/>
                  </a:lnTo>
                  <a:lnTo>
                    <a:pt x="23" y="40"/>
                  </a:lnTo>
                  <a:lnTo>
                    <a:pt x="23" y="40"/>
                  </a:lnTo>
                  <a:lnTo>
                    <a:pt x="23" y="40"/>
                  </a:lnTo>
                  <a:lnTo>
                    <a:pt x="23" y="40"/>
                  </a:lnTo>
                </a:path>
              </a:pathLst>
            </a:custGeom>
            <a:solidFill>
              <a:schemeClr val="bg2"/>
            </a:solidFill>
            <a:ln w="6350" cap="flat" cmpd="sng">
              <a:solidFill>
                <a:srgbClr val="024735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" name="广东">
              <a:hlinkClick r:id="" action="ppaction://macro?name=Slide1.广东_click" highlightClick="1"/>
              <a:hlinkHover r:id="" action="ppaction://noaction" highlightClick="1"/>
            </p:cNvPr>
            <p:cNvSpPr>
              <a:spLocks noChangeAspect="1"/>
            </p:cNvSpPr>
            <p:nvPr/>
          </p:nvSpPr>
          <p:spPr bwMode="auto">
            <a:xfrm rot="180000">
              <a:off x="4098723" y="5109472"/>
              <a:ext cx="728258" cy="636831"/>
            </a:xfrm>
            <a:custGeom>
              <a:avLst/>
              <a:gdLst>
                <a:gd name="T0" fmla="*/ 161 w 548"/>
                <a:gd name="T1" fmla="*/ 65 h 455"/>
                <a:gd name="T2" fmla="*/ 168 w 548"/>
                <a:gd name="T3" fmla="*/ 36 h 455"/>
                <a:gd name="T4" fmla="*/ 219 w 548"/>
                <a:gd name="T5" fmla="*/ 52 h 455"/>
                <a:gd name="T6" fmla="*/ 216 w 548"/>
                <a:gd name="T7" fmla="*/ 28 h 455"/>
                <a:gd name="T8" fmla="*/ 238 w 548"/>
                <a:gd name="T9" fmla="*/ 2 h 455"/>
                <a:gd name="T10" fmla="*/ 294 w 548"/>
                <a:gd name="T11" fmla="*/ 0 h 455"/>
                <a:gd name="T12" fmla="*/ 344 w 548"/>
                <a:gd name="T13" fmla="*/ 4 h 455"/>
                <a:gd name="T14" fmla="*/ 340 w 548"/>
                <a:gd name="T15" fmla="*/ 32 h 455"/>
                <a:gd name="T16" fmla="*/ 322 w 548"/>
                <a:gd name="T17" fmla="*/ 67 h 455"/>
                <a:gd name="T18" fmla="*/ 406 w 548"/>
                <a:gd name="T19" fmla="*/ 45 h 455"/>
                <a:gd name="T20" fmla="*/ 440 w 548"/>
                <a:gd name="T21" fmla="*/ 52 h 455"/>
                <a:gd name="T22" fmla="*/ 435 w 548"/>
                <a:gd name="T23" fmla="*/ 26 h 455"/>
                <a:gd name="T24" fmla="*/ 492 w 548"/>
                <a:gd name="T25" fmla="*/ 43 h 455"/>
                <a:gd name="T26" fmla="*/ 525 w 548"/>
                <a:gd name="T27" fmla="*/ 67 h 455"/>
                <a:gd name="T28" fmla="*/ 532 w 548"/>
                <a:gd name="T29" fmla="*/ 127 h 455"/>
                <a:gd name="T30" fmla="*/ 507 w 548"/>
                <a:gd name="T31" fmla="*/ 154 h 455"/>
                <a:gd name="T32" fmla="*/ 460 w 548"/>
                <a:gd name="T33" fmla="*/ 195 h 455"/>
                <a:gd name="T34" fmla="*/ 436 w 548"/>
                <a:gd name="T35" fmla="*/ 203 h 455"/>
                <a:gd name="T36" fmla="*/ 426 w 548"/>
                <a:gd name="T37" fmla="*/ 207 h 455"/>
                <a:gd name="T38" fmla="*/ 386 w 548"/>
                <a:gd name="T39" fmla="*/ 221 h 455"/>
                <a:gd name="T40" fmla="*/ 358 w 548"/>
                <a:gd name="T41" fmla="*/ 224 h 455"/>
                <a:gd name="T42" fmla="*/ 283 w 548"/>
                <a:gd name="T43" fmla="*/ 214 h 455"/>
                <a:gd name="T44" fmla="*/ 293 w 548"/>
                <a:gd name="T45" fmla="*/ 267 h 455"/>
                <a:gd name="T46" fmla="*/ 246 w 548"/>
                <a:gd name="T47" fmla="*/ 302 h 455"/>
                <a:gd name="T48" fmla="*/ 198 w 548"/>
                <a:gd name="T49" fmla="*/ 316 h 455"/>
                <a:gd name="T50" fmla="*/ 142 w 548"/>
                <a:gd name="T51" fmla="*/ 338 h 455"/>
                <a:gd name="T52" fmla="*/ 54 w 548"/>
                <a:gd name="T53" fmla="*/ 380 h 455"/>
                <a:gd name="T54" fmla="*/ 67 w 548"/>
                <a:gd name="T55" fmla="*/ 438 h 455"/>
                <a:gd name="T56" fmla="*/ 26 w 548"/>
                <a:gd name="T57" fmla="*/ 453 h 455"/>
                <a:gd name="T58" fmla="*/ 5 w 548"/>
                <a:gd name="T59" fmla="*/ 372 h 455"/>
                <a:gd name="T60" fmla="*/ 24 w 548"/>
                <a:gd name="T61" fmla="*/ 325 h 455"/>
                <a:gd name="T62" fmla="*/ 46 w 548"/>
                <a:gd name="T63" fmla="*/ 303 h 455"/>
                <a:gd name="T64" fmla="*/ 74 w 548"/>
                <a:gd name="T65" fmla="*/ 265 h 455"/>
                <a:gd name="T66" fmla="*/ 115 w 548"/>
                <a:gd name="T67" fmla="*/ 187 h 455"/>
                <a:gd name="T68" fmla="*/ 146 w 548"/>
                <a:gd name="T69" fmla="*/ 128 h 455"/>
                <a:gd name="T70" fmla="*/ 146 w 548"/>
                <a:gd name="T71" fmla="*/ 77 h 4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548" h="455">
                  <a:moveTo>
                    <a:pt x="146" y="77"/>
                  </a:moveTo>
                  <a:lnTo>
                    <a:pt x="161" y="65"/>
                  </a:lnTo>
                  <a:lnTo>
                    <a:pt x="161" y="43"/>
                  </a:lnTo>
                  <a:lnTo>
                    <a:pt x="168" y="36"/>
                  </a:lnTo>
                  <a:lnTo>
                    <a:pt x="187" y="38"/>
                  </a:lnTo>
                  <a:lnTo>
                    <a:pt x="219" y="52"/>
                  </a:lnTo>
                  <a:lnTo>
                    <a:pt x="224" y="41"/>
                  </a:lnTo>
                  <a:lnTo>
                    <a:pt x="216" y="28"/>
                  </a:lnTo>
                  <a:lnTo>
                    <a:pt x="219" y="19"/>
                  </a:lnTo>
                  <a:lnTo>
                    <a:pt x="238" y="2"/>
                  </a:lnTo>
                  <a:lnTo>
                    <a:pt x="274" y="12"/>
                  </a:lnTo>
                  <a:lnTo>
                    <a:pt x="294" y="0"/>
                  </a:lnTo>
                  <a:lnTo>
                    <a:pt x="309" y="14"/>
                  </a:lnTo>
                  <a:lnTo>
                    <a:pt x="344" y="4"/>
                  </a:lnTo>
                  <a:lnTo>
                    <a:pt x="350" y="18"/>
                  </a:lnTo>
                  <a:lnTo>
                    <a:pt x="340" y="32"/>
                  </a:lnTo>
                  <a:lnTo>
                    <a:pt x="322" y="60"/>
                  </a:lnTo>
                  <a:lnTo>
                    <a:pt x="322" y="67"/>
                  </a:lnTo>
                  <a:lnTo>
                    <a:pt x="332" y="74"/>
                  </a:lnTo>
                  <a:lnTo>
                    <a:pt x="406" y="45"/>
                  </a:lnTo>
                  <a:lnTo>
                    <a:pt x="433" y="60"/>
                  </a:lnTo>
                  <a:lnTo>
                    <a:pt x="440" y="52"/>
                  </a:lnTo>
                  <a:lnTo>
                    <a:pt x="433" y="36"/>
                  </a:lnTo>
                  <a:lnTo>
                    <a:pt x="435" y="26"/>
                  </a:lnTo>
                  <a:lnTo>
                    <a:pt x="483" y="36"/>
                  </a:lnTo>
                  <a:lnTo>
                    <a:pt x="492" y="43"/>
                  </a:lnTo>
                  <a:lnTo>
                    <a:pt x="506" y="41"/>
                  </a:lnTo>
                  <a:lnTo>
                    <a:pt x="525" y="67"/>
                  </a:lnTo>
                  <a:lnTo>
                    <a:pt x="547" y="115"/>
                  </a:lnTo>
                  <a:lnTo>
                    <a:pt x="532" y="127"/>
                  </a:lnTo>
                  <a:lnTo>
                    <a:pt x="520" y="150"/>
                  </a:lnTo>
                  <a:lnTo>
                    <a:pt x="507" y="154"/>
                  </a:lnTo>
                  <a:lnTo>
                    <a:pt x="497" y="177"/>
                  </a:lnTo>
                  <a:lnTo>
                    <a:pt x="460" y="195"/>
                  </a:lnTo>
                  <a:lnTo>
                    <a:pt x="446" y="187"/>
                  </a:lnTo>
                  <a:lnTo>
                    <a:pt x="436" y="203"/>
                  </a:lnTo>
                  <a:lnTo>
                    <a:pt x="436" y="207"/>
                  </a:lnTo>
                  <a:lnTo>
                    <a:pt x="426" y="207"/>
                  </a:lnTo>
                  <a:lnTo>
                    <a:pt x="405" y="207"/>
                  </a:lnTo>
                  <a:lnTo>
                    <a:pt x="386" y="221"/>
                  </a:lnTo>
                  <a:lnTo>
                    <a:pt x="373" y="213"/>
                  </a:lnTo>
                  <a:lnTo>
                    <a:pt x="358" y="224"/>
                  </a:lnTo>
                  <a:lnTo>
                    <a:pt x="317" y="241"/>
                  </a:lnTo>
                  <a:lnTo>
                    <a:pt x="283" y="214"/>
                  </a:lnTo>
                  <a:lnTo>
                    <a:pt x="280" y="236"/>
                  </a:lnTo>
                  <a:lnTo>
                    <a:pt x="293" y="267"/>
                  </a:lnTo>
                  <a:lnTo>
                    <a:pt x="262" y="279"/>
                  </a:lnTo>
                  <a:lnTo>
                    <a:pt x="246" y="302"/>
                  </a:lnTo>
                  <a:lnTo>
                    <a:pt x="214" y="309"/>
                  </a:lnTo>
                  <a:lnTo>
                    <a:pt x="198" y="316"/>
                  </a:lnTo>
                  <a:lnTo>
                    <a:pt x="165" y="316"/>
                  </a:lnTo>
                  <a:lnTo>
                    <a:pt x="142" y="338"/>
                  </a:lnTo>
                  <a:lnTo>
                    <a:pt x="83" y="359"/>
                  </a:lnTo>
                  <a:lnTo>
                    <a:pt x="54" y="380"/>
                  </a:lnTo>
                  <a:lnTo>
                    <a:pt x="40" y="394"/>
                  </a:lnTo>
                  <a:lnTo>
                    <a:pt x="67" y="438"/>
                  </a:lnTo>
                  <a:lnTo>
                    <a:pt x="48" y="454"/>
                  </a:lnTo>
                  <a:lnTo>
                    <a:pt x="26" y="453"/>
                  </a:lnTo>
                  <a:lnTo>
                    <a:pt x="0" y="406"/>
                  </a:lnTo>
                  <a:lnTo>
                    <a:pt x="5" y="372"/>
                  </a:lnTo>
                  <a:lnTo>
                    <a:pt x="5" y="356"/>
                  </a:lnTo>
                  <a:lnTo>
                    <a:pt x="24" y="325"/>
                  </a:lnTo>
                  <a:lnTo>
                    <a:pt x="48" y="319"/>
                  </a:lnTo>
                  <a:lnTo>
                    <a:pt x="46" y="303"/>
                  </a:lnTo>
                  <a:lnTo>
                    <a:pt x="71" y="293"/>
                  </a:lnTo>
                  <a:lnTo>
                    <a:pt x="74" y="265"/>
                  </a:lnTo>
                  <a:lnTo>
                    <a:pt x="117" y="231"/>
                  </a:lnTo>
                  <a:lnTo>
                    <a:pt x="115" y="187"/>
                  </a:lnTo>
                  <a:lnTo>
                    <a:pt x="147" y="144"/>
                  </a:lnTo>
                  <a:lnTo>
                    <a:pt x="146" y="128"/>
                  </a:lnTo>
                  <a:lnTo>
                    <a:pt x="157" y="112"/>
                  </a:lnTo>
                  <a:lnTo>
                    <a:pt x="146" y="77"/>
                  </a:lnTo>
                  <a:lnTo>
                    <a:pt x="146" y="77"/>
                  </a:lnTo>
                </a:path>
              </a:pathLst>
            </a:custGeom>
            <a:solidFill>
              <a:schemeClr val="bg2"/>
            </a:solidFill>
            <a:ln w="6350" cap="flat" cmpd="sng">
              <a:solidFill>
                <a:srgbClr val="024735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" name="广西">
              <a:hlinkClick r:id="" action="ppaction://macro?name=Slide1.广西_click" highlightClick="1"/>
              <a:hlinkHover r:id="" action="ppaction://noaction" highlightClick="1"/>
            </p:cNvPr>
            <p:cNvSpPr>
              <a:spLocks noChangeAspect="1"/>
            </p:cNvSpPr>
            <p:nvPr/>
          </p:nvSpPr>
          <p:spPr bwMode="auto">
            <a:xfrm rot="180000">
              <a:off x="3561435" y="5021511"/>
              <a:ext cx="748831" cy="562726"/>
            </a:xfrm>
            <a:custGeom>
              <a:avLst/>
              <a:gdLst>
                <a:gd name="T0" fmla="*/ 26 w 568"/>
                <a:gd name="T1" fmla="*/ 159 h 410"/>
                <a:gd name="T2" fmla="*/ 63 w 568"/>
                <a:gd name="T3" fmla="*/ 141 h 410"/>
                <a:gd name="T4" fmla="*/ 122 w 568"/>
                <a:gd name="T5" fmla="*/ 157 h 410"/>
                <a:gd name="T6" fmla="*/ 134 w 568"/>
                <a:gd name="T7" fmla="*/ 131 h 410"/>
                <a:gd name="T8" fmla="*/ 216 w 568"/>
                <a:gd name="T9" fmla="*/ 99 h 410"/>
                <a:gd name="T10" fmla="*/ 283 w 568"/>
                <a:gd name="T11" fmla="*/ 81 h 410"/>
                <a:gd name="T12" fmla="*/ 311 w 568"/>
                <a:gd name="T13" fmla="*/ 88 h 410"/>
                <a:gd name="T14" fmla="*/ 334 w 568"/>
                <a:gd name="T15" fmla="*/ 71 h 410"/>
                <a:gd name="T16" fmla="*/ 342 w 568"/>
                <a:gd name="T17" fmla="*/ 55 h 410"/>
                <a:gd name="T18" fmla="*/ 370 w 568"/>
                <a:gd name="T19" fmla="*/ 35 h 410"/>
                <a:gd name="T20" fmla="*/ 407 w 568"/>
                <a:gd name="T21" fmla="*/ 15 h 410"/>
                <a:gd name="T22" fmla="*/ 423 w 568"/>
                <a:gd name="T23" fmla="*/ 33 h 410"/>
                <a:gd name="T24" fmla="*/ 458 w 568"/>
                <a:gd name="T25" fmla="*/ 7 h 410"/>
                <a:gd name="T26" fmla="*/ 495 w 568"/>
                <a:gd name="T27" fmla="*/ 7 h 410"/>
                <a:gd name="T28" fmla="*/ 514 w 568"/>
                <a:gd name="T29" fmla="*/ 37 h 410"/>
                <a:gd name="T30" fmla="*/ 492 w 568"/>
                <a:gd name="T31" fmla="*/ 90 h 410"/>
                <a:gd name="T32" fmla="*/ 492 w 568"/>
                <a:gd name="T33" fmla="*/ 114 h 410"/>
                <a:gd name="T34" fmla="*/ 529 w 568"/>
                <a:gd name="T35" fmla="*/ 133 h 410"/>
                <a:gd name="T36" fmla="*/ 556 w 568"/>
                <a:gd name="T37" fmla="*/ 124 h 410"/>
                <a:gd name="T38" fmla="*/ 556 w 568"/>
                <a:gd name="T39" fmla="*/ 175 h 410"/>
                <a:gd name="T40" fmla="*/ 525 w 568"/>
                <a:gd name="T41" fmla="*/ 234 h 410"/>
                <a:gd name="T42" fmla="*/ 484 w 568"/>
                <a:gd name="T43" fmla="*/ 312 h 410"/>
                <a:gd name="T44" fmla="*/ 456 w 568"/>
                <a:gd name="T45" fmla="*/ 350 h 410"/>
                <a:gd name="T46" fmla="*/ 434 w 568"/>
                <a:gd name="T47" fmla="*/ 372 h 410"/>
                <a:gd name="T48" fmla="*/ 368 w 568"/>
                <a:gd name="T49" fmla="*/ 409 h 410"/>
                <a:gd name="T50" fmla="*/ 317 w 568"/>
                <a:gd name="T51" fmla="*/ 380 h 410"/>
                <a:gd name="T52" fmla="*/ 264 w 568"/>
                <a:gd name="T53" fmla="*/ 408 h 410"/>
                <a:gd name="T54" fmla="*/ 178 w 568"/>
                <a:gd name="T55" fmla="*/ 376 h 410"/>
                <a:gd name="T56" fmla="*/ 182 w 568"/>
                <a:gd name="T57" fmla="*/ 317 h 410"/>
                <a:gd name="T58" fmla="*/ 142 w 568"/>
                <a:gd name="T59" fmla="*/ 304 h 410"/>
                <a:gd name="T60" fmla="*/ 114 w 568"/>
                <a:gd name="T61" fmla="*/ 304 h 410"/>
                <a:gd name="T62" fmla="*/ 98 w 568"/>
                <a:gd name="T63" fmla="*/ 261 h 410"/>
                <a:gd name="T64" fmla="*/ 124 w 568"/>
                <a:gd name="T65" fmla="*/ 254 h 410"/>
                <a:gd name="T66" fmla="*/ 122 w 568"/>
                <a:gd name="T67" fmla="*/ 218 h 410"/>
                <a:gd name="T68" fmla="*/ 48 w 568"/>
                <a:gd name="T69" fmla="*/ 188 h 410"/>
                <a:gd name="T70" fmla="*/ 13 w 568"/>
                <a:gd name="T71" fmla="*/ 188 h 410"/>
                <a:gd name="T72" fmla="*/ 2 w 568"/>
                <a:gd name="T73" fmla="*/ 157 h 4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568" h="410">
                  <a:moveTo>
                    <a:pt x="2" y="157"/>
                  </a:moveTo>
                  <a:lnTo>
                    <a:pt x="26" y="159"/>
                  </a:lnTo>
                  <a:lnTo>
                    <a:pt x="52" y="135"/>
                  </a:lnTo>
                  <a:lnTo>
                    <a:pt x="63" y="141"/>
                  </a:lnTo>
                  <a:lnTo>
                    <a:pt x="114" y="162"/>
                  </a:lnTo>
                  <a:lnTo>
                    <a:pt x="122" y="157"/>
                  </a:lnTo>
                  <a:lnTo>
                    <a:pt x="124" y="140"/>
                  </a:lnTo>
                  <a:lnTo>
                    <a:pt x="134" y="131"/>
                  </a:lnTo>
                  <a:lnTo>
                    <a:pt x="204" y="85"/>
                  </a:lnTo>
                  <a:lnTo>
                    <a:pt x="216" y="99"/>
                  </a:lnTo>
                  <a:lnTo>
                    <a:pt x="259" y="112"/>
                  </a:lnTo>
                  <a:lnTo>
                    <a:pt x="283" y="81"/>
                  </a:lnTo>
                  <a:lnTo>
                    <a:pt x="294" y="88"/>
                  </a:lnTo>
                  <a:lnTo>
                    <a:pt x="311" y="88"/>
                  </a:lnTo>
                  <a:lnTo>
                    <a:pt x="311" y="79"/>
                  </a:lnTo>
                  <a:lnTo>
                    <a:pt x="334" y="71"/>
                  </a:lnTo>
                  <a:lnTo>
                    <a:pt x="334" y="65"/>
                  </a:lnTo>
                  <a:lnTo>
                    <a:pt x="342" y="55"/>
                  </a:lnTo>
                  <a:lnTo>
                    <a:pt x="347" y="56"/>
                  </a:lnTo>
                  <a:lnTo>
                    <a:pt x="370" y="35"/>
                  </a:lnTo>
                  <a:lnTo>
                    <a:pt x="389" y="39"/>
                  </a:lnTo>
                  <a:lnTo>
                    <a:pt x="407" y="15"/>
                  </a:lnTo>
                  <a:lnTo>
                    <a:pt x="415" y="35"/>
                  </a:lnTo>
                  <a:lnTo>
                    <a:pt x="423" y="33"/>
                  </a:lnTo>
                  <a:lnTo>
                    <a:pt x="452" y="6"/>
                  </a:lnTo>
                  <a:lnTo>
                    <a:pt x="458" y="7"/>
                  </a:lnTo>
                  <a:lnTo>
                    <a:pt x="472" y="0"/>
                  </a:lnTo>
                  <a:lnTo>
                    <a:pt x="495" y="7"/>
                  </a:lnTo>
                  <a:lnTo>
                    <a:pt x="495" y="33"/>
                  </a:lnTo>
                  <a:lnTo>
                    <a:pt x="514" y="37"/>
                  </a:lnTo>
                  <a:lnTo>
                    <a:pt x="509" y="63"/>
                  </a:lnTo>
                  <a:lnTo>
                    <a:pt x="492" y="90"/>
                  </a:lnTo>
                  <a:lnTo>
                    <a:pt x="484" y="114"/>
                  </a:lnTo>
                  <a:lnTo>
                    <a:pt x="492" y="114"/>
                  </a:lnTo>
                  <a:lnTo>
                    <a:pt x="511" y="95"/>
                  </a:lnTo>
                  <a:lnTo>
                    <a:pt x="529" y="133"/>
                  </a:lnTo>
                  <a:lnTo>
                    <a:pt x="542" y="124"/>
                  </a:lnTo>
                  <a:lnTo>
                    <a:pt x="556" y="124"/>
                  </a:lnTo>
                  <a:lnTo>
                    <a:pt x="567" y="159"/>
                  </a:lnTo>
                  <a:lnTo>
                    <a:pt x="556" y="175"/>
                  </a:lnTo>
                  <a:lnTo>
                    <a:pt x="557" y="191"/>
                  </a:lnTo>
                  <a:lnTo>
                    <a:pt x="525" y="234"/>
                  </a:lnTo>
                  <a:lnTo>
                    <a:pt x="527" y="278"/>
                  </a:lnTo>
                  <a:lnTo>
                    <a:pt x="484" y="312"/>
                  </a:lnTo>
                  <a:lnTo>
                    <a:pt x="481" y="340"/>
                  </a:lnTo>
                  <a:lnTo>
                    <a:pt x="456" y="350"/>
                  </a:lnTo>
                  <a:lnTo>
                    <a:pt x="458" y="366"/>
                  </a:lnTo>
                  <a:lnTo>
                    <a:pt x="434" y="372"/>
                  </a:lnTo>
                  <a:lnTo>
                    <a:pt x="415" y="403"/>
                  </a:lnTo>
                  <a:lnTo>
                    <a:pt x="368" y="409"/>
                  </a:lnTo>
                  <a:lnTo>
                    <a:pt x="342" y="390"/>
                  </a:lnTo>
                  <a:lnTo>
                    <a:pt x="317" y="380"/>
                  </a:lnTo>
                  <a:lnTo>
                    <a:pt x="289" y="406"/>
                  </a:lnTo>
                  <a:lnTo>
                    <a:pt x="264" y="408"/>
                  </a:lnTo>
                  <a:lnTo>
                    <a:pt x="236" y="409"/>
                  </a:lnTo>
                  <a:lnTo>
                    <a:pt x="178" y="376"/>
                  </a:lnTo>
                  <a:lnTo>
                    <a:pt x="167" y="347"/>
                  </a:lnTo>
                  <a:lnTo>
                    <a:pt x="182" y="317"/>
                  </a:lnTo>
                  <a:lnTo>
                    <a:pt x="164" y="304"/>
                  </a:lnTo>
                  <a:lnTo>
                    <a:pt x="142" y="304"/>
                  </a:lnTo>
                  <a:lnTo>
                    <a:pt x="137" y="299"/>
                  </a:lnTo>
                  <a:lnTo>
                    <a:pt x="114" y="304"/>
                  </a:lnTo>
                  <a:lnTo>
                    <a:pt x="89" y="288"/>
                  </a:lnTo>
                  <a:lnTo>
                    <a:pt x="98" y="261"/>
                  </a:lnTo>
                  <a:lnTo>
                    <a:pt x="117" y="260"/>
                  </a:lnTo>
                  <a:lnTo>
                    <a:pt x="124" y="254"/>
                  </a:lnTo>
                  <a:lnTo>
                    <a:pt x="130" y="231"/>
                  </a:lnTo>
                  <a:lnTo>
                    <a:pt x="122" y="218"/>
                  </a:lnTo>
                  <a:lnTo>
                    <a:pt x="58" y="206"/>
                  </a:lnTo>
                  <a:lnTo>
                    <a:pt x="48" y="188"/>
                  </a:lnTo>
                  <a:lnTo>
                    <a:pt x="29" y="188"/>
                  </a:lnTo>
                  <a:lnTo>
                    <a:pt x="13" y="188"/>
                  </a:lnTo>
                  <a:lnTo>
                    <a:pt x="0" y="167"/>
                  </a:lnTo>
                  <a:lnTo>
                    <a:pt x="2" y="157"/>
                  </a:lnTo>
                  <a:lnTo>
                    <a:pt x="2" y="157"/>
                  </a:lnTo>
                </a:path>
              </a:pathLst>
            </a:custGeom>
            <a:solidFill>
              <a:schemeClr val="bg2"/>
            </a:solidFill>
            <a:ln w="6350" cap="flat" cmpd="sng">
              <a:solidFill>
                <a:srgbClr val="024735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" name="福建">
              <a:hlinkClick r:id="" action="ppaction://macro?name=Slide1.福建_click" highlightClick="1"/>
              <a:hlinkHover r:id="" action="ppaction://noaction" highlightClick="1"/>
            </p:cNvPr>
            <p:cNvSpPr>
              <a:spLocks noChangeAspect="1"/>
            </p:cNvSpPr>
            <p:nvPr/>
          </p:nvSpPr>
          <p:spPr bwMode="auto">
            <a:xfrm rot="180000">
              <a:off x="4696534" y="4754449"/>
              <a:ext cx="411445" cy="537253"/>
            </a:xfrm>
            <a:custGeom>
              <a:avLst/>
              <a:gdLst>
                <a:gd name="T0" fmla="*/ 0 w 309"/>
                <a:gd name="T1" fmla="*/ 299 h 389"/>
                <a:gd name="T2" fmla="*/ 11 w 309"/>
                <a:gd name="T3" fmla="*/ 232 h 389"/>
                <a:gd name="T4" fmla="*/ 22 w 309"/>
                <a:gd name="T5" fmla="*/ 214 h 389"/>
                <a:gd name="T6" fmla="*/ 26 w 309"/>
                <a:gd name="T7" fmla="*/ 195 h 389"/>
                <a:gd name="T8" fmla="*/ 41 w 309"/>
                <a:gd name="T9" fmla="*/ 168 h 389"/>
                <a:gd name="T10" fmla="*/ 33 w 309"/>
                <a:gd name="T11" fmla="*/ 157 h 389"/>
                <a:gd name="T12" fmla="*/ 35 w 309"/>
                <a:gd name="T13" fmla="*/ 134 h 389"/>
                <a:gd name="T14" fmla="*/ 66 w 309"/>
                <a:gd name="T15" fmla="*/ 98 h 389"/>
                <a:gd name="T16" fmla="*/ 63 w 309"/>
                <a:gd name="T17" fmla="*/ 75 h 389"/>
                <a:gd name="T18" fmla="*/ 85 w 309"/>
                <a:gd name="T19" fmla="*/ 40 h 389"/>
                <a:gd name="T20" fmla="*/ 105 w 309"/>
                <a:gd name="T21" fmla="*/ 45 h 389"/>
                <a:gd name="T22" fmla="*/ 146 w 309"/>
                <a:gd name="T23" fmla="*/ 16 h 389"/>
                <a:gd name="T24" fmla="*/ 153 w 309"/>
                <a:gd name="T25" fmla="*/ 0 h 389"/>
                <a:gd name="T26" fmla="*/ 177 w 309"/>
                <a:gd name="T27" fmla="*/ 5 h 389"/>
                <a:gd name="T28" fmla="*/ 190 w 309"/>
                <a:gd name="T29" fmla="*/ 37 h 389"/>
                <a:gd name="T30" fmla="*/ 201 w 309"/>
                <a:gd name="T31" fmla="*/ 61 h 389"/>
                <a:gd name="T32" fmla="*/ 226 w 309"/>
                <a:gd name="T33" fmla="*/ 61 h 389"/>
                <a:gd name="T34" fmla="*/ 244 w 309"/>
                <a:gd name="T35" fmla="*/ 40 h 389"/>
                <a:gd name="T36" fmla="*/ 267 w 309"/>
                <a:gd name="T37" fmla="*/ 64 h 389"/>
                <a:gd name="T38" fmla="*/ 308 w 309"/>
                <a:gd name="T39" fmla="*/ 48 h 389"/>
                <a:gd name="T40" fmla="*/ 282 w 309"/>
                <a:gd name="T41" fmla="*/ 112 h 389"/>
                <a:gd name="T42" fmla="*/ 267 w 309"/>
                <a:gd name="T43" fmla="*/ 104 h 389"/>
                <a:gd name="T44" fmla="*/ 256 w 309"/>
                <a:gd name="T45" fmla="*/ 109 h 389"/>
                <a:gd name="T46" fmla="*/ 255 w 309"/>
                <a:gd name="T47" fmla="*/ 115 h 389"/>
                <a:gd name="T48" fmla="*/ 269 w 309"/>
                <a:gd name="T49" fmla="*/ 131 h 389"/>
                <a:gd name="T50" fmla="*/ 266 w 309"/>
                <a:gd name="T51" fmla="*/ 189 h 389"/>
                <a:gd name="T52" fmla="*/ 269 w 309"/>
                <a:gd name="T53" fmla="*/ 208 h 389"/>
                <a:gd name="T54" fmla="*/ 266 w 309"/>
                <a:gd name="T55" fmla="*/ 213 h 389"/>
                <a:gd name="T56" fmla="*/ 249 w 309"/>
                <a:gd name="T57" fmla="*/ 209 h 389"/>
                <a:gd name="T58" fmla="*/ 238 w 309"/>
                <a:gd name="T59" fmla="*/ 220 h 389"/>
                <a:gd name="T60" fmla="*/ 245 w 309"/>
                <a:gd name="T61" fmla="*/ 235 h 389"/>
                <a:gd name="T62" fmla="*/ 225 w 309"/>
                <a:gd name="T63" fmla="*/ 255 h 389"/>
                <a:gd name="T64" fmla="*/ 229 w 309"/>
                <a:gd name="T65" fmla="*/ 263 h 389"/>
                <a:gd name="T66" fmla="*/ 208 w 309"/>
                <a:gd name="T67" fmla="*/ 273 h 389"/>
                <a:gd name="T68" fmla="*/ 211 w 309"/>
                <a:gd name="T69" fmla="*/ 289 h 389"/>
                <a:gd name="T70" fmla="*/ 205 w 309"/>
                <a:gd name="T71" fmla="*/ 296 h 389"/>
                <a:gd name="T72" fmla="*/ 177 w 309"/>
                <a:gd name="T73" fmla="*/ 296 h 389"/>
                <a:gd name="T74" fmla="*/ 162 w 309"/>
                <a:gd name="T75" fmla="*/ 309 h 389"/>
                <a:gd name="T76" fmla="*/ 160 w 309"/>
                <a:gd name="T77" fmla="*/ 314 h 389"/>
                <a:gd name="T78" fmla="*/ 173 w 309"/>
                <a:gd name="T79" fmla="*/ 323 h 389"/>
                <a:gd name="T80" fmla="*/ 159 w 309"/>
                <a:gd name="T81" fmla="*/ 345 h 389"/>
                <a:gd name="T82" fmla="*/ 140 w 309"/>
                <a:gd name="T83" fmla="*/ 370 h 389"/>
                <a:gd name="T84" fmla="*/ 132 w 309"/>
                <a:gd name="T85" fmla="*/ 367 h 389"/>
                <a:gd name="T86" fmla="*/ 112 w 309"/>
                <a:gd name="T87" fmla="*/ 388 h 389"/>
                <a:gd name="T88" fmla="*/ 90 w 309"/>
                <a:gd name="T89" fmla="*/ 340 h 389"/>
                <a:gd name="T90" fmla="*/ 71 w 309"/>
                <a:gd name="T91" fmla="*/ 314 h 389"/>
                <a:gd name="T92" fmla="*/ 57 w 309"/>
                <a:gd name="T93" fmla="*/ 316 h 389"/>
                <a:gd name="T94" fmla="*/ 48 w 309"/>
                <a:gd name="T95" fmla="*/ 309 h 389"/>
                <a:gd name="T96" fmla="*/ 0 w 309"/>
                <a:gd name="T97" fmla="*/ 299 h 389"/>
                <a:gd name="T98" fmla="*/ 0 w 309"/>
                <a:gd name="T99" fmla="*/ 299 h 3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09" h="389">
                  <a:moveTo>
                    <a:pt x="0" y="299"/>
                  </a:moveTo>
                  <a:lnTo>
                    <a:pt x="11" y="232"/>
                  </a:lnTo>
                  <a:lnTo>
                    <a:pt x="22" y="214"/>
                  </a:lnTo>
                  <a:lnTo>
                    <a:pt x="26" y="195"/>
                  </a:lnTo>
                  <a:lnTo>
                    <a:pt x="41" y="168"/>
                  </a:lnTo>
                  <a:lnTo>
                    <a:pt x="33" y="157"/>
                  </a:lnTo>
                  <a:lnTo>
                    <a:pt x="35" y="134"/>
                  </a:lnTo>
                  <a:lnTo>
                    <a:pt x="66" y="98"/>
                  </a:lnTo>
                  <a:lnTo>
                    <a:pt x="63" y="75"/>
                  </a:lnTo>
                  <a:lnTo>
                    <a:pt x="85" y="40"/>
                  </a:lnTo>
                  <a:lnTo>
                    <a:pt x="105" y="45"/>
                  </a:lnTo>
                  <a:lnTo>
                    <a:pt x="146" y="16"/>
                  </a:lnTo>
                  <a:lnTo>
                    <a:pt x="153" y="0"/>
                  </a:lnTo>
                  <a:lnTo>
                    <a:pt x="177" y="5"/>
                  </a:lnTo>
                  <a:lnTo>
                    <a:pt x="190" y="37"/>
                  </a:lnTo>
                  <a:lnTo>
                    <a:pt x="201" y="61"/>
                  </a:lnTo>
                  <a:lnTo>
                    <a:pt x="226" y="61"/>
                  </a:lnTo>
                  <a:lnTo>
                    <a:pt x="244" y="40"/>
                  </a:lnTo>
                  <a:lnTo>
                    <a:pt x="267" y="64"/>
                  </a:lnTo>
                  <a:lnTo>
                    <a:pt x="308" y="48"/>
                  </a:lnTo>
                  <a:lnTo>
                    <a:pt x="282" y="112"/>
                  </a:lnTo>
                  <a:lnTo>
                    <a:pt x="267" y="104"/>
                  </a:lnTo>
                  <a:lnTo>
                    <a:pt x="256" y="109"/>
                  </a:lnTo>
                  <a:lnTo>
                    <a:pt x="255" y="115"/>
                  </a:lnTo>
                  <a:lnTo>
                    <a:pt x="269" y="131"/>
                  </a:lnTo>
                  <a:lnTo>
                    <a:pt x="266" y="189"/>
                  </a:lnTo>
                  <a:lnTo>
                    <a:pt x="269" y="208"/>
                  </a:lnTo>
                  <a:lnTo>
                    <a:pt x="266" y="213"/>
                  </a:lnTo>
                  <a:lnTo>
                    <a:pt x="249" y="209"/>
                  </a:lnTo>
                  <a:lnTo>
                    <a:pt x="238" y="220"/>
                  </a:lnTo>
                  <a:lnTo>
                    <a:pt x="245" y="235"/>
                  </a:lnTo>
                  <a:lnTo>
                    <a:pt x="225" y="255"/>
                  </a:lnTo>
                  <a:lnTo>
                    <a:pt x="229" y="263"/>
                  </a:lnTo>
                  <a:lnTo>
                    <a:pt x="208" y="273"/>
                  </a:lnTo>
                  <a:lnTo>
                    <a:pt x="211" y="289"/>
                  </a:lnTo>
                  <a:lnTo>
                    <a:pt x="205" y="296"/>
                  </a:lnTo>
                  <a:lnTo>
                    <a:pt x="177" y="296"/>
                  </a:lnTo>
                  <a:lnTo>
                    <a:pt x="162" y="309"/>
                  </a:lnTo>
                  <a:lnTo>
                    <a:pt x="160" y="314"/>
                  </a:lnTo>
                  <a:lnTo>
                    <a:pt x="173" y="323"/>
                  </a:lnTo>
                  <a:lnTo>
                    <a:pt x="159" y="345"/>
                  </a:lnTo>
                  <a:lnTo>
                    <a:pt x="140" y="370"/>
                  </a:lnTo>
                  <a:lnTo>
                    <a:pt x="132" y="367"/>
                  </a:lnTo>
                  <a:lnTo>
                    <a:pt x="112" y="388"/>
                  </a:lnTo>
                  <a:lnTo>
                    <a:pt x="90" y="340"/>
                  </a:lnTo>
                  <a:lnTo>
                    <a:pt x="71" y="314"/>
                  </a:lnTo>
                  <a:lnTo>
                    <a:pt x="57" y="316"/>
                  </a:lnTo>
                  <a:lnTo>
                    <a:pt x="48" y="309"/>
                  </a:lnTo>
                  <a:lnTo>
                    <a:pt x="0" y="299"/>
                  </a:lnTo>
                  <a:lnTo>
                    <a:pt x="0" y="299"/>
                  </a:lnTo>
                </a:path>
              </a:pathLst>
            </a:custGeom>
            <a:solidFill>
              <a:schemeClr val="bg2"/>
            </a:solidFill>
            <a:ln w="6350" cap="flat" cmpd="sng">
              <a:solidFill>
                <a:srgbClr val="024735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" name="江西">
              <a:hlinkClick r:id="" action="ppaction://macro?name=Slide1.江西_click" highlightClick="1"/>
              <a:hlinkHover r:id="" action="ppaction://noaction" highlightClick="1"/>
            </p:cNvPr>
            <p:cNvSpPr>
              <a:spLocks noChangeAspect="1"/>
            </p:cNvSpPr>
            <p:nvPr/>
          </p:nvSpPr>
          <p:spPr bwMode="auto">
            <a:xfrm rot="180000">
              <a:off x="4451622" y="4571283"/>
              <a:ext cx="456704" cy="659986"/>
            </a:xfrm>
            <a:custGeom>
              <a:avLst/>
              <a:gdLst>
                <a:gd name="T0" fmla="*/ 7 w 341"/>
                <a:gd name="T1" fmla="*/ 103 h 473"/>
                <a:gd name="T2" fmla="*/ 29 w 341"/>
                <a:gd name="T3" fmla="*/ 146 h 473"/>
                <a:gd name="T4" fmla="*/ 32 w 341"/>
                <a:gd name="T5" fmla="*/ 168 h 473"/>
                <a:gd name="T6" fmla="*/ 20 w 341"/>
                <a:gd name="T7" fmla="*/ 190 h 473"/>
                <a:gd name="T8" fmla="*/ 3 w 341"/>
                <a:gd name="T9" fmla="*/ 203 h 473"/>
                <a:gd name="T10" fmla="*/ 0 w 341"/>
                <a:gd name="T11" fmla="*/ 243 h 473"/>
                <a:gd name="T12" fmla="*/ 5 w 341"/>
                <a:gd name="T13" fmla="*/ 249 h 473"/>
                <a:gd name="T14" fmla="*/ 14 w 341"/>
                <a:gd name="T15" fmla="*/ 245 h 473"/>
                <a:gd name="T16" fmla="*/ 20 w 341"/>
                <a:gd name="T17" fmla="*/ 249 h 473"/>
                <a:gd name="T18" fmla="*/ 20 w 341"/>
                <a:gd name="T19" fmla="*/ 275 h 473"/>
                <a:gd name="T20" fmla="*/ 32 w 341"/>
                <a:gd name="T21" fmla="*/ 305 h 473"/>
                <a:gd name="T22" fmla="*/ 45 w 341"/>
                <a:gd name="T23" fmla="*/ 310 h 473"/>
                <a:gd name="T24" fmla="*/ 46 w 341"/>
                <a:gd name="T25" fmla="*/ 354 h 473"/>
                <a:gd name="T26" fmla="*/ 38 w 341"/>
                <a:gd name="T27" fmla="*/ 384 h 473"/>
                <a:gd name="T28" fmla="*/ 46 w 341"/>
                <a:gd name="T29" fmla="*/ 398 h 473"/>
                <a:gd name="T30" fmla="*/ 61 w 341"/>
                <a:gd name="T31" fmla="*/ 412 h 473"/>
                <a:gd name="T32" fmla="*/ 96 w 341"/>
                <a:gd name="T33" fmla="*/ 402 h 473"/>
                <a:gd name="T34" fmla="*/ 102 w 341"/>
                <a:gd name="T35" fmla="*/ 416 h 473"/>
                <a:gd name="T36" fmla="*/ 92 w 341"/>
                <a:gd name="T37" fmla="*/ 430 h 473"/>
                <a:gd name="T38" fmla="*/ 74 w 341"/>
                <a:gd name="T39" fmla="*/ 458 h 473"/>
                <a:gd name="T40" fmla="*/ 74 w 341"/>
                <a:gd name="T41" fmla="*/ 465 h 473"/>
                <a:gd name="T42" fmla="*/ 84 w 341"/>
                <a:gd name="T43" fmla="*/ 472 h 473"/>
                <a:gd name="T44" fmla="*/ 158 w 341"/>
                <a:gd name="T45" fmla="*/ 443 h 473"/>
                <a:gd name="T46" fmla="*/ 185 w 341"/>
                <a:gd name="T47" fmla="*/ 458 h 473"/>
                <a:gd name="T48" fmla="*/ 192 w 341"/>
                <a:gd name="T49" fmla="*/ 450 h 473"/>
                <a:gd name="T50" fmla="*/ 185 w 341"/>
                <a:gd name="T51" fmla="*/ 434 h 473"/>
                <a:gd name="T52" fmla="*/ 187 w 341"/>
                <a:gd name="T53" fmla="*/ 424 h 473"/>
                <a:gd name="T54" fmla="*/ 198 w 341"/>
                <a:gd name="T55" fmla="*/ 357 h 473"/>
                <a:gd name="T56" fmla="*/ 209 w 341"/>
                <a:gd name="T57" fmla="*/ 339 h 473"/>
                <a:gd name="T58" fmla="*/ 213 w 341"/>
                <a:gd name="T59" fmla="*/ 320 h 473"/>
                <a:gd name="T60" fmla="*/ 228 w 341"/>
                <a:gd name="T61" fmla="*/ 293 h 473"/>
                <a:gd name="T62" fmla="*/ 220 w 341"/>
                <a:gd name="T63" fmla="*/ 282 h 473"/>
                <a:gd name="T64" fmla="*/ 222 w 341"/>
                <a:gd name="T65" fmla="*/ 259 h 473"/>
                <a:gd name="T66" fmla="*/ 253 w 341"/>
                <a:gd name="T67" fmla="*/ 223 h 473"/>
                <a:gd name="T68" fmla="*/ 250 w 341"/>
                <a:gd name="T69" fmla="*/ 200 h 473"/>
                <a:gd name="T70" fmla="*/ 272 w 341"/>
                <a:gd name="T71" fmla="*/ 165 h 473"/>
                <a:gd name="T72" fmla="*/ 292 w 341"/>
                <a:gd name="T73" fmla="*/ 170 h 473"/>
                <a:gd name="T74" fmla="*/ 333 w 341"/>
                <a:gd name="T75" fmla="*/ 141 h 473"/>
                <a:gd name="T76" fmla="*/ 340 w 341"/>
                <a:gd name="T77" fmla="*/ 125 h 473"/>
                <a:gd name="T78" fmla="*/ 314 w 341"/>
                <a:gd name="T79" fmla="*/ 77 h 473"/>
                <a:gd name="T80" fmla="*/ 298 w 341"/>
                <a:gd name="T81" fmla="*/ 53 h 473"/>
                <a:gd name="T82" fmla="*/ 308 w 341"/>
                <a:gd name="T83" fmla="*/ 41 h 473"/>
                <a:gd name="T84" fmla="*/ 294 w 341"/>
                <a:gd name="T85" fmla="*/ 28 h 473"/>
                <a:gd name="T86" fmla="*/ 254 w 341"/>
                <a:gd name="T87" fmla="*/ 28 h 473"/>
                <a:gd name="T88" fmla="*/ 238 w 341"/>
                <a:gd name="T89" fmla="*/ 10 h 473"/>
                <a:gd name="T90" fmla="*/ 207 w 341"/>
                <a:gd name="T91" fmla="*/ 40 h 473"/>
                <a:gd name="T92" fmla="*/ 195 w 341"/>
                <a:gd name="T93" fmla="*/ 35 h 473"/>
                <a:gd name="T94" fmla="*/ 209 w 341"/>
                <a:gd name="T95" fmla="*/ 11 h 473"/>
                <a:gd name="T96" fmla="*/ 207 w 341"/>
                <a:gd name="T97" fmla="*/ 3 h 473"/>
                <a:gd name="T98" fmla="*/ 195 w 341"/>
                <a:gd name="T99" fmla="*/ 0 h 473"/>
                <a:gd name="T100" fmla="*/ 158 w 341"/>
                <a:gd name="T101" fmla="*/ 20 h 473"/>
                <a:gd name="T102" fmla="*/ 130 w 341"/>
                <a:gd name="T103" fmla="*/ 30 h 473"/>
                <a:gd name="T104" fmla="*/ 106 w 341"/>
                <a:gd name="T105" fmla="*/ 28 h 473"/>
                <a:gd name="T106" fmla="*/ 53 w 341"/>
                <a:gd name="T107" fmla="*/ 75 h 473"/>
                <a:gd name="T108" fmla="*/ 26 w 341"/>
                <a:gd name="T109" fmla="*/ 84 h 473"/>
                <a:gd name="T110" fmla="*/ 7 w 341"/>
                <a:gd name="T111" fmla="*/ 103 h 473"/>
                <a:gd name="T112" fmla="*/ 7 w 341"/>
                <a:gd name="T113" fmla="*/ 103 h 4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41" h="473">
                  <a:moveTo>
                    <a:pt x="7" y="103"/>
                  </a:moveTo>
                  <a:lnTo>
                    <a:pt x="29" y="146"/>
                  </a:lnTo>
                  <a:lnTo>
                    <a:pt x="32" y="168"/>
                  </a:lnTo>
                  <a:lnTo>
                    <a:pt x="20" y="190"/>
                  </a:lnTo>
                  <a:lnTo>
                    <a:pt x="3" y="203"/>
                  </a:lnTo>
                  <a:lnTo>
                    <a:pt x="0" y="243"/>
                  </a:lnTo>
                  <a:lnTo>
                    <a:pt x="5" y="249"/>
                  </a:lnTo>
                  <a:lnTo>
                    <a:pt x="14" y="245"/>
                  </a:lnTo>
                  <a:lnTo>
                    <a:pt x="20" y="249"/>
                  </a:lnTo>
                  <a:lnTo>
                    <a:pt x="20" y="275"/>
                  </a:lnTo>
                  <a:lnTo>
                    <a:pt x="32" y="305"/>
                  </a:lnTo>
                  <a:lnTo>
                    <a:pt x="45" y="310"/>
                  </a:lnTo>
                  <a:lnTo>
                    <a:pt x="46" y="354"/>
                  </a:lnTo>
                  <a:lnTo>
                    <a:pt x="38" y="384"/>
                  </a:lnTo>
                  <a:lnTo>
                    <a:pt x="46" y="398"/>
                  </a:lnTo>
                  <a:lnTo>
                    <a:pt x="61" y="412"/>
                  </a:lnTo>
                  <a:lnTo>
                    <a:pt x="96" y="402"/>
                  </a:lnTo>
                  <a:lnTo>
                    <a:pt x="102" y="416"/>
                  </a:lnTo>
                  <a:lnTo>
                    <a:pt x="92" y="430"/>
                  </a:lnTo>
                  <a:lnTo>
                    <a:pt x="74" y="458"/>
                  </a:lnTo>
                  <a:lnTo>
                    <a:pt x="74" y="465"/>
                  </a:lnTo>
                  <a:lnTo>
                    <a:pt x="84" y="472"/>
                  </a:lnTo>
                  <a:lnTo>
                    <a:pt x="158" y="443"/>
                  </a:lnTo>
                  <a:lnTo>
                    <a:pt x="185" y="458"/>
                  </a:lnTo>
                  <a:lnTo>
                    <a:pt x="192" y="450"/>
                  </a:lnTo>
                  <a:lnTo>
                    <a:pt x="185" y="434"/>
                  </a:lnTo>
                  <a:lnTo>
                    <a:pt x="187" y="424"/>
                  </a:lnTo>
                  <a:lnTo>
                    <a:pt x="198" y="357"/>
                  </a:lnTo>
                  <a:lnTo>
                    <a:pt x="209" y="339"/>
                  </a:lnTo>
                  <a:lnTo>
                    <a:pt x="213" y="320"/>
                  </a:lnTo>
                  <a:lnTo>
                    <a:pt x="228" y="293"/>
                  </a:lnTo>
                  <a:lnTo>
                    <a:pt x="220" y="282"/>
                  </a:lnTo>
                  <a:lnTo>
                    <a:pt x="222" y="259"/>
                  </a:lnTo>
                  <a:lnTo>
                    <a:pt x="253" y="223"/>
                  </a:lnTo>
                  <a:lnTo>
                    <a:pt x="250" y="200"/>
                  </a:lnTo>
                  <a:lnTo>
                    <a:pt x="272" y="165"/>
                  </a:lnTo>
                  <a:lnTo>
                    <a:pt x="292" y="170"/>
                  </a:lnTo>
                  <a:lnTo>
                    <a:pt x="333" y="141"/>
                  </a:lnTo>
                  <a:lnTo>
                    <a:pt x="340" y="125"/>
                  </a:lnTo>
                  <a:lnTo>
                    <a:pt x="314" y="77"/>
                  </a:lnTo>
                  <a:lnTo>
                    <a:pt x="298" y="53"/>
                  </a:lnTo>
                  <a:lnTo>
                    <a:pt x="308" y="41"/>
                  </a:lnTo>
                  <a:lnTo>
                    <a:pt x="294" y="28"/>
                  </a:lnTo>
                  <a:lnTo>
                    <a:pt x="254" y="28"/>
                  </a:lnTo>
                  <a:lnTo>
                    <a:pt x="238" y="10"/>
                  </a:lnTo>
                  <a:lnTo>
                    <a:pt x="207" y="40"/>
                  </a:lnTo>
                  <a:lnTo>
                    <a:pt x="195" y="35"/>
                  </a:lnTo>
                  <a:lnTo>
                    <a:pt x="209" y="11"/>
                  </a:lnTo>
                  <a:lnTo>
                    <a:pt x="207" y="3"/>
                  </a:lnTo>
                  <a:lnTo>
                    <a:pt x="195" y="0"/>
                  </a:lnTo>
                  <a:lnTo>
                    <a:pt x="158" y="20"/>
                  </a:lnTo>
                  <a:lnTo>
                    <a:pt x="130" y="30"/>
                  </a:lnTo>
                  <a:lnTo>
                    <a:pt x="106" y="28"/>
                  </a:lnTo>
                  <a:lnTo>
                    <a:pt x="53" y="75"/>
                  </a:lnTo>
                  <a:lnTo>
                    <a:pt x="26" y="84"/>
                  </a:lnTo>
                  <a:lnTo>
                    <a:pt x="7" y="103"/>
                  </a:lnTo>
                  <a:lnTo>
                    <a:pt x="7" y="103"/>
                  </a:lnTo>
                </a:path>
              </a:pathLst>
            </a:custGeom>
            <a:solidFill>
              <a:schemeClr val="bg2"/>
            </a:solidFill>
            <a:ln w="6350" cap="flat" cmpd="sng">
              <a:solidFill>
                <a:srgbClr val="024735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" name="湖南">
              <a:hlinkClick r:id="" action="ppaction://macro?name=Slide1.湖南_click" highlightClick="1"/>
              <a:hlinkHover r:id="" action="ppaction://noaction" highlightClick="1"/>
            </p:cNvPr>
            <p:cNvSpPr>
              <a:spLocks noChangeAspect="1"/>
            </p:cNvSpPr>
            <p:nvPr/>
          </p:nvSpPr>
          <p:spPr bwMode="auto">
            <a:xfrm rot="180000">
              <a:off x="4005948" y="4609856"/>
              <a:ext cx="520477" cy="611356"/>
            </a:xfrm>
            <a:custGeom>
              <a:avLst/>
              <a:gdLst>
                <a:gd name="T0" fmla="*/ 335 w 392"/>
                <a:gd name="T1" fmla="*/ 54 h 439"/>
                <a:gd name="T2" fmla="*/ 328 w 392"/>
                <a:gd name="T3" fmla="*/ 16 h 439"/>
                <a:gd name="T4" fmla="*/ 300 w 392"/>
                <a:gd name="T5" fmla="*/ 22 h 439"/>
                <a:gd name="T6" fmla="*/ 278 w 392"/>
                <a:gd name="T7" fmla="*/ 35 h 439"/>
                <a:gd name="T8" fmla="*/ 258 w 392"/>
                <a:gd name="T9" fmla="*/ 19 h 439"/>
                <a:gd name="T10" fmla="*/ 220 w 392"/>
                <a:gd name="T11" fmla="*/ 26 h 439"/>
                <a:gd name="T12" fmla="*/ 106 w 392"/>
                <a:gd name="T13" fmla="*/ 0 h 439"/>
                <a:gd name="T14" fmla="*/ 115 w 392"/>
                <a:gd name="T15" fmla="*/ 29 h 439"/>
                <a:gd name="T16" fmla="*/ 62 w 392"/>
                <a:gd name="T17" fmla="*/ 29 h 439"/>
                <a:gd name="T18" fmla="*/ 18 w 392"/>
                <a:gd name="T19" fmla="*/ 84 h 439"/>
                <a:gd name="T20" fmla="*/ 36 w 392"/>
                <a:gd name="T21" fmla="*/ 210 h 439"/>
                <a:gd name="T22" fmla="*/ 4 w 392"/>
                <a:gd name="T23" fmla="*/ 255 h 439"/>
                <a:gd name="T24" fmla="*/ 48 w 392"/>
                <a:gd name="T25" fmla="*/ 260 h 439"/>
                <a:gd name="T26" fmla="*/ 57 w 392"/>
                <a:gd name="T27" fmla="*/ 340 h 439"/>
                <a:gd name="T28" fmla="*/ 94 w 392"/>
                <a:gd name="T29" fmla="*/ 320 h 439"/>
                <a:gd name="T30" fmla="*/ 110 w 392"/>
                <a:gd name="T31" fmla="*/ 338 h 439"/>
                <a:gd name="T32" fmla="*/ 145 w 392"/>
                <a:gd name="T33" fmla="*/ 312 h 439"/>
                <a:gd name="T34" fmla="*/ 182 w 392"/>
                <a:gd name="T35" fmla="*/ 312 h 439"/>
                <a:gd name="T36" fmla="*/ 201 w 392"/>
                <a:gd name="T37" fmla="*/ 342 h 439"/>
                <a:gd name="T38" fmla="*/ 179 w 392"/>
                <a:gd name="T39" fmla="*/ 395 h 439"/>
                <a:gd name="T40" fmla="*/ 179 w 392"/>
                <a:gd name="T41" fmla="*/ 419 h 439"/>
                <a:gd name="T42" fmla="*/ 216 w 392"/>
                <a:gd name="T43" fmla="*/ 438 h 439"/>
                <a:gd name="T44" fmla="*/ 243 w 392"/>
                <a:gd name="T45" fmla="*/ 429 h 439"/>
                <a:gd name="T46" fmla="*/ 258 w 392"/>
                <a:gd name="T47" fmla="*/ 395 h 439"/>
                <a:gd name="T48" fmla="*/ 284 w 392"/>
                <a:gd name="T49" fmla="*/ 390 h 439"/>
                <a:gd name="T50" fmla="*/ 321 w 392"/>
                <a:gd name="T51" fmla="*/ 393 h 439"/>
                <a:gd name="T52" fmla="*/ 316 w 392"/>
                <a:gd name="T53" fmla="*/ 371 h 439"/>
                <a:gd name="T54" fmla="*/ 371 w 392"/>
                <a:gd name="T55" fmla="*/ 364 h 439"/>
                <a:gd name="T56" fmla="*/ 383 w 392"/>
                <a:gd name="T57" fmla="*/ 338 h 439"/>
                <a:gd name="T58" fmla="*/ 390 w 392"/>
                <a:gd name="T59" fmla="*/ 264 h 439"/>
                <a:gd name="T60" fmla="*/ 365 w 392"/>
                <a:gd name="T61" fmla="*/ 229 h 439"/>
                <a:gd name="T62" fmla="*/ 359 w 392"/>
                <a:gd name="T63" fmla="*/ 199 h 439"/>
                <a:gd name="T64" fmla="*/ 345 w 392"/>
                <a:gd name="T65" fmla="*/ 197 h 439"/>
                <a:gd name="T66" fmla="*/ 365 w 392"/>
                <a:gd name="T67" fmla="*/ 144 h 439"/>
                <a:gd name="T68" fmla="*/ 374 w 392"/>
                <a:gd name="T69" fmla="*/ 100 h 439"/>
                <a:gd name="T70" fmla="*/ 352 w 392"/>
                <a:gd name="T71" fmla="*/ 57 h 4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92" h="439">
                  <a:moveTo>
                    <a:pt x="352" y="57"/>
                  </a:moveTo>
                  <a:lnTo>
                    <a:pt x="335" y="54"/>
                  </a:lnTo>
                  <a:lnTo>
                    <a:pt x="328" y="43"/>
                  </a:lnTo>
                  <a:lnTo>
                    <a:pt x="328" y="16"/>
                  </a:lnTo>
                  <a:lnTo>
                    <a:pt x="318" y="4"/>
                  </a:lnTo>
                  <a:lnTo>
                    <a:pt x="300" y="22"/>
                  </a:lnTo>
                  <a:lnTo>
                    <a:pt x="292" y="35"/>
                  </a:lnTo>
                  <a:lnTo>
                    <a:pt x="278" y="35"/>
                  </a:lnTo>
                  <a:lnTo>
                    <a:pt x="275" y="14"/>
                  </a:lnTo>
                  <a:lnTo>
                    <a:pt x="258" y="19"/>
                  </a:lnTo>
                  <a:lnTo>
                    <a:pt x="236" y="35"/>
                  </a:lnTo>
                  <a:lnTo>
                    <a:pt x="220" y="26"/>
                  </a:lnTo>
                  <a:lnTo>
                    <a:pt x="191" y="6"/>
                  </a:lnTo>
                  <a:lnTo>
                    <a:pt x="106" y="0"/>
                  </a:lnTo>
                  <a:lnTo>
                    <a:pt x="97" y="9"/>
                  </a:lnTo>
                  <a:lnTo>
                    <a:pt x="115" y="29"/>
                  </a:lnTo>
                  <a:lnTo>
                    <a:pt x="94" y="43"/>
                  </a:lnTo>
                  <a:lnTo>
                    <a:pt x="62" y="29"/>
                  </a:lnTo>
                  <a:lnTo>
                    <a:pt x="29" y="57"/>
                  </a:lnTo>
                  <a:lnTo>
                    <a:pt x="18" y="84"/>
                  </a:lnTo>
                  <a:lnTo>
                    <a:pt x="21" y="144"/>
                  </a:lnTo>
                  <a:lnTo>
                    <a:pt x="36" y="210"/>
                  </a:lnTo>
                  <a:lnTo>
                    <a:pt x="0" y="249"/>
                  </a:lnTo>
                  <a:lnTo>
                    <a:pt x="4" y="255"/>
                  </a:lnTo>
                  <a:lnTo>
                    <a:pt x="36" y="245"/>
                  </a:lnTo>
                  <a:lnTo>
                    <a:pt x="48" y="260"/>
                  </a:lnTo>
                  <a:lnTo>
                    <a:pt x="39" y="306"/>
                  </a:lnTo>
                  <a:lnTo>
                    <a:pt x="57" y="340"/>
                  </a:lnTo>
                  <a:lnTo>
                    <a:pt x="76" y="344"/>
                  </a:lnTo>
                  <a:lnTo>
                    <a:pt x="94" y="320"/>
                  </a:lnTo>
                  <a:lnTo>
                    <a:pt x="102" y="340"/>
                  </a:lnTo>
                  <a:lnTo>
                    <a:pt x="110" y="338"/>
                  </a:lnTo>
                  <a:lnTo>
                    <a:pt x="139" y="311"/>
                  </a:lnTo>
                  <a:lnTo>
                    <a:pt x="145" y="312"/>
                  </a:lnTo>
                  <a:lnTo>
                    <a:pt x="159" y="305"/>
                  </a:lnTo>
                  <a:lnTo>
                    <a:pt x="182" y="312"/>
                  </a:lnTo>
                  <a:lnTo>
                    <a:pt x="182" y="338"/>
                  </a:lnTo>
                  <a:lnTo>
                    <a:pt x="201" y="342"/>
                  </a:lnTo>
                  <a:lnTo>
                    <a:pt x="196" y="368"/>
                  </a:lnTo>
                  <a:lnTo>
                    <a:pt x="179" y="395"/>
                  </a:lnTo>
                  <a:lnTo>
                    <a:pt x="171" y="419"/>
                  </a:lnTo>
                  <a:lnTo>
                    <a:pt x="179" y="419"/>
                  </a:lnTo>
                  <a:lnTo>
                    <a:pt x="198" y="400"/>
                  </a:lnTo>
                  <a:lnTo>
                    <a:pt x="216" y="438"/>
                  </a:lnTo>
                  <a:lnTo>
                    <a:pt x="229" y="429"/>
                  </a:lnTo>
                  <a:lnTo>
                    <a:pt x="243" y="429"/>
                  </a:lnTo>
                  <a:lnTo>
                    <a:pt x="258" y="417"/>
                  </a:lnTo>
                  <a:lnTo>
                    <a:pt x="258" y="395"/>
                  </a:lnTo>
                  <a:lnTo>
                    <a:pt x="265" y="388"/>
                  </a:lnTo>
                  <a:lnTo>
                    <a:pt x="284" y="390"/>
                  </a:lnTo>
                  <a:lnTo>
                    <a:pt x="316" y="404"/>
                  </a:lnTo>
                  <a:lnTo>
                    <a:pt x="321" y="393"/>
                  </a:lnTo>
                  <a:lnTo>
                    <a:pt x="313" y="380"/>
                  </a:lnTo>
                  <a:lnTo>
                    <a:pt x="316" y="371"/>
                  </a:lnTo>
                  <a:lnTo>
                    <a:pt x="335" y="354"/>
                  </a:lnTo>
                  <a:lnTo>
                    <a:pt x="371" y="364"/>
                  </a:lnTo>
                  <a:lnTo>
                    <a:pt x="391" y="352"/>
                  </a:lnTo>
                  <a:lnTo>
                    <a:pt x="383" y="338"/>
                  </a:lnTo>
                  <a:lnTo>
                    <a:pt x="391" y="308"/>
                  </a:lnTo>
                  <a:lnTo>
                    <a:pt x="390" y="264"/>
                  </a:lnTo>
                  <a:lnTo>
                    <a:pt x="377" y="259"/>
                  </a:lnTo>
                  <a:lnTo>
                    <a:pt x="365" y="229"/>
                  </a:lnTo>
                  <a:lnTo>
                    <a:pt x="365" y="203"/>
                  </a:lnTo>
                  <a:lnTo>
                    <a:pt x="359" y="199"/>
                  </a:lnTo>
                  <a:lnTo>
                    <a:pt x="350" y="203"/>
                  </a:lnTo>
                  <a:lnTo>
                    <a:pt x="345" y="197"/>
                  </a:lnTo>
                  <a:lnTo>
                    <a:pt x="348" y="157"/>
                  </a:lnTo>
                  <a:lnTo>
                    <a:pt x="365" y="144"/>
                  </a:lnTo>
                  <a:lnTo>
                    <a:pt x="377" y="122"/>
                  </a:lnTo>
                  <a:lnTo>
                    <a:pt x="374" y="100"/>
                  </a:lnTo>
                  <a:lnTo>
                    <a:pt x="352" y="57"/>
                  </a:lnTo>
                  <a:lnTo>
                    <a:pt x="352" y="57"/>
                  </a:lnTo>
                </a:path>
              </a:pathLst>
            </a:custGeom>
            <a:solidFill>
              <a:schemeClr val="bg2"/>
            </a:solidFill>
            <a:ln w="6350" cap="flat" cmpd="sng">
              <a:solidFill>
                <a:srgbClr val="024735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" name="贵州">
              <a:hlinkClick r:id="" action="ppaction://macro?name=Slide1.贵州_click" highlightClick="1"/>
              <a:hlinkHover r:id="" action="ppaction://noaction" highlightClick="1"/>
            </p:cNvPr>
            <p:cNvSpPr>
              <a:spLocks noChangeAspect="1"/>
            </p:cNvSpPr>
            <p:nvPr/>
          </p:nvSpPr>
          <p:spPr bwMode="auto">
            <a:xfrm rot="180000">
              <a:off x="3492238" y="4707179"/>
              <a:ext cx="573966" cy="525675"/>
            </a:xfrm>
            <a:custGeom>
              <a:avLst/>
              <a:gdLst>
                <a:gd name="T0" fmla="*/ 121 w 439"/>
                <a:gd name="T1" fmla="*/ 128 h 383"/>
                <a:gd name="T2" fmla="*/ 111 w 439"/>
                <a:gd name="T3" fmla="*/ 158 h 383"/>
                <a:gd name="T4" fmla="*/ 92 w 439"/>
                <a:gd name="T5" fmla="*/ 164 h 383"/>
                <a:gd name="T6" fmla="*/ 51 w 439"/>
                <a:gd name="T7" fmla="*/ 158 h 383"/>
                <a:gd name="T8" fmla="*/ 43 w 439"/>
                <a:gd name="T9" fmla="*/ 168 h 383"/>
                <a:gd name="T10" fmla="*/ 20 w 439"/>
                <a:gd name="T11" fmla="*/ 160 h 383"/>
                <a:gd name="T12" fmla="*/ 0 w 439"/>
                <a:gd name="T13" fmla="*/ 189 h 383"/>
                <a:gd name="T14" fmla="*/ 9 w 439"/>
                <a:gd name="T15" fmla="*/ 197 h 383"/>
                <a:gd name="T16" fmla="*/ 9 w 439"/>
                <a:gd name="T17" fmla="*/ 216 h 383"/>
                <a:gd name="T18" fmla="*/ 19 w 439"/>
                <a:gd name="T19" fmla="*/ 232 h 383"/>
                <a:gd name="T20" fmla="*/ 59 w 439"/>
                <a:gd name="T21" fmla="*/ 220 h 383"/>
                <a:gd name="T22" fmla="*/ 72 w 439"/>
                <a:gd name="T23" fmla="*/ 230 h 383"/>
                <a:gd name="T24" fmla="*/ 53 w 439"/>
                <a:gd name="T25" fmla="*/ 308 h 383"/>
                <a:gd name="T26" fmla="*/ 77 w 439"/>
                <a:gd name="T27" fmla="*/ 332 h 383"/>
                <a:gd name="T28" fmla="*/ 70 w 439"/>
                <a:gd name="T29" fmla="*/ 377 h 383"/>
                <a:gd name="T30" fmla="*/ 94 w 439"/>
                <a:gd name="T31" fmla="*/ 379 h 383"/>
                <a:gd name="T32" fmla="*/ 120 w 439"/>
                <a:gd name="T33" fmla="*/ 355 h 383"/>
                <a:gd name="T34" fmla="*/ 131 w 439"/>
                <a:gd name="T35" fmla="*/ 361 h 383"/>
                <a:gd name="T36" fmla="*/ 182 w 439"/>
                <a:gd name="T37" fmla="*/ 382 h 383"/>
                <a:gd name="T38" fmla="*/ 190 w 439"/>
                <a:gd name="T39" fmla="*/ 377 h 383"/>
                <a:gd name="T40" fmla="*/ 192 w 439"/>
                <a:gd name="T41" fmla="*/ 360 h 383"/>
                <a:gd name="T42" fmla="*/ 202 w 439"/>
                <a:gd name="T43" fmla="*/ 351 h 383"/>
                <a:gd name="T44" fmla="*/ 272 w 439"/>
                <a:gd name="T45" fmla="*/ 305 h 383"/>
                <a:gd name="T46" fmla="*/ 284 w 439"/>
                <a:gd name="T47" fmla="*/ 319 h 383"/>
                <a:gd name="T48" fmla="*/ 327 w 439"/>
                <a:gd name="T49" fmla="*/ 332 h 383"/>
                <a:gd name="T50" fmla="*/ 351 w 439"/>
                <a:gd name="T51" fmla="*/ 301 h 383"/>
                <a:gd name="T52" fmla="*/ 362 w 439"/>
                <a:gd name="T53" fmla="*/ 308 h 383"/>
                <a:gd name="T54" fmla="*/ 379 w 439"/>
                <a:gd name="T55" fmla="*/ 308 h 383"/>
                <a:gd name="T56" fmla="*/ 379 w 439"/>
                <a:gd name="T57" fmla="*/ 299 h 383"/>
                <a:gd name="T58" fmla="*/ 402 w 439"/>
                <a:gd name="T59" fmla="*/ 291 h 383"/>
                <a:gd name="T60" fmla="*/ 402 w 439"/>
                <a:gd name="T61" fmla="*/ 285 h 383"/>
                <a:gd name="T62" fmla="*/ 410 w 439"/>
                <a:gd name="T63" fmla="*/ 275 h 383"/>
                <a:gd name="T64" fmla="*/ 415 w 439"/>
                <a:gd name="T65" fmla="*/ 276 h 383"/>
                <a:gd name="T66" fmla="*/ 438 w 439"/>
                <a:gd name="T67" fmla="*/ 255 h 383"/>
                <a:gd name="T68" fmla="*/ 420 w 439"/>
                <a:gd name="T69" fmla="*/ 221 h 383"/>
                <a:gd name="T70" fmla="*/ 429 w 439"/>
                <a:gd name="T71" fmla="*/ 175 h 383"/>
                <a:gd name="T72" fmla="*/ 417 w 439"/>
                <a:gd name="T73" fmla="*/ 160 h 383"/>
                <a:gd name="T74" fmla="*/ 385 w 439"/>
                <a:gd name="T75" fmla="*/ 170 h 383"/>
                <a:gd name="T76" fmla="*/ 381 w 439"/>
                <a:gd name="T77" fmla="*/ 164 h 383"/>
                <a:gd name="T78" fmla="*/ 417 w 439"/>
                <a:gd name="T79" fmla="*/ 125 h 383"/>
                <a:gd name="T80" fmla="*/ 402 w 439"/>
                <a:gd name="T81" fmla="*/ 59 h 383"/>
                <a:gd name="T82" fmla="*/ 377 w 439"/>
                <a:gd name="T83" fmla="*/ 78 h 383"/>
                <a:gd name="T84" fmla="*/ 355 w 439"/>
                <a:gd name="T85" fmla="*/ 55 h 383"/>
                <a:gd name="T86" fmla="*/ 334 w 439"/>
                <a:gd name="T87" fmla="*/ 27 h 383"/>
                <a:gd name="T88" fmla="*/ 333 w 439"/>
                <a:gd name="T89" fmla="*/ 10 h 383"/>
                <a:gd name="T90" fmla="*/ 318 w 439"/>
                <a:gd name="T91" fmla="*/ 8 h 383"/>
                <a:gd name="T92" fmla="*/ 301 w 439"/>
                <a:gd name="T93" fmla="*/ 13 h 383"/>
                <a:gd name="T94" fmla="*/ 274 w 439"/>
                <a:gd name="T95" fmla="*/ 0 h 383"/>
                <a:gd name="T96" fmla="*/ 260 w 439"/>
                <a:gd name="T97" fmla="*/ 31 h 383"/>
                <a:gd name="T98" fmla="*/ 236 w 439"/>
                <a:gd name="T99" fmla="*/ 34 h 383"/>
                <a:gd name="T100" fmla="*/ 220 w 439"/>
                <a:gd name="T101" fmla="*/ 59 h 383"/>
                <a:gd name="T102" fmla="*/ 208 w 439"/>
                <a:gd name="T103" fmla="*/ 55 h 383"/>
                <a:gd name="T104" fmla="*/ 192 w 439"/>
                <a:gd name="T105" fmla="*/ 59 h 383"/>
                <a:gd name="T106" fmla="*/ 166 w 439"/>
                <a:gd name="T107" fmla="*/ 44 h 383"/>
                <a:gd name="T108" fmla="*/ 145 w 439"/>
                <a:gd name="T109" fmla="*/ 69 h 383"/>
                <a:gd name="T110" fmla="*/ 145 w 439"/>
                <a:gd name="T111" fmla="*/ 79 h 383"/>
                <a:gd name="T112" fmla="*/ 186 w 439"/>
                <a:gd name="T113" fmla="*/ 101 h 383"/>
                <a:gd name="T114" fmla="*/ 196 w 439"/>
                <a:gd name="T115" fmla="*/ 118 h 383"/>
                <a:gd name="T116" fmla="*/ 166 w 439"/>
                <a:gd name="T117" fmla="*/ 129 h 383"/>
                <a:gd name="T118" fmla="*/ 121 w 439"/>
                <a:gd name="T119" fmla="*/ 128 h 383"/>
                <a:gd name="T120" fmla="*/ 121 w 439"/>
                <a:gd name="T121" fmla="*/ 128 h 3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39" h="383">
                  <a:moveTo>
                    <a:pt x="121" y="128"/>
                  </a:moveTo>
                  <a:lnTo>
                    <a:pt x="111" y="158"/>
                  </a:lnTo>
                  <a:lnTo>
                    <a:pt x="92" y="164"/>
                  </a:lnTo>
                  <a:lnTo>
                    <a:pt x="51" y="158"/>
                  </a:lnTo>
                  <a:lnTo>
                    <a:pt x="43" y="168"/>
                  </a:lnTo>
                  <a:lnTo>
                    <a:pt x="20" y="160"/>
                  </a:lnTo>
                  <a:lnTo>
                    <a:pt x="0" y="189"/>
                  </a:lnTo>
                  <a:lnTo>
                    <a:pt x="9" y="197"/>
                  </a:lnTo>
                  <a:lnTo>
                    <a:pt x="9" y="216"/>
                  </a:lnTo>
                  <a:lnTo>
                    <a:pt x="19" y="232"/>
                  </a:lnTo>
                  <a:lnTo>
                    <a:pt x="59" y="220"/>
                  </a:lnTo>
                  <a:lnTo>
                    <a:pt x="72" y="230"/>
                  </a:lnTo>
                  <a:lnTo>
                    <a:pt x="53" y="308"/>
                  </a:lnTo>
                  <a:lnTo>
                    <a:pt x="77" y="332"/>
                  </a:lnTo>
                  <a:lnTo>
                    <a:pt x="70" y="377"/>
                  </a:lnTo>
                  <a:lnTo>
                    <a:pt x="94" y="379"/>
                  </a:lnTo>
                  <a:lnTo>
                    <a:pt x="120" y="355"/>
                  </a:lnTo>
                  <a:lnTo>
                    <a:pt x="131" y="361"/>
                  </a:lnTo>
                  <a:lnTo>
                    <a:pt x="182" y="382"/>
                  </a:lnTo>
                  <a:lnTo>
                    <a:pt x="190" y="377"/>
                  </a:lnTo>
                  <a:lnTo>
                    <a:pt x="192" y="360"/>
                  </a:lnTo>
                  <a:lnTo>
                    <a:pt x="202" y="351"/>
                  </a:lnTo>
                  <a:lnTo>
                    <a:pt x="272" y="305"/>
                  </a:lnTo>
                  <a:lnTo>
                    <a:pt x="284" y="319"/>
                  </a:lnTo>
                  <a:lnTo>
                    <a:pt x="327" y="332"/>
                  </a:lnTo>
                  <a:lnTo>
                    <a:pt x="351" y="301"/>
                  </a:lnTo>
                  <a:lnTo>
                    <a:pt x="362" y="308"/>
                  </a:lnTo>
                  <a:lnTo>
                    <a:pt x="379" y="308"/>
                  </a:lnTo>
                  <a:lnTo>
                    <a:pt x="379" y="299"/>
                  </a:lnTo>
                  <a:lnTo>
                    <a:pt x="402" y="291"/>
                  </a:lnTo>
                  <a:lnTo>
                    <a:pt x="402" y="285"/>
                  </a:lnTo>
                  <a:lnTo>
                    <a:pt x="410" y="275"/>
                  </a:lnTo>
                  <a:lnTo>
                    <a:pt x="415" y="276"/>
                  </a:lnTo>
                  <a:lnTo>
                    <a:pt x="438" y="255"/>
                  </a:lnTo>
                  <a:lnTo>
                    <a:pt x="420" y="221"/>
                  </a:lnTo>
                  <a:lnTo>
                    <a:pt x="429" y="175"/>
                  </a:lnTo>
                  <a:lnTo>
                    <a:pt x="417" y="160"/>
                  </a:lnTo>
                  <a:lnTo>
                    <a:pt x="385" y="170"/>
                  </a:lnTo>
                  <a:lnTo>
                    <a:pt x="381" y="164"/>
                  </a:lnTo>
                  <a:lnTo>
                    <a:pt x="417" y="125"/>
                  </a:lnTo>
                  <a:lnTo>
                    <a:pt x="402" y="59"/>
                  </a:lnTo>
                  <a:lnTo>
                    <a:pt x="377" y="78"/>
                  </a:lnTo>
                  <a:lnTo>
                    <a:pt x="355" y="55"/>
                  </a:lnTo>
                  <a:lnTo>
                    <a:pt x="334" y="27"/>
                  </a:lnTo>
                  <a:lnTo>
                    <a:pt x="333" y="10"/>
                  </a:lnTo>
                  <a:lnTo>
                    <a:pt x="318" y="8"/>
                  </a:lnTo>
                  <a:lnTo>
                    <a:pt x="301" y="13"/>
                  </a:lnTo>
                  <a:lnTo>
                    <a:pt x="274" y="0"/>
                  </a:lnTo>
                  <a:lnTo>
                    <a:pt x="260" y="31"/>
                  </a:lnTo>
                  <a:lnTo>
                    <a:pt x="236" y="34"/>
                  </a:lnTo>
                  <a:lnTo>
                    <a:pt x="220" y="59"/>
                  </a:lnTo>
                  <a:lnTo>
                    <a:pt x="208" y="55"/>
                  </a:lnTo>
                  <a:lnTo>
                    <a:pt x="192" y="59"/>
                  </a:lnTo>
                  <a:lnTo>
                    <a:pt x="166" y="44"/>
                  </a:lnTo>
                  <a:lnTo>
                    <a:pt x="145" y="69"/>
                  </a:lnTo>
                  <a:lnTo>
                    <a:pt x="145" y="79"/>
                  </a:lnTo>
                  <a:lnTo>
                    <a:pt x="186" y="101"/>
                  </a:lnTo>
                  <a:lnTo>
                    <a:pt x="196" y="118"/>
                  </a:lnTo>
                  <a:lnTo>
                    <a:pt x="166" y="129"/>
                  </a:lnTo>
                  <a:lnTo>
                    <a:pt x="121" y="128"/>
                  </a:lnTo>
                  <a:lnTo>
                    <a:pt x="121" y="128"/>
                  </a:lnTo>
                </a:path>
              </a:pathLst>
            </a:custGeom>
            <a:solidFill>
              <a:schemeClr val="bg2"/>
            </a:solidFill>
            <a:ln w="6350" cap="flat" cmpd="sng">
              <a:solidFill>
                <a:srgbClr val="024735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" name="浙江">
              <a:hlinkClick r:id="" action="ppaction://macro?name=Slide1.浙江_click" highlightClick="1"/>
              <a:hlinkHover r:id="" action="ppaction://noaction" highlightClick="1"/>
            </p:cNvPr>
            <p:cNvSpPr>
              <a:spLocks noChangeAspect="1"/>
            </p:cNvSpPr>
            <p:nvPr/>
          </p:nvSpPr>
          <p:spPr bwMode="auto">
            <a:xfrm rot="180000">
              <a:off x="4869746" y="4404946"/>
              <a:ext cx="357957" cy="442307"/>
            </a:xfrm>
            <a:custGeom>
              <a:avLst/>
              <a:gdLst>
                <a:gd name="T0" fmla="*/ 197 w 274"/>
                <a:gd name="T1" fmla="*/ 303 h 320"/>
                <a:gd name="T2" fmla="*/ 156 w 274"/>
                <a:gd name="T3" fmla="*/ 319 h 320"/>
                <a:gd name="T4" fmla="*/ 133 w 274"/>
                <a:gd name="T5" fmla="*/ 295 h 320"/>
                <a:gd name="T6" fmla="*/ 115 w 274"/>
                <a:gd name="T7" fmla="*/ 316 h 320"/>
                <a:gd name="T8" fmla="*/ 90 w 274"/>
                <a:gd name="T9" fmla="*/ 316 h 320"/>
                <a:gd name="T10" fmla="*/ 79 w 274"/>
                <a:gd name="T11" fmla="*/ 292 h 320"/>
                <a:gd name="T12" fmla="*/ 66 w 274"/>
                <a:gd name="T13" fmla="*/ 260 h 320"/>
                <a:gd name="T14" fmla="*/ 42 w 274"/>
                <a:gd name="T15" fmla="*/ 255 h 320"/>
                <a:gd name="T16" fmla="*/ 16 w 274"/>
                <a:gd name="T17" fmla="*/ 207 h 320"/>
                <a:gd name="T18" fmla="*/ 0 w 274"/>
                <a:gd name="T19" fmla="*/ 183 h 320"/>
                <a:gd name="T20" fmla="*/ 10 w 274"/>
                <a:gd name="T21" fmla="*/ 171 h 320"/>
                <a:gd name="T22" fmla="*/ 16 w 274"/>
                <a:gd name="T23" fmla="*/ 166 h 320"/>
                <a:gd name="T24" fmla="*/ 43 w 274"/>
                <a:gd name="T25" fmla="*/ 128 h 320"/>
                <a:gd name="T26" fmla="*/ 42 w 274"/>
                <a:gd name="T27" fmla="*/ 96 h 320"/>
                <a:gd name="T28" fmla="*/ 51 w 274"/>
                <a:gd name="T29" fmla="*/ 83 h 320"/>
                <a:gd name="T30" fmla="*/ 72 w 274"/>
                <a:gd name="T31" fmla="*/ 79 h 320"/>
                <a:gd name="T32" fmla="*/ 79 w 274"/>
                <a:gd name="T33" fmla="*/ 70 h 320"/>
                <a:gd name="T34" fmla="*/ 71 w 274"/>
                <a:gd name="T35" fmla="*/ 55 h 320"/>
                <a:gd name="T36" fmla="*/ 82 w 274"/>
                <a:gd name="T37" fmla="*/ 41 h 320"/>
                <a:gd name="T38" fmla="*/ 82 w 274"/>
                <a:gd name="T39" fmla="*/ 11 h 320"/>
                <a:gd name="T40" fmla="*/ 97 w 274"/>
                <a:gd name="T41" fmla="*/ 4 h 320"/>
                <a:gd name="T42" fmla="*/ 123 w 274"/>
                <a:gd name="T43" fmla="*/ 20 h 320"/>
                <a:gd name="T44" fmla="*/ 155 w 274"/>
                <a:gd name="T45" fmla="*/ 25 h 320"/>
                <a:gd name="T46" fmla="*/ 176 w 274"/>
                <a:gd name="T47" fmla="*/ 0 h 320"/>
                <a:gd name="T48" fmla="*/ 201 w 274"/>
                <a:gd name="T49" fmla="*/ 22 h 320"/>
                <a:gd name="T50" fmla="*/ 190 w 274"/>
                <a:gd name="T51" fmla="*/ 30 h 320"/>
                <a:gd name="T52" fmla="*/ 177 w 274"/>
                <a:gd name="T53" fmla="*/ 50 h 320"/>
                <a:gd name="T54" fmla="*/ 156 w 274"/>
                <a:gd name="T55" fmla="*/ 55 h 320"/>
                <a:gd name="T56" fmla="*/ 149 w 274"/>
                <a:gd name="T57" fmla="*/ 61 h 320"/>
                <a:gd name="T58" fmla="*/ 168 w 274"/>
                <a:gd name="T59" fmla="*/ 73 h 320"/>
                <a:gd name="T60" fmla="*/ 206 w 274"/>
                <a:gd name="T61" fmla="*/ 55 h 320"/>
                <a:gd name="T62" fmla="*/ 267 w 274"/>
                <a:gd name="T63" fmla="*/ 81 h 320"/>
                <a:gd name="T64" fmla="*/ 273 w 274"/>
                <a:gd name="T65" fmla="*/ 133 h 320"/>
                <a:gd name="T66" fmla="*/ 249 w 274"/>
                <a:gd name="T67" fmla="*/ 133 h 320"/>
                <a:gd name="T68" fmla="*/ 247 w 274"/>
                <a:gd name="T69" fmla="*/ 148 h 320"/>
                <a:gd name="T70" fmla="*/ 260 w 274"/>
                <a:gd name="T71" fmla="*/ 170 h 320"/>
                <a:gd name="T72" fmla="*/ 249 w 274"/>
                <a:gd name="T73" fmla="*/ 183 h 320"/>
                <a:gd name="T74" fmla="*/ 261 w 274"/>
                <a:gd name="T75" fmla="*/ 204 h 320"/>
                <a:gd name="T76" fmla="*/ 241 w 274"/>
                <a:gd name="T77" fmla="*/ 228 h 320"/>
                <a:gd name="T78" fmla="*/ 232 w 274"/>
                <a:gd name="T79" fmla="*/ 215 h 320"/>
                <a:gd name="T80" fmla="*/ 202 w 274"/>
                <a:gd name="T81" fmla="*/ 292 h 320"/>
                <a:gd name="T82" fmla="*/ 197 w 274"/>
                <a:gd name="T83" fmla="*/ 303 h 320"/>
                <a:gd name="T84" fmla="*/ 197 w 274"/>
                <a:gd name="T85" fmla="*/ 303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74" h="320">
                  <a:moveTo>
                    <a:pt x="197" y="303"/>
                  </a:moveTo>
                  <a:lnTo>
                    <a:pt x="156" y="319"/>
                  </a:lnTo>
                  <a:lnTo>
                    <a:pt x="133" y="295"/>
                  </a:lnTo>
                  <a:lnTo>
                    <a:pt x="115" y="316"/>
                  </a:lnTo>
                  <a:lnTo>
                    <a:pt x="90" y="316"/>
                  </a:lnTo>
                  <a:lnTo>
                    <a:pt x="79" y="292"/>
                  </a:lnTo>
                  <a:lnTo>
                    <a:pt x="66" y="260"/>
                  </a:lnTo>
                  <a:lnTo>
                    <a:pt x="42" y="255"/>
                  </a:lnTo>
                  <a:lnTo>
                    <a:pt x="16" y="207"/>
                  </a:lnTo>
                  <a:lnTo>
                    <a:pt x="0" y="183"/>
                  </a:lnTo>
                  <a:lnTo>
                    <a:pt x="10" y="171"/>
                  </a:lnTo>
                  <a:lnTo>
                    <a:pt x="16" y="166"/>
                  </a:lnTo>
                  <a:lnTo>
                    <a:pt x="43" y="128"/>
                  </a:lnTo>
                  <a:lnTo>
                    <a:pt x="42" y="96"/>
                  </a:lnTo>
                  <a:lnTo>
                    <a:pt x="51" y="83"/>
                  </a:lnTo>
                  <a:lnTo>
                    <a:pt x="72" y="79"/>
                  </a:lnTo>
                  <a:lnTo>
                    <a:pt x="79" y="70"/>
                  </a:lnTo>
                  <a:lnTo>
                    <a:pt x="71" y="55"/>
                  </a:lnTo>
                  <a:lnTo>
                    <a:pt x="82" y="41"/>
                  </a:lnTo>
                  <a:lnTo>
                    <a:pt x="82" y="11"/>
                  </a:lnTo>
                  <a:lnTo>
                    <a:pt x="97" y="4"/>
                  </a:lnTo>
                  <a:lnTo>
                    <a:pt x="123" y="20"/>
                  </a:lnTo>
                  <a:lnTo>
                    <a:pt x="155" y="25"/>
                  </a:lnTo>
                  <a:lnTo>
                    <a:pt x="176" y="0"/>
                  </a:lnTo>
                  <a:lnTo>
                    <a:pt x="201" y="22"/>
                  </a:lnTo>
                  <a:lnTo>
                    <a:pt x="190" y="30"/>
                  </a:lnTo>
                  <a:lnTo>
                    <a:pt x="177" y="50"/>
                  </a:lnTo>
                  <a:lnTo>
                    <a:pt x="156" y="55"/>
                  </a:lnTo>
                  <a:lnTo>
                    <a:pt x="149" y="61"/>
                  </a:lnTo>
                  <a:lnTo>
                    <a:pt x="168" y="73"/>
                  </a:lnTo>
                  <a:lnTo>
                    <a:pt x="206" y="55"/>
                  </a:lnTo>
                  <a:lnTo>
                    <a:pt x="267" y="81"/>
                  </a:lnTo>
                  <a:lnTo>
                    <a:pt x="273" y="133"/>
                  </a:lnTo>
                  <a:lnTo>
                    <a:pt x="249" y="133"/>
                  </a:lnTo>
                  <a:lnTo>
                    <a:pt x="247" y="148"/>
                  </a:lnTo>
                  <a:lnTo>
                    <a:pt x="260" y="170"/>
                  </a:lnTo>
                  <a:lnTo>
                    <a:pt x="249" y="183"/>
                  </a:lnTo>
                  <a:lnTo>
                    <a:pt x="261" y="204"/>
                  </a:lnTo>
                  <a:lnTo>
                    <a:pt x="241" y="228"/>
                  </a:lnTo>
                  <a:lnTo>
                    <a:pt x="232" y="215"/>
                  </a:lnTo>
                  <a:lnTo>
                    <a:pt x="202" y="292"/>
                  </a:lnTo>
                  <a:lnTo>
                    <a:pt x="197" y="303"/>
                  </a:lnTo>
                  <a:lnTo>
                    <a:pt x="197" y="303"/>
                  </a:lnTo>
                </a:path>
              </a:pathLst>
            </a:custGeom>
            <a:solidFill>
              <a:schemeClr val="bg2"/>
            </a:solidFill>
            <a:ln w="6350" cap="flat" cmpd="sng">
              <a:solidFill>
                <a:srgbClr val="024735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" name="安徽">
              <a:hlinkClick r:id="" action="ppaction://macro?name=Slide1.安徽_click" highlightClick="1"/>
              <a:hlinkHover r:id="" action="ppaction://noaction" highlightClick="1"/>
            </p:cNvPr>
            <p:cNvSpPr>
              <a:spLocks noChangeAspect="1"/>
            </p:cNvSpPr>
            <p:nvPr/>
          </p:nvSpPr>
          <p:spPr bwMode="auto">
            <a:xfrm rot="180000">
              <a:off x="4536239" y="4060858"/>
              <a:ext cx="456704" cy="574305"/>
            </a:xfrm>
            <a:custGeom>
              <a:avLst/>
              <a:gdLst>
                <a:gd name="T0" fmla="*/ 82 w 343"/>
                <a:gd name="T1" fmla="*/ 0 h 408"/>
                <a:gd name="T2" fmla="*/ 142 w 343"/>
                <a:gd name="T3" fmla="*/ 35 h 408"/>
                <a:gd name="T4" fmla="*/ 188 w 343"/>
                <a:gd name="T5" fmla="*/ 55 h 408"/>
                <a:gd name="T6" fmla="*/ 210 w 343"/>
                <a:gd name="T7" fmla="*/ 59 h 408"/>
                <a:gd name="T8" fmla="*/ 221 w 343"/>
                <a:gd name="T9" fmla="*/ 108 h 408"/>
                <a:gd name="T10" fmla="*/ 258 w 343"/>
                <a:gd name="T11" fmla="*/ 129 h 408"/>
                <a:gd name="T12" fmla="*/ 285 w 343"/>
                <a:gd name="T13" fmla="*/ 112 h 408"/>
                <a:gd name="T14" fmla="*/ 295 w 343"/>
                <a:gd name="T15" fmla="*/ 141 h 408"/>
                <a:gd name="T16" fmla="*/ 261 w 343"/>
                <a:gd name="T17" fmla="*/ 159 h 408"/>
                <a:gd name="T18" fmla="*/ 248 w 343"/>
                <a:gd name="T19" fmla="*/ 184 h 408"/>
                <a:gd name="T20" fmla="*/ 285 w 343"/>
                <a:gd name="T21" fmla="*/ 220 h 408"/>
                <a:gd name="T22" fmla="*/ 342 w 343"/>
                <a:gd name="T23" fmla="*/ 247 h 408"/>
                <a:gd name="T24" fmla="*/ 331 w 343"/>
                <a:gd name="T25" fmla="*/ 291 h 408"/>
                <a:gd name="T26" fmla="*/ 332 w 343"/>
                <a:gd name="T27" fmla="*/ 315 h 408"/>
                <a:gd name="T28" fmla="*/ 302 w 343"/>
                <a:gd name="T29" fmla="*/ 332 h 408"/>
                <a:gd name="T30" fmla="*/ 276 w 343"/>
                <a:gd name="T31" fmla="*/ 402 h 408"/>
                <a:gd name="T32" fmla="*/ 256 w 343"/>
                <a:gd name="T33" fmla="*/ 394 h 408"/>
                <a:gd name="T34" fmla="*/ 200 w 343"/>
                <a:gd name="T35" fmla="*/ 376 h 408"/>
                <a:gd name="T36" fmla="*/ 157 w 343"/>
                <a:gd name="T37" fmla="*/ 401 h 408"/>
                <a:gd name="T38" fmla="*/ 169 w 343"/>
                <a:gd name="T39" fmla="*/ 369 h 408"/>
                <a:gd name="T40" fmla="*/ 120 w 343"/>
                <a:gd name="T41" fmla="*/ 386 h 408"/>
                <a:gd name="T42" fmla="*/ 96 w 343"/>
                <a:gd name="T43" fmla="*/ 299 h 408"/>
                <a:gd name="T44" fmla="*/ 75 w 343"/>
                <a:gd name="T45" fmla="*/ 286 h 408"/>
                <a:gd name="T46" fmla="*/ 56 w 343"/>
                <a:gd name="T47" fmla="*/ 242 h 408"/>
                <a:gd name="T48" fmla="*/ 78 w 343"/>
                <a:gd name="T49" fmla="*/ 212 h 408"/>
                <a:gd name="T50" fmla="*/ 68 w 343"/>
                <a:gd name="T51" fmla="*/ 171 h 408"/>
                <a:gd name="T52" fmla="*/ 21 w 343"/>
                <a:gd name="T53" fmla="*/ 168 h 408"/>
                <a:gd name="T54" fmla="*/ 21 w 343"/>
                <a:gd name="T55" fmla="*/ 127 h 408"/>
                <a:gd name="T56" fmla="*/ 39 w 343"/>
                <a:gd name="T57" fmla="*/ 92 h 408"/>
                <a:gd name="T58" fmla="*/ 46 w 343"/>
                <a:gd name="T59" fmla="*/ 51 h 408"/>
                <a:gd name="T60" fmla="*/ 75 w 343"/>
                <a:gd name="T61" fmla="*/ 75 h 408"/>
                <a:gd name="T62" fmla="*/ 104 w 343"/>
                <a:gd name="T63" fmla="*/ 52 h 408"/>
                <a:gd name="T64" fmla="*/ 75 w 343"/>
                <a:gd name="T65" fmla="*/ 20 h 408"/>
                <a:gd name="T66" fmla="*/ 70 w 343"/>
                <a:gd name="T67" fmla="*/ 3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43" h="408">
                  <a:moveTo>
                    <a:pt x="70" y="3"/>
                  </a:moveTo>
                  <a:lnTo>
                    <a:pt x="82" y="0"/>
                  </a:lnTo>
                  <a:lnTo>
                    <a:pt x="123" y="16"/>
                  </a:lnTo>
                  <a:lnTo>
                    <a:pt x="142" y="35"/>
                  </a:lnTo>
                  <a:lnTo>
                    <a:pt x="174" y="44"/>
                  </a:lnTo>
                  <a:lnTo>
                    <a:pt x="188" y="55"/>
                  </a:lnTo>
                  <a:lnTo>
                    <a:pt x="206" y="52"/>
                  </a:lnTo>
                  <a:lnTo>
                    <a:pt x="210" y="59"/>
                  </a:lnTo>
                  <a:lnTo>
                    <a:pt x="204" y="99"/>
                  </a:lnTo>
                  <a:lnTo>
                    <a:pt x="221" y="108"/>
                  </a:lnTo>
                  <a:lnTo>
                    <a:pt x="231" y="123"/>
                  </a:lnTo>
                  <a:lnTo>
                    <a:pt x="258" y="129"/>
                  </a:lnTo>
                  <a:lnTo>
                    <a:pt x="268" y="111"/>
                  </a:lnTo>
                  <a:lnTo>
                    <a:pt x="285" y="112"/>
                  </a:lnTo>
                  <a:lnTo>
                    <a:pt x="297" y="127"/>
                  </a:lnTo>
                  <a:lnTo>
                    <a:pt x="295" y="141"/>
                  </a:lnTo>
                  <a:lnTo>
                    <a:pt x="261" y="145"/>
                  </a:lnTo>
                  <a:lnTo>
                    <a:pt x="261" y="159"/>
                  </a:lnTo>
                  <a:lnTo>
                    <a:pt x="261" y="170"/>
                  </a:lnTo>
                  <a:lnTo>
                    <a:pt x="248" y="184"/>
                  </a:lnTo>
                  <a:lnTo>
                    <a:pt x="258" y="200"/>
                  </a:lnTo>
                  <a:lnTo>
                    <a:pt x="285" y="220"/>
                  </a:lnTo>
                  <a:lnTo>
                    <a:pt x="287" y="242"/>
                  </a:lnTo>
                  <a:lnTo>
                    <a:pt x="342" y="247"/>
                  </a:lnTo>
                  <a:lnTo>
                    <a:pt x="342" y="277"/>
                  </a:lnTo>
                  <a:lnTo>
                    <a:pt x="331" y="291"/>
                  </a:lnTo>
                  <a:lnTo>
                    <a:pt x="339" y="306"/>
                  </a:lnTo>
                  <a:lnTo>
                    <a:pt x="332" y="315"/>
                  </a:lnTo>
                  <a:lnTo>
                    <a:pt x="311" y="319"/>
                  </a:lnTo>
                  <a:lnTo>
                    <a:pt x="302" y="332"/>
                  </a:lnTo>
                  <a:lnTo>
                    <a:pt x="303" y="364"/>
                  </a:lnTo>
                  <a:lnTo>
                    <a:pt x="276" y="402"/>
                  </a:lnTo>
                  <a:lnTo>
                    <a:pt x="270" y="407"/>
                  </a:lnTo>
                  <a:lnTo>
                    <a:pt x="256" y="394"/>
                  </a:lnTo>
                  <a:lnTo>
                    <a:pt x="216" y="394"/>
                  </a:lnTo>
                  <a:lnTo>
                    <a:pt x="200" y="376"/>
                  </a:lnTo>
                  <a:lnTo>
                    <a:pt x="169" y="406"/>
                  </a:lnTo>
                  <a:lnTo>
                    <a:pt x="157" y="401"/>
                  </a:lnTo>
                  <a:lnTo>
                    <a:pt x="171" y="377"/>
                  </a:lnTo>
                  <a:lnTo>
                    <a:pt x="169" y="369"/>
                  </a:lnTo>
                  <a:lnTo>
                    <a:pt x="157" y="366"/>
                  </a:lnTo>
                  <a:lnTo>
                    <a:pt x="120" y="386"/>
                  </a:lnTo>
                  <a:lnTo>
                    <a:pt x="85" y="319"/>
                  </a:lnTo>
                  <a:lnTo>
                    <a:pt x="96" y="299"/>
                  </a:lnTo>
                  <a:lnTo>
                    <a:pt x="93" y="291"/>
                  </a:lnTo>
                  <a:lnTo>
                    <a:pt x="75" y="286"/>
                  </a:lnTo>
                  <a:lnTo>
                    <a:pt x="43" y="267"/>
                  </a:lnTo>
                  <a:lnTo>
                    <a:pt x="56" y="242"/>
                  </a:lnTo>
                  <a:lnTo>
                    <a:pt x="75" y="233"/>
                  </a:lnTo>
                  <a:lnTo>
                    <a:pt x="78" y="212"/>
                  </a:lnTo>
                  <a:lnTo>
                    <a:pt x="72" y="175"/>
                  </a:lnTo>
                  <a:lnTo>
                    <a:pt x="68" y="171"/>
                  </a:lnTo>
                  <a:lnTo>
                    <a:pt x="49" y="190"/>
                  </a:lnTo>
                  <a:lnTo>
                    <a:pt x="21" y="168"/>
                  </a:lnTo>
                  <a:lnTo>
                    <a:pt x="0" y="142"/>
                  </a:lnTo>
                  <a:lnTo>
                    <a:pt x="21" y="127"/>
                  </a:lnTo>
                  <a:lnTo>
                    <a:pt x="27" y="102"/>
                  </a:lnTo>
                  <a:lnTo>
                    <a:pt x="39" y="92"/>
                  </a:lnTo>
                  <a:lnTo>
                    <a:pt x="37" y="57"/>
                  </a:lnTo>
                  <a:lnTo>
                    <a:pt x="46" y="51"/>
                  </a:lnTo>
                  <a:lnTo>
                    <a:pt x="63" y="61"/>
                  </a:lnTo>
                  <a:lnTo>
                    <a:pt x="75" y="75"/>
                  </a:lnTo>
                  <a:lnTo>
                    <a:pt x="96" y="61"/>
                  </a:lnTo>
                  <a:lnTo>
                    <a:pt x="104" y="52"/>
                  </a:lnTo>
                  <a:lnTo>
                    <a:pt x="100" y="35"/>
                  </a:lnTo>
                  <a:lnTo>
                    <a:pt x="75" y="20"/>
                  </a:lnTo>
                  <a:lnTo>
                    <a:pt x="70" y="3"/>
                  </a:lnTo>
                  <a:lnTo>
                    <a:pt x="70" y="3"/>
                  </a:lnTo>
                </a:path>
              </a:pathLst>
            </a:custGeom>
            <a:solidFill>
              <a:schemeClr val="bg2"/>
            </a:solidFill>
            <a:ln w="6350" cap="flat" cmpd="sng">
              <a:solidFill>
                <a:srgbClr val="024735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" name="江苏">
              <a:hlinkClick r:id="" action="ppaction://macro?name=Slide1.江苏_click" highlightClick="1"/>
              <a:hlinkHover r:id="" action="ppaction://noaction" highlightClick="1"/>
            </p:cNvPr>
            <p:cNvSpPr>
              <a:spLocks noChangeAspect="1"/>
            </p:cNvSpPr>
            <p:nvPr/>
          </p:nvSpPr>
          <p:spPr bwMode="auto">
            <a:xfrm rot="180000">
              <a:off x="4652465" y="3994592"/>
              <a:ext cx="530765" cy="439991"/>
            </a:xfrm>
            <a:custGeom>
              <a:avLst/>
              <a:gdLst>
                <a:gd name="T0" fmla="*/ 375 w 404"/>
                <a:gd name="T1" fmla="*/ 255 h 323"/>
                <a:gd name="T2" fmla="*/ 365 w 404"/>
                <a:gd name="T3" fmla="*/ 282 h 323"/>
                <a:gd name="T4" fmla="*/ 354 w 404"/>
                <a:gd name="T5" fmla="*/ 297 h 323"/>
                <a:gd name="T6" fmla="*/ 333 w 404"/>
                <a:gd name="T7" fmla="*/ 322 h 323"/>
                <a:gd name="T8" fmla="*/ 301 w 404"/>
                <a:gd name="T9" fmla="*/ 317 h 323"/>
                <a:gd name="T10" fmla="*/ 275 w 404"/>
                <a:gd name="T11" fmla="*/ 301 h 323"/>
                <a:gd name="T12" fmla="*/ 260 w 404"/>
                <a:gd name="T13" fmla="*/ 308 h 323"/>
                <a:gd name="T14" fmla="*/ 205 w 404"/>
                <a:gd name="T15" fmla="*/ 303 h 323"/>
                <a:gd name="T16" fmla="*/ 203 w 404"/>
                <a:gd name="T17" fmla="*/ 281 h 323"/>
                <a:gd name="T18" fmla="*/ 176 w 404"/>
                <a:gd name="T19" fmla="*/ 261 h 323"/>
                <a:gd name="T20" fmla="*/ 166 w 404"/>
                <a:gd name="T21" fmla="*/ 245 h 323"/>
                <a:gd name="T22" fmla="*/ 179 w 404"/>
                <a:gd name="T23" fmla="*/ 231 h 323"/>
                <a:gd name="T24" fmla="*/ 179 w 404"/>
                <a:gd name="T25" fmla="*/ 220 h 323"/>
                <a:gd name="T26" fmla="*/ 179 w 404"/>
                <a:gd name="T27" fmla="*/ 206 h 323"/>
                <a:gd name="T28" fmla="*/ 213 w 404"/>
                <a:gd name="T29" fmla="*/ 202 h 323"/>
                <a:gd name="T30" fmla="*/ 215 w 404"/>
                <a:gd name="T31" fmla="*/ 188 h 323"/>
                <a:gd name="T32" fmla="*/ 203 w 404"/>
                <a:gd name="T33" fmla="*/ 173 h 323"/>
                <a:gd name="T34" fmla="*/ 186 w 404"/>
                <a:gd name="T35" fmla="*/ 172 h 323"/>
                <a:gd name="T36" fmla="*/ 176 w 404"/>
                <a:gd name="T37" fmla="*/ 190 h 323"/>
                <a:gd name="T38" fmla="*/ 149 w 404"/>
                <a:gd name="T39" fmla="*/ 184 h 323"/>
                <a:gd name="T40" fmla="*/ 139 w 404"/>
                <a:gd name="T41" fmla="*/ 169 h 323"/>
                <a:gd name="T42" fmla="*/ 122 w 404"/>
                <a:gd name="T43" fmla="*/ 160 h 323"/>
                <a:gd name="T44" fmla="*/ 128 w 404"/>
                <a:gd name="T45" fmla="*/ 120 h 323"/>
                <a:gd name="T46" fmla="*/ 124 w 404"/>
                <a:gd name="T47" fmla="*/ 113 h 323"/>
                <a:gd name="T48" fmla="*/ 106 w 404"/>
                <a:gd name="T49" fmla="*/ 116 h 323"/>
                <a:gd name="T50" fmla="*/ 92 w 404"/>
                <a:gd name="T51" fmla="*/ 105 h 323"/>
                <a:gd name="T52" fmla="*/ 60 w 404"/>
                <a:gd name="T53" fmla="*/ 96 h 323"/>
                <a:gd name="T54" fmla="*/ 41 w 404"/>
                <a:gd name="T55" fmla="*/ 77 h 323"/>
                <a:gd name="T56" fmla="*/ 0 w 404"/>
                <a:gd name="T57" fmla="*/ 61 h 323"/>
                <a:gd name="T58" fmla="*/ 3 w 404"/>
                <a:gd name="T59" fmla="*/ 42 h 323"/>
                <a:gd name="T60" fmla="*/ 20 w 404"/>
                <a:gd name="T61" fmla="*/ 35 h 323"/>
                <a:gd name="T62" fmla="*/ 50 w 404"/>
                <a:gd name="T63" fmla="*/ 61 h 323"/>
                <a:gd name="T64" fmla="*/ 60 w 404"/>
                <a:gd name="T65" fmla="*/ 61 h 323"/>
                <a:gd name="T66" fmla="*/ 87 w 404"/>
                <a:gd name="T67" fmla="*/ 57 h 323"/>
                <a:gd name="T68" fmla="*/ 103 w 404"/>
                <a:gd name="T69" fmla="*/ 45 h 323"/>
                <a:gd name="T70" fmla="*/ 125 w 404"/>
                <a:gd name="T71" fmla="*/ 62 h 323"/>
                <a:gd name="T72" fmla="*/ 134 w 404"/>
                <a:gd name="T73" fmla="*/ 46 h 323"/>
                <a:gd name="T74" fmla="*/ 138 w 404"/>
                <a:gd name="T75" fmla="*/ 36 h 323"/>
                <a:gd name="T76" fmla="*/ 156 w 404"/>
                <a:gd name="T77" fmla="*/ 26 h 323"/>
                <a:gd name="T78" fmla="*/ 161 w 404"/>
                <a:gd name="T79" fmla="*/ 4 h 323"/>
                <a:gd name="T80" fmla="*/ 179 w 404"/>
                <a:gd name="T81" fmla="*/ 0 h 323"/>
                <a:gd name="T82" fmla="*/ 226 w 404"/>
                <a:gd name="T83" fmla="*/ 31 h 323"/>
                <a:gd name="T84" fmla="*/ 258 w 404"/>
                <a:gd name="T85" fmla="*/ 45 h 323"/>
                <a:gd name="T86" fmla="*/ 322 w 404"/>
                <a:gd name="T87" fmla="*/ 150 h 323"/>
                <a:gd name="T88" fmla="*/ 319 w 404"/>
                <a:gd name="T89" fmla="*/ 161 h 323"/>
                <a:gd name="T90" fmla="*/ 362 w 404"/>
                <a:gd name="T91" fmla="*/ 181 h 323"/>
                <a:gd name="T92" fmla="*/ 374 w 404"/>
                <a:gd name="T93" fmla="*/ 198 h 323"/>
                <a:gd name="T94" fmla="*/ 393 w 404"/>
                <a:gd name="T95" fmla="*/ 208 h 323"/>
                <a:gd name="T96" fmla="*/ 403 w 404"/>
                <a:gd name="T97" fmla="*/ 227 h 323"/>
                <a:gd name="T98" fmla="*/ 389 w 404"/>
                <a:gd name="T99" fmla="*/ 232 h 323"/>
                <a:gd name="T100" fmla="*/ 368 w 404"/>
                <a:gd name="T101" fmla="*/ 226 h 323"/>
                <a:gd name="T102" fmla="*/ 338 w 404"/>
                <a:gd name="T103" fmla="*/ 226 h 323"/>
                <a:gd name="T104" fmla="*/ 311 w 404"/>
                <a:gd name="T105" fmla="*/ 216 h 323"/>
                <a:gd name="T106" fmla="*/ 298 w 404"/>
                <a:gd name="T107" fmla="*/ 226 h 323"/>
                <a:gd name="T108" fmla="*/ 325 w 404"/>
                <a:gd name="T109" fmla="*/ 232 h 323"/>
                <a:gd name="T110" fmla="*/ 349 w 404"/>
                <a:gd name="T111" fmla="*/ 243 h 323"/>
                <a:gd name="T112" fmla="*/ 375 w 404"/>
                <a:gd name="T113" fmla="*/ 255 h 323"/>
                <a:gd name="T114" fmla="*/ 375 w 404"/>
                <a:gd name="T115" fmla="*/ 255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04" h="323">
                  <a:moveTo>
                    <a:pt x="375" y="255"/>
                  </a:moveTo>
                  <a:lnTo>
                    <a:pt x="365" y="282"/>
                  </a:lnTo>
                  <a:lnTo>
                    <a:pt x="354" y="297"/>
                  </a:lnTo>
                  <a:lnTo>
                    <a:pt x="333" y="322"/>
                  </a:lnTo>
                  <a:lnTo>
                    <a:pt x="301" y="317"/>
                  </a:lnTo>
                  <a:lnTo>
                    <a:pt x="275" y="301"/>
                  </a:lnTo>
                  <a:lnTo>
                    <a:pt x="260" y="308"/>
                  </a:lnTo>
                  <a:lnTo>
                    <a:pt x="205" y="303"/>
                  </a:lnTo>
                  <a:lnTo>
                    <a:pt x="203" y="281"/>
                  </a:lnTo>
                  <a:lnTo>
                    <a:pt x="176" y="261"/>
                  </a:lnTo>
                  <a:lnTo>
                    <a:pt x="166" y="245"/>
                  </a:lnTo>
                  <a:lnTo>
                    <a:pt x="179" y="231"/>
                  </a:lnTo>
                  <a:lnTo>
                    <a:pt x="179" y="220"/>
                  </a:lnTo>
                  <a:lnTo>
                    <a:pt x="179" y="206"/>
                  </a:lnTo>
                  <a:lnTo>
                    <a:pt x="213" y="202"/>
                  </a:lnTo>
                  <a:lnTo>
                    <a:pt x="215" y="188"/>
                  </a:lnTo>
                  <a:lnTo>
                    <a:pt x="203" y="173"/>
                  </a:lnTo>
                  <a:lnTo>
                    <a:pt x="186" y="172"/>
                  </a:lnTo>
                  <a:lnTo>
                    <a:pt x="176" y="190"/>
                  </a:lnTo>
                  <a:lnTo>
                    <a:pt x="149" y="184"/>
                  </a:lnTo>
                  <a:lnTo>
                    <a:pt x="139" y="169"/>
                  </a:lnTo>
                  <a:lnTo>
                    <a:pt x="122" y="160"/>
                  </a:lnTo>
                  <a:lnTo>
                    <a:pt x="128" y="120"/>
                  </a:lnTo>
                  <a:lnTo>
                    <a:pt x="124" y="113"/>
                  </a:lnTo>
                  <a:lnTo>
                    <a:pt x="106" y="116"/>
                  </a:lnTo>
                  <a:lnTo>
                    <a:pt x="92" y="105"/>
                  </a:lnTo>
                  <a:lnTo>
                    <a:pt x="60" y="96"/>
                  </a:lnTo>
                  <a:lnTo>
                    <a:pt x="41" y="77"/>
                  </a:lnTo>
                  <a:lnTo>
                    <a:pt x="0" y="61"/>
                  </a:lnTo>
                  <a:lnTo>
                    <a:pt x="3" y="42"/>
                  </a:lnTo>
                  <a:lnTo>
                    <a:pt x="20" y="35"/>
                  </a:lnTo>
                  <a:lnTo>
                    <a:pt x="50" y="61"/>
                  </a:lnTo>
                  <a:lnTo>
                    <a:pt x="60" y="61"/>
                  </a:lnTo>
                  <a:lnTo>
                    <a:pt x="87" y="57"/>
                  </a:lnTo>
                  <a:lnTo>
                    <a:pt x="103" y="45"/>
                  </a:lnTo>
                  <a:lnTo>
                    <a:pt x="125" y="62"/>
                  </a:lnTo>
                  <a:lnTo>
                    <a:pt x="134" y="46"/>
                  </a:lnTo>
                  <a:lnTo>
                    <a:pt x="138" y="36"/>
                  </a:lnTo>
                  <a:lnTo>
                    <a:pt x="156" y="26"/>
                  </a:lnTo>
                  <a:lnTo>
                    <a:pt x="161" y="4"/>
                  </a:lnTo>
                  <a:lnTo>
                    <a:pt x="179" y="0"/>
                  </a:lnTo>
                  <a:lnTo>
                    <a:pt x="226" y="31"/>
                  </a:lnTo>
                  <a:lnTo>
                    <a:pt x="258" y="45"/>
                  </a:lnTo>
                  <a:lnTo>
                    <a:pt x="322" y="150"/>
                  </a:lnTo>
                  <a:lnTo>
                    <a:pt x="319" y="161"/>
                  </a:lnTo>
                  <a:lnTo>
                    <a:pt x="362" y="181"/>
                  </a:lnTo>
                  <a:lnTo>
                    <a:pt x="374" y="198"/>
                  </a:lnTo>
                  <a:lnTo>
                    <a:pt x="393" y="208"/>
                  </a:lnTo>
                  <a:lnTo>
                    <a:pt x="403" y="227"/>
                  </a:lnTo>
                  <a:lnTo>
                    <a:pt x="389" y="232"/>
                  </a:lnTo>
                  <a:lnTo>
                    <a:pt x="368" y="226"/>
                  </a:lnTo>
                  <a:lnTo>
                    <a:pt x="338" y="226"/>
                  </a:lnTo>
                  <a:lnTo>
                    <a:pt x="311" y="216"/>
                  </a:lnTo>
                  <a:lnTo>
                    <a:pt x="298" y="226"/>
                  </a:lnTo>
                  <a:lnTo>
                    <a:pt x="325" y="232"/>
                  </a:lnTo>
                  <a:lnTo>
                    <a:pt x="349" y="243"/>
                  </a:lnTo>
                  <a:lnTo>
                    <a:pt x="375" y="255"/>
                  </a:lnTo>
                  <a:lnTo>
                    <a:pt x="375" y="255"/>
                  </a:lnTo>
                </a:path>
              </a:pathLst>
            </a:custGeom>
            <a:solidFill>
              <a:schemeClr val="bg2"/>
            </a:solidFill>
            <a:ln w="6350" cap="flat" cmpd="sng">
              <a:solidFill>
                <a:srgbClr val="024735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" name="湖北">
              <a:hlinkClick r:id="" action="ppaction://macro?name=Slide1.湖北_click" highlightClick="1"/>
              <a:hlinkHover r:id="" action="ppaction://noaction" highlightClick="1"/>
            </p:cNvPr>
            <p:cNvSpPr>
              <a:spLocks noChangeAspect="1"/>
            </p:cNvSpPr>
            <p:nvPr/>
          </p:nvSpPr>
          <p:spPr bwMode="auto">
            <a:xfrm rot="180000">
              <a:off x="3952146" y="4246277"/>
              <a:ext cx="738545" cy="488621"/>
            </a:xfrm>
            <a:custGeom>
              <a:avLst/>
              <a:gdLst>
                <a:gd name="T0" fmla="*/ 76 w 551"/>
                <a:gd name="T1" fmla="*/ 318 h 346"/>
                <a:gd name="T2" fmla="*/ 141 w 551"/>
                <a:gd name="T3" fmla="*/ 304 h 346"/>
                <a:gd name="T4" fmla="*/ 144 w 551"/>
                <a:gd name="T5" fmla="*/ 270 h 346"/>
                <a:gd name="T6" fmla="*/ 238 w 551"/>
                <a:gd name="T7" fmla="*/ 267 h 346"/>
                <a:gd name="T8" fmla="*/ 283 w 551"/>
                <a:gd name="T9" fmla="*/ 296 h 346"/>
                <a:gd name="T10" fmla="*/ 322 w 551"/>
                <a:gd name="T11" fmla="*/ 275 h 346"/>
                <a:gd name="T12" fmla="*/ 339 w 551"/>
                <a:gd name="T13" fmla="*/ 296 h 346"/>
                <a:gd name="T14" fmla="*/ 365 w 551"/>
                <a:gd name="T15" fmla="*/ 265 h 346"/>
                <a:gd name="T16" fmla="*/ 375 w 551"/>
                <a:gd name="T17" fmla="*/ 304 h 346"/>
                <a:gd name="T18" fmla="*/ 399 w 551"/>
                <a:gd name="T19" fmla="*/ 318 h 346"/>
                <a:gd name="T20" fmla="*/ 445 w 551"/>
                <a:gd name="T21" fmla="*/ 290 h 346"/>
                <a:gd name="T22" fmla="*/ 522 w 551"/>
                <a:gd name="T23" fmla="*/ 245 h 346"/>
                <a:gd name="T24" fmla="*/ 515 w 551"/>
                <a:gd name="T25" fmla="*/ 168 h 346"/>
                <a:gd name="T26" fmla="*/ 523 w 551"/>
                <a:gd name="T27" fmla="*/ 140 h 346"/>
                <a:gd name="T28" fmla="*/ 473 w 551"/>
                <a:gd name="T29" fmla="*/ 116 h 346"/>
                <a:gd name="T30" fmla="*/ 438 w 551"/>
                <a:gd name="T31" fmla="*/ 116 h 346"/>
                <a:gd name="T32" fmla="*/ 387 w 551"/>
                <a:gd name="T33" fmla="*/ 98 h 346"/>
                <a:gd name="T34" fmla="*/ 358 w 551"/>
                <a:gd name="T35" fmla="*/ 67 h 346"/>
                <a:gd name="T36" fmla="*/ 331 w 551"/>
                <a:gd name="T37" fmla="*/ 65 h 346"/>
                <a:gd name="T38" fmla="*/ 271 w 551"/>
                <a:gd name="T39" fmla="*/ 65 h 346"/>
                <a:gd name="T40" fmla="*/ 159 w 551"/>
                <a:gd name="T41" fmla="*/ 0 h 346"/>
                <a:gd name="T42" fmla="*/ 135 w 551"/>
                <a:gd name="T43" fmla="*/ 8 h 346"/>
                <a:gd name="T44" fmla="*/ 68 w 551"/>
                <a:gd name="T45" fmla="*/ 8 h 346"/>
                <a:gd name="T46" fmla="*/ 76 w 551"/>
                <a:gd name="T47" fmla="*/ 31 h 346"/>
                <a:gd name="T48" fmla="*/ 108 w 551"/>
                <a:gd name="T49" fmla="*/ 41 h 346"/>
                <a:gd name="T50" fmla="*/ 73 w 551"/>
                <a:gd name="T51" fmla="*/ 65 h 346"/>
                <a:gd name="T52" fmla="*/ 73 w 551"/>
                <a:gd name="T53" fmla="*/ 95 h 346"/>
                <a:gd name="T54" fmla="*/ 93 w 551"/>
                <a:gd name="T55" fmla="*/ 125 h 346"/>
                <a:gd name="T56" fmla="*/ 117 w 551"/>
                <a:gd name="T57" fmla="*/ 189 h 346"/>
                <a:gd name="T58" fmla="*/ 100 w 551"/>
                <a:gd name="T59" fmla="*/ 200 h 346"/>
                <a:gd name="T60" fmla="*/ 14 w 551"/>
                <a:gd name="T61" fmla="*/ 233 h 346"/>
                <a:gd name="T62" fmla="*/ 12 w 551"/>
                <a:gd name="T63" fmla="*/ 263 h 346"/>
                <a:gd name="T64" fmla="*/ 28 w 551"/>
                <a:gd name="T65" fmla="*/ 298 h 346"/>
                <a:gd name="T66" fmla="*/ 65 w 551"/>
                <a:gd name="T67" fmla="*/ 345 h 3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51" h="346">
                  <a:moveTo>
                    <a:pt x="65" y="345"/>
                  </a:moveTo>
                  <a:lnTo>
                    <a:pt x="76" y="318"/>
                  </a:lnTo>
                  <a:lnTo>
                    <a:pt x="109" y="290"/>
                  </a:lnTo>
                  <a:lnTo>
                    <a:pt x="141" y="304"/>
                  </a:lnTo>
                  <a:lnTo>
                    <a:pt x="162" y="290"/>
                  </a:lnTo>
                  <a:lnTo>
                    <a:pt x="144" y="270"/>
                  </a:lnTo>
                  <a:lnTo>
                    <a:pt x="153" y="261"/>
                  </a:lnTo>
                  <a:lnTo>
                    <a:pt x="238" y="267"/>
                  </a:lnTo>
                  <a:lnTo>
                    <a:pt x="267" y="287"/>
                  </a:lnTo>
                  <a:lnTo>
                    <a:pt x="283" y="296"/>
                  </a:lnTo>
                  <a:lnTo>
                    <a:pt x="305" y="280"/>
                  </a:lnTo>
                  <a:lnTo>
                    <a:pt x="322" y="275"/>
                  </a:lnTo>
                  <a:lnTo>
                    <a:pt x="325" y="296"/>
                  </a:lnTo>
                  <a:lnTo>
                    <a:pt x="339" y="296"/>
                  </a:lnTo>
                  <a:lnTo>
                    <a:pt x="347" y="283"/>
                  </a:lnTo>
                  <a:lnTo>
                    <a:pt x="365" y="265"/>
                  </a:lnTo>
                  <a:lnTo>
                    <a:pt x="375" y="277"/>
                  </a:lnTo>
                  <a:lnTo>
                    <a:pt x="375" y="304"/>
                  </a:lnTo>
                  <a:lnTo>
                    <a:pt x="382" y="315"/>
                  </a:lnTo>
                  <a:lnTo>
                    <a:pt x="399" y="318"/>
                  </a:lnTo>
                  <a:lnTo>
                    <a:pt x="418" y="299"/>
                  </a:lnTo>
                  <a:lnTo>
                    <a:pt x="445" y="290"/>
                  </a:lnTo>
                  <a:lnTo>
                    <a:pt x="498" y="243"/>
                  </a:lnTo>
                  <a:lnTo>
                    <a:pt x="522" y="245"/>
                  </a:lnTo>
                  <a:lnTo>
                    <a:pt x="550" y="235"/>
                  </a:lnTo>
                  <a:lnTo>
                    <a:pt x="515" y="168"/>
                  </a:lnTo>
                  <a:lnTo>
                    <a:pt x="526" y="148"/>
                  </a:lnTo>
                  <a:lnTo>
                    <a:pt x="523" y="140"/>
                  </a:lnTo>
                  <a:lnTo>
                    <a:pt x="505" y="135"/>
                  </a:lnTo>
                  <a:lnTo>
                    <a:pt x="473" y="116"/>
                  </a:lnTo>
                  <a:lnTo>
                    <a:pt x="458" y="107"/>
                  </a:lnTo>
                  <a:lnTo>
                    <a:pt x="438" y="116"/>
                  </a:lnTo>
                  <a:lnTo>
                    <a:pt x="416" y="98"/>
                  </a:lnTo>
                  <a:lnTo>
                    <a:pt x="387" y="98"/>
                  </a:lnTo>
                  <a:lnTo>
                    <a:pt x="365" y="86"/>
                  </a:lnTo>
                  <a:lnTo>
                    <a:pt x="358" y="67"/>
                  </a:lnTo>
                  <a:lnTo>
                    <a:pt x="347" y="55"/>
                  </a:lnTo>
                  <a:lnTo>
                    <a:pt x="331" y="65"/>
                  </a:lnTo>
                  <a:lnTo>
                    <a:pt x="317" y="58"/>
                  </a:lnTo>
                  <a:lnTo>
                    <a:pt x="271" y="65"/>
                  </a:lnTo>
                  <a:lnTo>
                    <a:pt x="220" y="54"/>
                  </a:lnTo>
                  <a:lnTo>
                    <a:pt x="159" y="0"/>
                  </a:lnTo>
                  <a:lnTo>
                    <a:pt x="143" y="14"/>
                  </a:lnTo>
                  <a:lnTo>
                    <a:pt x="135" y="8"/>
                  </a:lnTo>
                  <a:lnTo>
                    <a:pt x="123" y="8"/>
                  </a:lnTo>
                  <a:lnTo>
                    <a:pt x="68" y="8"/>
                  </a:lnTo>
                  <a:lnTo>
                    <a:pt x="59" y="15"/>
                  </a:lnTo>
                  <a:lnTo>
                    <a:pt x="76" y="31"/>
                  </a:lnTo>
                  <a:lnTo>
                    <a:pt x="93" y="35"/>
                  </a:lnTo>
                  <a:lnTo>
                    <a:pt x="108" y="41"/>
                  </a:lnTo>
                  <a:lnTo>
                    <a:pt x="100" y="52"/>
                  </a:lnTo>
                  <a:lnTo>
                    <a:pt x="73" y="65"/>
                  </a:lnTo>
                  <a:lnTo>
                    <a:pt x="68" y="87"/>
                  </a:lnTo>
                  <a:lnTo>
                    <a:pt x="73" y="95"/>
                  </a:lnTo>
                  <a:lnTo>
                    <a:pt x="76" y="122"/>
                  </a:lnTo>
                  <a:lnTo>
                    <a:pt x="93" y="125"/>
                  </a:lnTo>
                  <a:lnTo>
                    <a:pt x="109" y="146"/>
                  </a:lnTo>
                  <a:lnTo>
                    <a:pt x="117" y="189"/>
                  </a:lnTo>
                  <a:lnTo>
                    <a:pt x="111" y="203"/>
                  </a:lnTo>
                  <a:lnTo>
                    <a:pt x="100" y="200"/>
                  </a:lnTo>
                  <a:lnTo>
                    <a:pt x="69" y="225"/>
                  </a:lnTo>
                  <a:lnTo>
                    <a:pt x="14" y="233"/>
                  </a:lnTo>
                  <a:lnTo>
                    <a:pt x="0" y="248"/>
                  </a:lnTo>
                  <a:lnTo>
                    <a:pt x="12" y="263"/>
                  </a:lnTo>
                  <a:lnTo>
                    <a:pt x="13" y="295"/>
                  </a:lnTo>
                  <a:lnTo>
                    <a:pt x="28" y="298"/>
                  </a:lnTo>
                  <a:lnTo>
                    <a:pt x="65" y="345"/>
                  </a:lnTo>
                  <a:lnTo>
                    <a:pt x="65" y="345"/>
                  </a:lnTo>
                </a:path>
              </a:pathLst>
            </a:custGeom>
            <a:blipFill>
              <a:blip r:embed="rId2"/>
              <a:stretch>
                <a:fillRect/>
              </a:stretch>
            </a:blipFill>
            <a:ln w="3175" cap="flat" cmpd="sng">
              <a:solidFill>
                <a:srgbClr val="024735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" name="陕西">
              <a:hlinkClick r:id="" action="ppaction://macro?name=Slide1.陕西_click" highlightClick="1"/>
              <a:hlinkHover r:id="" action="ppaction://noaction" highlightClick="1"/>
            </p:cNvPr>
            <p:cNvSpPr>
              <a:spLocks noChangeAspect="1"/>
            </p:cNvSpPr>
            <p:nvPr/>
          </p:nvSpPr>
          <p:spPr bwMode="auto">
            <a:xfrm rot="180000">
              <a:off x="3727933" y="3529683"/>
              <a:ext cx="466992" cy="879983"/>
            </a:xfrm>
            <a:custGeom>
              <a:avLst/>
              <a:gdLst>
                <a:gd name="T0" fmla="*/ 294 w 354"/>
                <a:gd name="T1" fmla="*/ 381 h 640"/>
                <a:gd name="T2" fmla="*/ 287 w 354"/>
                <a:gd name="T3" fmla="*/ 214 h 640"/>
                <a:gd name="T4" fmla="*/ 311 w 354"/>
                <a:gd name="T5" fmla="*/ 162 h 640"/>
                <a:gd name="T6" fmla="*/ 309 w 354"/>
                <a:gd name="T7" fmla="*/ 85 h 640"/>
                <a:gd name="T8" fmla="*/ 323 w 354"/>
                <a:gd name="T9" fmla="*/ 34 h 640"/>
                <a:gd name="T10" fmla="*/ 312 w 354"/>
                <a:gd name="T11" fmla="*/ 0 h 640"/>
                <a:gd name="T12" fmla="*/ 259 w 354"/>
                <a:gd name="T13" fmla="*/ 18 h 640"/>
                <a:gd name="T14" fmla="*/ 241 w 354"/>
                <a:gd name="T15" fmla="*/ 65 h 640"/>
                <a:gd name="T16" fmla="*/ 221 w 354"/>
                <a:gd name="T17" fmla="*/ 81 h 640"/>
                <a:gd name="T18" fmla="*/ 153 w 354"/>
                <a:gd name="T19" fmla="*/ 164 h 640"/>
                <a:gd name="T20" fmla="*/ 100 w 354"/>
                <a:gd name="T21" fmla="*/ 162 h 640"/>
                <a:gd name="T22" fmla="*/ 87 w 354"/>
                <a:gd name="T23" fmla="*/ 213 h 640"/>
                <a:gd name="T24" fmla="*/ 153 w 354"/>
                <a:gd name="T25" fmla="*/ 254 h 640"/>
                <a:gd name="T26" fmla="*/ 188 w 354"/>
                <a:gd name="T27" fmla="*/ 293 h 640"/>
                <a:gd name="T28" fmla="*/ 182 w 354"/>
                <a:gd name="T29" fmla="*/ 344 h 640"/>
                <a:gd name="T30" fmla="*/ 132 w 354"/>
                <a:gd name="T31" fmla="*/ 360 h 640"/>
                <a:gd name="T32" fmla="*/ 126 w 354"/>
                <a:gd name="T33" fmla="*/ 374 h 640"/>
                <a:gd name="T34" fmla="*/ 91 w 354"/>
                <a:gd name="T35" fmla="*/ 391 h 640"/>
                <a:gd name="T36" fmla="*/ 48 w 354"/>
                <a:gd name="T37" fmla="*/ 381 h 640"/>
                <a:gd name="T38" fmla="*/ 48 w 354"/>
                <a:gd name="T39" fmla="*/ 399 h 640"/>
                <a:gd name="T40" fmla="*/ 34 w 354"/>
                <a:gd name="T41" fmla="*/ 427 h 640"/>
                <a:gd name="T42" fmla="*/ 39 w 354"/>
                <a:gd name="T43" fmla="*/ 479 h 640"/>
                <a:gd name="T44" fmla="*/ 45 w 354"/>
                <a:gd name="T45" fmla="*/ 504 h 640"/>
                <a:gd name="T46" fmla="*/ 0 w 354"/>
                <a:gd name="T47" fmla="*/ 512 h 640"/>
                <a:gd name="T48" fmla="*/ 5 w 354"/>
                <a:gd name="T49" fmla="*/ 559 h 640"/>
                <a:gd name="T50" fmla="*/ 23 w 354"/>
                <a:gd name="T51" fmla="*/ 579 h 640"/>
                <a:gd name="T52" fmla="*/ 83 w 354"/>
                <a:gd name="T53" fmla="*/ 571 h 640"/>
                <a:gd name="T54" fmla="*/ 95 w 354"/>
                <a:gd name="T55" fmla="*/ 588 h 640"/>
                <a:gd name="T56" fmla="*/ 157 w 354"/>
                <a:gd name="T57" fmla="*/ 615 h 640"/>
                <a:gd name="T58" fmla="*/ 233 w 354"/>
                <a:gd name="T59" fmla="*/ 624 h 640"/>
                <a:gd name="T60" fmla="*/ 270 w 354"/>
                <a:gd name="T61" fmla="*/ 632 h 640"/>
                <a:gd name="T62" fmla="*/ 262 w 354"/>
                <a:gd name="T63" fmla="*/ 597 h 640"/>
                <a:gd name="T64" fmla="*/ 294 w 354"/>
                <a:gd name="T65" fmla="*/ 562 h 640"/>
                <a:gd name="T66" fmla="*/ 287 w 354"/>
                <a:gd name="T67" fmla="*/ 545 h 640"/>
                <a:gd name="T68" fmla="*/ 253 w 354"/>
                <a:gd name="T69" fmla="*/ 525 h 640"/>
                <a:gd name="T70" fmla="*/ 317 w 354"/>
                <a:gd name="T71" fmla="*/ 518 h 640"/>
                <a:gd name="T72" fmla="*/ 337 w 354"/>
                <a:gd name="T73" fmla="*/ 524 h 640"/>
                <a:gd name="T74" fmla="*/ 353 w 354"/>
                <a:gd name="T75" fmla="*/ 488 h 640"/>
                <a:gd name="T76" fmla="*/ 303 w 354"/>
                <a:gd name="T77" fmla="*/ 403 h 6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54" h="640">
                  <a:moveTo>
                    <a:pt x="303" y="403"/>
                  </a:moveTo>
                  <a:lnTo>
                    <a:pt x="294" y="381"/>
                  </a:lnTo>
                  <a:lnTo>
                    <a:pt x="311" y="324"/>
                  </a:lnTo>
                  <a:lnTo>
                    <a:pt x="287" y="214"/>
                  </a:lnTo>
                  <a:lnTo>
                    <a:pt x="303" y="187"/>
                  </a:lnTo>
                  <a:lnTo>
                    <a:pt x="311" y="162"/>
                  </a:lnTo>
                  <a:lnTo>
                    <a:pt x="289" y="117"/>
                  </a:lnTo>
                  <a:lnTo>
                    <a:pt x="309" y="85"/>
                  </a:lnTo>
                  <a:lnTo>
                    <a:pt x="312" y="56"/>
                  </a:lnTo>
                  <a:lnTo>
                    <a:pt x="323" y="34"/>
                  </a:lnTo>
                  <a:lnTo>
                    <a:pt x="322" y="7"/>
                  </a:lnTo>
                  <a:lnTo>
                    <a:pt x="312" y="0"/>
                  </a:lnTo>
                  <a:lnTo>
                    <a:pt x="298" y="17"/>
                  </a:lnTo>
                  <a:lnTo>
                    <a:pt x="259" y="18"/>
                  </a:lnTo>
                  <a:lnTo>
                    <a:pt x="239" y="49"/>
                  </a:lnTo>
                  <a:lnTo>
                    <a:pt x="241" y="65"/>
                  </a:lnTo>
                  <a:lnTo>
                    <a:pt x="237" y="76"/>
                  </a:lnTo>
                  <a:lnTo>
                    <a:pt x="221" y="81"/>
                  </a:lnTo>
                  <a:lnTo>
                    <a:pt x="160" y="169"/>
                  </a:lnTo>
                  <a:lnTo>
                    <a:pt x="153" y="164"/>
                  </a:lnTo>
                  <a:lnTo>
                    <a:pt x="135" y="158"/>
                  </a:lnTo>
                  <a:lnTo>
                    <a:pt x="100" y="162"/>
                  </a:lnTo>
                  <a:lnTo>
                    <a:pt x="88" y="177"/>
                  </a:lnTo>
                  <a:lnTo>
                    <a:pt x="87" y="213"/>
                  </a:lnTo>
                  <a:lnTo>
                    <a:pt x="92" y="224"/>
                  </a:lnTo>
                  <a:lnTo>
                    <a:pt x="153" y="254"/>
                  </a:lnTo>
                  <a:lnTo>
                    <a:pt x="184" y="274"/>
                  </a:lnTo>
                  <a:lnTo>
                    <a:pt x="188" y="293"/>
                  </a:lnTo>
                  <a:lnTo>
                    <a:pt x="173" y="316"/>
                  </a:lnTo>
                  <a:lnTo>
                    <a:pt x="182" y="344"/>
                  </a:lnTo>
                  <a:lnTo>
                    <a:pt x="176" y="357"/>
                  </a:lnTo>
                  <a:lnTo>
                    <a:pt x="132" y="360"/>
                  </a:lnTo>
                  <a:lnTo>
                    <a:pt x="123" y="367"/>
                  </a:lnTo>
                  <a:lnTo>
                    <a:pt x="126" y="374"/>
                  </a:lnTo>
                  <a:lnTo>
                    <a:pt x="126" y="386"/>
                  </a:lnTo>
                  <a:lnTo>
                    <a:pt x="91" y="391"/>
                  </a:lnTo>
                  <a:lnTo>
                    <a:pt x="72" y="381"/>
                  </a:lnTo>
                  <a:lnTo>
                    <a:pt x="48" y="381"/>
                  </a:lnTo>
                  <a:lnTo>
                    <a:pt x="45" y="386"/>
                  </a:lnTo>
                  <a:lnTo>
                    <a:pt x="48" y="399"/>
                  </a:lnTo>
                  <a:lnTo>
                    <a:pt x="37" y="413"/>
                  </a:lnTo>
                  <a:lnTo>
                    <a:pt x="34" y="427"/>
                  </a:lnTo>
                  <a:lnTo>
                    <a:pt x="56" y="445"/>
                  </a:lnTo>
                  <a:lnTo>
                    <a:pt x="39" y="479"/>
                  </a:lnTo>
                  <a:lnTo>
                    <a:pt x="46" y="495"/>
                  </a:lnTo>
                  <a:lnTo>
                    <a:pt x="45" y="504"/>
                  </a:lnTo>
                  <a:lnTo>
                    <a:pt x="19" y="504"/>
                  </a:lnTo>
                  <a:lnTo>
                    <a:pt x="0" y="512"/>
                  </a:lnTo>
                  <a:lnTo>
                    <a:pt x="15" y="533"/>
                  </a:lnTo>
                  <a:lnTo>
                    <a:pt x="5" y="559"/>
                  </a:lnTo>
                  <a:lnTo>
                    <a:pt x="21" y="562"/>
                  </a:lnTo>
                  <a:lnTo>
                    <a:pt x="23" y="579"/>
                  </a:lnTo>
                  <a:lnTo>
                    <a:pt x="36" y="580"/>
                  </a:lnTo>
                  <a:lnTo>
                    <a:pt x="83" y="571"/>
                  </a:lnTo>
                  <a:lnTo>
                    <a:pt x="92" y="575"/>
                  </a:lnTo>
                  <a:lnTo>
                    <a:pt x="95" y="588"/>
                  </a:lnTo>
                  <a:lnTo>
                    <a:pt x="115" y="593"/>
                  </a:lnTo>
                  <a:lnTo>
                    <a:pt x="157" y="615"/>
                  </a:lnTo>
                  <a:lnTo>
                    <a:pt x="182" y="605"/>
                  </a:lnTo>
                  <a:lnTo>
                    <a:pt x="233" y="624"/>
                  </a:lnTo>
                  <a:lnTo>
                    <a:pt x="245" y="639"/>
                  </a:lnTo>
                  <a:lnTo>
                    <a:pt x="270" y="632"/>
                  </a:lnTo>
                  <a:lnTo>
                    <a:pt x="267" y="605"/>
                  </a:lnTo>
                  <a:lnTo>
                    <a:pt x="262" y="597"/>
                  </a:lnTo>
                  <a:lnTo>
                    <a:pt x="267" y="575"/>
                  </a:lnTo>
                  <a:lnTo>
                    <a:pt x="294" y="562"/>
                  </a:lnTo>
                  <a:lnTo>
                    <a:pt x="302" y="551"/>
                  </a:lnTo>
                  <a:lnTo>
                    <a:pt x="287" y="545"/>
                  </a:lnTo>
                  <a:lnTo>
                    <a:pt x="270" y="541"/>
                  </a:lnTo>
                  <a:lnTo>
                    <a:pt x="253" y="525"/>
                  </a:lnTo>
                  <a:lnTo>
                    <a:pt x="262" y="518"/>
                  </a:lnTo>
                  <a:lnTo>
                    <a:pt x="317" y="518"/>
                  </a:lnTo>
                  <a:lnTo>
                    <a:pt x="329" y="518"/>
                  </a:lnTo>
                  <a:lnTo>
                    <a:pt x="337" y="524"/>
                  </a:lnTo>
                  <a:lnTo>
                    <a:pt x="353" y="510"/>
                  </a:lnTo>
                  <a:lnTo>
                    <a:pt x="353" y="488"/>
                  </a:lnTo>
                  <a:lnTo>
                    <a:pt x="303" y="413"/>
                  </a:lnTo>
                  <a:lnTo>
                    <a:pt x="303" y="403"/>
                  </a:lnTo>
                  <a:lnTo>
                    <a:pt x="303" y="403"/>
                  </a:lnTo>
                </a:path>
              </a:pathLst>
            </a:custGeom>
            <a:solidFill>
              <a:schemeClr val="bg2"/>
            </a:solidFill>
            <a:ln w="6350" cap="flat" cmpd="sng">
              <a:solidFill>
                <a:srgbClr val="024735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" name="山西">
              <a:hlinkClick r:id="" action="ppaction://macro?name=Slide1.山西_click" highlightClick="1"/>
              <a:hlinkHover r:id="" action="ppaction://noaction" highlightClick="1"/>
            </p:cNvPr>
            <p:cNvSpPr>
              <a:spLocks noChangeAspect="1"/>
            </p:cNvSpPr>
            <p:nvPr/>
          </p:nvSpPr>
          <p:spPr bwMode="auto">
            <a:xfrm rot="180000">
              <a:off x="4120639" y="3398061"/>
              <a:ext cx="327099" cy="697040"/>
            </a:xfrm>
            <a:custGeom>
              <a:avLst/>
              <a:gdLst>
                <a:gd name="T0" fmla="*/ 16 w 247"/>
                <a:gd name="T1" fmla="*/ 506 h 507"/>
                <a:gd name="T2" fmla="*/ 70 w 247"/>
                <a:gd name="T3" fmla="*/ 492 h 507"/>
                <a:gd name="T4" fmla="*/ 136 w 247"/>
                <a:gd name="T5" fmla="*/ 446 h 507"/>
                <a:gd name="T6" fmla="*/ 184 w 247"/>
                <a:gd name="T7" fmla="*/ 436 h 507"/>
                <a:gd name="T8" fmla="*/ 219 w 247"/>
                <a:gd name="T9" fmla="*/ 408 h 507"/>
                <a:gd name="T10" fmla="*/ 224 w 247"/>
                <a:gd name="T11" fmla="*/ 347 h 507"/>
                <a:gd name="T12" fmla="*/ 206 w 247"/>
                <a:gd name="T13" fmla="*/ 326 h 507"/>
                <a:gd name="T14" fmla="*/ 212 w 247"/>
                <a:gd name="T15" fmla="*/ 307 h 507"/>
                <a:gd name="T16" fmla="*/ 224 w 247"/>
                <a:gd name="T17" fmla="*/ 290 h 507"/>
                <a:gd name="T18" fmla="*/ 227 w 247"/>
                <a:gd name="T19" fmla="*/ 265 h 507"/>
                <a:gd name="T20" fmla="*/ 238 w 247"/>
                <a:gd name="T21" fmla="*/ 246 h 507"/>
                <a:gd name="T22" fmla="*/ 219 w 247"/>
                <a:gd name="T23" fmla="*/ 209 h 507"/>
                <a:gd name="T24" fmla="*/ 193 w 247"/>
                <a:gd name="T25" fmla="*/ 179 h 507"/>
                <a:gd name="T26" fmla="*/ 208 w 247"/>
                <a:gd name="T27" fmla="*/ 132 h 507"/>
                <a:gd name="T28" fmla="*/ 240 w 247"/>
                <a:gd name="T29" fmla="*/ 110 h 507"/>
                <a:gd name="T30" fmla="*/ 246 w 247"/>
                <a:gd name="T31" fmla="*/ 80 h 507"/>
                <a:gd name="T32" fmla="*/ 232 w 247"/>
                <a:gd name="T33" fmla="*/ 52 h 507"/>
                <a:gd name="T34" fmla="*/ 232 w 247"/>
                <a:gd name="T35" fmla="*/ 18 h 507"/>
                <a:gd name="T36" fmla="*/ 212 w 247"/>
                <a:gd name="T37" fmla="*/ 0 h 507"/>
                <a:gd name="T38" fmla="*/ 165 w 247"/>
                <a:gd name="T39" fmla="*/ 24 h 507"/>
                <a:gd name="T40" fmla="*/ 157 w 247"/>
                <a:gd name="T41" fmla="*/ 17 h 507"/>
                <a:gd name="T42" fmla="*/ 131 w 247"/>
                <a:gd name="T43" fmla="*/ 34 h 507"/>
                <a:gd name="T44" fmla="*/ 111 w 247"/>
                <a:gd name="T45" fmla="*/ 33 h 507"/>
                <a:gd name="T46" fmla="*/ 70 w 247"/>
                <a:gd name="T47" fmla="*/ 92 h 507"/>
                <a:gd name="T48" fmla="*/ 56 w 247"/>
                <a:gd name="T49" fmla="*/ 92 h 507"/>
                <a:gd name="T50" fmla="*/ 35 w 247"/>
                <a:gd name="T51" fmla="*/ 110 h 507"/>
                <a:gd name="T52" fmla="*/ 36 w 247"/>
                <a:gd name="T53" fmla="*/ 137 h 507"/>
                <a:gd name="T54" fmla="*/ 25 w 247"/>
                <a:gd name="T55" fmla="*/ 159 h 507"/>
                <a:gd name="T56" fmla="*/ 22 w 247"/>
                <a:gd name="T57" fmla="*/ 188 h 507"/>
                <a:gd name="T58" fmla="*/ 2 w 247"/>
                <a:gd name="T59" fmla="*/ 220 h 507"/>
                <a:gd name="T60" fmla="*/ 24 w 247"/>
                <a:gd name="T61" fmla="*/ 265 h 507"/>
                <a:gd name="T62" fmla="*/ 16 w 247"/>
                <a:gd name="T63" fmla="*/ 290 h 507"/>
                <a:gd name="T64" fmla="*/ 0 w 247"/>
                <a:gd name="T65" fmla="*/ 317 h 507"/>
                <a:gd name="T66" fmla="*/ 24 w 247"/>
                <a:gd name="T67" fmla="*/ 427 h 507"/>
                <a:gd name="T68" fmla="*/ 7 w 247"/>
                <a:gd name="T69" fmla="*/ 484 h 507"/>
                <a:gd name="T70" fmla="*/ 16 w 247"/>
                <a:gd name="T71" fmla="*/ 506 h 507"/>
                <a:gd name="T72" fmla="*/ 16 w 247"/>
                <a:gd name="T73" fmla="*/ 506 h 5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47" h="507">
                  <a:moveTo>
                    <a:pt x="16" y="506"/>
                  </a:moveTo>
                  <a:lnTo>
                    <a:pt x="70" y="492"/>
                  </a:lnTo>
                  <a:lnTo>
                    <a:pt x="136" y="446"/>
                  </a:lnTo>
                  <a:lnTo>
                    <a:pt x="184" y="436"/>
                  </a:lnTo>
                  <a:lnTo>
                    <a:pt x="219" y="408"/>
                  </a:lnTo>
                  <a:lnTo>
                    <a:pt x="224" y="347"/>
                  </a:lnTo>
                  <a:lnTo>
                    <a:pt x="206" y="326"/>
                  </a:lnTo>
                  <a:lnTo>
                    <a:pt x="212" y="307"/>
                  </a:lnTo>
                  <a:lnTo>
                    <a:pt x="224" y="290"/>
                  </a:lnTo>
                  <a:lnTo>
                    <a:pt x="227" y="265"/>
                  </a:lnTo>
                  <a:lnTo>
                    <a:pt x="238" y="246"/>
                  </a:lnTo>
                  <a:lnTo>
                    <a:pt x="219" y="209"/>
                  </a:lnTo>
                  <a:lnTo>
                    <a:pt x="193" y="179"/>
                  </a:lnTo>
                  <a:lnTo>
                    <a:pt x="208" y="132"/>
                  </a:lnTo>
                  <a:lnTo>
                    <a:pt x="240" y="110"/>
                  </a:lnTo>
                  <a:lnTo>
                    <a:pt x="246" y="80"/>
                  </a:lnTo>
                  <a:lnTo>
                    <a:pt x="232" y="52"/>
                  </a:lnTo>
                  <a:lnTo>
                    <a:pt x="232" y="18"/>
                  </a:lnTo>
                  <a:lnTo>
                    <a:pt x="212" y="0"/>
                  </a:lnTo>
                  <a:lnTo>
                    <a:pt x="165" y="24"/>
                  </a:lnTo>
                  <a:lnTo>
                    <a:pt x="157" y="17"/>
                  </a:lnTo>
                  <a:lnTo>
                    <a:pt x="131" y="34"/>
                  </a:lnTo>
                  <a:lnTo>
                    <a:pt x="111" y="33"/>
                  </a:lnTo>
                  <a:lnTo>
                    <a:pt x="70" y="92"/>
                  </a:lnTo>
                  <a:lnTo>
                    <a:pt x="56" y="92"/>
                  </a:lnTo>
                  <a:lnTo>
                    <a:pt x="35" y="110"/>
                  </a:lnTo>
                  <a:lnTo>
                    <a:pt x="36" y="137"/>
                  </a:lnTo>
                  <a:lnTo>
                    <a:pt x="25" y="159"/>
                  </a:lnTo>
                  <a:lnTo>
                    <a:pt x="22" y="188"/>
                  </a:lnTo>
                  <a:lnTo>
                    <a:pt x="2" y="220"/>
                  </a:lnTo>
                  <a:lnTo>
                    <a:pt x="24" y="265"/>
                  </a:lnTo>
                  <a:lnTo>
                    <a:pt x="16" y="290"/>
                  </a:lnTo>
                  <a:lnTo>
                    <a:pt x="0" y="317"/>
                  </a:lnTo>
                  <a:lnTo>
                    <a:pt x="24" y="427"/>
                  </a:lnTo>
                  <a:lnTo>
                    <a:pt x="7" y="484"/>
                  </a:lnTo>
                  <a:lnTo>
                    <a:pt x="16" y="506"/>
                  </a:lnTo>
                  <a:lnTo>
                    <a:pt x="16" y="506"/>
                  </a:lnTo>
                </a:path>
              </a:pathLst>
            </a:custGeom>
            <a:solidFill>
              <a:schemeClr val="bg2"/>
            </a:solidFill>
            <a:ln w="6350" cap="flat" cmpd="sng">
              <a:solidFill>
                <a:srgbClr val="024735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" name="山东">
              <a:hlinkClick r:id="" action="ppaction://macro?name=Slide1.山东_click" highlightClick="1"/>
              <a:hlinkHover r:id="" action="ppaction://noaction" highlightClick="1"/>
            </p:cNvPr>
            <p:cNvSpPr>
              <a:spLocks noChangeAspect="1"/>
            </p:cNvSpPr>
            <p:nvPr/>
          </p:nvSpPr>
          <p:spPr bwMode="auto">
            <a:xfrm rot="180000">
              <a:off x="4528587" y="3647218"/>
              <a:ext cx="619226" cy="439991"/>
            </a:xfrm>
            <a:custGeom>
              <a:avLst/>
              <a:gdLst>
                <a:gd name="T0" fmla="*/ 101 w 461"/>
                <a:gd name="T1" fmla="*/ 306 h 316"/>
                <a:gd name="T2" fmla="*/ 104 w 461"/>
                <a:gd name="T3" fmla="*/ 287 h 316"/>
                <a:gd name="T4" fmla="*/ 121 w 461"/>
                <a:gd name="T5" fmla="*/ 280 h 316"/>
                <a:gd name="T6" fmla="*/ 151 w 461"/>
                <a:gd name="T7" fmla="*/ 306 h 316"/>
                <a:gd name="T8" fmla="*/ 161 w 461"/>
                <a:gd name="T9" fmla="*/ 306 h 316"/>
                <a:gd name="T10" fmla="*/ 188 w 461"/>
                <a:gd name="T11" fmla="*/ 302 h 316"/>
                <a:gd name="T12" fmla="*/ 204 w 461"/>
                <a:gd name="T13" fmla="*/ 290 h 316"/>
                <a:gd name="T14" fmla="*/ 226 w 461"/>
                <a:gd name="T15" fmla="*/ 307 h 316"/>
                <a:gd name="T16" fmla="*/ 235 w 461"/>
                <a:gd name="T17" fmla="*/ 291 h 316"/>
                <a:gd name="T18" fmla="*/ 239 w 461"/>
                <a:gd name="T19" fmla="*/ 281 h 316"/>
                <a:gd name="T20" fmla="*/ 257 w 461"/>
                <a:gd name="T21" fmla="*/ 271 h 316"/>
                <a:gd name="T22" fmla="*/ 262 w 461"/>
                <a:gd name="T23" fmla="*/ 249 h 316"/>
                <a:gd name="T24" fmla="*/ 280 w 461"/>
                <a:gd name="T25" fmla="*/ 245 h 316"/>
                <a:gd name="T26" fmla="*/ 332 w 461"/>
                <a:gd name="T27" fmla="*/ 158 h 316"/>
                <a:gd name="T28" fmla="*/ 322 w 461"/>
                <a:gd name="T29" fmla="*/ 143 h 316"/>
                <a:gd name="T30" fmla="*/ 332 w 461"/>
                <a:gd name="T31" fmla="*/ 134 h 316"/>
                <a:gd name="T32" fmla="*/ 343 w 461"/>
                <a:gd name="T33" fmla="*/ 138 h 316"/>
                <a:gd name="T34" fmla="*/ 359 w 461"/>
                <a:gd name="T35" fmla="*/ 129 h 316"/>
                <a:gd name="T36" fmla="*/ 369 w 461"/>
                <a:gd name="T37" fmla="*/ 109 h 316"/>
                <a:gd name="T38" fmla="*/ 412 w 461"/>
                <a:gd name="T39" fmla="*/ 69 h 316"/>
                <a:gd name="T40" fmla="*/ 445 w 461"/>
                <a:gd name="T41" fmla="*/ 58 h 316"/>
                <a:gd name="T42" fmla="*/ 460 w 461"/>
                <a:gd name="T43" fmla="*/ 44 h 316"/>
                <a:gd name="T44" fmla="*/ 456 w 461"/>
                <a:gd name="T45" fmla="*/ 12 h 316"/>
                <a:gd name="T46" fmla="*/ 434 w 461"/>
                <a:gd name="T47" fmla="*/ 10 h 316"/>
                <a:gd name="T48" fmla="*/ 384 w 461"/>
                <a:gd name="T49" fmla="*/ 16 h 316"/>
                <a:gd name="T50" fmla="*/ 349 w 461"/>
                <a:gd name="T51" fmla="*/ 0 h 316"/>
                <a:gd name="T52" fmla="*/ 328 w 461"/>
                <a:gd name="T53" fmla="*/ 3 h 316"/>
                <a:gd name="T54" fmla="*/ 277 w 461"/>
                <a:gd name="T55" fmla="*/ 69 h 316"/>
                <a:gd name="T56" fmla="*/ 262 w 461"/>
                <a:gd name="T57" fmla="*/ 78 h 316"/>
                <a:gd name="T58" fmla="*/ 229 w 461"/>
                <a:gd name="T59" fmla="*/ 64 h 316"/>
                <a:gd name="T60" fmla="*/ 226 w 461"/>
                <a:gd name="T61" fmla="*/ 47 h 316"/>
                <a:gd name="T62" fmla="*/ 219 w 461"/>
                <a:gd name="T63" fmla="*/ 18 h 316"/>
                <a:gd name="T64" fmla="*/ 201 w 461"/>
                <a:gd name="T65" fmla="*/ 6 h 316"/>
                <a:gd name="T66" fmla="*/ 171 w 461"/>
                <a:gd name="T67" fmla="*/ 13 h 316"/>
                <a:gd name="T68" fmla="*/ 152 w 461"/>
                <a:gd name="T69" fmla="*/ 1 h 316"/>
                <a:gd name="T70" fmla="*/ 125 w 461"/>
                <a:gd name="T71" fmla="*/ 35 h 316"/>
                <a:gd name="T72" fmla="*/ 95 w 461"/>
                <a:gd name="T73" fmla="*/ 44 h 316"/>
                <a:gd name="T74" fmla="*/ 55 w 461"/>
                <a:gd name="T75" fmla="*/ 81 h 316"/>
                <a:gd name="T76" fmla="*/ 10 w 461"/>
                <a:gd name="T77" fmla="*/ 161 h 316"/>
                <a:gd name="T78" fmla="*/ 22 w 461"/>
                <a:gd name="T79" fmla="*/ 184 h 316"/>
                <a:gd name="T80" fmla="*/ 19 w 461"/>
                <a:gd name="T81" fmla="*/ 193 h 316"/>
                <a:gd name="T82" fmla="*/ 19 w 461"/>
                <a:gd name="T83" fmla="*/ 204 h 316"/>
                <a:gd name="T84" fmla="*/ 26 w 461"/>
                <a:gd name="T85" fmla="*/ 213 h 316"/>
                <a:gd name="T86" fmla="*/ 40 w 461"/>
                <a:gd name="T87" fmla="*/ 202 h 316"/>
                <a:gd name="T88" fmla="*/ 64 w 461"/>
                <a:gd name="T89" fmla="*/ 196 h 316"/>
                <a:gd name="T90" fmla="*/ 0 w 461"/>
                <a:gd name="T91" fmla="*/ 269 h 316"/>
                <a:gd name="T92" fmla="*/ 0 w 461"/>
                <a:gd name="T93" fmla="*/ 285 h 316"/>
                <a:gd name="T94" fmla="*/ 13 w 461"/>
                <a:gd name="T95" fmla="*/ 290 h 316"/>
                <a:gd name="T96" fmla="*/ 42 w 461"/>
                <a:gd name="T97" fmla="*/ 315 h 316"/>
                <a:gd name="T98" fmla="*/ 89 w 461"/>
                <a:gd name="T99" fmla="*/ 309 h 316"/>
                <a:gd name="T100" fmla="*/ 101 w 461"/>
                <a:gd name="T101" fmla="*/ 306 h 316"/>
                <a:gd name="T102" fmla="*/ 101 w 461"/>
                <a:gd name="T103" fmla="*/ 306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461" h="316">
                  <a:moveTo>
                    <a:pt x="101" y="306"/>
                  </a:moveTo>
                  <a:lnTo>
                    <a:pt x="104" y="287"/>
                  </a:lnTo>
                  <a:lnTo>
                    <a:pt x="121" y="280"/>
                  </a:lnTo>
                  <a:lnTo>
                    <a:pt x="151" y="306"/>
                  </a:lnTo>
                  <a:lnTo>
                    <a:pt x="161" y="306"/>
                  </a:lnTo>
                  <a:lnTo>
                    <a:pt x="188" y="302"/>
                  </a:lnTo>
                  <a:lnTo>
                    <a:pt x="204" y="290"/>
                  </a:lnTo>
                  <a:lnTo>
                    <a:pt x="226" y="307"/>
                  </a:lnTo>
                  <a:lnTo>
                    <a:pt x="235" y="291"/>
                  </a:lnTo>
                  <a:lnTo>
                    <a:pt x="239" y="281"/>
                  </a:lnTo>
                  <a:lnTo>
                    <a:pt x="257" y="271"/>
                  </a:lnTo>
                  <a:lnTo>
                    <a:pt x="262" y="249"/>
                  </a:lnTo>
                  <a:lnTo>
                    <a:pt x="280" y="245"/>
                  </a:lnTo>
                  <a:lnTo>
                    <a:pt x="332" y="158"/>
                  </a:lnTo>
                  <a:lnTo>
                    <a:pt x="322" y="143"/>
                  </a:lnTo>
                  <a:lnTo>
                    <a:pt x="332" y="134"/>
                  </a:lnTo>
                  <a:lnTo>
                    <a:pt x="343" y="138"/>
                  </a:lnTo>
                  <a:lnTo>
                    <a:pt x="359" y="129"/>
                  </a:lnTo>
                  <a:lnTo>
                    <a:pt x="369" y="109"/>
                  </a:lnTo>
                  <a:lnTo>
                    <a:pt x="412" y="69"/>
                  </a:lnTo>
                  <a:lnTo>
                    <a:pt x="445" y="58"/>
                  </a:lnTo>
                  <a:lnTo>
                    <a:pt x="460" y="44"/>
                  </a:lnTo>
                  <a:lnTo>
                    <a:pt x="456" y="12"/>
                  </a:lnTo>
                  <a:lnTo>
                    <a:pt x="434" y="10"/>
                  </a:lnTo>
                  <a:lnTo>
                    <a:pt x="384" y="16"/>
                  </a:lnTo>
                  <a:lnTo>
                    <a:pt x="349" y="0"/>
                  </a:lnTo>
                  <a:lnTo>
                    <a:pt x="328" y="3"/>
                  </a:lnTo>
                  <a:lnTo>
                    <a:pt x="277" y="69"/>
                  </a:lnTo>
                  <a:lnTo>
                    <a:pt x="262" y="78"/>
                  </a:lnTo>
                  <a:lnTo>
                    <a:pt x="229" y="64"/>
                  </a:lnTo>
                  <a:lnTo>
                    <a:pt x="226" y="47"/>
                  </a:lnTo>
                  <a:lnTo>
                    <a:pt x="219" y="18"/>
                  </a:lnTo>
                  <a:lnTo>
                    <a:pt x="201" y="6"/>
                  </a:lnTo>
                  <a:lnTo>
                    <a:pt x="171" y="13"/>
                  </a:lnTo>
                  <a:lnTo>
                    <a:pt x="152" y="1"/>
                  </a:lnTo>
                  <a:lnTo>
                    <a:pt x="125" y="35"/>
                  </a:lnTo>
                  <a:lnTo>
                    <a:pt x="95" y="44"/>
                  </a:lnTo>
                  <a:lnTo>
                    <a:pt x="55" y="81"/>
                  </a:lnTo>
                  <a:lnTo>
                    <a:pt x="10" y="161"/>
                  </a:lnTo>
                  <a:lnTo>
                    <a:pt x="22" y="184"/>
                  </a:lnTo>
                  <a:lnTo>
                    <a:pt x="19" y="193"/>
                  </a:lnTo>
                  <a:lnTo>
                    <a:pt x="19" y="204"/>
                  </a:lnTo>
                  <a:lnTo>
                    <a:pt x="26" y="213"/>
                  </a:lnTo>
                  <a:lnTo>
                    <a:pt x="40" y="202"/>
                  </a:lnTo>
                  <a:lnTo>
                    <a:pt x="64" y="196"/>
                  </a:lnTo>
                  <a:lnTo>
                    <a:pt x="0" y="269"/>
                  </a:lnTo>
                  <a:lnTo>
                    <a:pt x="0" y="285"/>
                  </a:lnTo>
                  <a:lnTo>
                    <a:pt x="13" y="290"/>
                  </a:lnTo>
                  <a:lnTo>
                    <a:pt x="42" y="315"/>
                  </a:lnTo>
                  <a:lnTo>
                    <a:pt x="89" y="309"/>
                  </a:lnTo>
                  <a:lnTo>
                    <a:pt x="101" y="306"/>
                  </a:lnTo>
                  <a:lnTo>
                    <a:pt x="101" y="306"/>
                  </a:lnTo>
                </a:path>
              </a:pathLst>
            </a:custGeom>
            <a:blipFill>
              <a:blip r:embed="rId3"/>
              <a:stretch>
                <a:fillRect/>
              </a:stretch>
            </a:blipFill>
            <a:ln w="3175" cap="flat" cmpd="sng">
              <a:solidFill>
                <a:srgbClr val="024735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" name="天津">
              <a:hlinkClick r:id="" action="ppaction://macro?name=Slide1.天津_click" highlightClick="1"/>
              <a:hlinkHover r:id="" action="ppaction://noaction" highlightClick="1"/>
            </p:cNvPr>
            <p:cNvSpPr>
              <a:spLocks noChangeAspect="1"/>
            </p:cNvSpPr>
            <p:nvPr/>
          </p:nvSpPr>
          <p:spPr bwMode="auto">
            <a:xfrm rot="180000">
              <a:off x="4656077" y="3419463"/>
              <a:ext cx="86404" cy="182945"/>
            </a:xfrm>
            <a:custGeom>
              <a:avLst/>
              <a:gdLst>
                <a:gd name="T0" fmla="*/ 60 w 74"/>
                <a:gd name="T1" fmla="*/ 124 h 134"/>
                <a:gd name="T2" fmla="*/ 39 w 74"/>
                <a:gd name="T3" fmla="*/ 133 h 134"/>
                <a:gd name="T4" fmla="*/ 3 w 74"/>
                <a:gd name="T5" fmla="*/ 123 h 134"/>
                <a:gd name="T6" fmla="*/ 1 w 74"/>
                <a:gd name="T7" fmla="*/ 114 h 134"/>
                <a:gd name="T8" fmla="*/ 0 w 74"/>
                <a:gd name="T9" fmla="*/ 55 h 134"/>
                <a:gd name="T10" fmla="*/ 23 w 74"/>
                <a:gd name="T11" fmla="*/ 44 h 134"/>
                <a:gd name="T12" fmla="*/ 19 w 74"/>
                <a:gd name="T13" fmla="*/ 33 h 134"/>
                <a:gd name="T14" fmla="*/ 25 w 74"/>
                <a:gd name="T15" fmla="*/ 11 h 134"/>
                <a:gd name="T16" fmla="*/ 27 w 74"/>
                <a:gd name="T17" fmla="*/ 0 h 134"/>
                <a:gd name="T18" fmla="*/ 40 w 74"/>
                <a:gd name="T19" fmla="*/ 6 h 134"/>
                <a:gd name="T20" fmla="*/ 46 w 74"/>
                <a:gd name="T21" fmla="*/ 26 h 134"/>
                <a:gd name="T22" fmla="*/ 43 w 74"/>
                <a:gd name="T23" fmla="*/ 39 h 134"/>
                <a:gd name="T24" fmla="*/ 70 w 74"/>
                <a:gd name="T25" fmla="*/ 57 h 134"/>
                <a:gd name="T26" fmla="*/ 73 w 74"/>
                <a:gd name="T27" fmla="*/ 71 h 134"/>
                <a:gd name="T28" fmla="*/ 58 w 74"/>
                <a:gd name="T29" fmla="*/ 83 h 134"/>
                <a:gd name="T30" fmla="*/ 53 w 74"/>
                <a:gd name="T31" fmla="*/ 107 h 134"/>
                <a:gd name="T32" fmla="*/ 60 w 74"/>
                <a:gd name="T33" fmla="*/ 124 h 134"/>
                <a:gd name="T34" fmla="*/ 60 w 74"/>
                <a:gd name="T35" fmla="*/ 124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4" h="134">
                  <a:moveTo>
                    <a:pt x="60" y="124"/>
                  </a:moveTo>
                  <a:lnTo>
                    <a:pt x="39" y="133"/>
                  </a:lnTo>
                  <a:lnTo>
                    <a:pt x="3" y="123"/>
                  </a:lnTo>
                  <a:lnTo>
                    <a:pt x="1" y="114"/>
                  </a:lnTo>
                  <a:lnTo>
                    <a:pt x="0" y="55"/>
                  </a:lnTo>
                  <a:lnTo>
                    <a:pt x="23" y="44"/>
                  </a:lnTo>
                  <a:lnTo>
                    <a:pt x="19" y="33"/>
                  </a:lnTo>
                  <a:lnTo>
                    <a:pt x="25" y="11"/>
                  </a:lnTo>
                  <a:lnTo>
                    <a:pt x="27" y="0"/>
                  </a:lnTo>
                  <a:lnTo>
                    <a:pt x="40" y="6"/>
                  </a:lnTo>
                  <a:lnTo>
                    <a:pt x="46" y="26"/>
                  </a:lnTo>
                  <a:lnTo>
                    <a:pt x="43" y="39"/>
                  </a:lnTo>
                  <a:lnTo>
                    <a:pt x="70" y="57"/>
                  </a:lnTo>
                  <a:lnTo>
                    <a:pt x="73" y="71"/>
                  </a:lnTo>
                  <a:lnTo>
                    <a:pt x="58" y="83"/>
                  </a:lnTo>
                  <a:lnTo>
                    <a:pt x="53" y="107"/>
                  </a:lnTo>
                  <a:lnTo>
                    <a:pt x="60" y="124"/>
                  </a:lnTo>
                  <a:lnTo>
                    <a:pt x="60" y="124"/>
                  </a:lnTo>
                </a:path>
              </a:pathLst>
            </a:custGeom>
            <a:solidFill>
              <a:schemeClr val="bg2"/>
            </a:solidFill>
            <a:ln w="6350" cap="flat" cmpd="sng">
              <a:solidFill>
                <a:srgbClr val="024735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" name="北京">
              <a:hlinkClick r:id="" action="ppaction://macro?name=Slide1.北京_click" highlightClick="1"/>
              <a:hlinkHover r:id="" action="ppaction://noaction" highlightClick="1"/>
            </p:cNvPr>
            <p:cNvSpPr>
              <a:spLocks noChangeAspect="1"/>
            </p:cNvSpPr>
            <p:nvPr/>
          </p:nvSpPr>
          <p:spPr bwMode="auto">
            <a:xfrm rot="180000">
              <a:off x="4528662" y="3342938"/>
              <a:ext cx="164578" cy="169049"/>
            </a:xfrm>
            <a:custGeom>
              <a:avLst/>
              <a:gdLst>
                <a:gd name="T0" fmla="*/ 11 w 14"/>
                <a:gd name="T1" fmla="*/ 12 h 14"/>
                <a:gd name="T2" fmla="*/ 12 w 14"/>
                <a:gd name="T3" fmla="*/ 10 h 14"/>
                <a:gd name="T4" fmla="*/ 13 w 14"/>
                <a:gd name="T5" fmla="*/ 10 h 14"/>
                <a:gd name="T6" fmla="*/ 14 w 14"/>
                <a:gd name="T7" fmla="*/ 7 h 14"/>
                <a:gd name="T8" fmla="*/ 14 w 14"/>
                <a:gd name="T9" fmla="*/ 6 h 14"/>
                <a:gd name="T10" fmla="*/ 13 w 14"/>
                <a:gd name="T11" fmla="*/ 3 h 14"/>
                <a:gd name="T12" fmla="*/ 12 w 14"/>
                <a:gd name="T13" fmla="*/ 3 h 14"/>
                <a:gd name="T14" fmla="*/ 7 w 14"/>
                <a:gd name="T15" fmla="*/ 0 h 14"/>
                <a:gd name="T16" fmla="*/ 4 w 14"/>
                <a:gd name="T17" fmla="*/ 3 h 14"/>
                <a:gd name="T18" fmla="*/ 3 w 14"/>
                <a:gd name="T19" fmla="*/ 6 h 14"/>
                <a:gd name="T20" fmla="*/ 0 w 14"/>
                <a:gd name="T21" fmla="*/ 9 h 14"/>
                <a:gd name="T22" fmla="*/ 0 w 14"/>
                <a:gd name="T23" fmla="*/ 12 h 14"/>
                <a:gd name="T24" fmla="*/ 1 w 14"/>
                <a:gd name="T25" fmla="*/ 14 h 14"/>
                <a:gd name="T26" fmla="*/ 4 w 14"/>
                <a:gd name="T27" fmla="*/ 13 h 14"/>
                <a:gd name="T28" fmla="*/ 7 w 14"/>
                <a:gd name="T29" fmla="*/ 14 h 14"/>
                <a:gd name="T30" fmla="*/ 8 w 14"/>
                <a:gd name="T31" fmla="*/ 13 h 14"/>
                <a:gd name="T32" fmla="*/ 11 w 14"/>
                <a:gd name="T33" fmla="*/ 12 h 14"/>
                <a:gd name="T34" fmla="*/ 11 w 14"/>
                <a:gd name="T35" fmla="*/ 1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4" h="14">
                  <a:moveTo>
                    <a:pt x="11" y="12"/>
                  </a:moveTo>
                  <a:lnTo>
                    <a:pt x="12" y="10"/>
                  </a:lnTo>
                  <a:lnTo>
                    <a:pt x="13" y="10"/>
                  </a:lnTo>
                  <a:lnTo>
                    <a:pt x="14" y="7"/>
                  </a:lnTo>
                  <a:lnTo>
                    <a:pt x="14" y="6"/>
                  </a:lnTo>
                  <a:lnTo>
                    <a:pt x="13" y="3"/>
                  </a:lnTo>
                  <a:lnTo>
                    <a:pt x="12" y="3"/>
                  </a:lnTo>
                  <a:lnTo>
                    <a:pt x="7" y="0"/>
                  </a:lnTo>
                  <a:lnTo>
                    <a:pt x="4" y="3"/>
                  </a:lnTo>
                  <a:lnTo>
                    <a:pt x="3" y="6"/>
                  </a:lnTo>
                  <a:lnTo>
                    <a:pt x="0" y="9"/>
                  </a:lnTo>
                  <a:lnTo>
                    <a:pt x="0" y="12"/>
                  </a:lnTo>
                  <a:lnTo>
                    <a:pt x="1" y="14"/>
                  </a:lnTo>
                  <a:lnTo>
                    <a:pt x="4" y="13"/>
                  </a:lnTo>
                  <a:lnTo>
                    <a:pt x="7" y="14"/>
                  </a:lnTo>
                  <a:lnTo>
                    <a:pt x="8" y="13"/>
                  </a:lnTo>
                  <a:lnTo>
                    <a:pt x="11" y="12"/>
                  </a:lnTo>
                  <a:lnTo>
                    <a:pt x="11" y="12"/>
                  </a:lnTo>
                </a:path>
              </a:pathLst>
            </a:custGeom>
            <a:solidFill>
              <a:schemeClr val="bg2"/>
            </a:solidFill>
            <a:ln w="6350" cap="flat" cmpd="sng">
              <a:solidFill>
                <a:srgbClr val="024735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" name="宁夏">
              <a:hlinkClick r:id="" action="ppaction://macro?name=Slide1.宁夏_click" highlightClick="1"/>
              <a:hlinkHover r:id="" action="ppaction://noaction" highlightClick="1"/>
            </p:cNvPr>
            <p:cNvSpPr>
              <a:spLocks noChangeAspect="1"/>
            </p:cNvSpPr>
            <p:nvPr/>
          </p:nvSpPr>
          <p:spPr bwMode="auto">
            <a:xfrm rot="180000">
              <a:off x="3617955" y="3552759"/>
              <a:ext cx="250981" cy="465464"/>
            </a:xfrm>
            <a:custGeom>
              <a:avLst/>
              <a:gdLst>
                <a:gd name="T0" fmla="*/ 180 w 194"/>
                <a:gd name="T1" fmla="*/ 187 h 335"/>
                <a:gd name="T2" fmla="*/ 181 w 194"/>
                <a:gd name="T3" fmla="*/ 151 h 335"/>
                <a:gd name="T4" fmla="*/ 193 w 194"/>
                <a:gd name="T5" fmla="*/ 136 h 335"/>
                <a:gd name="T6" fmla="*/ 188 w 194"/>
                <a:gd name="T7" fmla="*/ 119 h 335"/>
                <a:gd name="T8" fmla="*/ 129 w 194"/>
                <a:gd name="T9" fmla="*/ 96 h 335"/>
                <a:gd name="T10" fmla="*/ 132 w 194"/>
                <a:gd name="T11" fmla="*/ 72 h 335"/>
                <a:gd name="T12" fmla="*/ 151 w 194"/>
                <a:gd name="T13" fmla="*/ 47 h 335"/>
                <a:gd name="T14" fmla="*/ 139 w 194"/>
                <a:gd name="T15" fmla="*/ 6 h 335"/>
                <a:gd name="T16" fmla="*/ 135 w 194"/>
                <a:gd name="T17" fmla="*/ 0 h 335"/>
                <a:gd name="T18" fmla="*/ 95 w 194"/>
                <a:gd name="T19" fmla="*/ 27 h 335"/>
                <a:gd name="T20" fmla="*/ 77 w 194"/>
                <a:gd name="T21" fmla="*/ 85 h 335"/>
                <a:gd name="T22" fmla="*/ 70 w 194"/>
                <a:gd name="T23" fmla="*/ 127 h 335"/>
                <a:gd name="T24" fmla="*/ 39 w 194"/>
                <a:gd name="T25" fmla="*/ 151 h 335"/>
                <a:gd name="T26" fmla="*/ 21 w 194"/>
                <a:gd name="T27" fmla="*/ 159 h 335"/>
                <a:gd name="T28" fmla="*/ 0 w 194"/>
                <a:gd name="T29" fmla="*/ 165 h 335"/>
                <a:gd name="T30" fmla="*/ 49 w 194"/>
                <a:gd name="T31" fmla="*/ 226 h 335"/>
                <a:gd name="T32" fmla="*/ 60 w 194"/>
                <a:gd name="T33" fmla="*/ 272 h 335"/>
                <a:gd name="T34" fmla="*/ 54 w 194"/>
                <a:gd name="T35" fmla="*/ 294 h 335"/>
                <a:gd name="T36" fmla="*/ 89 w 194"/>
                <a:gd name="T37" fmla="*/ 312 h 335"/>
                <a:gd name="T38" fmla="*/ 89 w 194"/>
                <a:gd name="T39" fmla="*/ 327 h 335"/>
                <a:gd name="T40" fmla="*/ 120 w 194"/>
                <a:gd name="T41" fmla="*/ 334 h 335"/>
                <a:gd name="T42" fmla="*/ 130 w 194"/>
                <a:gd name="T43" fmla="*/ 334 h 335"/>
                <a:gd name="T44" fmla="*/ 130 w 194"/>
                <a:gd name="T45" fmla="*/ 308 h 335"/>
                <a:gd name="T46" fmla="*/ 155 w 194"/>
                <a:gd name="T47" fmla="*/ 305 h 335"/>
                <a:gd name="T48" fmla="*/ 160 w 194"/>
                <a:gd name="T49" fmla="*/ 274 h 335"/>
                <a:gd name="T50" fmla="*/ 143 w 194"/>
                <a:gd name="T51" fmla="*/ 261 h 335"/>
                <a:gd name="T52" fmla="*/ 130 w 194"/>
                <a:gd name="T53" fmla="*/ 248 h 335"/>
                <a:gd name="T54" fmla="*/ 136 w 194"/>
                <a:gd name="T55" fmla="*/ 188 h 335"/>
                <a:gd name="T56" fmla="*/ 149 w 194"/>
                <a:gd name="T57" fmla="*/ 182 h 335"/>
                <a:gd name="T58" fmla="*/ 171 w 194"/>
                <a:gd name="T59" fmla="*/ 191 h 335"/>
                <a:gd name="T60" fmla="*/ 180 w 194"/>
                <a:gd name="T61" fmla="*/ 187 h 335"/>
                <a:gd name="T62" fmla="*/ 180 w 194"/>
                <a:gd name="T63" fmla="*/ 187 h 3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94" h="335">
                  <a:moveTo>
                    <a:pt x="180" y="187"/>
                  </a:moveTo>
                  <a:lnTo>
                    <a:pt x="181" y="151"/>
                  </a:lnTo>
                  <a:lnTo>
                    <a:pt x="193" y="136"/>
                  </a:lnTo>
                  <a:lnTo>
                    <a:pt x="188" y="119"/>
                  </a:lnTo>
                  <a:lnTo>
                    <a:pt x="129" y="96"/>
                  </a:lnTo>
                  <a:lnTo>
                    <a:pt x="132" y="72"/>
                  </a:lnTo>
                  <a:lnTo>
                    <a:pt x="151" y="47"/>
                  </a:lnTo>
                  <a:lnTo>
                    <a:pt x="139" y="6"/>
                  </a:lnTo>
                  <a:lnTo>
                    <a:pt x="135" y="0"/>
                  </a:lnTo>
                  <a:lnTo>
                    <a:pt x="95" y="27"/>
                  </a:lnTo>
                  <a:lnTo>
                    <a:pt x="77" y="85"/>
                  </a:lnTo>
                  <a:lnTo>
                    <a:pt x="70" y="127"/>
                  </a:lnTo>
                  <a:lnTo>
                    <a:pt x="39" y="151"/>
                  </a:lnTo>
                  <a:lnTo>
                    <a:pt x="21" y="159"/>
                  </a:lnTo>
                  <a:lnTo>
                    <a:pt x="0" y="165"/>
                  </a:lnTo>
                  <a:lnTo>
                    <a:pt x="49" y="226"/>
                  </a:lnTo>
                  <a:lnTo>
                    <a:pt x="60" y="272"/>
                  </a:lnTo>
                  <a:lnTo>
                    <a:pt x="54" y="294"/>
                  </a:lnTo>
                  <a:lnTo>
                    <a:pt x="89" y="312"/>
                  </a:lnTo>
                  <a:lnTo>
                    <a:pt x="89" y="327"/>
                  </a:lnTo>
                  <a:lnTo>
                    <a:pt x="120" y="334"/>
                  </a:lnTo>
                  <a:lnTo>
                    <a:pt x="130" y="334"/>
                  </a:lnTo>
                  <a:lnTo>
                    <a:pt x="130" y="308"/>
                  </a:lnTo>
                  <a:lnTo>
                    <a:pt x="155" y="305"/>
                  </a:lnTo>
                  <a:lnTo>
                    <a:pt x="160" y="274"/>
                  </a:lnTo>
                  <a:lnTo>
                    <a:pt x="143" y="261"/>
                  </a:lnTo>
                  <a:lnTo>
                    <a:pt x="130" y="248"/>
                  </a:lnTo>
                  <a:lnTo>
                    <a:pt x="136" y="188"/>
                  </a:lnTo>
                  <a:lnTo>
                    <a:pt x="149" y="182"/>
                  </a:lnTo>
                  <a:lnTo>
                    <a:pt x="171" y="191"/>
                  </a:lnTo>
                  <a:lnTo>
                    <a:pt x="180" y="187"/>
                  </a:lnTo>
                  <a:lnTo>
                    <a:pt x="180" y="187"/>
                  </a:lnTo>
                </a:path>
              </a:pathLst>
            </a:custGeom>
            <a:solidFill>
              <a:schemeClr val="bg2"/>
            </a:solidFill>
            <a:ln w="6350" cap="flat" cmpd="sng">
              <a:solidFill>
                <a:srgbClr val="024735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" name="西藏">
              <a:hlinkClick r:id="" action="ppaction://macro?name=Slide1.西藏_click" highlightClick="1"/>
              <a:hlinkHover r:id="" action="ppaction://noaction" highlightClick="1"/>
            </p:cNvPr>
            <p:cNvSpPr>
              <a:spLocks noChangeAspect="1"/>
            </p:cNvSpPr>
            <p:nvPr/>
          </p:nvSpPr>
          <p:spPr bwMode="auto">
            <a:xfrm rot="180000">
              <a:off x="1257242" y="3716748"/>
              <a:ext cx="1835047" cy="1039769"/>
            </a:xfrm>
            <a:custGeom>
              <a:avLst/>
              <a:gdLst>
                <a:gd name="T0" fmla="*/ 847 w 1394"/>
                <a:gd name="T1" fmla="*/ 719 h 754"/>
                <a:gd name="T2" fmla="*/ 870 w 1394"/>
                <a:gd name="T3" fmla="*/ 743 h 754"/>
                <a:gd name="T4" fmla="*/ 941 w 1394"/>
                <a:gd name="T5" fmla="*/ 719 h 754"/>
                <a:gd name="T6" fmla="*/ 984 w 1394"/>
                <a:gd name="T7" fmla="*/ 687 h 754"/>
                <a:gd name="T8" fmla="*/ 1037 w 1394"/>
                <a:gd name="T9" fmla="*/ 667 h 754"/>
                <a:gd name="T10" fmla="*/ 1092 w 1394"/>
                <a:gd name="T11" fmla="*/ 649 h 754"/>
                <a:gd name="T12" fmla="*/ 1183 w 1394"/>
                <a:gd name="T13" fmla="*/ 632 h 754"/>
                <a:gd name="T14" fmla="*/ 1185 w 1394"/>
                <a:gd name="T15" fmla="*/ 667 h 754"/>
                <a:gd name="T16" fmla="*/ 1213 w 1394"/>
                <a:gd name="T17" fmla="*/ 672 h 754"/>
                <a:gd name="T18" fmla="*/ 1197 w 1394"/>
                <a:gd name="T19" fmla="*/ 714 h 754"/>
                <a:gd name="T20" fmla="*/ 1213 w 1394"/>
                <a:gd name="T21" fmla="*/ 719 h 754"/>
                <a:gd name="T22" fmla="*/ 1290 w 1394"/>
                <a:gd name="T23" fmla="*/ 714 h 754"/>
                <a:gd name="T24" fmla="*/ 1337 w 1394"/>
                <a:gd name="T25" fmla="*/ 729 h 754"/>
                <a:gd name="T26" fmla="*/ 1358 w 1394"/>
                <a:gd name="T27" fmla="*/ 738 h 754"/>
                <a:gd name="T28" fmla="*/ 1361 w 1394"/>
                <a:gd name="T29" fmla="*/ 687 h 754"/>
                <a:gd name="T30" fmla="*/ 1393 w 1394"/>
                <a:gd name="T31" fmla="*/ 654 h 754"/>
                <a:gd name="T32" fmla="*/ 1368 w 1394"/>
                <a:gd name="T33" fmla="*/ 493 h 754"/>
                <a:gd name="T34" fmla="*/ 1340 w 1394"/>
                <a:gd name="T35" fmla="*/ 404 h 754"/>
                <a:gd name="T36" fmla="*/ 1274 w 1394"/>
                <a:gd name="T37" fmla="*/ 373 h 754"/>
                <a:gd name="T38" fmla="*/ 1231 w 1394"/>
                <a:gd name="T39" fmla="*/ 454 h 754"/>
                <a:gd name="T40" fmla="*/ 1153 w 1394"/>
                <a:gd name="T41" fmla="*/ 411 h 754"/>
                <a:gd name="T42" fmla="*/ 1004 w 1394"/>
                <a:gd name="T43" fmla="*/ 358 h 754"/>
                <a:gd name="T44" fmla="*/ 943 w 1394"/>
                <a:gd name="T45" fmla="*/ 348 h 754"/>
                <a:gd name="T46" fmla="*/ 825 w 1394"/>
                <a:gd name="T47" fmla="*/ 299 h 754"/>
                <a:gd name="T48" fmla="*/ 767 w 1394"/>
                <a:gd name="T49" fmla="*/ 162 h 754"/>
                <a:gd name="T50" fmla="*/ 791 w 1394"/>
                <a:gd name="T51" fmla="*/ 118 h 754"/>
                <a:gd name="T52" fmla="*/ 788 w 1394"/>
                <a:gd name="T53" fmla="*/ 58 h 754"/>
                <a:gd name="T54" fmla="*/ 797 w 1394"/>
                <a:gd name="T55" fmla="*/ 29 h 754"/>
                <a:gd name="T56" fmla="*/ 695 w 1394"/>
                <a:gd name="T57" fmla="*/ 0 h 754"/>
                <a:gd name="T58" fmla="*/ 619 w 1394"/>
                <a:gd name="T59" fmla="*/ 8 h 754"/>
                <a:gd name="T60" fmla="*/ 524 w 1394"/>
                <a:gd name="T61" fmla="*/ 40 h 754"/>
                <a:gd name="T62" fmla="*/ 431 w 1394"/>
                <a:gd name="T63" fmla="*/ 51 h 754"/>
                <a:gd name="T64" fmla="*/ 370 w 1394"/>
                <a:gd name="T65" fmla="*/ 18 h 754"/>
                <a:gd name="T66" fmla="*/ 268 w 1394"/>
                <a:gd name="T67" fmla="*/ 36 h 754"/>
                <a:gd name="T68" fmla="*/ 227 w 1394"/>
                <a:gd name="T69" fmla="*/ 13 h 754"/>
                <a:gd name="T70" fmla="*/ 151 w 1394"/>
                <a:gd name="T71" fmla="*/ 24 h 754"/>
                <a:gd name="T72" fmla="*/ 113 w 1394"/>
                <a:gd name="T73" fmla="*/ 72 h 754"/>
                <a:gd name="T74" fmla="*/ 92 w 1394"/>
                <a:gd name="T75" fmla="*/ 97 h 754"/>
                <a:gd name="T76" fmla="*/ 66 w 1394"/>
                <a:gd name="T77" fmla="*/ 110 h 754"/>
                <a:gd name="T78" fmla="*/ 54 w 1394"/>
                <a:gd name="T79" fmla="*/ 130 h 754"/>
                <a:gd name="T80" fmla="*/ 75 w 1394"/>
                <a:gd name="T81" fmla="*/ 173 h 754"/>
                <a:gd name="T82" fmla="*/ 69 w 1394"/>
                <a:gd name="T83" fmla="*/ 217 h 754"/>
                <a:gd name="T84" fmla="*/ 19 w 1394"/>
                <a:gd name="T85" fmla="*/ 204 h 754"/>
                <a:gd name="T86" fmla="*/ 0 w 1394"/>
                <a:gd name="T87" fmla="*/ 219 h 754"/>
                <a:gd name="T88" fmla="*/ 13 w 1394"/>
                <a:gd name="T89" fmla="*/ 260 h 754"/>
                <a:gd name="T90" fmla="*/ 7 w 1394"/>
                <a:gd name="T91" fmla="*/ 298 h 754"/>
                <a:gd name="T92" fmla="*/ 30 w 1394"/>
                <a:gd name="T93" fmla="*/ 312 h 754"/>
                <a:gd name="T94" fmla="*/ 92 w 1394"/>
                <a:gd name="T95" fmla="*/ 371 h 754"/>
                <a:gd name="T96" fmla="*/ 130 w 1394"/>
                <a:gd name="T97" fmla="*/ 424 h 754"/>
                <a:gd name="T98" fmla="*/ 153 w 1394"/>
                <a:gd name="T99" fmla="*/ 443 h 754"/>
                <a:gd name="T100" fmla="*/ 195 w 1394"/>
                <a:gd name="T101" fmla="*/ 439 h 754"/>
                <a:gd name="T102" fmla="*/ 295 w 1394"/>
                <a:gd name="T103" fmla="*/ 549 h 754"/>
                <a:gd name="T104" fmla="*/ 325 w 1394"/>
                <a:gd name="T105" fmla="*/ 537 h 754"/>
                <a:gd name="T106" fmla="*/ 334 w 1394"/>
                <a:gd name="T107" fmla="*/ 579 h 754"/>
                <a:gd name="T108" fmla="*/ 395 w 1394"/>
                <a:gd name="T109" fmla="*/ 604 h 754"/>
                <a:gd name="T110" fmla="*/ 445 w 1394"/>
                <a:gd name="T111" fmla="*/ 658 h 754"/>
                <a:gd name="T112" fmla="*/ 454 w 1394"/>
                <a:gd name="T113" fmla="*/ 679 h 754"/>
                <a:gd name="T114" fmla="*/ 511 w 1394"/>
                <a:gd name="T115" fmla="*/ 677 h 754"/>
                <a:gd name="T116" fmla="*/ 607 w 1394"/>
                <a:gd name="T117" fmla="*/ 698 h 754"/>
                <a:gd name="T118" fmla="*/ 652 w 1394"/>
                <a:gd name="T119" fmla="*/ 710 h 754"/>
                <a:gd name="T120" fmla="*/ 654 w 1394"/>
                <a:gd name="T121" fmla="*/ 753 h 754"/>
                <a:gd name="T122" fmla="*/ 736 w 1394"/>
                <a:gd name="T123" fmla="*/ 689 h 754"/>
                <a:gd name="T124" fmla="*/ 803 w 1394"/>
                <a:gd name="T125" fmla="*/ 714 h 7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394" h="754">
                  <a:moveTo>
                    <a:pt x="803" y="714"/>
                  </a:moveTo>
                  <a:lnTo>
                    <a:pt x="847" y="719"/>
                  </a:lnTo>
                  <a:lnTo>
                    <a:pt x="862" y="740"/>
                  </a:lnTo>
                  <a:lnTo>
                    <a:pt x="870" y="743"/>
                  </a:lnTo>
                  <a:lnTo>
                    <a:pt x="936" y="732"/>
                  </a:lnTo>
                  <a:lnTo>
                    <a:pt x="941" y="719"/>
                  </a:lnTo>
                  <a:lnTo>
                    <a:pt x="952" y="713"/>
                  </a:lnTo>
                  <a:lnTo>
                    <a:pt x="984" y="687"/>
                  </a:lnTo>
                  <a:lnTo>
                    <a:pt x="1012" y="684"/>
                  </a:lnTo>
                  <a:lnTo>
                    <a:pt x="1037" y="667"/>
                  </a:lnTo>
                  <a:lnTo>
                    <a:pt x="1087" y="640"/>
                  </a:lnTo>
                  <a:lnTo>
                    <a:pt x="1092" y="649"/>
                  </a:lnTo>
                  <a:lnTo>
                    <a:pt x="1130" y="660"/>
                  </a:lnTo>
                  <a:lnTo>
                    <a:pt x="1183" y="632"/>
                  </a:lnTo>
                  <a:lnTo>
                    <a:pt x="1201" y="644"/>
                  </a:lnTo>
                  <a:lnTo>
                    <a:pt x="1185" y="667"/>
                  </a:lnTo>
                  <a:lnTo>
                    <a:pt x="1191" y="672"/>
                  </a:lnTo>
                  <a:lnTo>
                    <a:pt x="1213" y="672"/>
                  </a:lnTo>
                  <a:lnTo>
                    <a:pt x="1215" y="681"/>
                  </a:lnTo>
                  <a:lnTo>
                    <a:pt x="1197" y="714"/>
                  </a:lnTo>
                  <a:lnTo>
                    <a:pt x="1202" y="719"/>
                  </a:lnTo>
                  <a:lnTo>
                    <a:pt x="1213" y="719"/>
                  </a:lnTo>
                  <a:lnTo>
                    <a:pt x="1267" y="734"/>
                  </a:lnTo>
                  <a:lnTo>
                    <a:pt x="1290" y="714"/>
                  </a:lnTo>
                  <a:lnTo>
                    <a:pt x="1326" y="742"/>
                  </a:lnTo>
                  <a:lnTo>
                    <a:pt x="1337" y="729"/>
                  </a:lnTo>
                  <a:lnTo>
                    <a:pt x="1346" y="738"/>
                  </a:lnTo>
                  <a:lnTo>
                    <a:pt x="1358" y="738"/>
                  </a:lnTo>
                  <a:lnTo>
                    <a:pt x="1363" y="729"/>
                  </a:lnTo>
                  <a:lnTo>
                    <a:pt x="1361" y="687"/>
                  </a:lnTo>
                  <a:lnTo>
                    <a:pt x="1369" y="681"/>
                  </a:lnTo>
                  <a:lnTo>
                    <a:pt x="1393" y="654"/>
                  </a:lnTo>
                  <a:lnTo>
                    <a:pt x="1388" y="547"/>
                  </a:lnTo>
                  <a:lnTo>
                    <a:pt x="1368" y="493"/>
                  </a:lnTo>
                  <a:lnTo>
                    <a:pt x="1383" y="482"/>
                  </a:lnTo>
                  <a:lnTo>
                    <a:pt x="1340" y="404"/>
                  </a:lnTo>
                  <a:lnTo>
                    <a:pt x="1289" y="363"/>
                  </a:lnTo>
                  <a:lnTo>
                    <a:pt x="1274" y="373"/>
                  </a:lnTo>
                  <a:lnTo>
                    <a:pt x="1276" y="396"/>
                  </a:lnTo>
                  <a:lnTo>
                    <a:pt x="1231" y="454"/>
                  </a:lnTo>
                  <a:lnTo>
                    <a:pt x="1158" y="439"/>
                  </a:lnTo>
                  <a:lnTo>
                    <a:pt x="1153" y="411"/>
                  </a:lnTo>
                  <a:lnTo>
                    <a:pt x="1106" y="374"/>
                  </a:lnTo>
                  <a:lnTo>
                    <a:pt x="1004" y="358"/>
                  </a:lnTo>
                  <a:lnTo>
                    <a:pt x="961" y="351"/>
                  </a:lnTo>
                  <a:lnTo>
                    <a:pt x="943" y="348"/>
                  </a:lnTo>
                  <a:lnTo>
                    <a:pt x="905" y="318"/>
                  </a:lnTo>
                  <a:lnTo>
                    <a:pt x="825" y="299"/>
                  </a:lnTo>
                  <a:lnTo>
                    <a:pt x="769" y="192"/>
                  </a:lnTo>
                  <a:lnTo>
                    <a:pt x="767" y="162"/>
                  </a:lnTo>
                  <a:lnTo>
                    <a:pt x="791" y="151"/>
                  </a:lnTo>
                  <a:lnTo>
                    <a:pt x="791" y="118"/>
                  </a:lnTo>
                  <a:lnTo>
                    <a:pt x="807" y="77"/>
                  </a:lnTo>
                  <a:lnTo>
                    <a:pt x="788" y="58"/>
                  </a:lnTo>
                  <a:lnTo>
                    <a:pt x="812" y="38"/>
                  </a:lnTo>
                  <a:lnTo>
                    <a:pt x="797" y="29"/>
                  </a:lnTo>
                  <a:lnTo>
                    <a:pt x="761" y="29"/>
                  </a:lnTo>
                  <a:lnTo>
                    <a:pt x="695" y="0"/>
                  </a:lnTo>
                  <a:lnTo>
                    <a:pt x="652" y="0"/>
                  </a:lnTo>
                  <a:lnTo>
                    <a:pt x="619" y="8"/>
                  </a:lnTo>
                  <a:lnTo>
                    <a:pt x="582" y="8"/>
                  </a:lnTo>
                  <a:lnTo>
                    <a:pt x="524" y="40"/>
                  </a:lnTo>
                  <a:lnTo>
                    <a:pt x="477" y="35"/>
                  </a:lnTo>
                  <a:lnTo>
                    <a:pt x="431" y="51"/>
                  </a:lnTo>
                  <a:lnTo>
                    <a:pt x="394" y="38"/>
                  </a:lnTo>
                  <a:lnTo>
                    <a:pt x="370" y="18"/>
                  </a:lnTo>
                  <a:lnTo>
                    <a:pt x="308" y="8"/>
                  </a:lnTo>
                  <a:lnTo>
                    <a:pt x="268" y="36"/>
                  </a:lnTo>
                  <a:lnTo>
                    <a:pt x="246" y="28"/>
                  </a:lnTo>
                  <a:lnTo>
                    <a:pt x="227" y="13"/>
                  </a:lnTo>
                  <a:lnTo>
                    <a:pt x="182" y="2"/>
                  </a:lnTo>
                  <a:lnTo>
                    <a:pt x="151" y="24"/>
                  </a:lnTo>
                  <a:lnTo>
                    <a:pt x="139" y="58"/>
                  </a:lnTo>
                  <a:lnTo>
                    <a:pt x="113" y="72"/>
                  </a:lnTo>
                  <a:lnTo>
                    <a:pt x="108" y="92"/>
                  </a:lnTo>
                  <a:lnTo>
                    <a:pt x="92" y="97"/>
                  </a:lnTo>
                  <a:lnTo>
                    <a:pt x="74" y="96"/>
                  </a:lnTo>
                  <a:lnTo>
                    <a:pt x="66" y="110"/>
                  </a:lnTo>
                  <a:lnTo>
                    <a:pt x="63" y="130"/>
                  </a:lnTo>
                  <a:lnTo>
                    <a:pt x="54" y="130"/>
                  </a:lnTo>
                  <a:lnTo>
                    <a:pt x="53" y="151"/>
                  </a:lnTo>
                  <a:lnTo>
                    <a:pt x="75" y="173"/>
                  </a:lnTo>
                  <a:lnTo>
                    <a:pt x="77" y="205"/>
                  </a:lnTo>
                  <a:lnTo>
                    <a:pt x="69" y="217"/>
                  </a:lnTo>
                  <a:lnTo>
                    <a:pt x="37" y="221"/>
                  </a:lnTo>
                  <a:lnTo>
                    <a:pt x="19" y="204"/>
                  </a:lnTo>
                  <a:lnTo>
                    <a:pt x="3" y="205"/>
                  </a:lnTo>
                  <a:lnTo>
                    <a:pt x="0" y="219"/>
                  </a:lnTo>
                  <a:lnTo>
                    <a:pt x="10" y="243"/>
                  </a:lnTo>
                  <a:lnTo>
                    <a:pt x="13" y="260"/>
                  </a:lnTo>
                  <a:lnTo>
                    <a:pt x="13" y="282"/>
                  </a:lnTo>
                  <a:lnTo>
                    <a:pt x="7" y="298"/>
                  </a:lnTo>
                  <a:lnTo>
                    <a:pt x="10" y="309"/>
                  </a:lnTo>
                  <a:lnTo>
                    <a:pt x="30" y="312"/>
                  </a:lnTo>
                  <a:lnTo>
                    <a:pt x="43" y="332"/>
                  </a:lnTo>
                  <a:lnTo>
                    <a:pt x="92" y="371"/>
                  </a:lnTo>
                  <a:lnTo>
                    <a:pt x="92" y="383"/>
                  </a:lnTo>
                  <a:lnTo>
                    <a:pt x="130" y="424"/>
                  </a:lnTo>
                  <a:lnTo>
                    <a:pt x="141" y="439"/>
                  </a:lnTo>
                  <a:lnTo>
                    <a:pt x="153" y="443"/>
                  </a:lnTo>
                  <a:lnTo>
                    <a:pt x="175" y="420"/>
                  </a:lnTo>
                  <a:lnTo>
                    <a:pt x="195" y="439"/>
                  </a:lnTo>
                  <a:lnTo>
                    <a:pt x="280" y="511"/>
                  </a:lnTo>
                  <a:lnTo>
                    <a:pt x="295" y="549"/>
                  </a:lnTo>
                  <a:lnTo>
                    <a:pt x="314" y="549"/>
                  </a:lnTo>
                  <a:lnTo>
                    <a:pt x="325" y="537"/>
                  </a:lnTo>
                  <a:lnTo>
                    <a:pt x="334" y="547"/>
                  </a:lnTo>
                  <a:lnTo>
                    <a:pt x="334" y="579"/>
                  </a:lnTo>
                  <a:lnTo>
                    <a:pt x="384" y="608"/>
                  </a:lnTo>
                  <a:lnTo>
                    <a:pt x="395" y="604"/>
                  </a:lnTo>
                  <a:lnTo>
                    <a:pt x="402" y="632"/>
                  </a:lnTo>
                  <a:lnTo>
                    <a:pt x="445" y="658"/>
                  </a:lnTo>
                  <a:lnTo>
                    <a:pt x="446" y="674"/>
                  </a:lnTo>
                  <a:lnTo>
                    <a:pt x="454" y="679"/>
                  </a:lnTo>
                  <a:lnTo>
                    <a:pt x="491" y="677"/>
                  </a:lnTo>
                  <a:lnTo>
                    <a:pt x="511" y="677"/>
                  </a:lnTo>
                  <a:lnTo>
                    <a:pt x="541" y="699"/>
                  </a:lnTo>
                  <a:lnTo>
                    <a:pt x="607" y="698"/>
                  </a:lnTo>
                  <a:lnTo>
                    <a:pt x="643" y="695"/>
                  </a:lnTo>
                  <a:lnTo>
                    <a:pt x="652" y="710"/>
                  </a:lnTo>
                  <a:lnTo>
                    <a:pt x="644" y="742"/>
                  </a:lnTo>
                  <a:lnTo>
                    <a:pt x="654" y="753"/>
                  </a:lnTo>
                  <a:lnTo>
                    <a:pt x="690" y="722"/>
                  </a:lnTo>
                  <a:lnTo>
                    <a:pt x="736" y="689"/>
                  </a:lnTo>
                  <a:lnTo>
                    <a:pt x="769" y="694"/>
                  </a:lnTo>
                  <a:lnTo>
                    <a:pt x="803" y="714"/>
                  </a:lnTo>
                  <a:lnTo>
                    <a:pt x="803" y="714"/>
                  </a:lnTo>
                </a:path>
              </a:pathLst>
            </a:custGeom>
            <a:solidFill>
              <a:schemeClr val="bg2"/>
            </a:solidFill>
            <a:ln w="6350" cap="flat" cmpd="sng">
              <a:solidFill>
                <a:srgbClr val="024735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" name="云南">
              <a:hlinkClick r:id="" action="ppaction://macro?name=Slide1.云南_click" highlightClick="1"/>
              <a:hlinkHover r:id="" action="ppaction://noaction" highlightClick="1"/>
            </p:cNvPr>
            <p:cNvSpPr>
              <a:spLocks noChangeAspect="1"/>
            </p:cNvSpPr>
            <p:nvPr/>
          </p:nvSpPr>
          <p:spPr bwMode="auto">
            <a:xfrm rot="180000">
              <a:off x="2883302" y="4682991"/>
              <a:ext cx="857865" cy="942508"/>
            </a:xfrm>
            <a:custGeom>
              <a:avLst/>
              <a:gdLst>
                <a:gd name="T0" fmla="*/ 569 w 652"/>
                <a:gd name="T1" fmla="*/ 105 h 674"/>
                <a:gd name="T2" fmla="*/ 525 w 652"/>
                <a:gd name="T3" fmla="*/ 116 h 674"/>
                <a:gd name="T4" fmla="*/ 504 w 652"/>
                <a:gd name="T5" fmla="*/ 83 h 674"/>
                <a:gd name="T6" fmla="*/ 496 w 652"/>
                <a:gd name="T7" fmla="*/ 59 h 674"/>
                <a:gd name="T8" fmla="*/ 462 w 652"/>
                <a:gd name="T9" fmla="*/ 60 h 674"/>
                <a:gd name="T10" fmla="*/ 445 w 652"/>
                <a:gd name="T11" fmla="*/ 88 h 674"/>
                <a:gd name="T12" fmla="*/ 445 w 652"/>
                <a:gd name="T13" fmla="*/ 118 h 674"/>
                <a:gd name="T14" fmla="*/ 407 w 652"/>
                <a:gd name="T15" fmla="*/ 235 h 674"/>
                <a:gd name="T16" fmla="*/ 374 w 652"/>
                <a:gd name="T17" fmla="*/ 241 h 674"/>
                <a:gd name="T18" fmla="*/ 313 w 652"/>
                <a:gd name="T19" fmla="*/ 258 h 674"/>
                <a:gd name="T20" fmla="*/ 223 w 652"/>
                <a:gd name="T21" fmla="*/ 116 h 674"/>
                <a:gd name="T22" fmla="*/ 192 w 652"/>
                <a:gd name="T23" fmla="*/ 94 h 674"/>
                <a:gd name="T24" fmla="*/ 185 w 652"/>
                <a:gd name="T25" fmla="*/ 60 h 674"/>
                <a:gd name="T26" fmla="*/ 140 w 652"/>
                <a:gd name="T27" fmla="*/ 83 h 674"/>
                <a:gd name="T28" fmla="*/ 123 w 652"/>
                <a:gd name="T29" fmla="*/ 0 h 674"/>
                <a:gd name="T30" fmla="*/ 91 w 652"/>
                <a:gd name="T31" fmla="*/ 33 h 674"/>
                <a:gd name="T32" fmla="*/ 88 w 652"/>
                <a:gd name="T33" fmla="*/ 84 h 674"/>
                <a:gd name="T34" fmla="*/ 67 w 652"/>
                <a:gd name="T35" fmla="*/ 75 h 674"/>
                <a:gd name="T36" fmla="*/ 67 w 652"/>
                <a:gd name="T37" fmla="*/ 135 h 674"/>
                <a:gd name="T38" fmla="*/ 91 w 652"/>
                <a:gd name="T39" fmla="*/ 144 h 674"/>
                <a:gd name="T40" fmla="*/ 89 w 652"/>
                <a:gd name="T41" fmla="*/ 275 h 674"/>
                <a:gd name="T42" fmla="*/ 16 w 652"/>
                <a:gd name="T43" fmla="*/ 361 h 674"/>
                <a:gd name="T44" fmla="*/ 0 w 652"/>
                <a:gd name="T45" fmla="*/ 385 h 674"/>
                <a:gd name="T46" fmla="*/ 3 w 652"/>
                <a:gd name="T47" fmla="*/ 438 h 674"/>
                <a:gd name="T48" fmla="*/ 43 w 652"/>
                <a:gd name="T49" fmla="*/ 431 h 674"/>
                <a:gd name="T50" fmla="*/ 88 w 652"/>
                <a:gd name="T51" fmla="*/ 448 h 674"/>
                <a:gd name="T52" fmla="*/ 99 w 652"/>
                <a:gd name="T53" fmla="*/ 494 h 674"/>
                <a:gd name="T54" fmla="*/ 135 w 652"/>
                <a:gd name="T55" fmla="*/ 506 h 674"/>
                <a:gd name="T56" fmla="*/ 134 w 652"/>
                <a:gd name="T57" fmla="*/ 533 h 674"/>
                <a:gd name="T58" fmla="*/ 120 w 652"/>
                <a:gd name="T59" fmla="*/ 581 h 674"/>
                <a:gd name="T60" fmla="*/ 147 w 652"/>
                <a:gd name="T61" fmla="*/ 592 h 674"/>
                <a:gd name="T62" fmla="*/ 174 w 652"/>
                <a:gd name="T63" fmla="*/ 615 h 674"/>
                <a:gd name="T64" fmla="*/ 224 w 652"/>
                <a:gd name="T65" fmla="*/ 646 h 674"/>
                <a:gd name="T66" fmla="*/ 273 w 652"/>
                <a:gd name="T67" fmla="*/ 631 h 674"/>
                <a:gd name="T68" fmla="*/ 277 w 652"/>
                <a:gd name="T69" fmla="*/ 662 h 674"/>
                <a:gd name="T70" fmla="*/ 307 w 652"/>
                <a:gd name="T71" fmla="*/ 669 h 674"/>
                <a:gd name="T72" fmla="*/ 322 w 652"/>
                <a:gd name="T73" fmla="*/ 667 h 674"/>
                <a:gd name="T74" fmla="*/ 309 w 652"/>
                <a:gd name="T75" fmla="*/ 582 h 674"/>
                <a:gd name="T76" fmla="*/ 349 w 652"/>
                <a:gd name="T77" fmla="*/ 566 h 674"/>
                <a:gd name="T78" fmla="*/ 374 w 652"/>
                <a:gd name="T79" fmla="*/ 547 h 674"/>
                <a:gd name="T80" fmla="*/ 436 w 652"/>
                <a:gd name="T81" fmla="*/ 544 h 674"/>
                <a:gd name="T82" fmla="*/ 464 w 652"/>
                <a:gd name="T83" fmla="*/ 542 h 674"/>
                <a:gd name="T84" fmla="*/ 488 w 652"/>
                <a:gd name="T85" fmla="*/ 559 h 674"/>
                <a:gd name="T86" fmla="*/ 509 w 652"/>
                <a:gd name="T87" fmla="*/ 536 h 674"/>
                <a:gd name="T88" fmla="*/ 536 w 652"/>
                <a:gd name="T89" fmla="*/ 537 h 674"/>
                <a:gd name="T90" fmla="*/ 573 w 652"/>
                <a:gd name="T91" fmla="*/ 495 h 674"/>
                <a:gd name="T92" fmla="*/ 610 w 652"/>
                <a:gd name="T93" fmla="*/ 504 h 674"/>
                <a:gd name="T94" fmla="*/ 638 w 652"/>
                <a:gd name="T95" fmla="*/ 476 h 674"/>
                <a:gd name="T96" fmla="*/ 651 w 652"/>
                <a:gd name="T97" fmla="*/ 447 h 674"/>
                <a:gd name="T98" fmla="*/ 579 w 652"/>
                <a:gd name="T99" fmla="*/ 422 h 674"/>
                <a:gd name="T100" fmla="*/ 550 w 652"/>
                <a:gd name="T101" fmla="*/ 404 h 674"/>
                <a:gd name="T102" fmla="*/ 521 w 652"/>
                <a:gd name="T103" fmla="*/ 383 h 674"/>
                <a:gd name="T104" fmla="*/ 530 w 652"/>
                <a:gd name="T105" fmla="*/ 328 h 674"/>
                <a:gd name="T106" fmla="*/ 525 w 652"/>
                <a:gd name="T107" fmla="*/ 226 h 674"/>
                <a:gd name="T108" fmla="*/ 472 w 652"/>
                <a:gd name="T109" fmla="*/ 228 h 674"/>
                <a:gd name="T110" fmla="*/ 462 w 652"/>
                <a:gd name="T111" fmla="*/ 193 h 674"/>
                <a:gd name="T112" fmla="*/ 473 w 652"/>
                <a:gd name="T113" fmla="*/ 156 h 674"/>
                <a:gd name="T114" fmla="*/ 504 w 652"/>
                <a:gd name="T115" fmla="*/ 154 h 674"/>
                <a:gd name="T116" fmla="*/ 564 w 652"/>
                <a:gd name="T117" fmla="*/ 154 h 674"/>
                <a:gd name="T118" fmla="*/ 574 w 652"/>
                <a:gd name="T119" fmla="*/ 124 h 6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652" h="674">
                  <a:moveTo>
                    <a:pt x="574" y="124"/>
                  </a:moveTo>
                  <a:lnTo>
                    <a:pt x="569" y="105"/>
                  </a:lnTo>
                  <a:lnTo>
                    <a:pt x="552" y="99"/>
                  </a:lnTo>
                  <a:lnTo>
                    <a:pt x="525" y="116"/>
                  </a:lnTo>
                  <a:lnTo>
                    <a:pt x="506" y="107"/>
                  </a:lnTo>
                  <a:lnTo>
                    <a:pt x="504" y="83"/>
                  </a:lnTo>
                  <a:lnTo>
                    <a:pt x="496" y="72"/>
                  </a:lnTo>
                  <a:lnTo>
                    <a:pt x="496" y="59"/>
                  </a:lnTo>
                  <a:lnTo>
                    <a:pt x="469" y="54"/>
                  </a:lnTo>
                  <a:lnTo>
                    <a:pt x="462" y="60"/>
                  </a:lnTo>
                  <a:lnTo>
                    <a:pt x="467" y="79"/>
                  </a:lnTo>
                  <a:lnTo>
                    <a:pt x="445" y="88"/>
                  </a:lnTo>
                  <a:lnTo>
                    <a:pt x="440" y="102"/>
                  </a:lnTo>
                  <a:lnTo>
                    <a:pt x="445" y="118"/>
                  </a:lnTo>
                  <a:lnTo>
                    <a:pt x="400" y="171"/>
                  </a:lnTo>
                  <a:lnTo>
                    <a:pt x="407" y="235"/>
                  </a:lnTo>
                  <a:lnTo>
                    <a:pt x="385" y="253"/>
                  </a:lnTo>
                  <a:lnTo>
                    <a:pt x="374" y="241"/>
                  </a:lnTo>
                  <a:lnTo>
                    <a:pt x="329" y="267"/>
                  </a:lnTo>
                  <a:lnTo>
                    <a:pt x="313" y="258"/>
                  </a:lnTo>
                  <a:lnTo>
                    <a:pt x="248" y="134"/>
                  </a:lnTo>
                  <a:lnTo>
                    <a:pt x="223" y="116"/>
                  </a:lnTo>
                  <a:lnTo>
                    <a:pt x="202" y="110"/>
                  </a:lnTo>
                  <a:lnTo>
                    <a:pt x="192" y="94"/>
                  </a:lnTo>
                  <a:lnTo>
                    <a:pt x="204" y="75"/>
                  </a:lnTo>
                  <a:lnTo>
                    <a:pt x="185" y="60"/>
                  </a:lnTo>
                  <a:lnTo>
                    <a:pt x="163" y="79"/>
                  </a:lnTo>
                  <a:lnTo>
                    <a:pt x="140" y="83"/>
                  </a:lnTo>
                  <a:lnTo>
                    <a:pt x="126" y="15"/>
                  </a:lnTo>
                  <a:lnTo>
                    <a:pt x="123" y="0"/>
                  </a:lnTo>
                  <a:lnTo>
                    <a:pt x="99" y="27"/>
                  </a:lnTo>
                  <a:lnTo>
                    <a:pt x="91" y="33"/>
                  </a:lnTo>
                  <a:lnTo>
                    <a:pt x="93" y="75"/>
                  </a:lnTo>
                  <a:lnTo>
                    <a:pt x="88" y="84"/>
                  </a:lnTo>
                  <a:lnTo>
                    <a:pt x="76" y="84"/>
                  </a:lnTo>
                  <a:lnTo>
                    <a:pt x="67" y="75"/>
                  </a:lnTo>
                  <a:lnTo>
                    <a:pt x="56" y="88"/>
                  </a:lnTo>
                  <a:lnTo>
                    <a:pt x="67" y="135"/>
                  </a:lnTo>
                  <a:lnTo>
                    <a:pt x="80" y="135"/>
                  </a:lnTo>
                  <a:lnTo>
                    <a:pt x="91" y="144"/>
                  </a:lnTo>
                  <a:lnTo>
                    <a:pt x="94" y="173"/>
                  </a:lnTo>
                  <a:lnTo>
                    <a:pt x="89" y="275"/>
                  </a:lnTo>
                  <a:lnTo>
                    <a:pt x="19" y="337"/>
                  </a:lnTo>
                  <a:lnTo>
                    <a:pt x="16" y="361"/>
                  </a:lnTo>
                  <a:lnTo>
                    <a:pt x="3" y="373"/>
                  </a:lnTo>
                  <a:lnTo>
                    <a:pt x="0" y="385"/>
                  </a:lnTo>
                  <a:lnTo>
                    <a:pt x="12" y="416"/>
                  </a:lnTo>
                  <a:lnTo>
                    <a:pt x="3" y="438"/>
                  </a:lnTo>
                  <a:lnTo>
                    <a:pt x="8" y="441"/>
                  </a:lnTo>
                  <a:lnTo>
                    <a:pt x="43" y="431"/>
                  </a:lnTo>
                  <a:lnTo>
                    <a:pt x="93" y="428"/>
                  </a:lnTo>
                  <a:lnTo>
                    <a:pt x="88" y="448"/>
                  </a:lnTo>
                  <a:lnTo>
                    <a:pt x="96" y="467"/>
                  </a:lnTo>
                  <a:lnTo>
                    <a:pt x="99" y="494"/>
                  </a:lnTo>
                  <a:lnTo>
                    <a:pt x="106" y="504"/>
                  </a:lnTo>
                  <a:lnTo>
                    <a:pt x="135" y="506"/>
                  </a:lnTo>
                  <a:lnTo>
                    <a:pt x="149" y="515"/>
                  </a:lnTo>
                  <a:lnTo>
                    <a:pt x="134" y="533"/>
                  </a:lnTo>
                  <a:lnTo>
                    <a:pt x="132" y="556"/>
                  </a:lnTo>
                  <a:lnTo>
                    <a:pt x="120" y="581"/>
                  </a:lnTo>
                  <a:lnTo>
                    <a:pt x="128" y="590"/>
                  </a:lnTo>
                  <a:lnTo>
                    <a:pt x="147" y="592"/>
                  </a:lnTo>
                  <a:lnTo>
                    <a:pt x="178" y="604"/>
                  </a:lnTo>
                  <a:lnTo>
                    <a:pt x="174" y="615"/>
                  </a:lnTo>
                  <a:lnTo>
                    <a:pt x="195" y="646"/>
                  </a:lnTo>
                  <a:lnTo>
                    <a:pt x="224" y="646"/>
                  </a:lnTo>
                  <a:lnTo>
                    <a:pt x="261" y="625"/>
                  </a:lnTo>
                  <a:lnTo>
                    <a:pt x="273" y="631"/>
                  </a:lnTo>
                  <a:lnTo>
                    <a:pt x="273" y="644"/>
                  </a:lnTo>
                  <a:lnTo>
                    <a:pt x="277" y="662"/>
                  </a:lnTo>
                  <a:lnTo>
                    <a:pt x="287" y="672"/>
                  </a:lnTo>
                  <a:lnTo>
                    <a:pt x="307" y="669"/>
                  </a:lnTo>
                  <a:lnTo>
                    <a:pt x="314" y="673"/>
                  </a:lnTo>
                  <a:lnTo>
                    <a:pt x="322" y="667"/>
                  </a:lnTo>
                  <a:lnTo>
                    <a:pt x="322" y="638"/>
                  </a:lnTo>
                  <a:lnTo>
                    <a:pt x="309" y="582"/>
                  </a:lnTo>
                  <a:lnTo>
                    <a:pt x="319" y="566"/>
                  </a:lnTo>
                  <a:lnTo>
                    <a:pt x="349" y="566"/>
                  </a:lnTo>
                  <a:lnTo>
                    <a:pt x="357" y="566"/>
                  </a:lnTo>
                  <a:lnTo>
                    <a:pt x="374" y="547"/>
                  </a:lnTo>
                  <a:lnTo>
                    <a:pt x="418" y="561"/>
                  </a:lnTo>
                  <a:lnTo>
                    <a:pt x="436" y="544"/>
                  </a:lnTo>
                  <a:lnTo>
                    <a:pt x="445" y="554"/>
                  </a:lnTo>
                  <a:lnTo>
                    <a:pt x="464" y="542"/>
                  </a:lnTo>
                  <a:lnTo>
                    <a:pt x="481" y="559"/>
                  </a:lnTo>
                  <a:lnTo>
                    <a:pt x="488" y="559"/>
                  </a:lnTo>
                  <a:lnTo>
                    <a:pt x="494" y="550"/>
                  </a:lnTo>
                  <a:lnTo>
                    <a:pt x="509" y="536"/>
                  </a:lnTo>
                  <a:lnTo>
                    <a:pt x="515" y="540"/>
                  </a:lnTo>
                  <a:lnTo>
                    <a:pt x="536" y="537"/>
                  </a:lnTo>
                  <a:lnTo>
                    <a:pt x="557" y="520"/>
                  </a:lnTo>
                  <a:lnTo>
                    <a:pt x="573" y="495"/>
                  </a:lnTo>
                  <a:lnTo>
                    <a:pt x="597" y="491"/>
                  </a:lnTo>
                  <a:lnTo>
                    <a:pt x="610" y="504"/>
                  </a:lnTo>
                  <a:lnTo>
                    <a:pt x="619" y="477"/>
                  </a:lnTo>
                  <a:lnTo>
                    <a:pt x="638" y="476"/>
                  </a:lnTo>
                  <a:lnTo>
                    <a:pt x="645" y="470"/>
                  </a:lnTo>
                  <a:lnTo>
                    <a:pt x="651" y="447"/>
                  </a:lnTo>
                  <a:lnTo>
                    <a:pt x="643" y="434"/>
                  </a:lnTo>
                  <a:lnTo>
                    <a:pt x="579" y="422"/>
                  </a:lnTo>
                  <a:lnTo>
                    <a:pt x="569" y="404"/>
                  </a:lnTo>
                  <a:lnTo>
                    <a:pt x="550" y="404"/>
                  </a:lnTo>
                  <a:lnTo>
                    <a:pt x="534" y="404"/>
                  </a:lnTo>
                  <a:lnTo>
                    <a:pt x="521" y="383"/>
                  </a:lnTo>
                  <a:lnTo>
                    <a:pt x="523" y="373"/>
                  </a:lnTo>
                  <a:lnTo>
                    <a:pt x="530" y="328"/>
                  </a:lnTo>
                  <a:lnTo>
                    <a:pt x="506" y="304"/>
                  </a:lnTo>
                  <a:lnTo>
                    <a:pt x="525" y="226"/>
                  </a:lnTo>
                  <a:lnTo>
                    <a:pt x="512" y="216"/>
                  </a:lnTo>
                  <a:lnTo>
                    <a:pt x="472" y="228"/>
                  </a:lnTo>
                  <a:lnTo>
                    <a:pt x="462" y="212"/>
                  </a:lnTo>
                  <a:lnTo>
                    <a:pt x="462" y="193"/>
                  </a:lnTo>
                  <a:lnTo>
                    <a:pt x="453" y="185"/>
                  </a:lnTo>
                  <a:lnTo>
                    <a:pt x="473" y="156"/>
                  </a:lnTo>
                  <a:lnTo>
                    <a:pt x="496" y="164"/>
                  </a:lnTo>
                  <a:lnTo>
                    <a:pt x="504" y="154"/>
                  </a:lnTo>
                  <a:lnTo>
                    <a:pt x="545" y="160"/>
                  </a:lnTo>
                  <a:lnTo>
                    <a:pt x="564" y="154"/>
                  </a:lnTo>
                  <a:lnTo>
                    <a:pt x="574" y="124"/>
                  </a:lnTo>
                  <a:lnTo>
                    <a:pt x="574" y="124"/>
                  </a:lnTo>
                </a:path>
              </a:pathLst>
            </a:custGeom>
            <a:solidFill>
              <a:schemeClr val="bg2"/>
            </a:solidFill>
            <a:ln w="6350" cap="flat" cmpd="sng">
              <a:solidFill>
                <a:srgbClr val="024735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" name="青海">
              <a:hlinkClick r:id="" action="ppaction://macro?name=Slide1.青海_click" highlightClick="1"/>
              <a:hlinkHover r:id="" action="ppaction://noaction" highlightClick="1"/>
            </p:cNvPr>
            <p:cNvSpPr>
              <a:spLocks noChangeAspect="1"/>
            </p:cNvSpPr>
            <p:nvPr/>
          </p:nvSpPr>
          <p:spPr bwMode="auto">
            <a:xfrm rot="180000">
              <a:off x="2273689" y="3484435"/>
              <a:ext cx="1205536" cy="905455"/>
            </a:xfrm>
            <a:custGeom>
              <a:avLst/>
              <a:gdLst>
                <a:gd name="T0" fmla="*/ 74 w 902"/>
                <a:gd name="T1" fmla="*/ 239 h 645"/>
                <a:gd name="T2" fmla="*/ 117 w 902"/>
                <a:gd name="T3" fmla="*/ 214 h 645"/>
                <a:gd name="T4" fmla="*/ 98 w 902"/>
                <a:gd name="T5" fmla="*/ 198 h 645"/>
                <a:gd name="T6" fmla="*/ 126 w 902"/>
                <a:gd name="T7" fmla="*/ 175 h 645"/>
                <a:gd name="T8" fmla="*/ 92 w 902"/>
                <a:gd name="T9" fmla="*/ 105 h 645"/>
                <a:gd name="T10" fmla="*/ 113 w 902"/>
                <a:gd name="T11" fmla="*/ 41 h 645"/>
                <a:gd name="T12" fmla="*/ 295 w 902"/>
                <a:gd name="T13" fmla="*/ 0 h 645"/>
                <a:gd name="T14" fmla="*/ 406 w 902"/>
                <a:gd name="T15" fmla="*/ 22 h 645"/>
                <a:gd name="T16" fmla="*/ 469 w 902"/>
                <a:gd name="T17" fmla="*/ 60 h 645"/>
                <a:gd name="T18" fmla="*/ 529 w 902"/>
                <a:gd name="T19" fmla="*/ 37 h 645"/>
                <a:gd name="T20" fmla="*/ 609 w 902"/>
                <a:gd name="T21" fmla="*/ 27 h 645"/>
                <a:gd name="T22" fmla="*/ 708 w 902"/>
                <a:gd name="T23" fmla="*/ 55 h 645"/>
                <a:gd name="T24" fmla="*/ 772 w 902"/>
                <a:gd name="T25" fmla="*/ 127 h 645"/>
                <a:gd name="T26" fmla="*/ 828 w 902"/>
                <a:gd name="T27" fmla="*/ 148 h 645"/>
                <a:gd name="T28" fmla="*/ 884 w 902"/>
                <a:gd name="T29" fmla="*/ 248 h 645"/>
                <a:gd name="T30" fmla="*/ 895 w 902"/>
                <a:gd name="T31" fmla="*/ 317 h 645"/>
                <a:gd name="T32" fmla="*/ 865 w 902"/>
                <a:gd name="T33" fmla="*/ 365 h 645"/>
                <a:gd name="T34" fmla="*/ 832 w 902"/>
                <a:gd name="T35" fmla="*/ 397 h 645"/>
                <a:gd name="T36" fmla="*/ 816 w 902"/>
                <a:gd name="T37" fmla="*/ 442 h 645"/>
                <a:gd name="T38" fmla="*/ 778 w 902"/>
                <a:gd name="T39" fmla="*/ 418 h 645"/>
                <a:gd name="T40" fmla="*/ 780 w 902"/>
                <a:gd name="T41" fmla="*/ 454 h 645"/>
                <a:gd name="T42" fmla="*/ 837 w 902"/>
                <a:gd name="T43" fmla="*/ 485 h 645"/>
                <a:gd name="T44" fmla="*/ 867 w 902"/>
                <a:gd name="T45" fmla="*/ 499 h 645"/>
                <a:gd name="T46" fmla="*/ 856 w 902"/>
                <a:gd name="T47" fmla="*/ 527 h 645"/>
                <a:gd name="T48" fmla="*/ 816 w 902"/>
                <a:gd name="T49" fmla="*/ 537 h 645"/>
                <a:gd name="T50" fmla="*/ 776 w 902"/>
                <a:gd name="T51" fmla="*/ 529 h 645"/>
                <a:gd name="T52" fmla="*/ 767 w 902"/>
                <a:gd name="T53" fmla="*/ 566 h 645"/>
                <a:gd name="T54" fmla="*/ 701 w 902"/>
                <a:gd name="T55" fmla="*/ 535 h 645"/>
                <a:gd name="T56" fmla="*/ 661 w 902"/>
                <a:gd name="T57" fmla="*/ 525 h 645"/>
                <a:gd name="T58" fmla="*/ 536 w 902"/>
                <a:gd name="T59" fmla="*/ 522 h 645"/>
                <a:gd name="T60" fmla="*/ 522 w 902"/>
                <a:gd name="T61" fmla="*/ 553 h 645"/>
                <a:gd name="T62" fmla="*/ 509 w 902"/>
                <a:gd name="T63" fmla="*/ 586 h 645"/>
                <a:gd name="T64" fmla="*/ 391 w 902"/>
                <a:gd name="T65" fmla="*/ 629 h 645"/>
                <a:gd name="T66" fmla="*/ 339 w 902"/>
                <a:gd name="T67" fmla="*/ 564 h 645"/>
                <a:gd name="T68" fmla="*/ 194 w 902"/>
                <a:gd name="T69" fmla="*/ 541 h 645"/>
                <a:gd name="T70" fmla="*/ 138 w 902"/>
                <a:gd name="T71" fmla="*/ 508 h 645"/>
                <a:gd name="T72" fmla="*/ 2 w 902"/>
                <a:gd name="T73" fmla="*/ 382 h 645"/>
                <a:gd name="T74" fmla="*/ 24 w 902"/>
                <a:gd name="T75" fmla="*/ 341 h 645"/>
                <a:gd name="T76" fmla="*/ 40 w 902"/>
                <a:gd name="T77" fmla="*/ 267 h 645"/>
                <a:gd name="T78" fmla="*/ 45 w 902"/>
                <a:gd name="T79" fmla="*/ 228 h 6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902" h="645">
                  <a:moveTo>
                    <a:pt x="45" y="228"/>
                  </a:moveTo>
                  <a:lnTo>
                    <a:pt x="74" y="239"/>
                  </a:lnTo>
                  <a:lnTo>
                    <a:pt x="125" y="223"/>
                  </a:lnTo>
                  <a:lnTo>
                    <a:pt x="117" y="214"/>
                  </a:lnTo>
                  <a:lnTo>
                    <a:pt x="105" y="214"/>
                  </a:lnTo>
                  <a:lnTo>
                    <a:pt x="98" y="198"/>
                  </a:lnTo>
                  <a:lnTo>
                    <a:pt x="103" y="185"/>
                  </a:lnTo>
                  <a:lnTo>
                    <a:pt x="126" y="175"/>
                  </a:lnTo>
                  <a:lnTo>
                    <a:pt x="144" y="148"/>
                  </a:lnTo>
                  <a:lnTo>
                    <a:pt x="92" y="105"/>
                  </a:lnTo>
                  <a:lnTo>
                    <a:pt x="89" y="60"/>
                  </a:lnTo>
                  <a:lnTo>
                    <a:pt x="113" y="41"/>
                  </a:lnTo>
                  <a:lnTo>
                    <a:pt x="283" y="9"/>
                  </a:lnTo>
                  <a:lnTo>
                    <a:pt x="295" y="0"/>
                  </a:lnTo>
                  <a:lnTo>
                    <a:pt x="320" y="2"/>
                  </a:lnTo>
                  <a:lnTo>
                    <a:pt x="406" y="22"/>
                  </a:lnTo>
                  <a:lnTo>
                    <a:pt x="430" y="38"/>
                  </a:lnTo>
                  <a:lnTo>
                    <a:pt x="469" y="60"/>
                  </a:lnTo>
                  <a:lnTo>
                    <a:pt x="492" y="59"/>
                  </a:lnTo>
                  <a:lnTo>
                    <a:pt x="529" y="37"/>
                  </a:lnTo>
                  <a:lnTo>
                    <a:pt x="577" y="43"/>
                  </a:lnTo>
                  <a:lnTo>
                    <a:pt x="609" y="27"/>
                  </a:lnTo>
                  <a:lnTo>
                    <a:pt x="674" y="68"/>
                  </a:lnTo>
                  <a:lnTo>
                    <a:pt x="708" y="55"/>
                  </a:lnTo>
                  <a:lnTo>
                    <a:pt x="727" y="99"/>
                  </a:lnTo>
                  <a:lnTo>
                    <a:pt x="772" y="127"/>
                  </a:lnTo>
                  <a:lnTo>
                    <a:pt x="804" y="156"/>
                  </a:lnTo>
                  <a:lnTo>
                    <a:pt x="828" y="148"/>
                  </a:lnTo>
                  <a:lnTo>
                    <a:pt x="875" y="208"/>
                  </a:lnTo>
                  <a:lnTo>
                    <a:pt x="884" y="248"/>
                  </a:lnTo>
                  <a:lnTo>
                    <a:pt x="901" y="271"/>
                  </a:lnTo>
                  <a:lnTo>
                    <a:pt x="895" y="317"/>
                  </a:lnTo>
                  <a:lnTo>
                    <a:pt x="858" y="346"/>
                  </a:lnTo>
                  <a:lnTo>
                    <a:pt x="865" y="365"/>
                  </a:lnTo>
                  <a:lnTo>
                    <a:pt x="851" y="379"/>
                  </a:lnTo>
                  <a:lnTo>
                    <a:pt x="832" y="397"/>
                  </a:lnTo>
                  <a:lnTo>
                    <a:pt x="832" y="428"/>
                  </a:lnTo>
                  <a:lnTo>
                    <a:pt x="816" y="442"/>
                  </a:lnTo>
                  <a:lnTo>
                    <a:pt x="796" y="435"/>
                  </a:lnTo>
                  <a:lnTo>
                    <a:pt x="778" y="418"/>
                  </a:lnTo>
                  <a:lnTo>
                    <a:pt x="769" y="437"/>
                  </a:lnTo>
                  <a:lnTo>
                    <a:pt x="780" y="454"/>
                  </a:lnTo>
                  <a:lnTo>
                    <a:pt x="810" y="456"/>
                  </a:lnTo>
                  <a:lnTo>
                    <a:pt x="837" y="485"/>
                  </a:lnTo>
                  <a:lnTo>
                    <a:pt x="855" y="485"/>
                  </a:lnTo>
                  <a:lnTo>
                    <a:pt x="867" y="499"/>
                  </a:lnTo>
                  <a:lnTo>
                    <a:pt x="856" y="525"/>
                  </a:lnTo>
                  <a:lnTo>
                    <a:pt x="856" y="527"/>
                  </a:lnTo>
                  <a:lnTo>
                    <a:pt x="832" y="524"/>
                  </a:lnTo>
                  <a:lnTo>
                    <a:pt x="816" y="537"/>
                  </a:lnTo>
                  <a:lnTo>
                    <a:pt x="804" y="518"/>
                  </a:lnTo>
                  <a:lnTo>
                    <a:pt x="776" y="529"/>
                  </a:lnTo>
                  <a:lnTo>
                    <a:pt x="767" y="543"/>
                  </a:lnTo>
                  <a:lnTo>
                    <a:pt x="767" y="566"/>
                  </a:lnTo>
                  <a:lnTo>
                    <a:pt x="738" y="572"/>
                  </a:lnTo>
                  <a:lnTo>
                    <a:pt x="701" y="535"/>
                  </a:lnTo>
                  <a:lnTo>
                    <a:pt x="690" y="517"/>
                  </a:lnTo>
                  <a:lnTo>
                    <a:pt x="661" y="525"/>
                  </a:lnTo>
                  <a:lnTo>
                    <a:pt x="611" y="511"/>
                  </a:lnTo>
                  <a:lnTo>
                    <a:pt x="536" y="522"/>
                  </a:lnTo>
                  <a:lnTo>
                    <a:pt x="529" y="529"/>
                  </a:lnTo>
                  <a:lnTo>
                    <a:pt x="522" y="553"/>
                  </a:lnTo>
                  <a:lnTo>
                    <a:pt x="507" y="563"/>
                  </a:lnTo>
                  <a:lnTo>
                    <a:pt x="509" y="586"/>
                  </a:lnTo>
                  <a:lnTo>
                    <a:pt x="464" y="644"/>
                  </a:lnTo>
                  <a:lnTo>
                    <a:pt x="391" y="629"/>
                  </a:lnTo>
                  <a:lnTo>
                    <a:pt x="386" y="601"/>
                  </a:lnTo>
                  <a:lnTo>
                    <a:pt x="339" y="564"/>
                  </a:lnTo>
                  <a:lnTo>
                    <a:pt x="237" y="548"/>
                  </a:lnTo>
                  <a:lnTo>
                    <a:pt x="194" y="541"/>
                  </a:lnTo>
                  <a:lnTo>
                    <a:pt x="176" y="538"/>
                  </a:lnTo>
                  <a:lnTo>
                    <a:pt x="138" y="508"/>
                  </a:lnTo>
                  <a:lnTo>
                    <a:pt x="58" y="489"/>
                  </a:lnTo>
                  <a:lnTo>
                    <a:pt x="2" y="382"/>
                  </a:lnTo>
                  <a:lnTo>
                    <a:pt x="0" y="352"/>
                  </a:lnTo>
                  <a:lnTo>
                    <a:pt x="24" y="341"/>
                  </a:lnTo>
                  <a:lnTo>
                    <a:pt x="24" y="308"/>
                  </a:lnTo>
                  <a:lnTo>
                    <a:pt x="40" y="267"/>
                  </a:lnTo>
                  <a:lnTo>
                    <a:pt x="21" y="248"/>
                  </a:lnTo>
                  <a:lnTo>
                    <a:pt x="45" y="228"/>
                  </a:lnTo>
                  <a:lnTo>
                    <a:pt x="45" y="228"/>
                  </a:lnTo>
                </a:path>
              </a:pathLst>
            </a:custGeom>
            <a:blipFill>
              <a:blip r:embed="rId4"/>
              <a:stretch>
                <a:fillRect/>
              </a:stretch>
            </a:blipFill>
            <a:ln w="3175" cap="flat" cmpd="sng">
              <a:solidFill>
                <a:srgbClr val="024735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" name="四川">
              <a:hlinkClick r:id="" action="ppaction://macro?name=Slide1.四川_click" highlightClick="1"/>
              <a:hlinkHover r:id="" action="ppaction://noaction" highlightClick="1"/>
            </p:cNvPr>
            <p:cNvSpPr>
              <a:spLocks noChangeAspect="1"/>
            </p:cNvSpPr>
            <p:nvPr/>
          </p:nvSpPr>
          <p:spPr bwMode="auto">
            <a:xfrm rot="180000">
              <a:off x="2935588" y="4127076"/>
              <a:ext cx="1043013" cy="928613"/>
            </a:xfrm>
            <a:custGeom>
              <a:avLst/>
              <a:gdLst>
                <a:gd name="T0" fmla="*/ 40 w 92"/>
                <a:gd name="T1" fmla="*/ 6 h 76"/>
                <a:gd name="T2" fmla="*/ 39 w 92"/>
                <a:gd name="T3" fmla="*/ 2 h 76"/>
                <a:gd name="T4" fmla="*/ 46 w 92"/>
                <a:gd name="T5" fmla="*/ 0 h 76"/>
                <a:gd name="T6" fmla="*/ 47 w 92"/>
                <a:gd name="T7" fmla="*/ 4 h 76"/>
                <a:gd name="T8" fmla="*/ 53 w 92"/>
                <a:gd name="T9" fmla="*/ 9 h 76"/>
                <a:gd name="T10" fmla="*/ 56 w 92"/>
                <a:gd name="T11" fmla="*/ 9 h 76"/>
                <a:gd name="T12" fmla="*/ 59 w 92"/>
                <a:gd name="T13" fmla="*/ 14 h 76"/>
                <a:gd name="T14" fmla="*/ 65 w 92"/>
                <a:gd name="T15" fmla="*/ 14 h 76"/>
                <a:gd name="T16" fmla="*/ 68 w 92"/>
                <a:gd name="T17" fmla="*/ 11 h 76"/>
                <a:gd name="T18" fmla="*/ 70 w 92"/>
                <a:gd name="T19" fmla="*/ 14 h 76"/>
                <a:gd name="T20" fmla="*/ 77 w 92"/>
                <a:gd name="T21" fmla="*/ 13 h 76"/>
                <a:gd name="T22" fmla="*/ 79 w 92"/>
                <a:gd name="T23" fmla="*/ 15 h 76"/>
                <a:gd name="T24" fmla="*/ 86 w 92"/>
                <a:gd name="T25" fmla="*/ 18 h 76"/>
                <a:gd name="T26" fmla="*/ 92 w 92"/>
                <a:gd name="T27" fmla="*/ 19 h 76"/>
                <a:gd name="T28" fmla="*/ 91 w 92"/>
                <a:gd name="T29" fmla="*/ 19 h 76"/>
                <a:gd name="T30" fmla="*/ 90 w 92"/>
                <a:gd name="T31" fmla="*/ 22 h 76"/>
                <a:gd name="T32" fmla="*/ 88 w 92"/>
                <a:gd name="T33" fmla="*/ 26 h 76"/>
                <a:gd name="T34" fmla="*/ 85 w 92"/>
                <a:gd name="T35" fmla="*/ 29 h 76"/>
                <a:gd name="T36" fmla="*/ 83 w 92"/>
                <a:gd name="T37" fmla="*/ 31 h 76"/>
                <a:gd name="T38" fmla="*/ 80 w 92"/>
                <a:gd name="T39" fmla="*/ 35 h 76"/>
                <a:gd name="T40" fmla="*/ 76 w 92"/>
                <a:gd name="T41" fmla="*/ 36 h 76"/>
                <a:gd name="T42" fmla="*/ 72 w 92"/>
                <a:gd name="T43" fmla="*/ 35 h 76"/>
                <a:gd name="T44" fmla="*/ 67 w 92"/>
                <a:gd name="T45" fmla="*/ 34 h 76"/>
                <a:gd name="T46" fmla="*/ 67 w 92"/>
                <a:gd name="T47" fmla="*/ 38 h 76"/>
                <a:gd name="T48" fmla="*/ 66 w 92"/>
                <a:gd name="T49" fmla="*/ 40 h 76"/>
                <a:gd name="T50" fmla="*/ 67 w 92"/>
                <a:gd name="T51" fmla="*/ 44 h 76"/>
                <a:gd name="T52" fmla="*/ 71 w 92"/>
                <a:gd name="T53" fmla="*/ 47 h 76"/>
                <a:gd name="T54" fmla="*/ 70 w 92"/>
                <a:gd name="T55" fmla="*/ 50 h 76"/>
                <a:gd name="T56" fmla="*/ 68 w 92"/>
                <a:gd name="T57" fmla="*/ 54 h 76"/>
                <a:gd name="T58" fmla="*/ 74 w 92"/>
                <a:gd name="T59" fmla="*/ 59 h 76"/>
                <a:gd name="T60" fmla="*/ 65 w 92"/>
                <a:gd name="T61" fmla="*/ 60 h 76"/>
                <a:gd name="T62" fmla="*/ 63 w 92"/>
                <a:gd name="T63" fmla="*/ 57 h 76"/>
                <a:gd name="T64" fmla="*/ 57 w 92"/>
                <a:gd name="T65" fmla="*/ 58 h 76"/>
                <a:gd name="T66" fmla="*/ 56 w 92"/>
                <a:gd name="T67" fmla="*/ 54 h 76"/>
                <a:gd name="T68" fmla="*/ 53 w 92"/>
                <a:gd name="T69" fmla="*/ 52 h 76"/>
                <a:gd name="T70" fmla="*/ 53 w 92"/>
                <a:gd name="T71" fmla="*/ 55 h 76"/>
                <a:gd name="T72" fmla="*/ 49 w 92"/>
                <a:gd name="T73" fmla="*/ 57 h 76"/>
                <a:gd name="T74" fmla="*/ 45 w 92"/>
                <a:gd name="T75" fmla="*/ 65 h 76"/>
                <a:gd name="T76" fmla="*/ 43 w 92"/>
                <a:gd name="T77" fmla="*/ 74 h 76"/>
                <a:gd name="T78" fmla="*/ 36 w 92"/>
                <a:gd name="T79" fmla="*/ 76 h 76"/>
                <a:gd name="T80" fmla="*/ 27 w 92"/>
                <a:gd name="T81" fmla="*/ 61 h 76"/>
                <a:gd name="T82" fmla="*/ 21 w 92"/>
                <a:gd name="T83" fmla="*/ 58 h 76"/>
                <a:gd name="T84" fmla="*/ 22 w 92"/>
                <a:gd name="T85" fmla="*/ 54 h 76"/>
                <a:gd name="T86" fmla="*/ 17 w 92"/>
                <a:gd name="T87" fmla="*/ 55 h 76"/>
                <a:gd name="T88" fmla="*/ 13 w 92"/>
                <a:gd name="T89" fmla="*/ 47 h 76"/>
                <a:gd name="T90" fmla="*/ 12 w 92"/>
                <a:gd name="T91" fmla="*/ 33 h 76"/>
                <a:gd name="T92" fmla="*/ 11 w 92"/>
                <a:gd name="T93" fmla="*/ 26 h 76"/>
                <a:gd name="T94" fmla="*/ 0 w 92"/>
                <a:gd name="T95" fmla="*/ 12 h 76"/>
                <a:gd name="T96" fmla="*/ 2 w 92"/>
                <a:gd name="T97" fmla="*/ 9 h 76"/>
                <a:gd name="T98" fmla="*/ 16 w 92"/>
                <a:gd name="T99" fmla="*/ 9 h 76"/>
                <a:gd name="T100" fmla="*/ 21 w 92"/>
                <a:gd name="T101" fmla="*/ 10 h 76"/>
                <a:gd name="T102" fmla="*/ 29 w 92"/>
                <a:gd name="T103" fmla="*/ 14 h 76"/>
                <a:gd name="T104" fmla="*/ 30 w 92"/>
                <a:gd name="T105" fmla="*/ 10 h 76"/>
                <a:gd name="T106" fmla="*/ 35 w 92"/>
                <a:gd name="T107" fmla="*/ 11 h 76"/>
                <a:gd name="T108" fmla="*/ 39 w 92"/>
                <a:gd name="T109" fmla="*/ 10 h 76"/>
                <a:gd name="T110" fmla="*/ 39 w 92"/>
                <a:gd name="T111" fmla="*/ 9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92" h="76">
                  <a:moveTo>
                    <a:pt x="39" y="9"/>
                  </a:moveTo>
                  <a:lnTo>
                    <a:pt x="40" y="6"/>
                  </a:lnTo>
                  <a:lnTo>
                    <a:pt x="39" y="5"/>
                  </a:lnTo>
                  <a:lnTo>
                    <a:pt x="39" y="2"/>
                  </a:lnTo>
                  <a:lnTo>
                    <a:pt x="44" y="0"/>
                  </a:lnTo>
                  <a:lnTo>
                    <a:pt x="46" y="0"/>
                  </a:lnTo>
                  <a:lnTo>
                    <a:pt x="46" y="2"/>
                  </a:lnTo>
                  <a:lnTo>
                    <a:pt x="47" y="4"/>
                  </a:lnTo>
                  <a:lnTo>
                    <a:pt x="49" y="6"/>
                  </a:lnTo>
                  <a:lnTo>
                    <a:pt x="53" y="9"/>
                  </a:lnTo>
                  <a:lnTo>
                    <a:pt x="55" y="8"/>
                  </a:lnTo>
                  <a:lnTo>
                    <a:pt x="56" y="9"/>
                  </a:lnTo>
                  <a:lnTo>
                    <a:pt x="56" y="13"/>
                  </a:lnTo>
                  <a:lnTo>
                    <a:pt x="59" y="14"/>
                  </a:lnTo>
                  <a:lnTo>
                    <a:pt x="64" y="15"/>
                  </a:lnTo>
                  <a:lnTo>
                    <a:pt x="65" y="14"/>
                  </a:lnTo>
                  <a:lnTo>
                    <a:pt x="65" y="12"/>
                  </a:lnTo>
                  <a:lnTo>
                    <a:pt x="68" y="11"/>
                  </a:lnTo>
                  <a:lnTo>
                    <a:pt x="70" y="12"/>
                  </a:lnTo>
                  <a:lnTo>
                    <a:pt x="70" y="14"/>
                  </a:lnTo>
                  <a:lnTo>
                    <a:pt x="72" y="14"/>
                  </a:lnTo>
                  <a:lnTo>
                    <a:pt x="77" y="13"/>
                  </a:lnTo>
                  <a:lnTo>
                    <a:pt x="78" y="13"/>
                  </a:lnTo>
                  <a:lnTo>
                    <a:pt x="79" y="15"/>
                  </a:lnTo>
                  <a:lnTo>
                    <a:pt x="81" y="15"/>
                  </a:lnTo>
                  <a:lnTo>
                    <a:pt x="86" y="18"/>
                  </a:lnTo>
                  <a:lnTo>
                    <a:pt x="89" y="17"/>
                  </a:lnTo>
                  <a:lnTo>
                    <a:pt x="92" y="19"/>
                  </a:lnTo>
                  <a:lnTo>
                    <a:pt x="90" y="19"/>
                  </a:lnTo>
                  <a:lnTo>
                    <a:pt x="91" y="19"/>
                  </a:lnTo>
                  <a:lnTo>
                    <a:pt x="90" y="20"/>
                  </a:lnTo>
                  <a:lnTo>
                    <a:pt x="90" y="22"/>
                  </a:lnTo>
                  <a:lnTo>
                    <a:pt x="89" y="24"/>
                  </a:lnTo>
                  <a:lnTo>
                    <a:pt x="88" y="26"/>
                  </a:lnTo>
                  <a:lnTo>
                    <a:pt x="88" y="28"/>
                  </a:lnTo>
                  <a:lnTo>
                    <a:pt x="85" y="29"/>
                  </a:lnTo>
                  <a:lnTo>
                    <a:pt x="84" y="30"/>
                  </a:lnTo>
                  <a:lnTo>
                    <a:pt x="83" y="31"/>
                  </a:lnTo>
                  <a:lnTo>
                    <a:pt x="82" y="33"/>
                  </a:lnTo>
                  <a:lnTo>
                    <a:pt x="80" y="35"/>
                  </a:lnTo>
                  <a:lnTo>
                    <a:pt x="79" y="36"/>
                  </a:lnTo>
                  <a:lnTo>
                    <a:pt x="76" y="36"/>
                  </a:lnTo>
                  <a:lnTo>
                    <a:pt x="74" y="34"/>
                  </a:lnTo>
                  <a:lnTo>
                    <a:pt x="72" y="35"/>
                  </a:lnTo>
                  <a:lnTo>
                    <a:pt x="70" y="33"/>
                  </a:lnTo>
                  <a:lnTo>
                    <a:pt x="67" y="34"/>
                  </a:lnTo>
                  <a:lnTo>
                    <a:pt x="67" y="36"/>
                  </a:lnTo>
                  <a:lnTo>
                    <a:pt x="67" y="38"/>
                  </a:lnTo>
                  <a:lnTo>
                    <a:pt x="67" y="39"/>
                  </a:lnTo>
                  <a:lnTo>
                    <a:pt x="66" y="40"/>
                  </a:lnTo>
                  <a:lnTo>
                    <a:pt x="64" y="42"/>
                  </a:lnTo>
                  <a:lnTo>
                    <a:pt x="67" y="44"/>
                  </a:lnTo>
                  <a:lnTo>
                    <a:pt x="70" y="47"/>
                  </a:lnTo>
                  <a:lnTo>
                    <a:pt x="71" y="47"/>
                  </a:lnTo>
                  <a:lnTo>
                    <a:pt x="71" y="49"/>
                  </a:lnTo>
                  <a:lnTo>
                    <a:pt x="70" y="50"/>
                  </a:lnTo>
                  <a:lnTo>
                    <a:pt x="68" y="53"/>
                  </a:lnTo>
                  <a:lnTo>
                    <a:pt x="68" y="54"/>
                  </a:lnTo>
                  <a:lnTo>
                    <a:pt x="73" y="57"/>
                  </a:lnTo>
                  <a:lnTo>
                    <a:pt x="74" y="59"/>
                  </a:lnTo>
                  <a:lnTo>
                    <a:pt x="70" y="60"/>
                  </a:lnTo>
                  <a:lnTo>
                    <a:pt x="65" y="60"/>
                  </a:lnTo>
                  <a:lnTo>
                    <a:pt x="65" y="57"/>
                  </a:lnTo>
                  <a:lnTo>
                    <a:pt x="63" y="57"/>
                  </a:lnTo>
                  <a:lnTo>
                    <a:pt x="59" y="59"/>
                  </a:lnTo>
                  <a:lnTo>
                    <a:pt x="57" y="58"/>
                  </a:lnTo>
                  <a:lnTo>
                    <a:pt x="57" y="55"/>
                  </a:lnTo>
                  <a:lnTo>
                    <a:pt x="56" y="54"/>
                  </a:lnTo>
                  <a:lnTo>
                    <a:pt x="56" y="52"/>
                  </a:lnTo>
                  <a:lnTo>
                    <a:pt x="53" y="52"/>
                  </a:lnTo>
                  <a:lnTo>
                    <a:pt x="52" y="52"/>
                  </a:lnTo>
                  <a:lnTo>
                    <a:pt x="53" y="55"/>
                  </a:lnTo>
                  <a:lnTo>
                    <a:pt x="50" y="56"/>
                  </a:lnTo>
                  <a:lnTo>
                    <a:pt x="49" y="57"/>
                  </a:lnTo>
                  <a:lnTo>
                    <a:pt x="50" y="59"/>
                  </a:lnTo>
                  <a:lnTo>
                    <a:pt x="45" y="65"/>
                  </a:lnTo>
                  <a:lnTo>
                    <a:pt x="46" y="72"/>
                  </a:lnTo>
                  <a:lnTo>
                    <a:pt x="43" y="74"/>
                  </a:lnTo>
                  <a:lnTo>
                    <a:pt x="42" y="73"/>
                  </a:lnTo>
                  <a:lnTo>
                    <a:pt x="36" y="76"/>
                  </a:lnTo>
                  <a:lnTo>
                    <a:pt x="35" y="75"/>
                  </a:lnTo>
                  <a:lnTo>
                    <a:pt x="27" y="61"/>
                  </a:lnTo>
                  <a:lnTo>
                    <a:pt x="24" y="59"/>
                  </a:lnTo>
                  <a:lnTo>
                    <a:pt x="21" y="58"/>
                  </a:lnTo>
                  <a:lnTo>
                    <a:pt x="20" y="56"/>
                  </a:lnTo>
                  <a:lnTo>
                    <a:pt x="22" y="54"/>
                  </a:lnTo>
                  <a:lnTo>
                    <a:pt x="19" y="52"/>
                  </a:lnTo>
                  <a:lnTo>
                    <a:pt x="17" y="55"/>
                  </a:lnTo>
                  <a:lnTo>
                    <a:pt x="14" y="55"/>
                  </a:lnTo>
                  <a:lnTo>
                    <a:pt x="13" y="47"/>
                  </a:lnTo>
                  <a:lnTo>
                    <a:pt x="12" y="46"/>
                  </a:lnTo>
                  <a:lnTo>
                    <a:pt x="12" y="33"/>
                  </a:lnTo>
                  <a:lnTo>
                    <a:pt x="9" y="27"/>
                  </a:lnTo>
                  <a:lnTo>
                    <a:pt x="11" y="26"/>
                  </a:lnTo>
                  <a:lnTo>
                    <a:pt x="6" y="17"/>
                  </a:lnTo>
                  <a:lnTo>
                    <a:pt x="0" y="12"/>
                  </a:lnTo>
                  <a:lnTo>
                    <a:pt x="1" y="10"/>
                  </a:lnTo>
                  <a:lnTo>
                    <a:pt x="2" y="9"/>
                  </a:lnTo>
                  <a:lnTo>
                    <a:pt x="10" y="8"/>
                  </a:lnTo>
                  <a:lnTo>
                    <a:pt x="16" y="9"/>
                  </a:lnTo>
                  <a:lnTo>
                    <a:pt x="20" y="8"/>
                  </a:lnTo>
                  <a:lnTo>
                    <a:pt x="21" y="10"/>
                  </a:lnTo>
                  <a:lnTo>
                    <a:pt x="25" y="15"/>
                  </a:lnTo>
                  <a:lnTo>
                    <a:pt x="29" y="14"/>
                  </a:lnTo>
                  <a:lnTo>
                    <a:pt x="29" y="11"/>
                  </a:lnTo>
                  <a:lnTo>
                    <a:pt x="30" y="10"/>
                  </a:lnTo>
                  <a:lnTo>
                    <a:pt x="33" y="9"/>
                  </a:lnTo>
                  <a:lnTo>
                    <a:pt x="35" y="11"/>
                  </a:lnTo>
                  <a:lnTo>
                    <a:pt x="36" y="9"/>
                  </a:lnTo>
                  <a:lnTo>
                    <a:pt x="39" y="10"/>
                  </a:lnTo>
                  <a:lnTo>
                    <a:pt x="39" y="9"/>
                  </a:lnTo>
                  <a:lnTo>
                    <a:pt x="39" y="9"/>
                  </a:lnTo>
                </a:path>
              </a:pathLst>
            </a:custGeom>
            <a:solidFill>
              <a:schemeClr val="bg2"/>
            </a:solidFill>
            <a:ln w="6350" cap="flat" cmpd="sng">
              <a:solidFill>
                <a:srgbClr val="024735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" name="甘肃">
              <a:hlinkClick r:id="" action="ppaction://macro?name=Slide1.甘肃_click" highlightClick="1"/>
              <a:hlinkHover r:id="" action="ppaction://noaction" highlightClick="1"/>
            </p:cNvPr>
            <p:cNvSpPr>
              <a:spLocks noChangeAspect="1"/>
            </p:cNvSpPr>
            <p:nvPr/>
          </p:nvSpPr>
          <p:spPr bwMode="auto">
            <a:xfrm rot="180000">
              <a:off x="2708722" y="3154607"/>
              <a:ext cx="1281652" cy="1160188"/>
            </a:xfrm>
            <a:custGeom>
              <a:avLst/>
              <a:gdLst>
                <a:gd name="T0" fmla="*/ 5 w 974"/>
                <a:gd name="T1" fmla="*/ 132 h 832"/>
                <a:gd name="T2" fmla="*/ 149 w 974"/>
                <a:gd name="T3" fmla="*/ 53 h 832"/>
                <a:gd name="T4" fmla="*/ 190 w 974"/>
                <a:gd name="T5" fmla="*/ 0 h 832"/>
                <a:gd name="T6" fmla="*/ 245 w 974"/>
                <a:gd name="T7" fmla="*/ 29 h 832"/>
                <a:gd name="T8" fmla="*/ 288 w 974"/>
                <a:gd name="T9" fmla="*/ 169 h 832"/>
                <a:gd name="T10" fmla="*/ 406 w 974"/>
                <a:gd name="T11" fmla="*/ 158 h 832"/>
                <a:gd name="T12" fmla="*/ 425 w 974"/>
                <a:gd name="T13" fmla="*/ 195 h 832"/>
                <a:gd name="T14" fmla="*/ 435 w 974"/>
                <a:gd name="T15" fmla="*/ 272 h 832"/>
                <a:gd name="T16" fmla="*/ 453 w 974"/>
                <a:gd name="T17" fmla="*/ 292 h 832"/>
                <a:gd name="T18" fmla="*/ 569 w 974"/>
                <a:gd name="T19" fmla="*/ 314 h 832"/>
                <a:gd name="T20" fmla="*/ 669 w 974"/>
                <a:gd name="T21" fmla="*/ 308 h 832"/>
                <a:gd name="T22" fmla="*/ 637 w 974"/>
                <a:gd name="T23" fmla="*/ 364 h 832"/>
                <a:gd name="T24" fmla="*/ 673 w 974"/>
                <a:gd name="T25" fmla="*/ 437 h 832"/>
                <a:gd name="T26" fmla="*/ 752 w 974"/>
                <a:gd name="T27" fmla="*/ 541 h 832"/>
                <a:gd name="T28" fmla="*/ 781 w 974"/>
                <a:gd name="T29" fmla="*/ 596 h 832"/>
                <a:gd name="T30" fmla="*/ 822 w 974"/>
                <a:gd name="T31" fmla="*/ 577 h 832"/>
                <a:gd name="T32" fmla="*/ 835 w 974"/>
                <a:gd name="T33" fmla="*/ 530 h 832"/>
                <a:gd name="T34" fmla="*/ 841 w 974"/>
                <a:gd name="T35" fmla="*/ 451 h 832"/>
                <a:gd name="T36" fmla="*/ 877 w 974"/>
                <a:gd name="T37" fmla="*/ 467 h 832"/>
                <a:gd name="T38" fmla="*/ 973 w 974"/>
                <a:gd name="T39" fmla="*/ 536 h 832"/>
                <a:gd name="T40" fmla="*/ 961 w 974"/>
                <a:gd name="T41" fmla="*/ 600 h 832"/>
                <a:gd name="T42" fmla="*/ 911 w 974"/>
                <a:gd name="T43" fmla="*/ 617 h 832"/>
                <a:gd name="T44" fmla="*/ 857 w 974"/>
                <a:gd name="T45" fmla="*/ 624 h 832"/>
                <a:gd name="T46" fmla="*/ 833 w 974"/>
                <a:gd name="T47" fmla="*/ 642 h 832"/>
                <a:gd name="T48" fmla="*/ 841 w 974"/>
                <a:gd name="T49" fmla="*/ 688 h 832"/>
                <a:gd name="T50" fmla="*/ 830 w 974"/>
                <a:gd name="T51" fmla="*/ 747 h 832"/>
                <a:gd name="T52" fmla="*/ 800 w 974"/>
                <a:gd name="T53" fmla="*/ 776 h 832"/>
                <a:gd name="T54" fmla="*/ 765 w 974"/>
                <a:gd name="T55" fmla="*/ 822 h 832"/>
                <a:gd name="T56" fmla="*/ 692 w 974"/>
                <a:gd name="T57" fmla="*/ 814 h 832"/>
                <a:gd name="T58" fmla="*/ 660 w 974"/>
                <a:gd name="T59" fmla="*/ 784 h 832"/>
                <a:gd name="T60" fmla="*/ 606 w 974"/>
                <a:gd name="T61" fmla="*/ 718 h 832"/>
                <a:gd name="T62" fmla="*/ 541 w 974"/>
                <a:gd name="T63" fmla="*/ 722 h 832"/>
                <a:gd name="T64" fmla="*/ 499 w 974"/>
                <a:gd name="T65" fmla="*/ 715 h 832"/>
                <a:gd name="T66" fmla="*/ 467 w 974"/>
                <a:gd name="T67" fmla="*/ 677 h 832"/>
                <a:gd name="T68" fmla="*/ 521 w 974"/>
                <a:gd name="T69" fmla="*/ 687 h 832"/>
                <a:gd name="T70" fmla="*/ 554 w 974"/>
                <a:gd name="T71" fmla="*/ 624 h 832"/>
                <a:gd name="T72" fmla="*/ 590 w 974"/>
                <a:gd name="T73" fmla="*/ 530 h 832"/>
                <a:gd name="T74" fmla="*/ 517 w 974"/>
                <a:gd name="T75" fmla="*/ 407 h 832"/>
                <a:gd name="T76" fmla="*/ 416 w 974"/>
                <a:gd name="T77" fmla="*/ 358 h 832"/>
                <a:gd name="T78" fmla="*/ 298 w 974"/>
                <a:gd name="T79" fmla="*/ 286 h 832"/>
                <a:gd name="T80" fmla="*/ 181 w 974"/>
                <a:gd name="T81" fmla="*/ 318 h 832"/>
                <a:gd name="T82" fmla="*/ 95 w 974"/>
                <a:gd name="T83" fmla="*/ 281 h 8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974" h="832">
                  <a:moveTo>
                    <a:pt x="9" y="261"/>
                  </a:moveTo>
                  <a:lnTo>
                    <a:pt x="0" y="155"/>
                  </a:lnTo>
                  <a:lnTo>
                    <a:pt x="5" y="132"/>
                  </a:lnTo>
                  <a:lnTo>
                    <a:pt x="37" y="118"/>
                  </a:lnTo>
                  <a:lnTo>
                    <a:pt x="81" y="81"/>
                  </a:lnTo>
                  <a:lnTo>
                    <a:pt x="149" y="53"/>
                  </a:lnTo>
                  <a:lnTo>
                    <a:pt x="179" y="41"/>
                  </a:lnTo>
                  <a:lnTo>
                    <a:pt x="179" y="14"/>
                  </a:lnTo>
                  <a:lnTo>
                    <a:pt x="190" y="0"/>
                  </a:lnTo>
                  <a:lnTo>
                    <a:pt x="202" y="1"/>
                  </a:lnTo>
                  <a:lnTo>
                    <a:pt x="248" y="9"/>
                  </a:lnTo>
                  <a:lnTo>
                    <a:pt x="245" y="29"/>
                  </a:lnTo>
                  <a:lnTo>
                    <a:pt x="255" y="60"/>
                  </a:lnTo>
                  <a:lnTo>
                    <a:pt x="249" y="112"/>
                  </a:lnTo>
                  <a:lnTo>
                    <a:pt x="288" y="169"/>
                  </a:lnTo>
                  <a:lnTo>
                    <a:pt x="308" y="182"/>
                  </a:lnTo>
                  <a:lnTo>
                    <a:pt x="341" y="158"/>
                  </a:lnTo>
                  <a:lnTo>
                    <a:pt x="406" y="158"/>
                  </a:lnTo>
                  <a:lnTo>
                    <a:pt x="423" y="164"/>
                  </a:lnTo>
                  <a:lnTo>
                    <a:pt x="433" y="179"/>
                  </a:lnTo>
                  <a:lnTo>
                    <a:pt x="425" y="195"/>
                  </a:lnTo>
                  <a:lnTo>
                    <a:pt x="388" y="226"/>
                  </a:lnTo>
                  <a:lnTo>
                    <a:pt x="392" y="240"/>
                  </a:lnTo>
                  <a:lnTo>
                    <a:pt x="435" y="272"/>
                  </a:lnTo>
                  <a:lnTo>
                    <a:pt x="451" y="272"/>
                  </a:lnTo>
                  <a:lnTo>
                    <a:pt x="456" y="278"/>
                  </a:lnTo>
                  <a:lnTo>
                    <a:pt x="453" y="292"/>
                  </a:lnTo>
                  <a:lnTo>
                    <a:pt x="479" y="312"/>
                  </a:lnTo>
                  <a:lnTo>
                    <a:pt x="540" y="322"/>
                  </a:lnTo>
                  <a:lnTo>
                    <a:pt x="569" y="314"/>
                  </a:lnTo>
                  <a:lnTo>
                    <a:pt x="606" y="277"/>
                  </a:lnTo>
                  <a:lnTo>
                    <a:pt x="651" y="280"/>
                  </a:lnTo>
                  <a:lnTo>
                    <a:pt x="669" y="308"/>
                  </a:lnTo>
                  <a:lnTo>
                    <a:pt x="659" y="333"/>
                  </a:lnTo>
                  <a:lnTo>
                    <a:pt x="661" y="349"/>
                  </a:lnTo>
                  <a:lnTo>
                    <a:pt x="637" y="364"/>
                  </a:lnTo>
                  <a:lnTo>
                    <a:pt x="626" y="377"/>
                  </a:lnTo>
                  <a:lnTo>
                    <a:pt x="631" y="408"/>
                  </a:lnTo>
                  <a:lnTo>
                    <a:pt x="673" y="437"/>
                  </a:lnTo>
                  <a:lnTo>
                    <a:pt x="692" y="434"/>
                  </a:lnTo>
                  <a:lnTo>
                    <a:pt x="741" y="495"/>
                  </a:lnTo>
                  <a:lnTo>
                    <a:pt x="752" y="541"/>
                  </a:lnTo>
                  <a:lnTo>
                    <a:pt x="746" y="563"/>
                  </a:lnTo>
                  <a:lnTo>
                    <a:pt x="781" y="581"/>
                  </a:lnTo>
                  <a:lnTo>
                    <a:pt x="781" y="596"/>
                  </a:lnTo>
                  <a:lnTo>
                    <a:pt x="812" y="603"/>
                  </a:lnTo>
                  <a:lnTo>
                    <a:pt x="822" y="603"/>
                  </a:lnTo>
                  <a:lnTo>
                    <a:pt x="822" y="577"/>
                  </a:lnTo>
                  <a:lnTo>
                    <a:pt x="847" y="574"/>
                  </a:lnTo>
                  <a:lnTo>
                    <a:pt x="852" y="543"/>
                  </a:lnTo>
                  <a:lnTo>
                    <a:pt x="835" y="530"/>
                  </a:lnTo>
                  <a:lnTo>
                    <a:pt x="822" y="517"/>
                  </a:lnTo>
                  <a:lnTo>
                    <a:pt x="828" y="457"/>
                  </a:lnTo>
                  <a:lnTo>
                    <a:pt x="841" y="451"/>
                  </a:lnTo>
                  <a:lnTo>
                    <a:pt x="863" y="460"/>
                  </a:lnTo>
                  <a:lnTo>
                    <a:pt x="872" y="456"/>
                  </a:lnTo>
                  <a:lnTo>
                    <a:pt x="877" y="467"/>
                  </a:lnTo>
                  <a:lnTo>
                    <a:pt x="938" y="497"/>
                  </a:lnTo>
                  <a:lnTo>
                    <a:pt x="969" y="517"/>
                  </a:lnTo>
                  <a:lnTo>
                    <a:pt x="973" y="536"/>
                  </a:lnTo>
                  <a:lnTo>
                    <a:pt x="958" y="559"/>
                  </a:lnTo>
                  <a:lnTo>
                    <a:pt x="967" y="587"/>
                  </a:lnTo>
                  <a:lnTo>
                    <a:pt x="961" y="600"/>
                  </a:lnTo>
                  <a:lnTo>
                    <a:pt x="917" y="603"/>
                  </a:lnTo>
                  <a:lnTo>
                    <a:pt x="908" y="610"/>
                  </a:lnTo>
                  <a:lnTo>
                    <a:pt x="911" y="617"/>
                  </a:lnTo>
                  <a:lnTo>
                    <a:pt x="911" y="629"/>
                  </a:lnTo>
                  <a:lnTo>
                    <a:pt x="876" y="634"/>
                  </a:lnTo>
                  <a:lnTo>
                    <a:pt x="857" y="624"/>
                  </a:lnTo>
                  <a:lnTo>
                    <a:pt x="833" y="624"/>
                  </a:lnTo>
                  <a:lnTo>
                    <a:pt x="830" y="629"/>
                  </a:lnTo>
                  <a:lnTo>
                    <a:pt x="833" y="642"/>
                  </a:lnTo>
                  <a:lnTo>
                    <a:pt x="822" y="656"/>
                  </a:lnTo>
                  <a:lnTo>
                    <a:pt x="819" y="670"/>
                  </a:lnTo>
                  <a:lnTo>
                    <a:pt x="841" y="688"/>
                  </a:lnTo>
                  <a:lnTo>
                    <a:pt x="824" y="722"/>
                  </a:lnTo>
                  <a:lnTo>
                    <a:pt x="831" y="738"/>
                  </a:lnTo>
                  <a:lnTo>
                    <a:pt x="830" y="747"/>
                  </a:lnTo>
                  <a:lnTo>
                    <a:pt x="804" y="747"/>
                  </a:lnTo>
                  <a:lnTo>
                    <a:pt x="785" y="755"/>
                  </a:lnTo>
                  <a:lnTo>
                    <a:pt x="800" y="776"/>
                  </a:lnTo>
                  <a:lnTo>
                    <a:pt x="790" y="802"/>
                  </a:lnTo>
                  <a:lnTo>
                    <a:pt x="762" y="808"/>
                  </a:lnTo>
                  <a:lnTo>
                    <a:pt x="765" y="822"/>
                  </a:lnTo>
                  <a:lnTo>
                    <a:pt x="757" y="831"/>
                  </a:lnTo>
                  <a:lnTo>
                    <a:pt x="710" y="827"/>
                  </a:lnTo>
                  <a:lnTo>
                    <a:pt x="692" y="814"/>
                  </a:lnTo>
                  <a:lnTo>
                    <a:pt x="688" y="784"/>
                  </a:lnTo>
                  <a:lnTo>
                    <a:pt x="676" y="773"/>
                  </a:lnTo>
                  <a:lnTo>
                    <a:pt x="660" y="784"/>
                  </a:lnTo>
                  <a:lnTo>
                    <a:pt x="631" y="755"/>
                  </a:lnTo>
                  <a:lnTo>
                    <a:pt x="608" y="739"/>
                  </a:lnTo>
                  <a:lnTo>
                    <a:pt x="606" y="718"/>
                  </a:lnTo>
                  <a:lnTo>
                    <a:pt x="599" y="702"/>
                  </a:lnTo>
                  <a:lnTo>
                    <a:pt x="587" y="702"/>
                  </a:lnTo>
                  <a:lnTo>
                    <a:pt x="541" y="722"/>
                  </a:lnTo>
                  <a:lnTo>
                    <a:pt x="544" y="744"/>
                  </a:lnTo>
                  <a:lnTo>
                    <a:pt x="526" y="744"/>
                  </a:lnTo>
                  <a:lnTo>
                    <a:pt x="499" y="715"/>
                  </a:lnTo>
                  <a:lnTo>
                    <a:pt x="469" y="713"/>
                  </a:lnTo>
                  <a:lnTo>
                    <a:pt x="458" y="696"/>
                  </a:lnTo>
                  <a:lnTo>
                    <a:pt x="467" y="677"/>
                  </a:lnTo>
                  <a:lnTo>
                    <a:pt x="485" y="694"/>
                  </a:lnTo>
                  <a:lnTo>
                    <a:pt x="505" y="701"/>
                  </a:lnTo>
                  <a:lnTo>
                    <a:pt x="521" y="687"/>
                  </a:lnTo>
                  <a:lnTo>
                    <a:pt x="521" y="656"/>
                  </a:lnTo>
                  <a:lnTo>
                    <a:pt x="540" y="638"/>
                  </a:lnTo>
                  <a:lnTo>
                    <a:pt x="554" y="624"/>
                  </a:lnTo>
                  <a:lnTo>
                    <a:pt x="547" y="605"/>
                  </a:lnTo>
                  <a:lnTo>
                    <a:pt x="584" y="576"/>
                  </a:lnTo>
                  <a:lnTo>
                    <a:pt x="590" y="530"/>
                  </a:lnTo>
                  <a:lnTo>
                    <a:pt x="573" y="507"/>
                  </a:lnTo>
                  <a:lnTo>
                    <a:pt x="564" y="467"/>
                  </a:lnTo>
                  <a:lnTo>
                    <a:pt x="517" y="407"/>
                  </a:lnTo>
                  <a:lnTo>
                    <a:pt x="493" y="415"/>
                  </a:lnTo>
                  <a:lnTo>
                    <a:pt x="461" y="386"/>
                  </a:lnTo>
                  <a:lnTo>
                    <a:pt x="416" y="358"/>
                  </a:lnTo>
                  <a:lnTo>
                    <a:pt x="397" y="314"/>
                  </a:lnTo>
                  <a:lnTo>
                    <a:pt x="363" y="327"/>
                  </a:lnTo>
                  <a:lnTo>
                    <a:pt x="298" y="286"/>
                  </a:lnTo>
                  <a:lnTo>
                    <a:pt x="266" y="302"/>
                  </a:lnTo>
                  <a:lnTo>
                    <a:pt x="218" y="296"/>
                  </a:lnTo>
                  <a:lnTo>
                    <a:pt x="181" y="318"/>
                  </a:lnTo>
                  <a:lnTo>
                    <a:pt x="158" y="319"/>
                  </a:lnTo>
                  <a:lnTo>
                    <a:pt x="119" y="297"/>
                  </a:lnTo>
                  <a:lnTo>
                    <a:pt x="95" y="281"/>
                  </a:lnTo>
                  <a:lnTo>
                    <a:pt x="9" y="261"/>
                  </a:lnTo>
                  <a:lnTo>
                    <a:pt x="9" y="261"/>
                  </a:lnTo>
                </a:path>
              </a:pathLst>
            </a:custGeom>
            <a:solidFill>
              <a:schemeClr val="bg2"/>
            </a:solidFill>
            <a:ln w="6350" cap="flat" cmpd="sng">
              <a:solidFill>
                <a:srgbClr val="024735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" name="河北">
              <a:hlinkClick r:id="" action="ppaction://macro?name=Slide1.河北_click" highlightClick="1"/>
              <a:hlinkHover r:id="" action="ppaction://noaction" highlightClick="1"/>
            </p:cNvPr>
            <p:cNvSpPr>
              <a:spLocks noChangeAspect="1"/>
            </p:cNvSpPr>
            <p:nvPr/>
          </p:nvSpPr>
          <p:spPr bwMode="auto">
            <a:xfrm rot="180000">
              <a:off x="4383635" y="3147688"/>
              <a:ext cx="510193" cy="757249"/>
            </a:xfrm>
            <a:custGeom>
              <a:avLst/>
              <a:gdLst>
                <a:gd name="T0" fmla="*/ 152 w 384"/>
                <a:gd name="T1" fmla="*/ 534 h 552"/>
                <a:gd name="T2" fmla="*/ 185 w 384"/>
                <a:gd name="T3" fmla="*/ 431 h 552"/>
                <a:gd name="T4" fmla="*/ 255 w 384"/>
                <a:gd name="T5" fmla="*/ 385 h 552"/>
                <a:gd name="T6" fmla="*/ 272 w 384"/>
                <a:gd name="T7" fmla="*/ 344 h 552"/>
                <a:gd name="T8" fmla="*/ 241 w 384"/>
                <a:gd name="T9" fmla="*/ 327 h 552"/>
                <a:gd name="T10" fmla="*/ 203 w 384"/>
                <a:gd name="T11" fmla="*/ 308 h 552"/>
                <a:gd name="T12" fmla="*/ 183 w 384"/>
                <a:gd name="T13" fmla="*/ 257 h 552"/>
                <a:gd name="T14" fmla="*/ 149 w 384"/>
                <a:gd name="T15" fmla="*/ 261 h 552"/>
                <a:gd name="T16" fmla="*/ 111 w 384"/>
                <a:gd name="T17" fmla="*/ 251 h 552"/>
                <a:gd name="T18" fmla="*/ 138 w 384"/>
                <a:gd name="T19" fmla="*/ 195 h 552"/>
                <a:gd name="T20" fmla="*/ 168 w 384"/>
                <a:gd name="T21" fmla="*/ 141 h 552"/>
                <a:gd name="T22" fmla="*/ 221 w 384"/>
                <a:gd name="T23" fmla="*/ 164 h 552"/>
                <a:gd name="T24" fmla="*/ 242 w 384"/>
                <a:gd name="T25" fmla="*/ 200 h 552"/>
                <a:gd name="T26" fmla="*/ 245 w 384"/>
                <a:gd name="T27" fmla="*/ 233 h 552"/>
                <a:gd name="T28" fmla="*/ 275 w 384"/>
                <a:gd name="T29" fmla="*/ 265 h 552"/>
                <a:gd name="T30" fmla="*/ 351 w 384"/>
                <a:gd name="T31" fmla="*/ 246 h 552"/>
                <a:gd name="T32" fmla="*/ 383 w 384"/>
                <a:gd name="T33" fmla="*/ 183 h 552"/>
                <a:gd name="T34" fmla="*/ 343 w 384"/>
                <a:gd name="T35" fmla="*/ 150 h 552"/>
                <a:gd name="T36" fmla="*/ 323 w 384"/>
                <a:gd name="T37" fmla="*/ 97 h 552"/>
                <a:gd name="T38" fmla="*/ 255 w 384"/>
                <a:gd name="T39" fmla="*/ 61 h 552"/>
                <a:gd name="T40" fmla="*/ 217 w 384"/>
                <a:gd name="T41" fmla="*/ 0 h 552"/>
                <a:gd name="T42" fmla="*/ 168 w 384"/>
                <a:gd name="T43" fmla="*/ 35 h 552"/>
                <a:gd name="T44" fmla="*/ 170 w 384"/>
                <a:gd name="T45" fmla="*/ 63 h 552"/>
                <a:gd name="T46" fmla="*/ 123 w 384"/>
                <a:gd name="T47" fmla="*/ 78 h 552"/>
                <a:gd name="T48" fmla="*/ 98 w 384"/>
                <a:gd name="T49" fmla="*/ 86 h 552"/>
                <a:gd name="T50" fmla="*/ 55 w 384"/>
                <a:gd name="T51" fmla="*/ 98 h 552"/>
                <a:gd name="T52" fmla="*/ 44 w 384"/>
                <a:gd name="T53" fmla="*/ 63 h 552"/>
                <a:gd name="T54" fmla="*/ 7 w 384"/>
                <a:gd name="T55" fmla="*/ 113 h 552"/>
                <a:gd name="T56" fmla="*/ 24 w 384"/>
                <a:gd name="T57" fmla="*/ 194 h 552"/>
                <a:gd name="T58" fmla="*/ 44 w 384"/>
                <a:gd name="T59" fmla="*/ 246 h 552"/>
                <a:gd name="T60" fmla="*/ 52 w 384"/>
                <a:gd name="T61" fmla="*/ 304 h 552"/>
                <a:gd name="T62" fmla="*/ 5 w 384"/>
                <a:gd name="T63" fmla="*/ 373 h 552"/>
                <a:gd name="T64" fmla="*/ 50 w 384"/>
                <a:gd name="T65" fmla="*/ 440 h 552"/>
                <a:gd name="T66" fmla="*/ 36 w 384"/>
                <a:gd name="T67" fmla="*/ 484 h 552"/>
                <a:gd name="T68" fmla="*/ 18 w 384"/>
                <a:gd name="T69" fmla="*/ 520 h 552"/>
                <a:gd name="T70" fmla="*/ 109 w 384"/>
                <a:gd name="T71" fmla="*/ 551 h 552"/>
                <a:gd name="T72" fmla="*/ 149 w 384"/>
                <a:gd name="T73" fmla="*/ 543 h 5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84" h="552">
                  <a:moveTo>
                    <a:pt x="149" y="543"/>
                  </a:moveTo>
                  <a:lnTo>
                    <a:pt x="152" y="534"/>
                  </a:lnTo>
                  <a:lnTo>
                    <a:pt x="140" y="511"/>
                  </a:lnTo>
                  <a:lnTo>
                    <a:pt x="185" y="431"/>
                  </a:lnTo>
                  <a:lnTo>
                    <a:pt x="225" y="394"/>
                  </a:lnTo>
                  <a:lnTo>
                    <a:pt x="255" y="385"/>
                  </a:lnTo>
                  <a:lnTo>
                    <a:pt x="282" y="351"/>
                  </a:lnTo>
                  <a:lnTo>
                    <a:pt x="272" y="344"/>
                  </a:lnTo>
                  <a:lnTo>
                    <a:pt x="262" y="318"/>
                  </a:lnTo>
                  <a:lnTo>
                    <a:pt x="241" y="327"/>
                  </a:lnTo>
                  <a:lnTo>
                    <a:pt x="205" y="317"/>
                  </a:lnTo>
                  <a:lnTo>
                    <a:pt x="203" y="308"/>
                  </a:lnTo>
                  <a:lnTo>
                    <a:pt x="202" y="249"/>
                  </a:lnTo>
                  <a:lnTo>
                    <a:pt x="183" y="257"/>
                  </a:lnTo>
                  <a:lnTo>
                    <a:pt x="172" y="267"/>
                  </a:lnTo>
                  <a:lnTo>
                    <a:pt x="149" y="261"/>
                  </a:lnTo>
                  <a:lnTo>
                    <a:pt x="116" y="265"/>
                  </a:lnTo>
                  <a:lnTo>
                    <a:pt x="111" y="251"/>
                  </a:lnTo>
                  <a:lnTo>
                    <a:pt x="114" y="223"/>
                  </a:lnTo>
                  <a:lnTo>
                    <a:pt x="138" y="195"/>
                  </a:lnTo>
                  <a:lnTo>
                    <a:pt x="143" y="165"/>
                  </a:lnTo>
                  <a:lnTo>
                    <a:pt x="168" y="141"/>
                  </a:lnTo>
                  <a:lnTo>
                    <a:pt x="211" y="164"/>
                  </a:lnTo>
                  <a:lnTo>
                    <a:pt x="221" y="164"/>
                  </a:lnTo>
                  <a:lnTo>
                    <a:pt x="229" y="194"/>
                  </a:lnTo>
                  <a:lnTo>
                    <a:pt x="242" y="200"/>
                  </a:lnTo>
                  <a:lnTo>
                    <a:pt x="248" y="220"/>
                  </a:lnTo>
                  <a:lnTo>
                    <a:pt x="245" y="233"/>
                  </a:lnTo>
                  <a:lnTo>
                    <a:pt x="272" y="251"/>
                  </a:lnTo>
                  <a:lnTo>
                    <a:pt x="275" y="265"/>
                  </a:lnTo>
                  <a:lnTo>
                    <a:pt x="298" y="276"/>
                  </a:lnTo>
                  <a:lnTo>
                    <a:pt x="351" y="246"/>
                  </a:lnTo>
                  <a:lnTo>
                    <a:pt x="351" y="228"/>
                  </a:lnTo>
                  <a:lnTo>
                    <a:pt x="383" y="183"/>
                  </a:lnTo>
                  <a:lnTo>
                    <a:pt x="360" y="151"/>
                  </a:lnTo>
                  <a:lnTo>
                    <a:pt x="343" y="150"/>
                  </a:lnTo>
                  <a:lnTo>
                    <a:pt x="313" y="129"/>
                  </a:lnTo>
                  <a:lnTo>
                    <a:pt x="323" y="97"/>
                  </a:lnTo>
                  <a:lnTo>
                    <a:pt x="275" y="92"/>
                  </a:lnTo>
                  <a:lnTo>
                    <a:pt x="255" y="61"/>
                  </a:lnTo>
                  <a:lnTo>
                    <a:pt x="257" y="45"/>
                  </a:lnTo>
                  <a:lnTo>
                    <a:pt x="217" y="0"/>
                  </a:lnTo>
                  <a:lnTo>
                    <a:pt x="190" y="13"/>
                  </a:lnTo>
                  <a:lnTo>
                    <a:pt x="168" y="35"/>
                  </a:lnTo>
                  <a:lnTo>
                    <a:pt x="176" y="52"/>
                  </a:lnTo>
                  <a:lnTo>
                    <a:pt x="170" y="63"/>
                  </a:lnTo>
                  <a:lnTo>
                    <a:pt x="138" y="64"/>
                  </a:lnTo>
                  <a:lnTo>
                    <a:pt x="123" y="78"/>
                  </a:lnTo>
                  <a:lnTo>
                    <a:pt x="111" y="73"/>
                  </a:lnTo>
                  <a:lnTo>
                    <a:pt x="98" y="86"/>
                  </a:lnTo>
                  <a:lnTo>
                    <a:pt x="68" y="107"/>
                  </a:lnTo>
                  <a:lnTo>
                    <a:pt x="55" y="98"/>
                  </a:lnTo>
                  <a:lnTo>
                    <a:pt x="55" y="68"/>
                  </a:lnTo>
                  <a:lnTo>
                    <a:pt x="44" y="63"/>
                  </a:lnTo>
                  <a:lnTo>
                    <a:pt x="28" y="69"/>
                  </a:lnTo>
                  <a:lnTo>
                    <a:pt x="7" y="113"/>
                  </a:lnTo>
                  <a:lnTo>
                    <a:pt x="0" y="154"/>
                  </a:lnTo>
                  <a:lnTo>
                    <a:pt x="24" y="194"/>
                  </a:lnTo>
                  <a:lnTo>
                    <a:pt x="44" y="212"/>
                  </a:lnTo>
                  <a:lnTo>
                    <a:pt x="44" y="246"/>
                  </a:lnTo>
                  <a:lnTo>
                    <a:pt x="58" y="274"/>
                  </a:lnTo>
                  <a:lnTo>
                    <a:pt x="52" y="304"/>
                  </a:lnTo>
                  <a:lnTo>
                    <a:pt x="20" y="326"/>
                  </a:lnTo>
                  <a:lnTo>
                    <a:pt x="5" y="373"/>
                  </a:lnTo>
                  <a:lnTo>
                    <a:pt x="31" y="403"/>
                  </a:lnTo>
                  <a:lnTo>
                    <a:pt x="50" y="440"/>
                  </a:lnTo>
                  <a:lnTo>
                    <a:pt x="39" y="459"/>
                  </a:lnTo>
                  <a:lnTo>
                    <a:pt x="36" y="484"/>
                  </a:lnTo>
                  <a:lnTo>
                    <a:pt x="24" y="501"/>
                  </a:lnTo>
                  <a:lnTo>
                    <a:pt x="18" y="520"/>
                  </a:lnTo>
                  <a:lnTo>
                    <a:pt x="36" y="541"/>
                  </a:lnTo>
                  <a:lnTo>
                    <a:pt x="109" y="551"/>
                  </a:lnTo>
                  <a:lnTo>
                    <a:pt x="138" y="539"/>
                  </a:lnTo>
                  <a:lnTo>
                    <a:pt x="149" y="543"/>
                  </a:lnTo>
                  <a:lnTo>
                    <a:pt x="149" y="543"/>
                  </a:lnTo>
                </a:path>
              </a:pathLst>
            </a:custGeom>
            <a:solidFill>
              <a:schemeClr val="bg2"/>
            </a:solidFill>
            <a:ln w="6350" cap="flat" cmpd="sng">
              <a:solidFill>
                <a:srgbClr val="024735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" name="内蒙古">
              <a:hlinkClick r:id="" action="ppaction://macro?name=Slide1.内蒙古_click" highlightClick="1"/>
              <a:hlinkHover r:id="" action="ppaction://noaction" highlightClick="1"/>
            </p:cNvPr>
            <p:cNvSpPr>
              <a:spLocks noChangeAspect="1"/>
            </p:cNvSpPr>
            <p:nvPr/>
          </p:nvSpPr>
          <p:spPr bwMode="auto">
            <a:xfrm rot="180000">
              <a:off x="3083011" y="1822793"/>
              <a:ext cx="2075741" cy="1982277"/>
            </a:xfrm>
            <a:custGeom>
              <a:avLst/>
              <a:gdLst>
                <a:gd name="T0" fmla="*/ 517 w 1583"/>
                <a:gd name="T1" fmla="*/ 1381 h 1423"/>
                <a:gd name="T2" fmla="*/ 586 w 1583"/>
                <a:gd name="T3" fmla="*/ 1260 h 1423"/>
                <a:gd name="T4" fmla="*/ 635 w 1583"/>
                <a:gd name="T5" fmla="*/ 1373 h 1423"/>
                <a:gd name="T6" fmla="*/ 700 w 1583"/>
                <a:gd name="T7" fmla="*/ 1397 h 1423"/>
                <a:gd name="T8" fmla="*/ 779 w 1583"/>
                <a:gd name="T9" fmla="*/ 1277 h 1423"/>
                <a:gd name="T10" fmla="*/ 862 w 1583"/>
                <a:gd name="T11" fmla="*/ 1235 h 1423"/>
                <a:gd name="T12" fmla="*/ 958 w 1583"/>
                <a:gd name="T13" fmla="*/ 1159 h 1423"/>
                <a:gd name="T14" fmla="*/ 1015 w 1583"/>
                <a:gd name="T15" fmla="*/ 1085 h 1423"/>
                <a:gd name="T16" fmla="*/ 1070 w 1583"/>
                <a:gd name="T17" fmla="*/ 999 h 1423"/>
                <a:gd name="T18" fmla="*/ 1126 w 1583"/>
                <a:gd name="T19" fmla="*/ 1004 h 1423"/>
                <a:gd name="T20" fmla="*/ 1191 w 1583"/>
                <a:gd name="T21" fmla="*/ 983 h 1423"/>
                <a:gd name="T22" fmla="*/ 1272 w 1583"/>
                <a:gd name="T23" fmla="*/ 976 h 1423"/>
                <a:gd name="T24" fmla="*/ 1349 w 1583"/>
                <a:gd name="T25" fmla="*/ 1005 h 1423"/>
                <a:gd name="T26" fmla="*/ 1389 w 1583"/>
                <a:gd name="T27" fmla="*/ 974 h 1423"/>
                <a:gd name="T28" fmla="*/ 1472 w 1583"/>
                <a:gd name="T29" fmla="*/ 898 h 1423"/>
                <a:gd name="T30" fmla="*/ 1543 w 1583"/>
                <a:gd name="T31" fmla="*/ 859 h 1423"/>
                <a:gd name="T32" fmla="*/ 1562 w 1583"/>
                <a:gd name="T33" fmla="*/ 794 h 1423"/>
                <a:gd name="T34" fmla="*/ 1475 w 1583"/>
                <a:gd name="T35" fmla="*/ 745 h 1423"/>
                <a:gd name="T36" fmla="*/ 1454 w 1583"/>
                <a:gd name="T37" fmla="*/ 652 h 1423"/>
                <a:gd name="T38" fmla="*/ 1480 w 1583"/>
                <a:gd name="T39" fmla="*/ 621 h 1423"/>
                <a:gd name="T40" fmla="*/ 1490 w 1583"/>
                <a:gd name="T41" fmla="*/ 546 h 1423"/>
                <a:gd name="T42" fmla="*/ 1490 w 1583"/>
                <a:gd name="T43" fmla="*/ 529 h 1423"/>
                <a:gd name="T44" fmla="*/ 1510 w 1583"/>
                <a:gd name="T45" fmla="*/ 390 h 1423"/>
                <a:gd name="T46" fmla="*/ 1539 w 1583"/>
                <a:gd name="T47" fmla="*/ 404 h 1423"/>
                <a:gd name="T48" fmla="*/ 1552 w 1583"/>
                <a:gd name="T49" fmla="*/ 223 h 1423"/>
                <a:gd name="T50" fmla="*/ 1451 w 1583"/>
                <a:gd name="T51" fmla="*/ 146 h 1423"/>
                <a:gd name="T52" fmla="*/ 1374 w 1583"/>
                <a:gd name="T53" fmla="*/ 98 h 1423"/>
                <a:gd name="T54" fmla="*/ 1297 w 1583"/>
                <a:gd name="T55" fmla="*/ 74 h 1423"/>
                <a:gd name="T56" fmla="*/ 1283 w 1583"/>
                <a:gd name="T57" fmla="*/ 0 h 1423"/>
                <a:gd name="T58" fmla="*/ 1254 w 1583"/>
                <a:gd name="T59" fmla="*/ 74 h 1423"/>
                <a:gd name="T60" fmla="*/ 1215 w 1583"/>
                <a:gd name="T61" fmla="*/ 268 h 1423"/>
                <a:gd name="T62" fmla="*/ 1111 w 1583"/>
                <a:gd name="T63" fmla="*/ 346 h 1423"/>
                <a:gd name="T64" fmla="*/ 1043 w 1583"/>
                <a:gd name="T65" fmla="*/ 484 h 1423"/>
                <a:gd name="T66" fmla="*/ 1150 w 1583"/>
                <a:gd name="T67" fmla="*/ 508 h 1423"/>
                <a:gd name="T68" fmla="*/ 1302 w 1583"/>
                <a:gd name="T69" fmla="*/ 560 h 1423"/>
                <a:gd name="T70" fmla="*/ 1195 w 1583"/>
                <a:gd name="T71" fmla="*/ 604 h 1423"/>
                <a:gd name="T72" fmla="*/ 1108 w 1583"/>
                <a:gd name="T73" fmla="*/ 663 h 1423"/>
                <a:gd name="T74" fmla="*/ 993 w 1583"/>
                <a:gd name="T75" fmla="*/ 767 h 1423"/>
                <a:gd name="T76" fmla="*/ 857 w 1583"/>
                <a:gd name="T77" fmla="*/ 787 h 1423"/>
                <a:gd name="T78" fmla="*/ 827 w 1583"/>
                <a:gd name="T79" fmla="*/ 918 h 1423"/>
                <a:gd name="T80" fmla="*/ 617 w 1583"/>
                <a:gd name="T81" fmla="*/ 1007 h 1423"/>
                <a:gd name="T82" fmla="*/ 438 w 1583"/>
                <a:gd name="T83" fmla="*/ 1062 h 1423"/>
                <a:gd name="T84" fmla="*/ 160 w 1583"/>
                <a:gd name="T85" fmla="*/ 998 h 1423"/>
                <a:gd name="T86" fmla="*/ 10 w 1583"/>
                <a:gd name="T87" fmla="*/ 1045 h 1423"/>
                <a:gd name="T88" fmla="*/ 96 w 1583"/>
                <a:gd name="T89" fmla="*/ 1143 h 1423"/>
                <a:gd name="T90" fmla="*/ 180 w 1583"/>
                <a:gd name="T91" fmla="*/ 1180 h 1423"/>
                <a:gd name="T92" fmla="*/ 206 w 1583"/>
                <a:gd name="T93" fmla="*/ 1257 h 1423"/>
                <a:gd name="T94" fmla="*/ 295 w 1583"/>
                <a:gd name="T95" fmla="*/ 1307 h 1423"/>
                <a:gd name="T96" fmla="*/ 424 w 1583"/>
                <a:gd name="T97" fmla="*/ 1293 h 1423"/>
                <a:gd name="T98" fmla="*/ 381 w 1583"/>
                <a:gd name="T99" fmla="*/ 1362 h 1423"/>
                <a:gd name="T100" fmla="*/ 447 w 1583"/>
                <a:gd name="T101" fmla="*/ 1419 h 1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83" h="1423">
                  <a:moveTo>
                    <a:pt x="447" y="1419"/>
                  </a:moveTo>
                  <a:lnTo>
                    <a:pt x="468" y="1413"/>
                  </a:lnTo>
                  <a:lnTo>
                    <a:pt x="486" y="1405"/>
                  </a:lnTo>
                  <a:lnTo>
                    <a:pt x="517" y="1381"/>
                  </a:lnTo>
                  <a:lnTo>
                    <a:pt x="524" y="1339"/>
                  </a:lnTo>
                  <a:lnTo>
                    <a:pt x="542" y="1281"/>
                  </a:lnTo>
                  <a:lnTo>
                    <a:pt x="582" y="1254"/>
                  </a:lnTo>
                  <a:lnTo>
                    <a:pt x="586" y="1260"/>
                  </a:lnTo>
                  <a:lnTo>
                    <a:pt x="598" y="1301"/>
                  </a:lnTo>
                  <a:lnTo>
                    <a:pt x="579" y="1326"/>
                  </a:lnTo>
                  <a:lnTo>
                    <a:pt x="576" y="1350"/>
                  </a:lnTo>
                  <a:lnTo>
                    <a:pt x="635" y="1373"/>
                  </a:lnTo>
                  <a:lnTo>
                    <a:pt x="640" y="1390"/>
                  </a:lnTo>
                  <a:lnTo>
                    <a:pt x="675" y="1386"/>
                  </a:lnTo>
                  <a:lnTo>
                    <a:pt x="693" y="1392"/>
                  </a:lnTo>
                  <a:lnTo>
                    <a:pt x="700" y="1397"/>
                  </a:lnTo>
                  <a:lnTo>
                    <a:pt x="761" y="1309"/>
                  </a:lnTo>
                  <a:lnTo>
                    <a:pt x="777" y="1304"/>
                  </a:lnTo>
                  <a:lnTo>
                    <a:pt x="781" y="1293"/>
                  </a:lnTo>
                  <a:lnTo>
                    <a:pt x="779" y="1277"/>
                  </a:lnTo>
                  <a:lnTo>
                    <a:pt x="799" y="1246"/>
                  </a:lnTo>
                  <a:lnTo>
                    <a:pt x="838" y="1245"/>
                  </a:lnTo>
                  <a:lnTo>
                    <a:pt x="852" y="1228"/>
                  </a:lnTo>
                  <a:lnTo>
                    <a:pt x="862" y="1235"/>
                  </a:lnTo>
                  <a:lnTo>
                    <a:pt x="883" y="1217"/>
                  </a:lnTo>
                  <a:lnTo>
                    <a:pt x="897" y="1217"/>
                  </a:lnTo>
                  <a:lnTo>
                    <a:pt x="938" y="1158"/>
                  </a:lnTo>
                  <a:lnTo>
                    <a:pt x="958" y="1159"/>
                  </a:lnTo>
                  <a:lnTo>
                    <a:pt x="984" y="1142"/>
                  </a:lnTo>
                  <a:lnTo>
                    <a:pt x="992" y="1149"/>
                  </a:lnTo>
                  <a:lnTo>
                    <a:pt x="1039" y="1125"/>
                  </a:lnTo>
                  <a:lnTo>
                    <a:pt x="1015" y="1085"/>
                  </a:lnTo>
                  <a:lnTo>
                    <a:pt x="1022" y="1044"/>
                  </a:lnTo>
                  <a:lnTo>
                    <a:pt x="1043" y="1000"/>
                  </a:lnTo>
                  <a:lnTo>
                    <a:pt x="1059" y="994"/>
                  </a:lnTo>
                  <a:lnTo>
                    <a:pt x="1070" y="999"/>
                  </a:lnTo>
                  <a:lnTo>
                    <a:pt x="1070" y="1029"/>
                  </a:lnTo>
                  <a:lnTo>
                    <a:pt x="1083" y="1038"/>
                  </a:lnTo>
                  <a:lnTo>
                    <a:pt x="1113" y="1017"/>
                  </a:lnTo>
                  <a:lnTo>
                    <a:pt x="1126" y="1004"/>
                  </a:lnTo>
                  <a:lnTo>
                    <a:pt x="1138" y="1009"/>
                  </a:lnTo>
                  <a:lnTo>
                    <a:pt x="1153" y="995"/>
                  </a:lnTo>
                  <a:lnTo>
                    <a:pt x="1185" y="994"/>
                  </a:lnTo>
                  <a:lnTo>
                    <a:pt x="1191" y="983"/>
                  </a:lnTo>
                  <a:lnTo>
                    <a:pt x="1183" y="966"/>
                  </a:lnTo>
                  <a:lnTo>
                    <a:pt x="1205" y="944"/>
                  </a:lnTo>
                  <a:lnTo>
                    <a:pt x="1232" y="931"/>
                  </a:lnTo>
                  <a:lnTo>
                    <a:pt x="1272" y="976"/>
                  </a:lnTo>
                  <a:lnTo>
                    <a:pt x="1270" y="992"/>
                  </a:lnTo>
                  <a:lnTo>
                    <a:pt x="1290" y="1023"/>
                  </a:lnTo>
                  <a:lnTo>
                    <a:pt x="1338" y="1028"/>
                  </a:lnTo>
                  <a:lnTo>
                    <a:pt x="1349" y="1005"/>
                  </a:lnTo>
                  <a:lnTo>
                    <a:pt x="1336" y="940"/>
                  </a:lnTo>
                  <a:lnTo>
                    <a:pt x="1348" y="928"/>
                  </a:lnTo>
                  <a:lnTo>
                    <a:pt x="1370" y="944"/>
                  </a:lnTo>
                  <a:lnTo>
                    <a:pt x="1389" y="974"/>
                  </a:lnTo>
                  <a:lnTo>
                    <a:pt x="1422" y="926"/>
                  </a:lnTo>
                  <a:lnTo>
                    <a:pt x="1437" y="921"/>
                  </a:lnTo>
                  <a:lnTo>
                    <a:pt x="1461" y="898"/>
                  </a:lnTo>
                  <a:lnTo>
                    <a:pt x="1472" y="898"/>
                  </a:lnTo>
                  <a:lnTo>
                    <a:pt x="1491" y="878"/>
                  </a:lnTo>
                  <a:lnTo>
                    <a:pt x="1503" y="878"/>
                  </a:lnTo>
                  <a:lnTo>
                    <a:pt x="1514" y="859"/>
                  </a:lnTo>
                  <a:lnTo>
                    <a:pt x="1543" y="859"/>
                  </a:lnTo>
                  <a:lnTo>
                    <a:pt x="1569" y="833"/>
                  </a:lnTo>
                  <a:lnTo>
                    <a:pt x="1582" y="820"/>
                  </a:lnTo>
                  <a:lnTo>
                    <a:pt x="1582" y="806"/>
                  </a:lnTo>
                  <a:lnTo>
                    <a:pt x="1562" y="794"/>
                  </a:lnTo>
                  <a:lnTo>
                    <a:pt x="1562" y="767"/>
                  </a:lnTo>
                  <a:lnTo>
                    <a:pt x="1523" y="719"/>
                  </a:lnTo>
                  <a:lnTo>
                    <a:pt x="1486" y="754"/>
                  </a:lnTo>
                  <a:lnTo>
                    <a:pt x="1475" y="745"/>
                  </a:lnTo>
                  <a:lnTo>
                    <a:pt x="1473" y="726"/>
                  </a:lnTo>
                  <a:lnTo>
                    <a:pt x="1459" y="703"/>
                  </a:lnTo>
                  <a:lnTo>
                    <a:pt x="1454" y="678"/>
                  </a:lnTo>
                  <a:lnTo>
                    <a:pt x="1454" y="652"/>
                  </a:lnTo>
                  <a:lnTo>
                    <a:pt x="1428" y="633"/>
                  </a:lnTo>
                  <a:lnTo>
                    <a:pt x="1425" y="623"/>
                  </a:lnTo>
                  <a:lnTo>
                    <a:pt x="1432" y="607"/>
                  </a:lnTo>
                  <a:lnTo>
                    <a:pt x="1480" y="621"/>
                  </a:lnTo>
                  <a:lnTo>
                    <a:pt x="1483" y="599"/>
                  </a:lnTo>
                  <a:lnTo>
                    <a:pt x="1499" y="578"/>
                  </a:lnTo>
                  <a:lnTo>
                    <a:pt x="1488" y="567"/>
                  </a:lnTo>
                  <a:lnTo>
                    <a:pt x="1490" y="546"/>
                  </a:lnTo>
                  <a:lnTo>
                    <a:pt x="1514" y="536"/>
                  </a:lnTo>
                  <a:lnTo>
                    <a:pt x="1519" y="529"/>
                  </a:lnTo>
                  <a:lnTo>
                    <a:pt x="1515" y="521"/>
                  </a:lnTo>
                  <a:lnTo>
                    <a:pt x="1490" y="529"/>
                  </a:lnTo>
                  <a:lnTo>
                    <a:pt x="1444" y="496"/>
                  </a:lnTo>
                  <a:lnTo>
                    <a:pt x="1442" y="487"/>
                  </a:lnTo>
                  <a:lnTo>
                    <a:pt x="1464" y="459"/>
                  </a:lnTo>
                  <a:lnTo>
                    <a:pt x="1510" y="390"/>
                  </a:lnTo>
                  <a:lnTo>
                    <a:pt x="1514" y="382"/>
                  </a:lnTo>
                  <a:lnTo>
                    <a:pt x="1521" y="382"/>
                  </a:lnTo>
                  <a:lnTo>
                    <a:pt x="1536" y="401"/>
                  </a:lnTo>
                  <a:lnTo>
                    <a:pt x="1539" y="404"/>
                  </a:lnTo>
                  <a:lnTo>
                    <a:pt x="1542" y="318"/>
                  </a:lnTo>
                  <a:lnTo>
                    <a:pt x="1557" y="310"/>
                  </a:lnTo>
                  <a:lnTo>
                    <a:pt x="1557" y="277"/>
                  </a:lnTo>
                  <a:lnTo>
                    <a:pt x="1552" y="223"/>
                  </a:lnTo>
                  <a:lnTo>
                    <a:pt x="1571" y="149"/>
                  </a:lnTo>
                  <a:lnTo>
                    <a:pt x="1515" y="107"/>
                  </a:lnTo>
                  <a:lnTo>
                    <a:pt x="1473" y="142"/>
                  </a:lnTo>
                  <a:lnTo>
                    <a:pt x="1451" y="146"/>
                  </a:lnTo>
                  <a:lnTo>
                    <a:pt x="1440" y="157"/>
                  </a:lnTo>
                  <a:lnTo>
                    <a:pt x="1403" y="151"/>
                  </a:lnTo>
                  <a:lnTo>
                    <a:pt x="1385" y="130"/>
                  </a:lnTo>
                  <a:lnTo>
                    <a:pt x="1374" y="98"/>
                  </a:lnTo>
                  <a:lnTo>
                    <a:pt x="1375" y="85"/>
                  </a:lnTo>
                  <a:lnTo>
                    <a:pt x="1346" y="66"/>
                  </a:lnTo>
                  <a:lnTo>
                    <a:pt x="1329" y="93"/>
                  </a:lnTo>
                  <a:lnTo>
                    <a:pt x="1297" y="74"/>
                  </a:lnTo>
                  <a:lnTo>
                    <a:pt x="1292" y="69"/>
                  </a:lnTo>
                  <a:lnTo>
                    <a:pt x="1311" y="20"/>
                  </a:lnTo>
                  <a:lnTo>
                    <a:pt x="1296" y="0"/>
                  </a:lnTo>
                  <a:lnTo>
                    <a:pt x="1283" y="0"/>
                  </a:lnTo>
                  <a:lnTo>
                    <a:pt x="1249" y="24"/>
                  </a:lnTo>
                  <a:lnTo>
                    <a:pt x="1222" y="64"/>
                  </a:lnTo>
                  <a:lnTo>
                    <a:pt x="1234" y="71"/>
                  </a:lnTo>
                  <a:lnTo>
                    <a:pt x="1254" y="74"/>
                  </a:lnTo>
                  <a:lnTo>
                    <a:pt x="1270" y="116"/>
                  </a:lnTo>
                  <a:lnTo>
                    <a:pt x="1260" y="133"/>
                  </a:lnTo>
                  <a:lnTo>
                    <a:pt x="1244" y="157"/>
                  </a:lnTo>
                  <a:lnTo>
                    <a:pt x="1215" y="268"/>
                  </a:lnTo>
                  <a:lnTo>
                    <a:pt x="1226" y="287"/>
                  </a:lnTo>
                  <a:lnTo>
                    <a:pt x="1217" y="303"/>
                  </a:lnTo>
                  <a:lnTo>
                    <a:pt x="1148" y="353"/>
                  </a:lnTo>
                  <a:lnTo>
                    <a:pt x="1111" y="346"/>
                  </a:lnTo>
                  <a:lnTo>
                    <a:pt x="1090" y="338"/>
                  </a:lnTo>
                  <a:lnTo>
                    <a:pt x="1088" y="349"/>
                  </a:lnTo>
                  <a:lnTo>
                    <a:pt x="1058" y="469"/>
                  </a:lnTo>
                  <a:lnTo>
                    <a:pt x="1043" y="484"/>
                  </a:lnTo>
                  <a:lnTo>
                    <a:pt x="1051" y="505"/>
                  </a:lnTo>
                  <a:lnTo>
                    <a:pt x="1068" y="521"/>
                  </a:lnTo>
                  <a:lnTo>
                    <a:pt x="1099" y="505"/>
                  </a:lnTo>
                  <a:lnTo>
                    <a:pt x="1150" y="508"/>
                  </a:lnTo>
                  <a:lnTo>
                    <a:pt x="1164" y="484"/>
                  </a:lnTo>
                  <a:lnTo>
                    <a:pt x="1191" y="478"/>
                  </a:lnTo>
                  <a:lnTo>
                    <a:pt x="1240" y="496"/>
                  </a:lnTo>
                  <a:lnTo>
                    <a:pt x="1302" y="560"/>
                  </a:lnTo>
                  <a:lnTo>
                    <a:pt x="1302" y="573"/>
                  </a:lnTo>
                  <a:lnTo>
                    <a:pt x="1288" y="582"/>
                  </a:lnTo>
                  <a:lnTo>
                    <a:pt x="1218" y="585"/>
                  </a:lnTo>
                  <a:lnTo>
                    <a:pt x="1195" y="604"/>
                  </a:lnTo>
                  <a:lnTo>
                    <a:pt x="1177" y="602"/>
                  </a:lnTo>
                  <a:lnTo>
                    <a:pt x="1164" y="623"/>
                  </a:lnTo>
                  <a:lnTo>
                    <a:pt x="1129" y="630"/>
                  </a:lnTo>
                  <a:lnTo>
                    <a:pt x="1108" y="663"/>
                  </a:lnTo>
                  <a:lnTo>
                    <a:pt x="1104" y="687"/>
                  </a:lnTo>
                  <a:lnTo>
                    <a:pt x="1056" y="719"/>
                  </a:lnTo>
                  <a:lnTo>
                    <a:pt x="1025" y="721"/>
                  </a:lnTo>
                  <a:lnTo>
                    <a:pt x="993" y="767"/>
                  </a:lnTo>
                  <a:lnTo>
                    <a:pt x="961" y="786"/>
                  </a:lnTo>
                  <a:lnTo>
                    <a:pt x="901" y="772"/>
                  </a:lnTo>
                  <a:lnTo>
                    <a:pt x="881" y="763"/>
                  </a:lnTo>
                  <a:lnTo>
                    <a:pt x="857" y="787"/>
                  </a:lnTo>
                  <a:lnTo>
                    <a:pt x="845" y="830"/>
                  </a:lnTo>
                  <a:lnTo>
                    <a:pt x="878" y="878"/>
                  </a:lnTo>
                  <a:lnTo>
                    <a:pt x="857" y="900"/>
                  </a:lnTo>
                  <a:lnTo>
                    <a:pt x="827" y="918"/>
                  </a:lnTo>
                  <a:lnTo>
                    <a:pt x="783" y="974"/>
                  </a:lnTo>
                  <a:lnTo>
                    <a:pt x="724" y="999"/>
                  </a:lnTo>
                  <a:lnTo>
                    <a:pt x="631" y="1009"/>
                  </a:lnTo>
                  <a:lnTo>
                    <a:pt x="617" y="1007"/>
                  </a:lnTo>
                  <a:lnTo>
                    <a:pt x="507" y="1053"/>
                  </a:lnTo>
                  <a:lnTo>
                    <a:pt x="457" y="1085"/>
                  </a:lnTo>
                  <a:lnTo>
                    <a:pt x="443" y="1077"/>
                  </a:lnTo>
                  <a:lnTo>
                    <a:pt x="438" y="1062"/>
                  </a:lnTo>
                  <a:lnTo>
                    <a:pt x="371" y="1058"/>
                  </a:lnTo>
                  <a:lnTo>
                    <a:pt x="293" y="1035"/>
                  </a:lnTo>
                  <a:lnTo>
                    <a:pt x="272" y="1011"/>
                  </a:lnTo>
                  <a:lnTo>
                    <a:pt x="160" y="998"/>
                  </a:lnTo>
                  <a:lnTo>
                    <a:pt x="139" y="1007"/>
                  </a:lnTo>
                  <a:lnTo>
                    <a:pt x="3" y="994"/>
                  </a:lnTo>
                  <a:lnTo>
                    <a:pt x="0" y="1014"/>
                  </a:lnTo>
                  <a:lnTo>
                    <a:pt x="10" y="1045"/>
                  </a:lnTo>
                  <a:lnTo>
                    <a:pt x="4" y="1097"/>
                  </a:lnTo>
                  <a:lnTo>
                    <a:pt x="43" y="1154"/>
                  </a:lnTo>
                  <a:lnTo>
                    <a:pt x="63" y="1167"/>
                  </a:lnTo>
                  <a:lnTo>
                    <a:pt x="96" y="1143"/>
                  </a:lnTo>
                  <a:lnTo>
                    <a:pt x="161" y="1143"/>
                  </a:lnTo>
                  <a:lnTo>
                    <a:pt x="178" y="1149"/>
                  </a:lnTo>
                  <a:lnTo>
                    <a:pt x="188" y="1164"/>
                  </a:lnTo>
                  <a:lnTo>
                    <a:pt x="180" y="1180"/>
                  </a:lnTo>
                  <a:lnTo>
                    <a:pt x="143" y="1211"/>
                  </a:lnTo>
                  <a:lnTo>
                    <a:pt x="147" y="1225"/>
                  </a:lnTo>
                  <a:lnTo>
                    <a:pt x="190" y="1257"/>
                  </a:lnTo>
                  <a:lnTo>
                    <a:pt x="206" y="1257"/>
                  </a:lnTo>
                  <a:lnTo>
                    <a:pt x="211" y="1263"/>
                  </a:lnTo>
                  <a:lnTo>
                    <a:pt x="208" y="1277"/>
                  </a:lnTo>
                  <a:lnTo>
                    <a:pt x="234" y="1297"/>
                  </a:lnTo>
                  <a:lnTo>
                    <a:pt x="295" y="1307"/>
                  </a:lnTo>
                  <a:lnTo>
                    <a:pt x="324" y="1299"/>
                  </a:lnTo>
                  <a:lnTo>
                    <a:pt x="361" y="1262"/>
                  </a:lnTo>
                  <a:lnTo>
                    <a:pt x="406" y="1265"/>
                  </a:lnTo>
                  <a:lnTo>
                    <a:pt x="424" y="1293"/>
                  </a:lnTo>
                  <a:lnTo>
                    <a:pt x="414" y="1318"/>
                  </a:lnTo>
                  <a:lnTo>
                    <a:pt x="416" y="1334"/>
                  </a:lnTo>
                  <a:lnTo>
                    <a:pt x="392" y="1349"/>
                  </a:lnTo>
                  <a:lnTo>
                    <a:pt x="381" y="1362"/>
                  </a:lnTo>
                  <a:lnTo>
                    <a:pt x="386" y="1393"/>
                  </a:lnTo>
                  <a:lnTo>
                    <a:pt x="428" y="1422"/>
                  </a:lnTo>
                  <a:lnTo>
                    <a:pt x="447" y="1419"/>
                  </a:lnTo>
                  <a:lnTo>
                    <a:pt x="447" y="1419"/>
                  </a:lnTo>
                </a:path>
              </a:pathLst>
            </a:custGeom>
            <a:solidFill>
              <a:schemeClr val="bg2"/>
            </a:solidFill>
            <a:ln w="6350" cap="flat" cmpd="sng">
              <a:solidFill>
                <a:srgbClr val="024735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" name="辽宁">
              <a:hlinkClick r:id="" action="ppaction://macro?name=Slide1.辽宁_click" highlightClick="1"/>
              <a:hlinkHover r:id="" action="ppaction://noaction" highlightClick="1"/>
            </p:cNvPr>
            <p:cNvSpPr>
              <a:spLocks noChangeAspect="1"/>
            </p:cNvSpPr>
            <p:nvPr/>
          </p:nvSpPr>
          <p:spPr bwMode="auto">
            <a:xfrm rot="180000">
              <a:off x="4799243" y="2987265"/>
              <a:ext cx="553395" cy="548831"/>
            </a:xfrm>
            <a:custGeom>
              <a:avLst/>
              <a:gdLst>
                <a:gd name="T0" fmla="*/ 342 w 413"/>
                <a:gd name="T1" fmla="*/ 277 h 401"/>
                <a:gd name="T2" fmla="*/ 385 w 413"/>
                <a:gd name="T3" fmla="*/ 213 h 401"/>
                <a:gd name="T4" fmla="*/ 412 w 413"/>
                <a:gd name="T5" fmla="*/ 180 h 401"/>
                <a:gd name="T6" fmla="*/ 409 w 413"/>
                <a:gd name="T7" fmla="*/ 150 h 401"/>
                <a:gd name="T8" fmla="*/ 380 w 413"/>
                <a:gd name="T9" fmla="*/ 116 h 401"/>
                <a:gd name="T10" fmla="*/ 376 w 413"/>
                <a:gd name="T11" fmla="*/ 89 h 401"/>
                <a:gd name="T12" fmla="*/ 323 w 413"/>
                <a:gd name="T13" fmla="*/ 16 h 401"/>
                <a:gd name="T14" fmla="*/ 321 w 413"/>
                <a:gd name="T15" fmla="*/ 24 h 401"/>
                <a:gd name="T16" fmla="*/ 310 w 413"/>
                <a:gd name="T17" fmla="*/ 35 h 401"/>
                <a:gd name="T18" fmla="*/ 287 w 413"/>
                <a:gd name="T19" fmla="*/ 10 h 401"/>
                <a:gd name="T20" fmla="*/ 256 w 413"/>
                <a:gd name="T21" fmla="*/ 0 h 401"/>
                <a:gd name="T22" fmla="*/ 254 w 413"/>
                <a:gd name="T23" fmla="*/ 10 h 401"/>
                <a:gd name="T24" fmla="*/ 254 w 413"/>
                <a:gd name="T25" fmla="*/ 24 h 401"/>
                <a:gd name="T26" fmla="*/ 241 w 413"/>
                <a:gd name="T27" fmla="*/ 37 h 401"/>
                <a:gd name="T28" fmla="*/ 215 w 413"/>
                <a:gd name="T29" fmla="*/ 63 h 401"/>
                <a:gd name="T30" fmla="*/ 186 w 413"/>
                <a:gd name="T31" fmla="*/ 63 h 401"/>
                <a:gd name="T32" fmla="*/ 175 w 413"/>
                <a:gd name="T33" fmla="*/ 82 h 401"/>
                <a:gd name="T34" fmla="*/ 163 w 413"/>
                <a:gd name="T35" fmla="*/ 82 h 401"/>
                <a:gd name="T36" fmla="*/ 144 w 413"/>
                <a:gd name="T37" fmla="*/ 102 h 401"/>
                <a:gd name="T38" fmla="*/ 133 w 413"/>
                <a:gd name="T39" fmla="*/ 102 h 401"/>
                <a:gd name="T40" fmla="*/ 109 w 413"/>
                <a:gd name="T41" fmla="*/ 125 h 401"/>
                <a:gd name="T42" fmla="*/ 94 w 413"/>
                <a:gd name="T43" fmla="*/ 130 h 401"/>
                <a:gd name="T44" fmla="*/ 61 w 413"/>
                <a:gd name="T45" fmla="*/ 178 h 401"/>
                <a:gd name="T46" fmla="*/ 42 w 413"/>
                <a:gd name="T47" fmla="*/ 148 h 401"/>
                <a:gd name="T48" fmla="*/ 20 w 413"/>
                <a:gd name="T49" fmla="*/ 132 h 401"/>
                <a:gd name="T50" fmla="*/ 8 w 413"/>
                <a:gd name="T51" fmla="*/ 144 h 401"/>
                <a:gd name="T52" fmla="*/ 21 w 413"/>
                <a:gd name="T53" fmla="*/ 209 h 401"/>
                <a:gd name="T54" fmla="*/ 10 w 413"/>
                <a:gd name="T55" fmla="*/ 232 h 401"/>
                <a:gd name="T56" fmla="*/ 0 w 413"/>
                <a:gd name="T57" fmla="*/ 264 h 401"/>
                <a:gd name="T58" fmla="*/ 30 w 413"/>
                <a:gd name="T59" fmla="*/ 285 h 401"/>
                <a:gd name="T60" fmla="*/ 47 w 413"/>
                <a:gd name="T61" fmla="*/ 286 h 401"/>
                <a:gd name="T62" fmla="*/ 70 w 413"/>
                <a:gd name="T63" fmla="*/ 318 h 401"/>
                <a:gd name="T64" fmla="*/ 86 w 413"/>
                <a:gd name="T65" fmla="*/ 309 h 401"/>
                <a:gd name="T66" fmla="*/ 112 w 413"/>
                <a:gd name="T67" fmla="*/ 277 h 401"/>
                <a:gd name="T68" fmla="*/ 138 w 413"/>
                <a:gd name="T69" fmla="*/ 233 h 401"/>
                <a:gd name="T70" fmla="*/ 182 w 413"/>
                <a:gd name="T71" fmla="*/ 223 h 401"/>
                <a:gd name="T72" fmla="*/ 210 w 413"/>
                <a:gd name="T73" fmla="*/ 252 h 401"/>
                <a:gd name="T74" fmla="*/ 190 w 413"/>
                <a:gd name="T75" fmla="*/ 295 h 401"/>
                <a:gd name="T76" fmla="*/ 163 w 413"/>
                <a:gd name="T77" fmla="*/ 336 h 401"/>
                <a:gd name="T78" fmla="*/ 187 w 413"/>
                <a:gd name="T79" fmla="*/ 353 h 401"/>
                <a:gd name="T80" fmla="*/ 186 w 413"/>
                <a:gd name="T81" fmla="*/ 373 h 401"/>
                <a:gd name="T82" fmla="*/ 167 w 413"/>
                <a:gd name="T83" fmla="*/ 392 h 401"/>
                <a:gd name="T84" fmla="*/ 171 w 413"/>
                <a:gd name="T85" fmla="*/ 400 h 401"/>
                <a:gd name="T86" fmla="*/ 203 w 413"/>
                <a:gd name="T87" fmla="*/ 382 h 401"/>
                <a:gd name="T88" fmla="*/ 249 w 413"/>
                <a:gd name="T89" fmla="*/ 321 h 401"/>
                <a:gd name="T90" fmla="*/ 319 w 413"/>
                <a:gd name="T91" fmla="*/ 282 h 401"/>
                <a:gd name="T92" fmla="*/ 342 w 413"/>
                <a:gd name="T93" fmla="*/ 277 h 401"/>
                <a:gd name="T94" fmla="*/ 342 w 413"/>
                <a:gd name="T95" fmla="*/ 277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413" h="401">
                  <a:moveTo>
                    <a:pt x="342" y="277"/>
                  </a:moveTo>
                  <a:lnTo>
                    <a:pt x="385" y="213"/>
                  </a:lnTo>
                  <a:lnTo>
                    <a:pt x="412" y="180"/>
                  </a:lnTo>
                  <a:lnTo>
                    <a:pt x="409" y="150"/>
                  </a:lnTo>
                  <a:lnTo>
                    <a:pt x="380" y="116"/>
                  </a:lnTo>
                  <a:lnTo>
                    <a:pt x="376" y="89"/>
                  </a:lnTo>
                  <a:lnTo>
                    <a:pt x="323" y="16"/>
                  </a:lnTo>
                  <a:lnTo>
                    <a:pt x="321" y="24"/>
                  </a:lnTo>
                  <a:lnTo>
                    <a:pt x="310" y="35"/>
                  </a:lnTo>
                  <a:lnTo>
                    <a:pt x="287" y="10"/>
                  </a:lnTo>
                  <a:lnTo>
                    <a:pt x="256" y="0"/>
                  </a:lnTo>
                  <a:lnTo>
                    <a:pt x="254" y="10"/>
                  </a:lnTo>
                  <a:lnTo>
                    <a:pt x="254" y="24"/>
                  </a:lnTo>
                  <a:lnTo>
                    <a:pt x="241" y="37"/>
                  </a:lnTo>
                  <a:lnTo>
                    <a:pt x="215" y="63"/>
                  </a:lnTo>
                  <a:lnTo>
                    <a:pt x="186" y="63"/>
                  </a:lnTo>
                  <a:lnTo>
                    <a:pt x="175" y="82"/>
                  </a:lnTo>
                  <a:lnTo>
                    <a:pt x="163" y="82"/>
                  </a:lnTo>
                  <a:lnTo>
                    <a:pt x="144" y="102"/>
                  </a:lnTo>
                  <a:lnTo>
                    <a:pt x="133" y="102"/>
                  </a:lnTo>
                  <a:lnTo>
                    <a:pt x="109" y="125"/>
                  </a:lnTo>
                  <a:lnTo>
                    <a:pt x="94" y="130"/>
                  </a:lnTo>
                  <a:lnTo>
                    <a:pt x="61" y="178"/>
                  </a:lnTo>
                  <a:lnTo>
                    <a:pt x="42" y="148"/>
                  </a:lnTo>
                  <a:lnTo>
                    <a:pt x="20" y="132"/>
                  </a:lnTo>
                  <a:lnTo>
                    <a:pt x="8" y="144"/>
                  </a:lnTo>
                  <a:lnTo>
                    <a:pt x="21" y="209"/>
                  </a:lnTo>
                  <a:lnTo>
                    <a:pt x="10" y="232"/>
                  </a:lnTo>
                  <a:lnTo>
                    <a:pt x="0" y="264"/>
                  </a:lnTo>
                  <a:lnTo>
                    <a:pt x="30" y="285"/>
                  </a:lnTo>
                  <a:lnTo>
                    <a:pt x="47" y="286"/>
                  </a:lnTo>
                  <a:lnTo>
                    <a:pt x="70" y="318"/>
                  </a:lnTo>
                  <a:lnTo>
                    <a:pt x="86" y="309"/>
                  </a:lnTo>
                  <a:lnTo>
                    <a:pt x="112" y="277"/>
                  </a:lnTo>
                  <a:lnTo>
                    <a:pt x="138" y="233"/>
                  </a:lnTo>
                  <a:lnTo>
                    <a:pt x="182" y="223"/>
                  </a:lnTo>
                  <a:lnTo>
                    <a:pt x="210" y="252"/>
                  </a:lnTo>
                  <a:lnTo>
                    <a:pt x="190" y="295"/>
                  </a:lnTo>
                  <a:lnTo>
                    <a:pt x="163" y="336"/>
                  </a:lnTo>
                  <a:lnTo>
                    <a:pt x="187" y="353"/>
                  </a:lnTo>
                  <a:lnTo>
                    <a:pt x="186" y="373"/>
                  </a:lnTo>
                  <a:lnTo>
                    <a:pt x="167" y="392"/>
                  </a:lnTo>
                  <a:lnTo>
                    <a:pt x="171" y="400"/>
                  </a:lnTo>
                  <a:lnTo>
                    <a:pt x="203" y="382"/>
                  </a:lnTo>
                  <a:lnTo>
                    <a:pt x="249" y="321"/>
                  </a:lnTo>
                  <a:lnTo>
                    <a:pt x="319" y="282"/>
                  </a:lnTo>
                  <a:lnTo>
                    <a:pt x="342" y="277"/>
                  </a:lnTo>
                  <a:lnTo>
                    <a:pt x="342" y="277"/>
                  </a:lnTo>
                </a:path>
              </a:pathLst>
            </a:custGeom>
            <a:solidFill>
              <a:schemeClr val="bg2"/>
            </a:solidFill>
            <a:ln w="6350" cap="flat" cmpd="sng">
              <a:solidFill>
                <a:srgbClr val="024735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" name="吉林">
              <a:hlinkClick r:id="" action="ppaction://macro?name=Slide1.吉林_click" highlightClick="1"/>
              <a:hlinkHover r:id="" action="ppaction://noaction" highlightClick="1"/>
            </p:cNvPr>
            <p:cNvSpPr>
              <a:spLocks noChangeAspect="1"/>
            </p:cNvSpPr>
            <p:nvPr/>
          </p:nvSpPr>
          <p:spPr bwMode="auto">
            <a:xfrm rot="180000">
              <a:off x="4957195" y="2681794"/>
              <a:ext cx="792032" cy="562725"/>
            </a:xfrm>
            <a:custGeom>
              <a:avLst/>
              <a:gdLst>
                <a:gd name="T0" fmla="*/ 578 w 597"/>
                <a:gd name="T1" fmla="*/ 113 h 407"/>
                <a:gd name="T2" fmla="*/ 532 w 597"/>
                <a:gd name="T3" fmla="*/ 104 h 407"/>
                <a:gd name="T4" fmla="*/ 514 w 597"/>
                <a:gd name="T5" fmla="*/ 101 h 407"/>
                <a:gd name="T6" fmla="*/ 471 w 597"/>
                <a:gd name="T7" fmla="*/ 125 h 407"/>
                <a:gd name="T8" fmla="*/ 453 w 597"/>
                <a:gd name="T9" fmla="*/ 135 h 407"/>
                <a:gd name="T10" fmla="*/ 417 w 597"/>
                <a:gd name="T11" fmla="*/ 108 h 407"/>
                <a:gd name="T12" fmla="*/ 385 w 597"/>
                <a:gd name="T13" fmla="*/ 81 h 407"/>
                <a:gd name="T14" fmla="*/ 380 w 597"/>
                <a:gd name="T15" fmla="*/ 119 h 407"/>
                <a:gd name="T16" fmla="*/ 347 w 597"/>
                <a:gd name="T17" fmla="*/ 81 h 407"/>
                <a:gd name="T18" fmla="*/ 318 w 597"/>
                <a:gd name="T19" fmla="*/ 53 h 407"/>
                <a:gd name="T20" fmla="*/ 259 w 597"/>
                <a:gd name="T21" fmla="*/ 53 h 407"/>
                <a:gd name="T22" fmla="*/ 226 w 597"/>
                <a:gd name="T23" fmla="*/ 31 h 407"/>
                <a:gd name="T24" fmla="*/ 183 w 597"/>
                <a:gd name="T25" fmla="*/ 45 h 407"/>
                <a:gd name="T26" fmla="*/ 137 w 597"/>
                <a:gd name="T27" fmla="*/ 34 h 407"/>
                <a:gd name="T28" fmla="*/ 74 w 597"/>
                <a:gd name="T29" fmla="*/ 8 h 407"/>
                <a:gd name="T30" fmla="*/ 55 w 597"/>
                <a:gd name="T31" fmla="*/ 51 h 407"/>
                <a:gd name="T32" fmla="*/ 0 w 597"/>
                <a:gd name="T33" fmla="*/ 53 h 407"/>
                <a:gd name="T34" fmla="*/ 29 w 597"/>
                <a:gd name="T35" fmla="*/ 82 h 407"/>
                <a:gd name="T36" fmla="*/ 34 w 597"/>
                <a:gd name="T37" fmla="*/ 133 h 407"/>
                <a:gd name="T38" fmla="*/ 50 w 597"/>
                <a:gd name="T39" fmla="*/ 175 h 407"/>
                <a:gd name="T40" fmla="*/ 98 w 597"/>
                <a:gd name="T41" fmla="*/ 149 h 407"/>
                <a:gd name="T42" fmla="*/ 137 w 597"/>
                <a:gd name="T43" fmla="*/ 224 h 407"/>
                <a:gd name="T44" fmla="*/ 159 w 597"/>
                <a:gd name="T45" fmla="*/ 226 h 407"/>
                <a:gd name="T46" fmla="*/ 213 w 597"/>
                <a:gd name="T47" fmla="*/ 261 h 407"/>
                <a:gd name="T48" fmla="*/ 226 w 597"/>
                <a:gd name="T49" fmla="*/ 242 h 407"/>
                <a:gd name="T50" fmla="*/ 283 w 597"/>
                <a:gd name="T51" fmla="*/ 342 h 407"/>
                <a:gd name="T52" fmla="*/ 315 w 597"/>
                <a:gd name="T53" fmla="*/ 406 h 407"/>
                <a:gd name="T54" fmla="*/ 365 w 597"/>
                <a:gd name="T55" fmla="*/ 322 h 407"/>
                <a:gd name="T56" fmla="*/ 403 w 597"/>
                <a:gd name="T57" fmla="*/ 333 h 407"/>
                <a:gd name="T58" fmla="*/ 460 w 597"/>
                <a:gd name="T59" fmla="*/ 315 h 407"/>
                <a:gd name="T60" fmla="*/ 445 w 597"/>
                <a:gd name="T61" fmla="*/ 276 h 407"/>
                <a:gd name="T62" fmla="*/ 500 w 597"/>
                <a:gd name="T63" fmla="*/ 231 h 407"/>
                <a:gd name="T64" fmla="*/ 523 w 597"/>
                <a:gd name="T65" fmla="*/ 191 h 407"/>
                <a:gd name="T66" fmla="*/ 541 w 597"/>
                <a:gd name="T67" fmla="*/ 167 h 407"/>
                <a:gd name="T68" fmla="*/ 562 w 597"/>
                <a:gd name="T69" fmla="*/ 188 h 407"/>
                <a:gd name="T70" fmla="*/ 596 w 597"/>
                <a:gd name="T71" fmla="*/ 122 h 407"/>
                <a:gd name="T72" fmla="*/ 591 w 597"/>
                <a:gd name="T73" fmla="*/ 115 h 4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597" h="407">
                  <a:moveTo>
                    <a:pt x="591" y="115"/>
                  </a:moveTo>
                  <a:lnTo>
                    <a:pt x="578" y="113"/>
                  </a:lnTo>
                  <a:lnTo>
                    <a:pt x="561" y="113"/>
                  </a:lnTo>
                  <a:lnTo>
                    <a:pt x="532" y="104"/>
                  </a:lnTo>
                  <a:lnTo>
                    <a:pt x="523" y="87"/>
                  </a:lnTo>
                  <a:lnTo>
                    <a:pt x="514" y="101"/>
                  </a:lnTo>
                  <a:lnTo>
                    <a:pt x="500" y="92"/>
                  </a:lnTo>
                  <a:lnTo>
                    <a:pt x="471" y="125"/>
                  </a:lnTo>
                  <a:lnTo>
                    <a:pt x="465" y="133"/>
                  </a:lnTo>
                  <a:lnTo>
                    <a:pt x="453" y="135"/>
                  </a:lnTo>
                  <a:lnTo>
                    <a:pt x="434" y="116"/>
                  </a:lnTo>
                  <a:lnTo>
                    <a:pt x="417" y="108"/>
                  </a:lnTo>
                  <a:lnTo>
                    <a:pt x="399" y="72"/>
                  </a:lnTo>
                  <a:lnTo>
                    <a:pt x="385" y="81"/>
                  </a:lnTo>
                  <a:lnTo>
                    <a:pt x="390" y="113"/>
                  </a:lnTo>
                  <a:lnTo>
                    <a:pt x="380" y="119"/>
                  </a:lnTo>
                  <a:lnTo>
                    <a:pt x="357" y="93"/>
                  </a:lnTo>
                  <a:lnTo>
                    <a:pt x="347" y="81"/>
                  </a:lnTo>
                  <a:lnTo>
                    <a:pt x="329" y="81"/>
                  </a:lnTo>
                  <a:lnTo>
                    <a:pt x="318" y="53"/>
                  </a:lnTo>
                  <a:lnTo>
                    <a:pt x="294" y="40"/>
                  </a:lnTo>
                  <a:lnTo>
                    <a:pt x="259" y="53"/>
                  </a:lnTo>
                  <a:lnTo>
                    <a:pt x="246" y="51"/>
                  </a:lnTo>
                  <a:lnTo>
                    <a:pt x="226" y="31"/>
                  </a:lnTo>
                  <a:lnTo>
                    <a:pt x="199" y="45"/>
                  </a:lnTo>
                  <a:lnTo>
                    <a:pt x="183" y="45"/>
                  </a:lnTo>
                  <a:lnTo>
                    <a:pt x="165" y="55"/>
                  </a:lnTo>
                  <a:lnTo>
                    <a:pt x="137" y="34"/>
                  </a:lnTo>
                  <a:lnTo>
                    <a:pt x="118" y="0"/>
                  </a:lnTo>
                  <a:lnTo>
                    <a:pt x="74" y="8"/>
                  </a:lnTo>
                  <a:lnTo>
                    <a:pt x="58" y="29"/>
                  </a:lnTo>
                  <a:lnTo>
                    <a:pt x="55" y="51"/>
                  </a:lnTo>
                  <a:lnTo>
                    <a:pt x="7" y="37"/>
                  </a:lnTo>
                  <a:lnTo>
                    <a:pt x="0" y="53"/>
                  </a:lnTo>
                  <a:lnTo>
                    <a:pt x="3" y="63"/>
                  </a:lnTo>
                  <a:lnTo>
                    <a:pt x="29" y="82"/>
                  </a:lnTo>
                  <a:lnTo>
                    <a:pt x="29" y="108"/>
                  </a:lnTo>
                  <a:lnTo>
                    <a:pt x="34" y="133"/>
                  </a:lnTo>
                  <a:lnTo>
                    <a:pt x="48" y="156"/>
                  </a:lnTo>
                  <a:lnTo>
                    <a:pt x="50" y="175"/>
                  </a:lnTo>
                  <a:lnTo>
                    <a:pt x="61" y="184"/>
                  </a:lnTo>
                  <a:lnTo>
                    <a:pt x="98" y="149"/>
                  </a:lnTo>
                  <a:lnTo>
                    <a:pt x="137" y="197"/>
                  </a:lnTo>
                  <a:lnTo>
                    <a:pt x="137" y="224"/>
                  </a:lnTo>
                  <a:lnTo>
                    <a:pt x="157" y="236"/>
                  </a:lnTo>
                  <a:lnTo>
                    <a:pt x="159" y="226"/>
                  </a:lnTo>
                  <a:lnTo>
                    <a:pt x="190" y="236"/>
                  </a:lnTo>
                  <a:lnTo>
                    <a:pt x="213" y="261"/>
                  </a:lnTo>
                  <a:lnTo>
                    <a:pt x="224" y="250"/>
                  </a:lnTo>
                  <a:lnTo>
                    <a:pt x="226" y="242"/>
                  </a:lnTo>
                  <a:lnTo>
                    <a:pt x="279" y="315"/>
                  </a:lnTo>
                  <a:lnTo>
                    <a:pt x="283" y="342"/>
                  </a:lnTo>
                  <a:lnTo>
                    <a:pt x="312" y="376"/>
                  </a:lnTo>
                  <a:lnTo>
                    <a:pt x="315" y="406"/>
                  </a:lnTo>
                  <a:lnTo>
                    <a:pt x="342" y="391"/>
                  </a:lnTo>
                  <a:lnTo>
                    <a:pt x="365" y="322"/>
                  </a:lnTo>
                  <a:lnTo>
                    <a:pt x="377" y="318"/>
                  </a:lnTo>
                  <a:lnTo>
                    <a:pt x="403" y="333"/>
                  </a:lnTo>
                  <a:lnTo>
                    <a:pt x="445" y="328"/>
                  </a:lnTo>
                  <a:lnTo>
                    <a:pt x="460" y="315"/>
                  </a:lnTo>
                  <a:lnTo>
                    <a:pt x="440" y="284"/>
                  </a:lnTo>
                  <a:lnTo>
                    <a:pt x="445" y="276"/>
                  </a:lnTo>
                  <a:lnTo>
                    <a:pt x="484" y="263"/>
                  </a:lnTo>
                  <a:lnTo>
                    <a:pt x="500" y="231"/>
                  </a:lnTo>
                  <a:lnTo>
                    <a:pt x="522" y="222"/>
                  </a:lnTo>
                  <a:lnTo>
                    <a:pt x="523" y="191"/>
                  </a:lnTo>
                  <a:lnTo>
                    <a:pt x="529" y="171"/>
                  </a:lnTo>
                  <a:lnTo>
                    <a:pt x="541" y="167"/>
                  </a:lnTo>
                  <a:lnTo>
                    <a:pt x="551" y="178"/>
                  </a:lnTo>
                  <a:lnTo>
                    <a:pt x="562" y="188"/>
                  </a:lnTo>
                  <a:lnTo>
                    <a:pt x="589" y="151"/>
                  </a:lnTo>
                  <a:lnTo>
                    <a:pt x="596" y="122"/>
                  </a:lnTo>
                  <a:lnTo>
                    <a:pt x="591" y="115"/>
                  </a:lnTo>
                  <a:lnTo>
                    <a:pt x="591" y="115"/>
                  </a:lnTo>
                </a:path>
              </a:pathLst>
            </a:custGeom>
            <a:solidFill>
              <a:schemeClr val="bg2"/>
            </a:solidFill>
            <a:ln w="6350" cap="flat" cmpd="sng">
              <a:solidFill>
                <a:srgbClr val="024735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" name="黑龙江">
              <a:hlinkClick r:id="" action="ppaction://macro?name=Slide1.黑龙江_click" highlightClick="1"/>
              <a:hlinkHover r:id="" action="ppaction://noaction" highlightClick="1"/>
            </p:cNvPr>
            <p:cNvSpPr>
              <a:spLocks noChangeAspect="1"/>
            </p:cNvSpPr>
            <p:nvPr/>
          </p:nvSpPr>
          <p:spPr bwMode="auto">
            <a:xfrm rot="180000">
              <a:off x="4804032" y="1837708"/>
              <a:ext cx="1086216" cy="1028191"/>
            </a:xfrm>
            <a:custGeom>
              <a:avLst/>
              <a:gdLst>
                <a:gd name="T0" fmla="*/ 251 w 818"/>
                <a:gd name="T1" fmla="*/ 607 h 743"/>
                <a:gd name="T2" fmla="*/ 298 w 818"/>
                <a:gd name="T3" fmla="*/ 662 h 743"/>
                <a:gd name="T4" fmla="*/ 332 w 818"/>
                <a:gd name="T5" fmla="*/ 652 h 743"/>
                <a:gd name="T6" fmla="*/ 379 w 818"/>
                <a:gd name="T7" fmla="*/ 658 h 743"/>
                <a:gd name="T8" fmla="*/ 427 w 818"/>
                <a:gd name="T9" fmla="*/ 647 h 743"/>
                <a:gd name="T10" fmla="*/ 462 w 818"/>
                <a:gd name="T11" fmla="*/ 688 h 743"/>
                <a:gd name="T12" fmla="*/ 490 w 818"/>
                <a:gd name="T13" fmla="*/ 700 h 743"/>
                <a:gd name="T14" fmla="*/ 523 w 818"/>
                <a:gd name="T15" fmla="*/ 720 h 743"/>
                <a:gd name="T16" fmla="*/ 532 w 818"/>
                <a:gd name="T17" fmla="*/ 679 h 743"/>
                <a:gd name="T18" fmla="*/ 567 w 818"/>
                <a:gd name="T19" fmla="*/ 723 h 743"/>
                <a:gd name="T20" fmla="*/ 598 w 818"/>
                <a:gd name="T21" fmla="*/ 740 h 743"/>
                <a:gd name="T22" fmla="*/ 633 w 818"/>
                <a:gd name="T23" fmla="*/ 699 h 743"/>
                <a:gd name="T24" fmla="*/ 656 w 818"/>
                <a:gd name="T25" fmla="*/ 694 h 743"/>
                <a:gd name="T26" fmla="*/ 694 w 818"/>
                <a:gd name="T27" fmla="*/ 720 h 743"/>
                <a:gd name="T28" fmla="*/ 724 w 818"/>
                <a:gd name="T29" fmla="*/ 722 h 743"/>
                <a:gd name="T30" fmla="*/ 714 w 818"/>
                <a:gd name="T31" fmla="*/ 662 h 743"/>
                <a:gd name="T32" fmla="*/ 698 w 818"/>
                <a:gd name="T33" fmla="*/ 593 h 743"/>
                <a:gd name="T34" fmla="*/ 777 w 818"/>
                <a:gd name="T35" fmla="*/ 561 h 743"/>
                <a:gd name="T36" fmla="*/ 785 w 818"/>
                <a:gd name="T37" fmla="*/ 527 h 743"/>
                <a:gd name="T38" fmla="*/ 794 w 818"/>
                <a:gd name="T39" fmla="*/ 490 h 743"/>
                <a:gd name="T40" fmla="*/ 799 w 818"/>
                <a:gd name="T41" fmla="*/ 352 h 743"/>
                <a:gd name="T42" fmla="*/ 796 w 818"/>
                <a:gd name="T43" fmla="*/ 293 h 743"/>
                <a:gd name="T44" fmla="*/ 791 w 818"/>
                <a:gd name="T45" fmla="*/ 264 h 743"/>
                <a:gd name="T46" fmla="*/ 739 w 818"/>
                <a:gd name="T47" fmla="*/ 305 h 743"/>
                <a:gd name="T48" fmla="*/ 684 w 818"/>
                <a:gd name="T49" fmla="*/ 357 h 743"/>
                <a:gd name="T50" fmla="*/ 584 w 818"/>
                <a:gd name="T51" fmla="*/ 357 h 743"/>
                <a:gd name="T52" fmla="*/ 571 w 818"/>
                <a:gd name="T53" fmla="*/ 318 h 743"/>
                <a:gd name="T54" fmla="*/ 537 w 818"/>
                <a:gd name="T55" fmla="*/ 293 h 743"/>
                <a:gd name="T56" fmla="*/ 473 w 818"/>
                <a:gd name="T57" fmla="*/ 275 h 743"/>
                <a:gd name="T58" fmla="*/ 419 w 818"/>
                <a:gd name="T59" fmla="*/ 270 h 743"/>
                <a:gd name="T60" fmla="*/ 376 w 818"/>
                <a:gd name="T61" fmla="*/ 236 h 743"/>
                <a:gd name="T62" fmla="*/ 353 w 818"/>
                <a:gd name="T63" fmla="*/ 199 h 743"/>
                <a:gd name="T64" fmla="*/ 318 w 818"/>
                <a:gd name="T65" fmla="*/ 157 h 743"/>
                <a:gd name="T66" fmla="*/ 279 w 818"/>
                <a:gd name="T67" fmla="*/ 92 h 743"/>
                <a:gd name="T68" fmla="*/ 237 w 818"/>
                <a:gd name="T69" fmla="*/ 28 h 743"/>
                <a:gd name="T70" fmla="*/ 167 w 818"/>
                <a:gd name="T71" fmla="*/ 17 h 743"/>
                <a:gd name="T72" fmla="*/ 88 w 818"/>
                <a:gd name="T73" fmla="*/ 0 h 743"/>
                <a:gd name="T74" fmla="*/ 4 w 818"/>
                <a:gd name="T75" fmla="*/ 37 h 743"/>
                <a:gd name="T76" fmla="*/ 0 w 818"/>
                <a:gd name="T77" fmla="*/ 106 h 743"/>
                <a:gd name="T78" fmla="*/ 37 w 818"/>
                <a:gd name="T79" fmla="*/ 130 h 743"/>
                <a:gd name="T80" fmla="*/ 83 w 818"/>
                <a:gd name="T81" fmla="*/ 122 h 743"/>
                <a:gd name="T82" fmla="*/ 93 w 818"/>
                <a:gd name="T83" fmla="*/ 167 h 743"/>
                <a:gd name="T84" fmla="*/ 148 w 818"/>
                <a:gd name="T85" fmla="*/ 194 h 743"/>
                <a:gd name="T86" fmla="*/ 181 w 818"/>
                <a:gd name="T87" fmla="*/ 179 h 743"/>
                <a:gd name="T88" fmla="*/ 279 w 818"/>
                <a:gd name="T89" fmla="*/ 186 h 743"/>
                <a:gd name="T90" fmla="*/ 265 w 818"/>
                <a:gd name="T91" fmla="*/ 314 h 743"/>
                <a:gd name="T92" fmla="*/ 250 w 818"/>
                <a:gd name="T93" fmla="*/ 355 h 743"/>
                <a:gd name="T94" fmla="*/ 244 w 818"/>
                <a:gd name="T95" fmla="*/ 438 h 743"/>
                <a:gd name="T96" fmla="*/ 222 w 818"/>
                <a:gd name="T97" fmla="*/ 419 h 743"/>
                <a:gd name="T98" fmla="*/ 172 w 818"/>
                <a:gd name="T99" fmla="*/ 496 h 743"/>
                <a:gd name="T100" fmla="*/ 152 w 818"/>
                <a:gd name="T101" fmla="*/ 533 h 743"/>
                <a:gd name="T102" fmla="*/ 223 w 818"/>
                <a:gd name="T103" fmla="*/ 558 h 743"/>
                <a:gd name="T104" fmla="*/ 222 w 818"/>
                <a:gd name="T105" fmla="*/ 573 h 743"/>
                <a:gd name="T106" fmla="*/ 196 w 818"/>
                <a:gd name="T107" fmla="*/ 604 h 743"/>
                <a:gd name="T108" fmla="*/ 207 w 818"/>
                <a:gd name="T109" fmla="*/ 615 h 7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818" h="743">
                  <a:moveTo>
                    <a:pt x="207" y="615"/>
                  </a:moveTo>
                  <a:lnTo>
                    <a:pt x="251" y="607"/>
                  </a:lnTo>
                  <a:lnTo>
                    <a:pt x="270" y="641"/>
                  </a:lnTo>
                  <a:lnTo>
                    <a:pt x="298" y="662"/>
                  </a:lnTo>
                  <a:lnTo>
                    <a:pt x="316" y="652"/>
                  </a:lnTo>
                  <a:lnTo>
                    <a:pt x="332" y="652"/>
                  </a:lnTo>
                  <a:lnTo>
                    <a:pt x="359" y="638"/>
                  </a:lnTo>
                  <a:lnTo>
                    <a:pt x="379" y="658"/>
                  </a:lnTo>
                  <a:lnTo>
                    <a:pt x="392" y="660"/>
                  </a:lnTo>
                  <a:lnTo>
                    <a:pt x="427" y="647"/>
                  </a:lnTo>
                  <a:lnTo>
                    <a:pt x="451" y="660"/>
                  </a:lnTo>
                  <a:lnTo>
                    <a:pt x="462" y="688"/>
                  </a:lnTo>
                  <a:lnTo>
                    <a:pt x="480" y="688"/>
                  </a:lnTo>
                  <a:lnTo>
                    <a:pt x="490" y="700"/>
                  </a:lnTo>
                  <a:lnTo>
                    <a:pt x="513" y="726"/>
                  </a:lnTo>
                  <a:lnTo>
                    <a:pt x="523" y="720"/>
                  </a:lnTo>
                  <a:lnTo>
                    <a:pt x="518" y="688"/>
                  </a:lnTo>
                  <a:lnTo>
                    <a:pt x="532" y="679"/>
                  </a:lnTo>
                  <a:lnTo>
                    <a:pt x="550" y="715"/>
                  </a:lnTo>
                  <a:lnTo>
                    <a:pt x="567" y="723"/>
                  </a:lnTo>
                  <a:lnTo>
                    <a:pt x="586" y="742"/>
                  </a:lnTo>
                  <a:lnTo>
                    <a:pt x="598" y="740"/>
                  </a:lnTo>
                  <a:lnTo>
                    <a:pt x="604" y="732"/>
                  </a:lnTo>
                  <a:lnTo>
                    <a:pt x="633" y="699"/>
                  </a:lnTo>
                  <a:lnTo>
                    <a:pt x="647" y="708"/>
                  </a:lnTo>
                  <a:lnTo>
                    <a:pt x="656" y="694"/>
                  </a:lnTo>
                  <a:lnTo>
                    <a:pt x="665" y="711"/>
                  </a:lnTo>
                  <a:lnTo>
                    <a:pt x="694" y="720"/>
                  </a:lnTo>
                  <a:lnTo>
                    <a:pt x="711" y="720"/>
                  </a:lnTo>
                  <a:lnTo>
                    <a:pt x="724" y="722"/>
                  </a:lnTo>
                  <a:lnTo>
                    <a:pt x="717" y="708"/>
                  </a:lnTo>
                  <a:lnTo>
                    <a:pt x="714" y="662"/>
                  </a:lnTo>
                  <a:lnTo>
                    <a:pt x="680" y="612"/>
                  </a:lnTo>
                  <a:lnTo>
                    <a:pt x="698" y="593"/>
                  </a:lnTo>
                  <a:lnTo>
                    <a:pt x="715" y="561"/>
                  </a:lnTo>
                  <a:lnTo>
                    <a:pt x="777" y="561"/>
                  </a:lnTo>
                  <a:lnTo>
                    <a:pt x="789" y="551"/>
                  </a:lnTo>
                  <a:lnTo>
                    <a:pt x="785" y="527"/>
                  </a:lnTo>
                  <a:lnTo>
                    <a:pt x="799" y="502"/>
                  </a:lnTo>
                  <a:lnTo>
                    <a:pt x="794" y="490"/>
                  </a:lnTo>
                  <a:lnTo>
                    <a:pt x="799" y="467"/>
                  </a:lnTo>
                  <a:lnTo>
                    <a:pt x="799" y="352"/>
                  </a:lnTo>
                  <a:lnTo>
                    <a:pt x="817" y="316"/>
                  </a:lnTo>
                  <a:lnTo>
                    <a:pt x="796" y="293"/>
                  </a:lnTo>
                  <a:lnTo>
                    <a:pt x="799" y="277"/>
                  </a:lnTo>
                  <a:lnTo>
                    <a:pt x="791" y="264"/>
                  </a:lnTo>
                  <a:lnTo>
                    <a:pt x="767" y="274"/>
                  </a:lnTo>
                  <a:lnTo>
                    <a:pt x="739" y="305"/>
                  </a:lnTo>
                  <a:lnTo>
                    <a:pt x="711" y="318"/>
                  </a:lnTo>
                  <a:lnTo>
                    <a:pt x="684" y="357"/>
                  </a:lnTo>
                  <a:lnTo>
                    <a:pt x="615" y="381"/>
                  </a:lnTo>
                  <a:lnTo>
                    <a:pt x="584" y="357"/>
                  </a:lnTo>
                  <a:lnTo>
                    <a:pt x="588" y="342"/>
                  </a:lnTo>
                  <a:lnTo>
                    <a:pt x="571" y="318"/>
                  </a:lnTo>
                  <a:lnTo>
                    <a:pt x="564" y="294"/>
                  </a:lnTo>
                  <a:lnTo>
                    <a:pt x="537" y="293"/>
                  </a:lnTo>
                  <a:lnTo>
                    <a:pt x="492" y="268"/>
                  </a:lnTo>
                  <a:lnTo>
                    <a:pt x="473" y="275"/>
                  </a:lnTo>
                  <a:lnTo>
                    <a:pt x="451" y="264"/>
                  </a:lnTo>
                  <a:lnTo>
                    <a:pt x="419" y="270"/>
                  </a:lnTo>
                  <a:lnTo>
                    <a:pt x="392" y="260"/>
                  </a:lnTo>
                  <a:lnTo>
                    <a:pt x="376" y="236"/>
                  </a:lnTo>
                  <a:lnTo>
                    <a:pt x="359" y="217"/>
                  </a:lnTo>
                  <a:lnTo>
                    <a:pt x="353" y="199"/>
                  </a:lnTo>
                  <a:lnTo>
                    <a:pt x="332" y="177"/>
                  </a:lnTo>
                  <a:lnTo>
                    <a:pt x="318" y="157"/>
                  </a:lnTo>
                  <a:lnTo>
                    <a:pt x="288" y="116"/>
                  </a:lnTo>
                  <a:lnTo>
                    <a:pt x="279" y="92"/>
                  </a:lnTo>
                  <a:lnTo>
                    <a:pt x="246" y="50"/>
                  </a:lnTo>
                  <a:lnTo>
                    <a:pt x="237" y="28"/>
                  </a:lnTo>
                  <a:lnTo>
                    <a:pt x="194" y="7"/>
                  </a:lnTo>
                  <a:lnTo>
                    <a:pt x="167" y="17"/>
                  </a:lnTo>
                  <a:lnTo>
                    <a:pt x="142" y="11"/>
                  </a:lnTo>
                  <a:lnTo>
                    <a:pt x="88" y="0"/>
                  </a:lnTo>
                  <a:lnTo>
                    <a:pt x="16" y="26"/>
                  </a:lnTo>
                  <a:lnTo>
                    <a:pt x="4" y="37"/>
                  </a:lnTo>
                  <a:lnTo>
                    <a:pt x="19" y="57"/>
                  </a:lnTo>
                  <a:lnTo>
                    <a:pt x="0" y="106"/>
                  </a:lnTo>
                  <a:lnTo>
                    <a:pt x="5" y="111"/>
                  </a:lnTo>
                  <a:lnTo>
                    <a:pt x="37" y="130"/>
                  </a:lnTo>
                  <a:lnTo>
                    <a:pt x="54" y="103"/>
                  </a:lnTo>
                  <a:lnTo>
                    <a:pt x="83" y="122"/>
                  </a:lnTo>
                  <a:lnTo>
                    <a:pt x="82" y="135"/>
                  </a:lnTo>
                  <a:lnTo>
                    <a:pt x="93" y="167"/>
                  </a:lnTo>
                  <a:lnTo>
                    <a:pt x="111" y="188"/>
                  </a:lnTo>
                  <a:lnTo>
                    <a:pt x="148" y="194"/>
                  </a:lnTo>
                  <a:lnTo>
                    <a:pt x="159" y="183"/>
                  </a:lnTo>
                  <a:lnTo>
                    <a:pt x="181" y="179"/>
                  </a:lnTo>
                  <a:lnTo>
                    <a:pt x="223" y="144"/>
                  </a:lnTo>
                  <a:lnTo>
                    <a:pt x="279" y="186"/>
                  </a:lnTo>
                  <a:lnTo>
                    <a:pt x="260" y="260"/>
                  </a:lnTo>
                  <a:lnTo>
                    <a:pt x="265" y="314"/>
                  </a:lnTo>
                  <a:lnTo>
                    <a:pt x="265" y="347"/>
                  </a:lnTo>
                  <a:lnTo>
                    <a:pt x="250" y="355"/>
                  </a:lnTo>
                  <a:lnTo>
                    <a:pt x="247" y="441"/>
                  </a:lnTo>
                  <a:lnTo>
                    <a:pt x="244" y="438"/>
                  </a:lnTo>
                  <a:lnTo>
                    <a:pt x="229" y="419"/>
                  </a:lnTo>
                  <a:lnTo>
                    <a:pt x="222" y="419"/>
                  </a:lnTo>
                  <a:lnTo>
                    <a:pt x="218" y="427"/>
                  </a:lnTo>
                  <a:lnTo>
                    <a:pt x="172" y="496"/>
                  </a:lnTo>
                  <a:lnTo>
                    <a:pt x="150" y="524"/>
                  </a:lnTo>
                  <a:lnTo>
                    <a:pt x="152" y="533"/>
                  </a:lnTo>
                  <a:lnTo>
                    <a:pt x="198" y="566"/>
                  </a:lnTo>
                  <a:lnTo>
                    <a:pt x="223" y="558"/>
                  </a:lnTo>
                  <a:lnTo>
                    <a:pt x="227" y="566"/>
                  </a:lnTo>
                  <a:lnTo>
                    <a:pt x="222" y="573"/>
                  </a:lnTo>
                  <a:lnTo>
                    <a:pt x="198" y="583"/>
                  </a:lnTo>
                  <a:lnTo>
                    <a:pt x="196" y="604"/>
                  </a:lnTo>
                  <a:lnTo>
                    <a:pt x="207" y="615"/>
                  </a:lnTo>
                  <a:lnTo>
                    <a:pt x="207" y="615"/>
                  </a:lnTo>
                </a:path>
              </a:pathLst>
            </a:custGeom>
            <a:solidFill>
              <a:schemeClr val="bg2"/>
            </a:solidFill>
            <a:ln w="6350" cap="flat" cmpd="sng">
              <a:solidFill>
                <a:srgbClr val="024735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" name="新疆">
              <a:hlinkClick r:id="" action="ppaction://macro?name=Slide1.新疆_click" highlightClick="1"/>
              <a:hlinkHover r:id="" action="ppaction://noaction" highlightClick="1"/>
            </p:cNvPr>
            <p:cNvSpPr>
              <a:spLocks noChangeAspect="1"/>
            </p:cNvSpPr>
            <p:nvPr/>
          </p:nvSpPr>
          <p:spPr bwMode="auto">
            <a:xfrm rot="180000">
              <a:off x="1089937" y="2265401"/>
              <a:ext cx="1900878" cy="1602495"/>
            </a:xfrm>
            <a:custGeom>
              <a:avLst/>
              <a:gdLst>
                <a:gd name="T0" fmla="*/ 115 w 168"/>
                <a:gd name="T1" fmla="*/ 4 h 131"/>
                <a:gd name="T2" fmla="*/ 120 w 168"/>
                <a:gd name="T3" fmla="*/ 10 h 131"/>
                <a:gd name="T4" fmla="*/ 128 w 168"/>
                <a:gd name="T5" fmla="*/ 15 h 131"/>
                <a:gd name="T6" fmla="*/ 134 w 168"/>
                <a:gd name="T7" fmla="*/ 27 h 131"/>
                <a:gd name="T8" fmla="*/ 131 w 168"/>
                <a:gd name="T9" fmla="*/ 36 h 131"/>
                <a:gd name="T10" fmla="*/ 149 w 168"/>
                <a:gd name="T11" fmla="*/ 44 h 131"/>
                <a:gd name="T12" fmla="*/ 161 w 168"/>
                <a:gd name="T13" fmla="*/ 53 h 131"/>
                <a:gd name="T14" fmla="*/ 168 w 168"/>
                <a:gd name="T15" fmla="*/ 67 h 131"/>
                <a:gd name="T16" fmla="*/ 163 w 168"/>
                <a:gd name="T17" fmla="*/ 73 h 131"/>
                <a:gd name="T18" fmla="*/ 146 w 168"/>
                <a:gd name="T19" fmla="*/ 82 h 131"/>
                <a:gd name="T20" fmla="*/ 144 w 168"/>
                <a:gd name="T21" fmla="*/ 96 h 131"/>
                <a:gd name="T22" fmla="*/ 120 w 168"/>
                <a:gd name="T23" fmla="*/ 103 h 131"/>
                <a:gd name="T24" fmla="*/ 124 w 168"/>
                <a:gd name="T25" fmla="*/ 116 h 131"/>
                <a:gd name="T26" fmla="*/ 122 w 168"/>
                <a:gd name="T27" fmla="*/ 121 h 131"/>
                <a:gd name="T28" fmla="*/ 118 w 168"/>
                <a:gd name="T29" fmla="*/ 124 h 131"/>
                <a:gd name="T30" fmla="*/ 109 w 168"/>
                <a:gd name="T31" fmla="*/ 121 h 131"/>
                <a:gd name="T32" fmla="*/ 92 w 168"/>
                <a:gd name="T33" fmla="*/ 119 h 131"/>
                <a:gd name="T34" fmla="*/ 75 w 168"/>
                <a:gd name="T35" fmla="*/ 122 h 131"/>
                <a:gd name="T36" fmla="*/ 63 w 168"/>
                <a:gd name="T37" fmla="*/ 120 h 131"/>
                <a:gd name="T38" fmla="*/ 48 w 168"/>
                <a:gd name="T39" fmla="*/ 121 h 131"/>
                <a:gd name="T40" fmla="*/ 40 w 168"/>
                <a:gd name="T41" fmla="*/ 117 h 131"/>
                <a:gd name="T42" fmla="*/ 22 w 168"/>
                <a:gd name="T43" fmla="*/ 121 h 131"/>
                <a:gd name="T44" fmla="*/ 13 w 168"/>
                <a:gd name="T45" fmla="*/ 108 h 131"/>
                <a:gd name="T46" fmla="*/ 10 w 168"/>
                <a:gd name="T47" fmla="*/ 101 h 131"/>
                <a:gd name="T48" fmla="*/ 6 w 168"/>
                <a:gd name="T49" fmla="*/ 96 h 131"/>
                <a:gd name="T50" fmla="*/ 4 w 168"/>
                <a:gd name="T51" fmla="*/ 91 h 131"/>
                <a:gd name="T52" fmla="*/ 6 w 168"/>
                <a:gd name="T53" fmla="*/ 86 h 131"/>
                <a:gd name="T54" fmla="*/ 1 w 168"/>
                <a:gd name="T55" fmla="*/ 79 h 131"/>
                <a:gd name="T56" fmla="*/ 1 w 168"/>
                <a:gd name="T57" fmla="*/ 71 h 131"/>
                <a:gd name="T58" fmla="*/ 4 w 168"/>
                <a:gd name="T59" fmla="*/ 67 h 131"/>
                <a:gd name="T60" fmla="*/ 13 w 168"/>
                <a:gd name="T61" fmla="*/ 63 h 131"/>
                <a:gd name="T62" fmla="*/ 18 w 168"/>
                <a:gd name="T63" fmla="*/ 64 h 131"/>
                <a:gd name="T64" fmla="*/ 23 w 168"/>
                <a:gd name="T65" fmla="*/ 66 h 131"/>
                <a:gd name="T66" fmla="*/ 40 w 168"/>
                <a:gd name="T67" fmla="*/ 61 h 131"/>
                <a:gd name="T68" fmla="*/ 55 w 168"/>
                <a:gd name="T69" fmla="*/ 52 h 131"/>
                <a:gd name="T70" fmla="*/ 59 w 168"/>
                <a:gd name="T71" fmla="*/ 47 h 131"/>
                <a:gd name="T72" fmla="*/ 57 w 168"/>
                <a:gd name="T73" fmla="*/ 32 h 131"/>
                <a:gd name="T74" fmla="*/ 69 w 168"/>
                <a:gd name="T75" fmla="*/ 30 h 131"/>
                <a:gd name="T76" fmla="*/ 75 w 168"/>
                <a:gd name="T77" fmla="*/ 32 h 131"/>
                <a:gd name="T78" fmla="*/ 81 w 168"/>
                <a:gd name="T79" fmla="*/ 15 h 131"/>
                <a:gd name="T80" fmla="*/ 92 w 168"/>
                <a:gd name="T81" fmla="*/ 18 h 131"/>
                <a:gd name="T82" fmla="*/ 100 w 168"/>
                <a:gd name="T83" fmla="*/ 8 h 131"/>
                <a:gd name="T84" fmla="*/ 108 w 168"/>
                <a:gd name="T85" fmla="*/ 3 h 131"/>
                <a:gd name="T86" fmla="*/ 115 w 168"/>
                <a:gd name="T87" fmla="*/ 1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68" h="131">
                  <a:moveTo>
                    <a:pt x="115" y="1"/>
                  </a:moveTo>
                  <a:lnTo>
                    <a:pt x="116" y="1"/>
                  </a:lnTo>
                  <a:lnTo>
                    <a:pt x="115" y="4"/>
                  </a:lnTo>
                  <a:lnTo>
                    <a:pt x="117" y="6"/>
                  </a:lnTo>
                  <a:lnTo>
                    <a:pt x="117" y="7"/>
                  </a:lnTo>
                  <a:lnTo>
                    <a:pt x="120" y="10"/>
                  </a:lnTo>
                  <a:lnTo>
                    <a:pt x="121" y="13"/>
                  </a:lnTo>
                  <a:lnTo>
                    <a:pt x="126" y="13"/>
                  </a:lnTo>
                  <a:lnTo>
                    <a:pt x="128" y="15"/>
                  </a:lnTo>
                  <a:lnTo>
                    <a:pt x="129" y="15"/>
                  </a:lnTo>
                  <a:lnTo>
                    <a:pt x="131" y="20"/>
                  </a:lnTo>
                  <a:lnTo>
                    <a:pt x="134" y="27"/>
                  </a:lnTo>
                  <a:lnTo>
                    <a:pt x="133" y="31"/>
                  </a:lnTo>
                  <a:lnTo>
                    <a:pt x="133" y="32"/>
                  </a:lnTo>
                  <a:lnTo>
                    <a:pt x="131" y="36"/>
                  </a:lnTo>
                  <a:lnTo>
                    <a:pt x="131" y="39"/>
                  </a:lnTo>
                  <a:lnTo>
                    <a:pt x="140" y="43"/>
                  </a:lnTo>
                  <a:lnTo>
                    <a:pt x="149" y="44"/>
                  </a:lnTo>
                  <a:lnTo>
                    <a:pt x="158" y="51"/>
                  </a:lnTo>
                  <a:lnTo>
                    <a:pt x="161" y="52"/>
                  </a:lnTo>
                  <a:lnTo>
                    <a:pt x="161" y="53"/>
                  </a:lnTo>
                  <a:lnTo>
                    <a:pt x="163" y="57"/>
                  </a:lnTo>
                  <a:lnTo>
                    <a:pt x="165" y="63"/>
                  </a:lnTo>
                  <a:lnTo>
                    <a:pt x="168" y="67"/>
                  </a:lnTo>
                  <a:lnTo>
                    <a:pt x="167" y="69"/>
                  </a:lnTo>
                  <a:lnTo>
                    <a:pt x="167" y="72"/>
                  </a:lnTo>
                  <a:lnTo>
                    <a:pt x="163" y="73"/>
                  </a:lnTo>
                  <a:lnTo>
                    <a:pt x="155" y="76"/>
                  </a:lnTo>
                  <a:lnTo>
                    <a:pt x="150" y="80"/>
                  </a:lnTo>
                  <a:lnTo>
                    <a:pt x="146" y="82"/>
                  </a:lnTo>
                  <a:lnTo>
                    <a:pt x="146" y="85"/>
                  </a:lnTo>
                  <a:lnTo>
                    <a:pt x="147" y="97"/>
                  </a:lnTo>
                  <a:lnTo>
                    <a:pt x="144" y="96"/>
                  </a:lnTo>
                  <a:lnTo>
                    <a:pt x="142" y="97"/>
                  </a:lnTo>
                  <a:lnTo>
                    <a:pt x="123" y="101"/>
                  </a:lnTo>
                  <a:lnTo>
                    <a:pt x="120" y="103"/>
                  </a:lnTo>
                  <a:lnTo>
                    <a:pt x="120" y="108"/>
                  </a:lnTo>
                  <a:lnTo>
                    <a:pt x="126" y="113"/>
                  </a:lnTo>
                  <a:lnTo>
                    <a:pt x="124" y="116"/>
                  </a:lnTo>
                  <a:lnTo>
                    <a:pt x="121" y="118"/>
                  </a:lnTo>
                  <a:lnTo>
                    <a:pt x="121" y="119"/>
                  </a:lnTo>
                  <a:lnTo>
                    <a:pt x="122" y="121"/>
                  </a:lnTo>
                  <a:lnTo>
                    <a:pt x="123" y="121"/>
                  </a:lnTo>
                  <a:lnTo>
                    <a:pt x="124" y="122"/>
                  </a:lnTo>
                  <a:lnTo>
                    <a:pt x="118" y="124"/>
                  </a:lnTo>
                  <a:lnTo>
                    <a:pt x="115" y="122"/>
                  </a:lnTo>
                  <a:lnTo>
                    <a:pt x="113" y="121"/>
                  </a:lnTo>
                  <a:lnTo>
                    <a:pt x="109" y="121"/>
                  </a:lnTo>
                  <a:lnTo>
                    <a:pt x="101" y="118"/>
                  </a:lnTo>
                  <a:lnTo>
                    <a:pt x="96" y="118"/>
                  </a:lnTo>
                  <a:lnTo>
                    <a:pt x="92" y="119"/>
                  </a:lnTo>
                  <a:lnTo>
                    <a:pt x="88" y="119"/>
                  </a:lnTo>
                  <a:lnTo>
                    <a:pt x="81" y="123"/>
                  </a:lnTo>
                  <a:lnTo>
                    <a:pt x="75" y="122"/>
                  </a:lnTo>
                  <a:lnTo>
                    <a:pt x="70" y="124"/>
                  </a:lnTo>
                  <a:lnTo>
                    <a:pt x="66" y="122"/>
                  </a:lnTo>
                  <a:lnTo>
                    <a:pt x="63" y="120"/>
                  </a:lnTo>
                  <a:lnTo>
                    <a:pt x="56" y="119"/>
                  </a:lnTo>
                  <a:lnTo>
                    <a:pt x="51" y="122"/>
                  </a:lnTo>
                  <a:lnTo>
                    <a:pt x="48" y="121"/>
                  </a:lnTo>
                  <a:lnTo>
                    <a:pt x="46" y="120"/>
                  </a:lnTo>
                  <a:lnTo>
                    <a:pt x="40" y="120"/>
                  </a:lnTo>
                  <a:lnTo>
                    <a:pt x="40" y="117"/>
                  </a:lnTo>
                  <a:lnTo>
                    <a:pt x="32" y="131"/>
                  </a:lnTo>
                  <a:lnTo>
                    <a:pt x="25" y="125"/>
                  </a:lnTo>
                  <a:lnTo>
                    <a:pt x="22" y="121"/>
                  </a:lnTo>
                  <a:lnTo>
                    <a:pt x="23" y="114"/>
                  </a:lnTo>
                  <a:lnTo>
                    <a:pt x="20" y="113"/>
                  </a:lnTo>
                  <a:lnTo>
                    <a:pt x="13" y="108"/>
                  </a:lnTo>
                  <a:lnTo>
                    <a:pt x="11" y="108"/>
                  </a:lnTo>
                  <a:lnTo>
                    <a:pt x="9" y="105"/>
                  </a:lnTo>
                  <a:lnTo>
                    <a:pt x="10" y="101"/>
                  </a:lnTo>
                  <a:lnTo>
                    <a:pt x="10" y="100"/>
                  </a:lnTo>
                  <a:lnTo>
                    <a:pt x="7" y="98"/>
                  </a:lnTo>
                  <a:lnTo>
                    <a:pt x="6" y="96"/>
                  </a:lnTo>
                  <a:lnTo>
                    <a:pt x="1" y="93"/>
                  </a:lnTo>
                  <a:lnTo>
                    <a:pt x="1" y="92"/>
                  </a:lnTo>
                  <a:lnTo>
                    <a:pt x="4" y="91"/>
                  </a:lnTo>
                  <a:lnTo>
                    <a:pt x="5" y="92"/>
                  </a:lnTo>
                  <a:lnTo>
                    <a:pt x="7" y="91"/>
                  </a:lnTo>
                  <a:lnTo>
                    <a:pt x="6" y="86"/>
                  </a:lnTo>
                  <a:lnTo>
                    <a:pt x="7" y="81"/>
                  </a:lnTo>
                  <a:lnTo>
                    <a:pt x="3" y="78"/>
                  </a:lnTo>
                  <a:lnTo>
                    <a:pt x="1" y="79"/>
                  </a:lnTo>
                  <a:lnTo>
                    <a:pt x="0" y="76"/>
                  </a:lnTo>
                  <a:lnTo>
                    <a:pt x="1" y="74"/>
                  </a:lnTo>
                  <a:lnTo>
                    <a:pt x="1" y="71"/>
                  </a:lnTo>
                  <a:lnTo>
                    <a:pt x="3" y="69"/>
                  </a:lnTo>
                  <a:lnTo>
                    <a:pt x="4" y="68"/>
                  </a:lnTo>
                  <a:lnTo>
                    <a:pt x="4" y="67"/>
                  </a:lnTo>
                  <a:lnTo>
                    <a:pt x="7" y="65"/>
                  </a:lnTo>
                  <a:lnTo>
                    <a:pt x="10" y="64"/>
                  </a:lnTo>
                  <a:lnTo>
                    <a:pt x="13" y="63"/>
                  </a:lnTo>
                  <a:lnTo>
                    <a:pt x="16" y="64"/>
                  </a:lnTo>
                  <a:lnTo>
                    <a:pt x="17" y="63"/>
                  </a:lnTo>
                  <a:lnTo>
                    <a:pt x="18" y="64"/>
                  </a:lnTo>
                  <a:lnTo>
                    <a:pt x="18" y="66"/>
                  </a:lnTo>
                  <a:lnTo>
                    <a:pt x="20" y="67"/>
                  </a:lnTo>
                  <a:lnTo>
                    <a:pt x="23" y="66"/>
                  </a:lnTo>
                  <a:lnTo>
                    <a:pt x="27" y="62"/>
                  </a:lnTo>
                  <a:lnTo>
                    <a:pt x="36" y="64"/>
                  </a:lnTo>
                  <a:lnTo>
                    <a:pt x="40" y="61"/>
                  </a:lnTo>
                  <a:lnTo>
                    <a:pt x="53" y="58"/>
                  </a:lnTo>
                  <a:lnTo>
                    <a:pt x="54" y="56"/>
                  </a:lnTo>
                  <a:lnTo>
                    <a:pt x="55" y="52"/>
                  </a:lnTo>
                  <a:lnTo>
                    <a:pt x="58" y="49"/>
                  </a:lnTo>
                  <a:lnTo>
                    <a:pt x="59" y="49"/>
                  </a:lnTo>
                  <a:lnTo>
                    <a:pt x="59" y="47"/>
                  </a:lnTo>
                  <a:lnTo>
                    <a:pt x="59" y="36"/>
                  </a:lnTo>
                  <a:lnTo>
                    <a:pt x="60" y="34"/>
                  </a:lnTo>
                  <a:lnTo>
                    <a:pt x="57" y="32"/>
                  </a:lnTo>
                  <a:lnTo>
                    <a:pt x="56" y="31"/>
                  </a:lnTo>
                  <a:lnTo>
                    <a:pt x="60" y="30"/>
                  </a:lnTo>
                  <a:lnTo>
                    <a:pt x="69" y="30"/>
                  </a:lnTo>
                  <a:lnTo>
                    <a:pt x="71" y="31"/>
                  </a:lnTo>
                  <a:lnTo>
                    <a:pt x="74" y="32"/>
                  </a:lnTo>
                  <a:lnTo>
                    <a:pt x="75" y="32"/>
                  </a:lnTo>
                  <a:lnTo>
                    <a:pt x="76" y="31"/>
                  </a:lnTo>
                  <a:lnTo>
                    <a:pt x="75" y="29"/>
                  </a:lnTo>
                  <a:lnTo>
                    <a:pt x="81" y="15"/>
                  </a:lnTo>
                  <a:lnTo>
                    <a:pt x="82" y="15"/>
                  </a:lnTo>
                  <a:lnTo>
                    <a:pt x="89" y="18"/>
                  </a:lnTo>
                  <a:lnTo>
                    <a:pt x="92" y="18"/>
                  </a:lnTo>
                  <a:lnTo>
                    <a:pt x="93" y="19"/>
                  </a:lnTo>
                  <a:lnTo>
                    <a:pt x="99" y="17"/>
                  </a:lnTo>
                  <a:lnTo>
                    <a:pt x="100" y="8"/>
                  </a:lnTo>
                  <a:lnTo>
                    <a:pt x="103" y="6"/>
                  </a:lnTo>
                  <a:lnTo>
                    <a:pt x="106" y="6"/>
                  </a:lnTo>
                  <a:lnTo>
                    <a:pt x="108" y="3"/>
                  </a:lnTo>
                  <a:lnTo>
                    <a:pt x="109" y="1"/>
                  </a:lnTo>
                  <a:lnTo>
                    <a:pt x="111" y="0"/>
                  </a:lnTo>
                  <a:lnTo>
                    <a:pt x="115" y="1"/>
                  </a:lnTo>
                  <a:lnTo>
                    <a:pt x="115" y="1"/>
                  </a:lnTo>
                </a:path>
              </a:pathLst>
            </a:custGeom>
            <a:solidFill>
              <a:schemeClr val="bg2"/>
            </a:solidFill>
            <a:ln w="6350" cap="flat" cmpd="sng">
              <a:solidFill>
                <a:srgbClr val="024735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" name="重庆">
              <a:hlinkClick r:id="" action="ppaction://macro?name=Slide1.重庆_click" highlightClick="1"/>
              <a:hlinkHover r:id="" action="ppaction://noaction" highlightClick="1"/>
            </p:cNvPr>
            <p:cNvSpPr>
              <a:spLocks noChangeAspect="1"/>
            </p:cNvSpPr>
            <p:nvPr/>
          </p:nvSpPr>
          <p:spPr bwMode="auto">
            <a:xfrm rot="180000">
              <a:off x="3651894" y="4369222"/>
              <a:ext cx="456704" cy="451571"/>
            </a:xfrm>
            <a:custGeom>
              <a:avLst/>
              <a:gdLst>
                <a:gd name="T0" fmla="*/ 7 w 40"/>
                <a:gd name="T1" fmla="*/ 30 h 37"/>
                <a:gd name="T2" fmla="*/ 7 w 40"/>
                <a:gd name="T3" fmla="*/ 30 h 37"/>
                <a:gd name="T4" fmla="*/ 5 w 40"/>
                <a:gd name="T5" fmla="*/ 29 h 37"/>
                <a:gd name="T6" fmla="*/ 3 w 40"/>
                <a:gd name="T7" fmla="*/ 28 h 37"/>
                <a:gd name="T8" fmla="*/ 2 w 40"/>
                <a:gd name="T9" fmla="*/ 26 h 37"/>
                <a:gd name="T10" fmla="*/ 0 w 40"/>
                <a:gd name="T11" fmla="*/ 25 h 37"/>
                <a:gd name="T12" fmla="*/ 1 w 40"/>
                <a:gd name="T13" fmla="*/ 24 h 37"/>
                <a:gd name="T14" fmla="*/ 3 w 40"/>
                <a:gd name="T15" fmla="*/ 22 h 37"/>
                <a:gd name="T16" fmla="*/ 3 w 40"/>
                <a:gd name="T17" fmla="*/ 17 h 37"/>
                <a:gd name="T18" fmla="*/ 4 w 40"/>
                <a:gd name="T19" fmla="*/ 17 h 37"/>
                <a:gd name="T20" fmla="*/ 6 w 40"/>
                <a:gd name="T21" fmla="*/ 16 h 37"/>
                <a:gd name="T22" fmla="*/ 8 w 40"/>
                <a:gd name="T23" fmla="*/ 18 h 37"/>
                <a:gd name="T24" fmla="*/ 10 w 40"/>
                <a:gd name="T25" fmla="*/ 17 h 37"/>
                <a:gd name="T26" fmla="*/ 12 w 40"/>
                <a:gd name="T27" fmla="*/ 19 h 37"/>
                <a:gd name="T28" fmla="*/ 15 w 40"/>
                <a:gd name="T29" fmla="*/ 19 h 37"/>
                <a:gd name="T30" fmla="*/ 15 w 40"/>
                <a:gd name="T31" fmla="*/ 18 h 37"/>
                <a:gd name="T32" fmla="*/ 18 w 40"/>
                <a:gd name="T33" fmla="*/ 16 h 37"/>
                <a:gd name="T34" fmla="*/ 19 w 40"/>
                <a:gd name="T35" fmla="*/ 13 h 37"/>
                <a:gd name="T36" fmla="*/ 21 w 40"/>
                <a:gd name="T37" fmla="*/ 12 h 37"/>
                <a:gd name="T38" fmla="*/ 23 w 40"/>
                <a:gd name="T39" fmla="*/ 11 h 37"/>
                <a:gd name="T40" fmla="*/ 24 w 40"/>
                <a:gd name="T41" fmla="*/ 9 h 37"/>
                <a:gd name="T42" fmla="*/ 25 w 40"/>
                <a:gd name="T43" fmla="*/ 7 h 37"/>
                <a:gd name="T44" fmla="*/ 26 w 40"/>
                <a:gd name="T45" fmla="*/ 5 h 37"/>
                <a:gd name="T46" fmla="*/ 26 w 40"/>
                <a:gd name="T47" fmla="*/ 2 h 37"/>
                <a:gd name="T48" fmla="*/ 25 w 40"/>
                <a:gd name="T49" fmla="*/ 0 h 37"/>
                <a:gd name="T50" fmla="*/ 31 w 40"/>
                <a:gd name="T51" fmla="*/ 2 h 37"/>
                <a:gd name="T52" fmla="*/ 32 w 40"/>
                <a:gd name="T53" fmla="*/ 3 h 37"/>
                <a:gd name="T54" fmla="*/ 35 w 40"/>
                <a:gd name="T55" fmla="*/ 3 h 37"/>
                <a:gd name="T56" fmla="*/ 37 w 40"/>
                <a:gd name="T57" fmla="*/ 3 h 37"/>
                <a:gd name="T58" fmla="*/ 39 w 40"/>
                <a:gd name="T59" fmla="*/ 5 h 37"/>
                <a:gd name="T60" fmla="*/ 40 w 40"/>
                <a:gd name="T61" fmla="*/ 10 h 37"/>
                <a:gd name="T62" fmla="*/ 39 w 40"/>
                <a:gd name="T63" fmla="*/ 12 h 37"/>
                <a:gd name="T64" fmla="*/ 38 w 40"/>
                <a:gd name="T65" fmla="*/ 12 h 37"/>
                <a:gd name="T66" fmla="*/ 34 w 40"/>
                <a:gd name="T67" fmla="*/ 14 h 37"/>
                <a:gd name="T68" fmla="*/ 28 w 40"/>
                <a:gd name="T69" fmla="*/ 15 h 37"/>
                <a:gd name="T70" fmla="*/ 26 w 40"/>
                <a:gd name="T71" fmla="*/ 17 h 37"/>
                <a:gd name="T72" fmla="*/ 28 w 40"/>
                <a:gd name="T73" fmla="*/ 19 h 37"/>
                <a:gd name="T74" fmla="*/ 28 w 40"/>
                <a:gd name="T75" fmla="*/ 22 h 37"/>
                <a:gd name="T76" fmla="*/ 29 w 40"/>
                <a:gd name="T77" fmla="*/ 23 h 37"/>
                <a:gd name="T78" fmla="*/ 34 w 40"/>
                <a:gd name="T79" fmla="*/ 28 h 37"/>
                <a:gd name="T80" fmla="*/ 34 w 40"/>
                <a:gd name="T81" fmla="*/ 35 h 37"/>
                <a:gd name="T82" fmla="*/ 31 w 40"/>
                <a:gd name="T83" fmla="*/ 37 h 37"/>
                <a:gd name="T84" fmla="*/ 29 w 40"/>
                <a:gd name="T85" fmla="*/ 34 h 37"/>
                <a:gd name="T86" fmla="*/ 26 w 40"/>
                <a:gd name="T87" fmla="*/ 31 h 37"/>
                <a:gd name="T88" fmla="*/ 26 w 40"/>
                <a:gd name="T89" fmla="*/ 29 h 37"/>
                <a:gd name="T90" fmla="*/ 24 w 40"/>
                <a:gd name="T91" fmla="*/ 29 h 37"/>
                <a:gd name="T92" fmla="*/ 22 w 40"/>
                <a:gd name="T93" fmla="*/ 30 h 37"/>
                <a:gd name="T94" fmla="*/ 19 w 40"/>
                <a:gd name="T95" fmla="*/ 28 h 37"/>
                <a:gd name="T96" fmla="*/ 17 w 40"/>
                <a:gd name="T97" fmla="*/ 32 h 37"/>
                <a:gd name="T98" fmla="*/ 15 w 40"/>
                <a:gd name="T99" fmla="*/ 32 h 37"/>
                <a:gd name="T100" fmla="*/ 13 w 40"/>
                <a:gd name="T101" fmla="*/ 35 h 37"/>
                <a:gd name="T102" fmla="*/ 11 w 40"/>
                <a:gd name="T103" fmla="*/ 34 h 37"/>
                <a:gd name="T104" fmla="*/ 9 w 40"/>
                <a:gd name="T105" fmla="*/ 35 h 37"/>
                <a:gd name="T106" fmla="*/ 6 w 40"/>
                <a:gd name="T107" fmla="*/ 33 h 37"/>
                <a:gd name="T108" fmla="*/ 7 w 40"/>
                <a:gd name="T109" fmla="*/ 3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40" h="37">
                  <a:moveTo>
                    <a:pt x="7" y="30"/>
                  </a:moveTo>
                  <a:lnTo>
                    <a:pt x="7" y="30"/>
                  </a:lnTo>
                  <a:lnTo>
                    <a:pt x="5" y="29"/>
                  </a:lnTo>
                  <a:lnTo>
                    <a:pt x="3" y="28"/>
                  </a:lnTo>
                  <a:lnTo>
                    <a:pt x="2" y="26"/>
                  </a:lnTo>
                  <a:lnTo>
                    <a:pt x="0" y="25"/>
                  </a:lnTo>
                  <a:lnTo>
                    <a:pt x="1" y="24"/>
                  </a:lnTo>
                  <a:lnTo>
                    <a:pt x="3" y="22"/>
                  </a:lnTo>
                  <a:lnTo>
                    <a:pt x="3" y="17"/>
                  </a:lnTo>
                  <a:lnTo>
                    <a:pt x="4" y="17"/>
                  </a:lnTo>
                  <a:lnTo>
                    <a:pt x="6" y="16"/>
                  </a:lnTo>
                  <a:lnTo>
                    <a:pt x="8" y="18"/>
                  </a:lnTo>
                  <a:lnTo>
                    <a:pt x="10" y="17"/>
                  </a:lnTo>
                  <a:lnTo>
                    <a:pt x="12" y="19"/>
                  </a:lnTo>
                  <a:lnTo>
                    <a:pt x="15" y="19"/>
                  </a:lnTo>
                  <a:lnTo>
                    <a:pt x="15" y="18"/>
                  </a:lnTo>
                  <a:lnTo>
                    <a:pt x="18" y="16"/>
                  </a:lnTo>
                  <a:lnTo>
                    <a:pt x="19" y="13"/>
                  </a:lnTo>
                  <a:lnTo>
                    <a:pt x="21" y="12"/>
                  </a:lnTo>
                  <a:lnTo>
                    <a:pt x="23" y="11"/>
                  </a:lnTo>
                  <a:lnTo>
                    <a:pt x="24" y="9"/>
                  </a:lnTo>
                  <a:lnTo>
                    <a:pt x="25" y="7"/>
                  </a:lnTo>
                  <a:lnTo>
                    <a:pt x="26" y="5"/>
                  </a:lnTo>
                  <a:lnTo>
                    <a:pt x="26" y="2"/>
                  </a:lnTo>
                  <a:lnTo>
                    <a:pt x="25" y="0"/>
                  </a:lnTo>
                  <a:lnTo>
                    <a:pt x="31" y="2"/>
                  </a:lnTo>
                  <a:lnTo>
                    <a:pt x="32" y="3"/>
                  </a:lnTo>
                  <a:lnTo>
                    <a:pt x="35" y="3"/>
                  </a:lnTo>
                  <a:lnTo>
                    <a:pt x="37" y="3"/>
                  </a:lnTo>
                  <a:lnTo>
                    <a:pt x="39" y="5"/>
                  </a:lnTo>
                  <a:lnTo>
                    <a:pt x="40" y="10"/>
                  </a:lnTo>
                  <a:lnTo>
                    <a:pt x="39" y="12"/>
                  </a:lnTo>
                  <a:lnTo>
                    <a:pt x="38" y="12"/>
                  </a:lnTo>
                  <a:lnTo>
                    <a:pt x="34" y="14"/>
                  </a:lnTo>
                  <a:lnTo>
                    <a:pt x="28" y="15"/>
                  </a:lnTo>
                  <a:lnTo>
                    <a:pt x="26" y="17"/>
                  </a:lnTo>
                  <a:lnTo>
                    <a:pt x="28" y="19"/>
                  </a:lnTo>
                  <a:lnTo>
                    <a:pt x="28" y="22"/>
                  </a:lnTo>
                  <a:lnTo>
                    <a:pt x="29" y="23"/>
                  </a:lnTo>
                  <a:lnTo>
                    <a:pt x="34" y="28"/>
                  </a:lnTo>
                  <a:lnTo>
                    <a:pt x="34" y="35"/>
                  </a:lnTo>
                  <a:lnTo>
                    <a:pt x="31" y="37"/>
                  </a:lnTo>
                  <a:lnTo>
                    <a:pt x="29" y="34"/>
                  </a:lnTo>
                  <a:lnTo>
                    <a:pt x="26" y="31"/>
                  </a:lnTo>
                  <a:lnTo>
                    <a:pt x="26" y="29"/>
                  </a:lnTo>
                  <a:lnTo>
                    <a:pt x="24" y="29"/>
                  </a:lnTo>
                  <a:lnTo>
                    <a:pt x="22" y="30"/>
                  </a:lnTo>
                  <a:lnTo>
                    <a:pt x="19" y="28"/>
                  </a:lnTo>
                  <a:lnTo>
                    <a:pt x="17" y="32"/>
                  </a:lnTo>
                  <a:lnTo>
                    <a:pt x="15" y="32"/>
                  </a:lnTo>
                  <a:lnTo>
                    <a:pt x="13" y="35"/>
                  </a:lnTo>
                  <a:lnTo>
                    <a:pt x="11" y="34"/>
                  </a:lnTo>
                  <a:lnTo>
                    <a:pt x="9" y="35"/>
                  </a:lnTo>
                  <a:lnTo>
                    <a:pt x="6" y="33"/>
                  </a:lnTo>
                  <a:lnTo>
                    <a:pt x="7" y="30"/>
                  </a:lnTo>
                  <a:close/>
                </a:path>
              </a:pathLst>
            </a:custGeom>
            <a:solidFill>
              <a:schemeClr val="bg2"/>
            </a:solidFill>
            <a:ln w="6350" cap="flat" cmpd="sng">
              <a:solidFill>
                <a:srgbClr val="024735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6" name="青海">
            <a:hlinkClick r:id="" action="ppaction://macro?name=Slide1.青海_click" highlightClick="1"/>
            <a:hlinkHover r:id="" action="ppaction://noaction" highlightClick="1"/>
          </p:cNvPr>
          <p:cNvSpPr>
            <a:spLocks noChangeAspect="1"/>
          </p:cNvSpPr>
          <p:nvPr/>
        </p:nvSpPr>
        <p:spPr bwMode="auto">
          <a:xfrm rot="180000">
            <a:off x="6498946" y="1723450"/>
            <a:ext cx="1205536" cy="905455"/>
          </a:xfrm>
          <a:custGeom>
            <a:avLst/>
            <a:gdLst>
              <a:gd name="T0" fmla="*/ 74 w 902"/>
              <a:gd name="T1" fmla="*/ 239 h 645"/>
              <a:gd name="T2" fmla="*/ 117 w 902"/>
              <a:gd name="T3" fmla="*/ 214 h 645"/>
              <a:gd name="T4" fmla="*/ 98 w 902"/>
              <a:gd name="T5" fmla="*/ 198 h 645"/>
              <a:gd name="T6" fmla="*/ 126 w 902"/>
              <a:gd name="T7" fmla="*/ 175 h 645"/>
              <a:gd name="T8" fmla="*/ 92 w 902"/>
              <a:gd name="T9" fmla="*/ 105 h 645"/>
              <a:gd name="T10" fmla="*/ 113 w 902"/>
              <a:gd name="T11" fmla="*/ 41 h 645"/>
              <a:gd name="T12" fmla="*/ 295 w 902"/>
              <a:gd name="T13" fmla="*/ 0 h 645"/>
              <a:gd name="T14" fmla="*/ 406 w 902"/>
              <a:gd name="T15" fmla="*/ 22 h 645"/>
              <a:gd name="T16" fmla="*/ 469 w 902"/>
              <a:gd name="T17" fmla="*/ 60 h 645"/>
              <a:gd name="T18" fmla="*/ 529 w 902"/>
              <a:gd name="T19" fmla="*/ 37 h 645"/>
              <a:gd name="T20" fmla="*/ 609 w 902"/>
              <a:gd name="T21" fmla="*/ 27 h 645"/>
              <a:gd name="T22" fmla="*/ 708 w 902"/>
              <a:gd name="T23" fmla="*/ 55 h 645"/>
              <a:gd name="T24" fmla="*/ 772 w 902"/>
              <a:gd name="T25" fmla="*/ 127 h 645"/>
              <a:gd name="T26" fmla="*/ 828 w 902"/>
              <a:gd name="T27" fmla="*/ 148 h 645"/>
              <a:gd name="T28" fmla="*/ 884 w 902"/>
              <a:gd name="T29" fmla="*/ 248 h 645"/>
              <a:gd name="T30" fmla="*/ 895 w 902"/>
              <a:gd name="T31" fmla="*/ 317 h 645"/>
              <a:gd name="T32" fmla="*/ 865 w 902"/>
              <a:gd name="T33" fmla="*/ 365 h 645"/>
              <a:gd name="T34" fmla="*/ 832 w 902"/>
              <a:gd name="T35" fmla="*/ 397 h 645"/>
              <a:gd name="T36" fmla="*/ 816 w 902"/>
              <a:gd name="T37" fmla="*/ 442 h 645"/>
              <a:gd name="T38" fmla="*/ 778 w 902"/>
              <a:gd name="T39" fmla="*/ 418 h 645"/>
              <a:gd name="T40" fmla="*/ 780 w 902"/>
              <a:gd name="T41" fmla="*/ 454 h 645"/>
              <a:gd name="T42" fmla="*/ 837 w 902"/>
              <a:gd name="T43" fmla="*/ 485 h 645"/>
              <a:gd name="T44" fmla="*/ 867 w 902"/>
              <a:gd name="T45" fmla="*/ 499 h 645"/>
              <a:gd name="T46" fmla="*/ 856 w 902"/>
              <a:gd name="T47" fmla="*/ 527 h 645"/>
              <a:gd name="T48" fmla="*/ 816 w 902"/>
              <a:gd name="T49" fmla="*/ 537 h 645"/>
              <a:gd name="T50" fmla="*/ 776 w 902"/>
              <a:gd name="T51" fmla="*/ 529 h 645"/>
              <a:gd name="T52" fmla="*/ 767 w 902"/>
              <a:gd name="T53" fmla="*/ 566 h 645"/>
              <a:gd name="T54" fmla="*/ 701 w 902"/>
              <a:gd name="T55" fmla="*/ 535 h 645"/>
              <a:gd name="T56" fmla="*/ 661 w 902"/>
              <a:gd name="T57" fmla="*/ 525 h 645"/>
              <a:gd name="T58" fmla="*/ 536 w 902"/>
              <a:gd name="T59" fmla="*/ 522 h 645"/>
              <a:gd name="T60" fmla="*/ 522 w 902"/>
              <a:gd name="T61" fmla="*/ 553 h 645"/>
              <a:gd name="T62" fmla="*/ 509 w 902"/>
              <a:gd name="T63" fmla="*/ 586 h 645"/>
              <a:gd name="T64" fmla="*/ 391 w 902"/>
              <a:gd name="T65" fmla="*/ 629 h 645"/>
              <a:gd name="T66" fmla="*/ 339 w 902"/>
              <a:gd name="T67" fmla="*/ 564 h 645"/>
              <a:gd name="T68" fmla="*/ 194 w 902"/>
              <a:gd name="T69" fmla="*/ 541 h 645"/>
              <a:gd name="T70" fmla="*/ 138 w 902"/>
              <a:gd name="T71" fmla="*/ 508 h 645"/>
              <a:gd name="T72" fmla="*/ 2 w 902"/>
              <a:gd name="T73" fmla="*/ 382 h 645"/>
              <a:gd name="T74" fmla="*/ 24 w 902"/>
              <a:gd name="T75" fmla="*/ 341 h 645"/>
              <a:gd name="T76" fmla="*/ 40 w 902"/>
              <a:gd name="T77" fmla="*/ 267 h 645"/>
              <a:gd name="T78" fmla="*/ 45 w 902"/>
              <a:gd name="T79" fmla="*/ 228 h 6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902" h="645">
                <a:moveTo>
                  <a:pt x="45" y="228"/>
                </a:moveTo>
                <a:lnTo>
                  <a:pt x="74" y="239"/>
                </a:lnTo>
                <a:lnTo>
                  <a:pt x="125" y="223"/>
                </a:lnTo>
                <a:lnTo>
                  <a:pt x="117" y="214"/>
                </a:lnTo>
                <a:lnTo>
                  <a:pt x="105" y="214"/>
                </a:lnTo>
                <a:lnTo>
                  <a:pt x="98" y="198"/>
                </a:lnTo>
                <a:lnTo>
                  <a:pt x="103" y="185"/>
                </a:lnTo>
                <a:lnTo>
                  <a:pt x="126" y="175"/>
                </a:lnTo>
                <a:lnTo>
                  <a:pt x="144" y="148"/>
                </a:lnTo>
                <a:lnTo>
                  <a:pt x="92" y="105"/>
                </a:lnTo>
                <a:lnTo>
                  <a:pt x="89" y="60"/>
                </a:lnTo>
                <a:lnTo>
                  <a:pt x="113" y="41"/>
                </a:lnTo>
                <a:lnTo>
                  <a:pt x="283" y="9"/>
                </a:lnTo>
                <a:lnTo>
                  <a:pt x="295" y="0"/>
                </a:lnTo>
                <a:lnTo>
                  <a:pt x="320" y="2"/>
                </a:lnTo>
                <a:lnTo>
                  <a:pt x="406" y="22"/>
                </a:lnTo>
                <a:lnTo>
                  <a:pt x="430" y="38"/>
                </a:lnTo>
                <a:lnTo>
                  <a:pt x="469" y="60"/>
                </a:lnTo>
                <a:lnTo>
                  <a:pt x="492" y="59"/>
                </a:lnTo>
                <a:lnTo>
                  <a:pt x="529" y="37"/>
                </a:lnTo>
                <a:lnTo>
                  <a:pt x="577" y="43"/>
                </a:lnTo>
                <a:lnTo>
                  <a:pt x="609" y="27"/>
                </a:lnTo>
                <a:lnTo>
                  <a:pt x="674" y="68"/>
                </a:lnTo>
                <a:lnTo>
                  <a:pt x="708" y="55"/>
                </a:lnTo>
                <a:lnTo>
                  <a:pt x="727" y="99"/>
                </a:lnTo>
                <a:lnTo>
                  <a:pt x="772" y="127"/>
                </a:lnTo>
                <a:lnTo>
                  <a:pt x="804" y="156"/>
                </a:lnTo>
                <a:lnTo>
                  <a:pt x="828" y="148"/>
                </a:lnTo>
                <a:lnTo>
                  <a:pt x="875" y="208"/>
                </a:lnTo>
                <a:lnTo>
                  <a:pt x="884" y="248"/>
                </a:lnTo>
                <a:lnTo>
                  <a:pt x="901" y="271"/>
                </a:lnTo>
                <a:lnTo>
                  <a:pt x="895" y="317"/>
                </a:lnTo>
                <a:lnTo>
                  <a:pt x="858" y="346"/>
                </a:lnTo>
                <a:lnTo>
                  <a:pt x="865" y="365"/>
                </a:lnTo>
                <a:lnTo>
                  <a:pt x="851" y="379"/>
                </a:lnTo>
                <a:lnTo>
                  <a:pt x="832" y="397"/>
                </a:lnTo>
                <a:lnTo>
                  <a:pt x="832" y="428"/>
                </a:lnTo>
                <a:lnTo>
                  <a:pt x="816" y="442"/>
                </a:lnTo>
                <a:lnTo>
                  <a:pt x="796" y="435"/>
                </a:lnTo>
                <a:lnTo>
                  <a:pt x="778" y="418"/>
                </a:lnTo>
                <a:lnTo>
                  <a:pt x="769" y="437"/>
                </a:lnTo>
                <a:lnTo>
                  <a:pt x="780" y="454"/>
                </a:lnTo>
                <a:lnTo>
                  <a:pt x="810" y="456"/>
                </a:lnTo>
                <a:lnTo>
                  <a:pt x="837" y="485"/>
                </a:lnTo>
                <a:lnTo>
                  <a:pt x="855" y="485"/>
                </a:lnTo>
                <a:lnTo>
                  <a:pt x="867" y="499"/>
                </a:lnTo>
                <a:lnTo>
                  <a:pt x="856" y="525"/>
                </a:lnTo>
                <a:lnTo>
                  <a:pt x="856" y="527"/>
                </a:lnTo>
                <a:lnTo>
                  <a:pt x="832" y="524"/>
                </a:lnTo>
                <a:lnTo>
                  <a:pt x="816" y="537"/>
                </a:lnTo>
                <a:lnTo>
                  <a:pt x="804" y="518"/>
                </a:lnTo>
                <a:lnTo>
                  <a:pt x="776" y="529"/>
                </a:lnTo>
                <a:lnTo>
                  <a:pt x="767" y="543"/>
                </a:lnTo>
                <a:lnTo>
                  <a:pt x="767" y="566"/>
                </a:lnTo>
                <a:lnTo>
                  <a:pt x="738" y="572"/>
                </a:lnTo>
                <a:lnTo>
                  <a:pt x="701" y="535"/>
                </a:lnTo>
                <a:lnTo>
                  <a:pt x="690" y="517"/>
                </a:lnTo>
                <a:lnTo>
                  <a:pt x="661" y="525"/>
                </a:lnTo>
                <a:lnTo>
                  <a:pt x="611" y="511"/>
                </a:lnTo>
                <a:lnTo>
                  <a:pt x="536" y="522"/>
                </a:lnTo>
                <a:lnTo>
                  <a:pt x="529" y="529"/>
                </a:lnTo>
                <a:lnTo>
                  <a:pt x="522" y="553"/>
                </a:lnTo>
                <a:lnTo>
                  <a:pt x="507" y="563"/>
                </a:lnTo>
                <a:lnTo>
                  <a:pt x="509" y="586"/>
                </a:lnTo>
                <a:lnTo>
                  <a:pt x="464" y="644"/>
                </a:lnTo>
                <a:lnTo>
                  <a:pt x="391" y="629"/>
                </a:lnTo>
                <a:lnTo>
                  <a:pt x="386" y="601"/>
                </a:lnTo>
                <a:lnTo>
                  <a:pt x="339" y="564"/>
                </a:lnTo>
                <a:lnTo>
                  <a:pt x="237" y="548"/>
                </a:lnTo>
                <a:lnTo>
                  <a:pt x="194" y="541"/>
                </a:lnTo>
                <a:lnTo>
                  <a:pt x="176" y="538"/>
                </a:lnTo>
                <a:lnTo>
                  <a:pt x="138" y="508"/>
                </a:lnTo>
                <a:lnTo>
                  <a:pt x="58" y="489"/>
                </a:lnTo>
                <a:lnTo>
                  <a:pt x="2" y="382"/>
                </a:lnTo>
                <a:lnTo>
                  <a:pt x="0" y="352"/>
                </a:lnTo>
                <a:lnTo>
                  <a:pt x="24" y="341"/>
                </a:lnTo>
                <a:lnTo>
                  <a:pt x="24" y="308"/>
                </a:lnTo>
                <a:lnTo>
                  <a:pt x="40" y="267"/>
                </a:lnTo>
                <a:lnTo>
                  <a:pt x="21" y="248"/>
                </a:lnTo>
                <a:lnTo>
                  <a:pt x="45" y="228"/>
                </a:lnTo>
                <a:lnTo>
                  <a:pt x="45" y="228"/>
                </a:lnTo>
              </a:path>
            </a:pathLst>
          </a:custGeom>
          <a:blipFill dpi="0"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3175" cap="flat" cmpd="sng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37" name="山东">
            <a:hlinkClick r:id="" action="ppaction://macro?name=Slide1.山东_click" highlightClick="1"/>
            <a:hlinkHover r:id="" action="ppaction://noaction" highlightClick="1"/>
          </p:cNvPr>
          <p:cNvSpPr>
            <a:spLocks noChangeAspect="1"/>
          </p:cNvSpPr>
          <p:nvPr/>
        </p:nvSpPr>
        <p:spPr bwMode="auto">
          <a:xfrm rot="180000">
            <a:off x="6541673" y="4639627"/>
            <a:ext cx="1164816" cy="827660"/>
          </a:xfrm>
          <a:custGeom>
            <a:avLst/>
            <a:gdLst>
              <a:gd name="T0" fmla="*/ 101 w 461"/>
              <a:gd name="T1" fmla="*/ 306 h 316"/>
              <a:gd name="T2" fmla="*/ 104 w 461"/>
              <a:gd name="T3" fmla="*/ 287 h 316"/>
              <a:gd name="T4" fmla="*/ 121 w 461"/>
              <a:gd name="T5" fmla="*/ 280 h 316"/>
              <a:gd name="T6" fmla="*/ 151 w 461"/>
              <a:gd name="T7" fmla="*/ 306 h 316"/>
              <a:gd name="T8" fmla="*/ 161 w 461"/>
              <a:gd name="T9" fmla="*/ 306 h 316"/>
              <a:gd name="T10" fmla="*/ 188 w 461"/>
              <a:gd name="T11" fmla="*/ 302 h 316"/>
              <a:gd name="T12" fmla="*/ 204 w 461"/>
              <a:gd name="T13" fmla="*/ 290 h 316"/>
              <a:gd name="T14" fmla="*/ 226 w 461"/>
              <a:gd name="T15" fmla="*/ 307 h 316"/>
              <a:gd name="T16" fmla="*/ 235 w 461"/>
              <a:gd name="T17" fmla="*/ 291 h 316"/>
              <a:gd name="T18" fmla="*/ 239 w 461"/>
              <a:gd name="T19" fmla="*/ 281 h 316"/>
              <a:gd name="T20" fmla="*/ 257 w 461"/>
              <a:gd name="T21" fmla="*/ 271 h 316"/>
              <a:gd name="T22" fmla="*/ 262 w 461"/>
              <a:gd name="T23" fmla="*/ 249 h 316"/>
              <a:gd name="T24" fmla="*/ 280 w 461"/>
              <a:gd name="T25" fmla="*/ 245 h 316"/>
              <a:gd name="T26" fmla="*/ 332 w 461"/>
              <a:gd name="T27" fmla="*/ 158 h 316"/>
              <a:gd name="T28" fmla="*/ 322 w 461"/>
              <a:gd name="T29" fmla="*/ 143 h 316"/>
              <a:gd name="T30" fmla="*/ 332 w 461"/>
              <a:gd name="T31" fmla="*/ 134 h 316"/>
              <a:gd name="T32" fmla="*/ 343 w 461"/>
              <a:gd name="T33" fmla="*/ 138 h 316"/>
              <a:gd name="T34" fmla="*/ 359 w 461"/>
              <a:gd name="T35" fmla="*/ 129 h 316"/>
              <a:gd name="T36" fmla="*/ 369 w 461"/>
              <a:gd name="T37" fmla="*/ 109 h 316"/>
              <a:gd name="T38" fmla="*/ 412 w 461"/>
              <a:gd name="T39" fmla="*/ 69 h 316"/>
              <a:gd name="T40" fmla="*/ 445 w 461"/>
              <a:gd name="T41" fmla="*/ 58 h 316"/>
              <a:gd name="T42" fmla="*/ 460 w 461"/>
              <a:gd name="T43" fmla="*/ 44 h 316"/>
              <a:gd name="T44" fmla="*/ 456 w 461"/>
              <a:gd name="T45" fmla="*/ 12 h 316"/>
              <a:gd name="T46" fmla="*/ 434 w 461"/>
              <a:gd name="T47" fmla="*/ 10 h 316"/>
              <a:gd name="T48" fmla="*/ 384 w 461"/>
              <a:gd name="T49" fmla="*/ 16 h 316"/>
              <a:gd name="T50" fmla="*/ 349 w 461"/>
              <a:gd name="T51" fmla="*/ 0 h 316"/>
              <a:gd name="T52" fmla="*/ 328 w 461"/>
              <a:gd name="T53" fmla="*/ 3 h 316"/>
              <a:gd name="T54" fmla="*/ 277 w 461"/>
              <a:gd name="T55" fmla="*/ 69 h 316"/>
              <a:gd name="T56" fmla="*/ 262 w 461"/>
              <a:gd name="T57" fmla="*/ 78 h 316"/>
              <a:gd name="T58" fmla="*/ 229 w 461"/>
              <a:gd name="T59" fmla="*/ 64 h 316"/>
              <a:gd name="T60" fmla="*/ 226 w 461"/>
              <a:gd name="T61" fmla="*/ 47 h 316"/>
              <a:gd name="T62" fmla="*/ 219 w 461"/>
              <a:gd name="T63" fmla="*/ 18 h 316"/>
              <a:gd name="T64" fmla="*/ 201 w 461"/>
              <a:gd name="T65" fmla="*/ 6 h 316"/>
              <a:gd name="T66" fmla="*/ 171 w 461"/>
              <a:gd name="T67" fmla="*/ 13 h 316"/>
              <a:gd name="T68" fmla="*/ 152 w 461"/>
              <a:gd name="T69" fmla="*/ 1 h 316"/>
              <a:gd name="T70" fmla="*/ 125 w 461"/>
              <a:gd name="T71" fmla="*/ 35 h 316"/>
              <a:gd name="T72" fmla="*/ 95 w 461"/>
              <a:gd name="T73" fmla="*/ 44 h 316"/>
              <a:gd name="T74" fmla="*/ 55 w 461"/>
              <a:gd name="T75" fmla="*/ 81 h 316"/>
              <a:gd name="T76" fmla="*/ 10 w 461"/>
              <a:gd name="T77" fmla="*/ 161 h 316"/>
              <a:gd name="T78" fmla="*/ 22 w 461"/>
              <a:gd name="T79" fmla="*/ 184 h 316"/>
              <a:gd name="T80" fmla="*/ 19 w 461"/>
              <a:gd name="T81" fmla="*/ 193 h 316"/>
              <a:gd name="T82" fmla="*/ 19 w 461"/>
              <a:gd name="T83" fmla="*/ 204 h 316"/>
              <a:gd name="T84" fmla="*/ 26 w 461"/>
              <a:gd name="T85" fmla="*/ 213 h 316"/>
              <a:gd name="T86" fmla="*/ 40 w 461"/>
              <a:gd name="T87" fmla="*/ 202 h 316"/>
              <a:gd name="T88" fmla="*/ 64 w 461"/>
              <a:gd name="T89" fmla="*/ 196 h 316"/>
              <a:gd name="T90" fmla="*/ 0 w 461"/>
              <a:gd name="T91" fmla="*/ 269 h 316"/>
              <a:gd name="T92" fmla="*/ 0 w 461"/>
              <a:gd name="T93" fmla="*/ 285 h 316"/>
              <a:gd name="T94" fmla="*/ 13 w 461"/>
              <a:gd name="T95" fmla="*/ 290 h 316"/>
              <a:gd name="T96" fmla="*/ 42 w 461"/>
              <a:gd name="T97" fmla="*/ 315 h 316"/>
              <a:gd name="T98" fmla="*/ 89 w 461"/>
              <a:gd name="T99" fmla="*/ 309 h 316"/>
              <a:gd name="T100" fmla="*/ 101 w 461"/>
              <a:gd name="T101" fmla="*/ 306 h 316"/>
              <a:gd name="T102" fmla="*/ 101 w 461"/>
              <a:gd name="T103" fmla="*/ 306 h 3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461" h="316">
                <a:moveTo>
                  <a:pt x="101" y="306"/>
                </a:moveTo>
                <a:lnTo>
                  <a:pt x="104" y="287"/>
                </a:lnTo>
                <a:lnTo>
                  <a:pt x="121" y="280"/>
                </a:lnTo>
                <a:lnTo>
                  <a:pt x="151" y="306"/>
                </a:lnTo>
                <a:lnTo>
                  <a:pt x="161" y="306"/>
                </a:lnTo>
                <a:lnTo>
                  <a:pt x="188" y="302"/>
                </a:lnTo>
                <a:lnTo>
                  <a:pt x="204" y="290"/>
                </a:lnTo>
                <a:lnTo>
                  <a:pt x="226" y="307"/>
                </a:lnTo>
                <a:lnTo>
                  <a:pt x="235" y="291"/>
                </a:lnTo>
                <a:lnTo>
                  <a:pt x="239" y="281"/>
                </a:lnTo>
                <a:lnTo>
                  <a:pt x="257" y="271"/>
                </a:lnTo>
                <a:lnTo>
                  <a:pt x="262" y="249"/>
                </a:lnTo>
                <a:lnTo>
                  <a:pt x="280" y="245"/>
                </a:lnTo>
                <a:lnTo>
                  <a:pt x="332" y="158"/>
                </a:lnTo>
                <a:lnTo>
                  <a:pt x="322" y="143"/>
                </a:lnTo>
                <a:lnTo>
                  <a:pt x="332" y="134"/>
                </a:lnTo>
                <a:lnTo>
                  <a:pt x="343" y="138"/>
                </a:lnTo>
                <a:lnTo>
                  <a:pt x="359" y="129"/>
                </a:lnTo>
                <a:lnTo>
                  <a:pt x="369" y="109"/>
                </a:lnTo>
                <a:lnTo>
                  <a:pt x="412" y="69"/>
                </a:lnTo>
                <a:lnTo>
                  <a:pt x="445" y="58"/>
                </a:lnTo>
                <a:lnTo>
                  <a:pt x="460" y="44"/>
                </a:lnTo>
                <a:lnTo>
                  <a:pt x="456" y="12"/>
                </a:lnTo>
                <a:lnTo>
                  <a:pt x="434" y="10"/>
                </a:lnTo>
                <a:lnTo>
                  <a:pt x="384" y="16"/>
                </a:lnTo>
                <a:lnTo>
                  <a:pt x="349" y="0"/>
                </a:lnTo>
                <a:lnTo>
                  <a:pt x="328" y="3"/>
                </a:lnTo>
                <a:lnTo>
                  <a:pt x="277" y="69"/>
                </a:lnTo>
                <a:lnTo>
                  <a:pt x="262" y="78"/>
                </a:lnTo>
                <a:lnTo>
                  <a:pt x="229" y="64"/>
                </a:lnTo>
                <a:lnTo>
                  <a:pt x="226" y="47"/>
                </a:lnTo>
                <a:lnTo>
                  <a:pt x="219" y="18"/>
                </a:lnTo>
                <a:lnTo>
                  <a:pt x="201" y="6"/>
                </a:lnTo>
                <a:lnTo>
                  <a:pt x="171" y="13"/>
                </a:lnTo>
                <a:lnTo>
                  <a:pt x="152" y="1"/>
                </a:lnTo>
                <a:lnTo>
                  <a:pt x="125" y="35"/>
                </a:lnTo>
                <a:lnTo>
                  <a:pt x="95" y="44"/>
                </a:lnTo>
                <a:lnTo>
                  <a:pt x="55" y="81"/>
                </a:lnTo>
                <a:lnTo>
                  <a:pt x="10" y="161"/>
                </a:lnTo>
                <a:lnTo>
                  <a:pt x="22" y="184"/>
                </a:lnTo>
                <a:lnTo>
                  <a:pt x="19" y="193"/>
                </a:lnTo>
                <a:lnTo>
                  <a:pt x="19" y="204"/>
                </a:lnTo>
                <a:lnTo>
                  <a:pt x="26" y="213"/>
                </a:lnTo>
                <a:lnTo>
                  <a:pt x="40" y="202"/>
                </a:lnTo>
                <a:lnTo>
                  <a:pt x="64" y="196"/>
                </a:lnTo>
                <a:lnTo>
                  <a:pt x="0" y="269"/>
                </a:lnTo>
                <a:lnTo>
                  <a:pt x="0" y="285"/>
                </a:lnTo>
                <a:lnTo>
                  <a:pt x="13" y="290"/>
                </a:lnTo>
                <a:lnTo>
                  <a:pt x="42" y="315"/>
                </a:lnTo>
                <a:lnTo>
                  <a:pt x="89" y="309"/>
                </a:lnTo>
                <a:lnTo>
                  <a:pt x="101" y="306"/>
                </a:lnTo>
                <a:lnTo>
                  <a:pt x="101" y="306"/>
                </a:lnTo>
              </a:path>
            </a:pathLst>
          </a:custGeom>
          <a:blipFill dpi="0"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3175" cap="flat" cmpd="sng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38" name="湖北">
            <a:hlinkClick r:id="" action="ppaction://macro?name=Slide1.湖北_click" highlightClick="1"/>
            <a:hlinkHover r:id="" action="ppaction://noaction" highlightClick="1"/>
          </p:cNvPr>
          <p:cNvSpPr>
            <a:spLocks noChangeAspect="1"/>
          </p:cNvSpPr>
          <p:nvPr/>
        </p:nvSpPr>
        <p:spPr bwMode="auto">
          <a:xfrm rot="180000">
            <a:off x="6401028" y="3183246"/>
            <a:ext cx="1304629" cy="863142"/>
          </a:xfrm>
          <a:custGeom>
            <a:avLst/>
            <a:gdLst>
              <a:gd name="T0" fmla="*/ 76 w 551"/>
              <a:gd name="T1" fmla="*/ 318 h 346"/>
              <a:gd name="T2" fmla="*/ 141 w 551"/>
              <a:gd name="T3" fmla="*/ 304 h 346"/>
              <a:gd name="T4" fmla="*/ 144 w 551"/>
              <a:gd name="T5" fmla="*/ 270 h 346"/>
              <a:gd name="T6" fmla="*/ 238 w 551"/>
              <a:gd name="T7" fmla="*/ 267 h 346"/>
              <a:gd name="T8" fmla="*/ 283 w 551"/>
              <a:gd name="T9" fmla="*/ 296 h 346"/>
              <a:gd name="T10" fmla="*/ 322 w 551"/>
              <a:gd name="T11" fmla="*/ 275 h 346"/>
              <a:gd name="T12" fmla="*/ 339 w 551"/>
              <a:gd name="T13" fmla="*/ 296 h 346"/>
              <a:gd name="T14" fmla="*/ 365 w 551"/>
              <a:gd name="T15" fmla="*/ 265 h 346"/>
              <a:gd name="T16" fmla="*/ 375 w 551"/>
              <a:gd name="T17" fmla="*/ 304 h 346"/>
              <a:gd name="T18" fmla="*/ 399 w 551"/>
              <a:gd name="T19" fmla="*/ 318 h 346"/>
              <a:gd name="T20" fmla="*/ 445 w 551"/>
              <a:gd name="T21" fmla="*/ 290 h 346"/>
              <a:gd name="T22" fmla="*/ 522 w 551"/>
              <a:gd name="T23" fmla="*/ 245 h 346"/>
              <a:gd name="T24" fmla="*/ 515 w 551"/>
              <a:gd name="T25" fmla="*/ 168 h 346"/>
              <a:gd name="T26" fmla="*/ 523 w 551"/>
              <a:gd name="T27" fmla="*/ 140 h 346"/>
              <a:gd name="T28" fmla="*/ 473 w 551"/>
              <a:gd name="T29" fmla="*/ 116 h 346"/>
              <a:gd name="T30" fmla="*/ 438 w 551"/>
              <a:gd name="T31" fmla="*/ 116 h 346"/>
              <a:gd name="T32" fmla="*/ 387 w 551"/>
              <a:gd name="T33" fmla="*/ 98 h 346"/>
              <a:gd name="T34" fmla="*/ 358 w 551"/>
              <a:gd name="T35" fmla="*/ 67 h 346"/>
              <a:gd name="T36" fmla="*/ 331 w 551"/>
              <a:gd name="T37" fmla="*/ 65 h 346"/>
              <a:gd name="T38" fmla="*/ 271 w 551"/>
              <a:gd name="T39" fmla="*/ 65 h 346"/>
              <a:gd name="T40" fmla="*/ 159 w 551"/>
              <a:gd name="T41" fmla="*/ 0 h 346"/>
              <a:gd name="T42" fmla="*/ 135 w 551"/>
              <a:gd name="T43" fmla="*/ 8 h 346"/>
              <a:gd name="T44" fmla="*/ 68 w 551"/>
              <a:gd name="T45" fmla="*/ 8 h 346"/>
              <a:gd name="T46" fmla="*/ 76 w 551"/>
              <a:gd name="T47" fmla="*/ 31 h 346"/>
              <a:gd name="T48" fmla="*/ 108 w 551"/>
              <a:gd name="T49" fmla="*/ 41 h 346"/>
              <a:gd name="T50" fmla="*/ 73 w 551"/>
              <a:gd name="T51" fmla="*/ 65 h 346"/>
              <a:gd name="T52" fmla="*/ 73 w 551"/>
              <a:gd name="T53" fmla="*/ 95 h 346"/>
              <a:gd name="T54" fmla="*/ 93 w 551"/>
              <a:gd name="T55" fmla="*/ 125 h 346"/>
              <a:gd name="T56" fmla="*/ 117 w 551"/>
              <a:gd name="T57" fmla="*/ 189 h 346"/>
              <a:gd name="T58" fmla="*/ 100 w 551"/>
              <a:gd name="T59" fmla="*/ 200 h 346"/>
              <a:gd name="T60" fmla="*/ 14 w 551"/>
              <a:gd name="T61" fmla="*/ 233 h 346"/>
              <a:gd name="T62" fmla="*/ 12 w 551"/>
              <a:gd name="T63" fmla="*/ 263 h 346"/>
              <a:gd name="T64" fmla="*/ 28 w 551"/>
              <a:gd name="T65" fmla="*/ 298 h 346"/>
              <a:gd name="T66" fmla="*/ 65 w 551"/>
              <a:gd name="T67" fmla="*/ 345 h 3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551" h="346">
                <a:moveTo>
                  <a:pt x="65" y="345"/>
                </a:moveTo>
                <a:lnTo>
                  <a:pt x="76" y="318"/>
                </a:lnTo>
                <a:lnTo>
                  <a:pt x="109" y="290"/>
                </a:lnTo>
                <a:lnTo>
                  <a:pt x="141" y="304"/>
                </a:lnTo>
                <a:lnTo>
                  <a:pt x="162" y="290"/>
                </a:lnTo>
                <a:lnTo>
                  <a:pt x="144" y="270"/>
                </a:lnTo>
                <a:lnTo>
                  <a:pt x="153" y="261"/>
                </a:lnTo>
                <a:lnTo>
                  <a:pt x="238" y="267"/>
                </a:lnTo>
                <a:lnTo>
                  <a:pt x="267" y="287"/>
                </a:lnTo>
                <a:lnTo>
                  <a:pt x="283" y="296"/>
                </a:lnTo>
                <a:lnTo>
                  <a:pt x="305" y="280"/>
                </a:lnTo>
                <a:lnTo>
                  <a:pt x="322" y="275"/>
                </a:lnTo>
                <a:lnTo>
                  <a:pt x="325" y="296"/>
                </a:lnTo>
                <a:lnTo>
                  <a:pt x="339" y="296"/>
                </a:lnTo>
                <a:lnTo>
                  <a:pt x="347" y="283"/>
                </a:lnTo>
                <a:lnTo>
                  <a:pt x="365" y="265"/>
                </a:lnTo>
                <a:lnTo>
                  <a:pt x="375" y="277"/>
                </a:lnTo>
                <a:lnTo>
                  <a:pt x="375" y="304"/>
                </a:lnTo>
                <a:lnTo>
                  <a:pt x="382" y="315"/>
                </a:lnTo>
                <a:lnTo>
                  <a:pt x="399" y="318"/>
                </a:lnTo>
                <a:lnTo>
                  <a:pt x="418" y="299"/>
                </a:lnTo>
                <a:lnTo>
                  <a:pt x="445" y="290"/>
                </a:lnTo>
                <a:lnTo>
                  <a:pt x="498" y="243"/>
                </a:lnTo>
                <a:lnTo>
                  <a:pt x="522" y="245"/>
                </a:lnTo>
                <a:lnTo>
                  <a:pt x="550" y="235"/>
                </a:lnTo>
                <a:lnTo>
                  <a:pt x="515" y="168"/>
                </a:lnTo>
                <a:lnTo>
                  <a:pt x="526" y="148"/>
                </a:lnTo>
                <a:lnTo>
                  <a:pt x="523" y="140"/>
                </a:lnTo>
                <a:lnTo>
                  <a:pt x="505" y="135"/>
                </a:lnTo>
                <a:lnTo>
                  <a:pt x="473" y="116"/>
                </a:lnTo>
                <a:lnTo>
                  <a:pt x="458" y="107"/>
                </a:lnTo>
                <a:lnTo>
                  <a:pt x="438" y="116"/>
                </a:lnTo>
                <a:lnTo>
                  <a:pt x="416" y="98"/>
                </a:lnTo>
                <a:lnTo>
                  <a:pt x="387" y="98"/>
                </a:lnTo>
                <a:lnTo>
                  <a:pt x="365" y="86"/>
                </a:lnTo>
                <a:lnTo>
                  <a:pt x="358" y="67"/>
                </a:lnTo>
                <a:lnTo>
                  <a:pt x="347" y="55"/>
                </a:lnTo>
                <a:lnTo>
                  <a:pt x="331" y="65"/>
                </a:lnTo>
                <a:lnTo>
                  <a:pt x="317" y="58"/>
                </a:lnTo>
                <a:lnTo>
                  <a:pt x="271" y="65"/>
                </a:lnTo>
                <a:lnTo>
                  <a:pt x="220" y="54"/>
                </a:lnTo>
                <a:lnTo>
                  <a:pt x="159" y="0"/>
                </a:lnTo>
                <a:lnTo>
                  <a:pt x="143" y="14"/>
                </a:lnTo>
                <a:lnTo>
                  <a:pt x="135" y="8"/>
                </a:lnTo>
                <a:lnTo>
                  <a:pt x="123" y="8"/>
                </a:lnTo>
                <a:lnTo>
                  <a:pt x="68" y="8"/>
                </a:lnTo>
                <a:lnTo>
                  <a:pt x="59" y="15"/>
                </a:lnTo>
                <a:lnTo>
                  <a:pt x="76" y="31"/>
                </a:lnTo>
                <a:lnTo>
                  <a:pt x="93" y="35"/>
                </a:lnTo>
                <a:lnTo>
                  <a:pt x="108" y="41"/>
                </a:lnTo>
                <a:lnTo>
                  <a:pt x="100" y="52"/>
                </a:lnTo>
                <a:lnTo>
                  <a:pt x="73" y="65"/>
                </a:lnTo>
                <a:lnTo>
                  <a:pt x="68" y="87"/>
                </a:lnTo>
                <a:lnTo>
                  <a:pt x="73" y="95"/>
                </a:lnTo>
                <a:lnTo>
                  <a:pt x="76" y="122"/>
                </a:lnTo>
                <a:lnTo>
                  <a:pt x="93" y="125"/>
                </a:lnTo>
                <a:lnTo>
                  <a:pt x="109" y="146"/>
                </a:lnTo>
                <a:lnTo>
                  <a:pt x="117" y="189"/>
                </a:lnTo>
                <a:lnTo>
                  <a:pt x="111" y="203"/>
                </a:lnTo>
                <a:lnTo>
                  <a:pt x="100" y="200"/>
                </a:lnTo>
                <a:lnTo>
                  <a:pt x="69" y="225"/>
                </a:lnTo>
                <a:lnTo>
                  <a:pt x="14" y="233"/>
                </a:lnTo>
                <a:lnTo>
                  <a:pt x="0" y="248"/>
                </a:lnTo>
                <a:lnTo>
                  <a:pt x="12" y="263"/>
                </a:lnTo>
                <a:lnTo>
                  <a:pt x="13" y="295"/>
                </a:lnTo>
                <a:lnTo>
                  <a:pt x="28" y="298"/>
                </a:lnTo>
                <a:lnTo>
                  <a:pt x="65" y="345"/>
                </a:lnTo>
                <a:lnTo>
                  <a:pt x="65" y="345"/>
                </a:lnTo>
              </a:path>
            </a:pathLst>
          </a:custGeom>
          <a:blipFill>
            <a:blip r:embed="rId2"/>
            <a:stretch>
              <a:fillRect/>
            </a:stretch>
          </a:blipFill>
          <a:ln w="3175" cap="flat" cmpd="sng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zh-CN" altLang="en-US"/>
          </a:p>
        </p:txBody>
      </p:sp>
      <p:grpSp>
        <p:nvGrpSpPr>
          <p:cNvPr id="39" name="组合 38"/>
          <p:cNvGrpSpPr/>
          <p:nvPr/>
        </p:nvGrpSpPr>
        <p:grpSpPr>
          <a:xfrm>
            <a:off x="7876307" y="2948927"/>
            <a:ext cx="3678384" cy="1147114"/>
            <a:chOff x="7876307" y="2948927"/>
            <a:chExt cx="3678384" cy="1147114"/>
          </a:xfrm>
        </p:grpSpPr>
        <p:sp>
          <p:nvSpPr>
            <p:cNvPr id="40" name="文本框 55"/>
            <p:cNvSpPr txBox="1"/>
            <p:nvPr/>
          </p:nvSpPr>
          <p:spPr>
            <a:xfrm>
              <a:off x="7876307" y="2948927"/>
              <a:ext cx="205151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rgbClr val="FFAE4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</a:p>
          </p:txBody>
        </p:sp>
        <p:sp>
          <p:nvSpPr>
            <p:cNvPr id="41" name="文本框 56"/>
            <p:cNvSpPr txBox="1"/>
            <p:nvPr/>
          </p:nvSpPr>
          <p:spPr>
            <a:xfrm>
              <a:off x="7876307" y="3357377"/>
              <a:ext cx="3678384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您的内容打在这里，或者通过复制您的文本后，在此框中选择粘贴，并选择只保留文字；</a:t>
              </a: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7876307" y="1510287"/>
            <a:ext cx="3678384" cy="1147114"/>
            <a:chOff x="7876307" y="1510287"/>
            <a:chExt cx="3678384" cy="1147114"/>
          </a:xfrm>
        </p:grpSpPr>
        <p:sp>
          <p:nvSpPr>
            <p:cNvPr id="43" name="文本框 58"/>
            <p:cNvSpPr txBox="1"/>
            <p:nvPr/>
          </p:nvSpPr>
          <p:spPr>
            <a:xfrm>
              <a:off x="7876307" y="1510287"/>
              <a:ext cx="205151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rgbClr val="EFA5E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</a:p>
          </p:txBody>
        </p:sp>
        <p:sp>
          <p:nvSpPr>
            <p:cNvPr id="44" name="文本框 59"/>
            <p:cNvSpPr txBox="1"/>
            <p:nvPr/>
          </p:nvSpPr>
          <p:spPr>
            <a:xfrm>
              <a:off x="7876307" y="1918737"/>
              <a:ext cx="3678384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您的内容打在这里，或者通过复制您的文本后，在此框中选择粘贴，并选择只保留文字；</a:t>
              </a:r>
              <a:endParaRPr lang="zh-CN" altLang="en-US" sz="1400" dirty="0">
                <a:solidFill>
                  <a:srgbClr val="FFFFFF"/>
                </a:solidFill>
                <a:latin typeface="华文细黑" panose="02010600040101010101" pitchFamily="2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7904882" y="4387567"/>
            <a:ext cx="3649809" cy="1147114"/>
            <a:chOff x="7904882" y="4387567"/>
            <a:chExt cx="3649809" cy="1147114"/>
          </a:xfrm>
        </p:grpSpPr>
        <p:sp>
          <p:nvSpPr>
            <p:cNvPr id="46" name="文本框 61"/>
            <p:cNvSpPr txBox="1"/>
            <p:nvPr/>
          </p:nvSpPr>
          <p:spPr>
            <a:xfrm>
              <a:off x="7904882" y="4387567"/>
              <a:ext cx="205151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rgbClr val="00B0F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</a:p>
          </p:txBody>
        </p:sp>
        <p:sp>
          <p:nvSpPr>
            <p:cNvPr id="47" name="文本框 62"/>
            <p:cNvSpPr txBox="1"/>
            <p:nvPr/>
          </p:nvSpPr>
          <p:spPr>
            <a:xfrm>
              <a:off x="7904882" y="4796017"/>
              <a:ext cx="3649809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您的内容打在这里，或者通过复制您的文本后，在此框中选择粘贴，并选择只保留文字；</a:t>
              </a:r>
            </a:p>
          </p:txBody>
        </p:sp>
      </p:grpSp>
      <p:sp>
        <p:nvSpPr>
          <p:cNvPr id="48" name="文本框 25"/>
          <p:cNvSpPr txBox="1"/>
          <p:nvPr/>
        </p:nvSpPr>
        <p:spPr>
          <a:xfrm>
            <a:off x="1024368" y="569718"/>
            <a:ext cx="29299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/>
            <a:r>
              <a:rPr lang="zh-CN" altLang="en-US" sz="2400" b="1" dirty="0">
                <a:blipFill dpi="0" rotWithShape="1">
                  <a:blip r:embed="rId7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单击编辑标题</a:t>
            </a:r>
          </a:p>
        </p:txBody>
      </p:sp>
      <p:sp>
        <p:nvSpPr>
          <p:cNvPr id="49" name="文本框 26"/>
          <p:cNvSpPr txBox="1"/>
          <p:nvPr/>
        </p:nvSpPr>
        <p:spPr>
          <a:xfrm>
            <a:off x="460976" y="523551"/>
            <a:ext cx="63184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85800"/>
            <a:r>
              <a:rPr lang="en-US" altLang="zh-CN" sz="3000" dirty="0">
                <a:blipFill dpi="0" rotWithShape="1">
                  <a:blip r:embed="rId7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01</a:t>
            </a:r>
            <a:endParaRPr lang="zh-CN" altLang="en-US" sz="3000" dirty="0">
              <a:blipFill dpi="0" rotWithShape="1">
                <a:blip r:embed="rId7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atin typeface="Arial" panose="020B0604020202020204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3"/>
          <p:cNvSpPr>
            <a:spLocks noChangeArrowheads="1"/>
          </p:cNvSpPr>
          <p:nvPr/>
        </p:nvSpPr>
        <p:spPr bwMode="auto">
          <a:xfrm>
            <a:off x="4287399" y="1463322"/>
            <a:ext cx="427561" cy="925149"/>
          </a:xfrm>
          <a:custGeom>
            <a:avLst/>
            <a:gdLst>
              <a:gd name="T0" fmla="*/ 0 w 791187"/>
              <a:gd name="T1" fmla="*/ 0 h 1712168"/>
              <a:gd name="T2" fmla="*/ 791187 w 791187"/>
              <a:gd name="T3" fmla="*/ 1712168 h 1712168"/>
            </a:gdLst>
            <a:ahLst/>
            <a:cxnLst/>
            <a:rect l="T0" t="T1" r="T2" b="T3"/>
            <a:pathLst>
              <a:path w="791187" h="1712168">
                <a:moveTo>
                  <a:pt x="224100" y="0"/>
                </a:moveTo>
                <a:lnTo>
                  <a:pt x="791187" y="327408"/>
                </a:lnTo>
                <a:cubicBezTo>
                  <a:pt x="704497" y="484101"/>
                  <a:pt x="655320" y="664350"/>
                  <a:pt x="655320" y="856084"/>
                </a:cubicBezTo>
                <a:cubicBezTo>
                  <a:pt x="655320" y="1047818"/>
                  <a:pt x="704497" y="1228067"/>
                  <a:pt x="791187" y="1384760"/>
                </a:cubicBezTo>
                <a:lnTo>
                  <a:pt x="224099" y="1712168"/>
                </a:lnTo>
                <a:cubicBezTo>
                  <a:pt x="81066" y="1459381"/>
                  <a:pt x="0" y="1167199"/>
                  <a:pt x="0" y="856084"/>
                </a:cubicBezTo>
                <a:cubicBezTo>
                  <a:pt x="0" y="544969"/>
                  <a:pt x="81066" y="252787"/>
                  <a:pt x="224100" y="0"/>
                </a:cubicBezTo>
                <a:close/>
              </a:path>
            </a:pathLst>
          </a:cu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zh-CN" sz="1800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ea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3" name="Oval 3"/>
          <p:cNvSpPr>
            <a:spLocks noChangeArrowheads="1"/>
          </p:cNvSpPr>
          <p:nvPr/>
        </p:nvSpPr>
        <p:spPr bwMode="auto">
          <a:xfrm rot="7200000">
            <a:off x="4654091" y="2098271"/>
            <a:ext cx="427507" cy="925264"/>
          </a:xfrm>
          <a:custGeom>
            <a:avLst/>
            <a:gdLst>
              <a:gd name="T0" fmla="*/ 0 w 791186"/>
              <a:gd name="T1" fmla="*/ 0 h 1712168"/>
              <a:gd name="T2" fmla="*/ 791186 w 791186"/>
              <a:gd name="T3" fmla="*/ 1712168 h 1712168"/>
            </a:gdLst>
            <a:ahLst/>
            <a:cxnLst/>
            <a:rect l="T0" t="T1" r="T2" b="T3"/>
            <a:pathLst>
              <a:path w="791186" h="1712168">
                <a:moveTo>
                  <a:pt x="567087" y="0"/>
                </a:moveTo>
                <a:cubicBezTo>
                  <a:pt x="710121" y="252787"/>
                  <a:pt x="791186" y="544969"/>
                  <a:pt x="791186" y="856084"/>
                </a:cubicBezTo>
                <a:cubicBezTo>
                  <a:pt x="791186" y="1167199"/>
                  <a:pt x="710121" y="1459381"/>
                  <a:pt x="567087" y="1712168"/>
                </a:cubicBezTo>
                <a:lnTo>
                  <a:pt x="0" y="1384760"/>
                </a:lnTo>
                <a:cubicBezTo>
                  <a:pt x="86690" y="1228067"/>
                  <a:pt x="135866" y="1047818"/>
                  <a:pt x="135866" y="856084"/>
                </a:cubicBezTo>
                <a:cubicBezTo>
                  <a:pt x="135866" y="664350"/>
                  <a:pt x="86690" y="484102"/>
                  <a:pt x="0" y="327408"/>
                </a:cubicBezTo>
                <a:close/>
              </a:path>
            </a:pathLst>
          </a:cu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zh-CN" sz="1800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ea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4" name="Oval 3"/>
          <p:cNvSpPr>
            <a:spLocks noChangeArrowheads="1"/>
          </p:cNvSpPr>
          <p:nvPr/>
        </p:nvSpPr>
        <p:spPr bwMode="auto">
          <a:xfrm rot="7200000">
            <a:off x="5412221" y="805708"/>
            <a:ext cx="568428" cy="1210168"/>
          </a:xfrm>
          <a:custGeom>
            <a:avLst/>
            <a:gdLst>
              <a:gd name="T0" fmla="*/ 0 w 568580"/>
              <a:gd name="T1" fmla="*/ 0 h 1210341"/>
              <a:gd name="T2" fmla="*/ 568580 w 568580"/>
              <a:gd name="T3" fmla="*/ 1210341 h 1210341"/>
            </a:gdLst>
            <a:ahLst/>
            <a:cxnLst/>
            <a:rect l="T0" t="T1" r="T2" b="T3"/>
            <a:pathLst>
              <a:path w="568580" h="1210341">
                <a:moveTo>
                  <a:pt x="135370" y="1210341"/>
                </a:moveTo>
                <a:cubicBezTo>
                  <a:pt x="58064" y="1073715"/>
                  <a:pt x="14249" y="915795"/>
                  <a:pt x="14249" y="747643"/>
                </a:cubicBezTo>
                <a:cubicBezTo>
                  <a:pt x="14249" y="580971"/>
                  <a:pt x="57296" y="424352"/>
                  <a:pt x="133560" y="288681"/>
                </a:cubicBezTo>
                <a:lnTo>
                  <a:pt x="0" y="208431"/>
                </a:lnTo>
                <a:lnTo>
                  <a:pt x="540814" y="0"/>
                </a:lnTo>
                <a:lnTo>
                  <a:pt x="568580" y="550068"/>
                </a:lnTo>
                <a:lnTo>
                  <a:pt x="437427" y="471263"/>
                </a:lnTo>
                <a:cubicBezTo>
                  <a:pt x="393156" y="553544"/>
                  <a:pt x="368437" y="647707"/>
                  <a:pt x="368437" y="747643"/>
                </a:cubicBezTo>
                <a:cubicBezTo>
                  <a:pt x="368437" y="851272"/>
                  <a:pt x="395017" y="948694"/>
                  <a:pt x="441871" y="1033383"/>
                </a:cubicBezTo>
                <a:close/>
              </a:path>
            </a:pathLst>
          </a:cu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zh-CN" sz="1800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ea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5" name="Oval 3"/>
          <p:cNvSpPr>
            <a:spLocks noChangeArrowheads="1"/>
          </p:cNvSpPr>
          <p:nvPr/>
        </p:nvSpPr>
        <p:spPr bwMode="auto">
          <a:xfrm rot="3600000">
            <a:off x="4654092" y="828259"/>
            <a:ext cx="427508" cy="925264"/>
          </a:xfrm>
          <a:custGeom>
            <a:avLst/>
            <a:gdLst>
              <a:gd name="T0" fmla="*/ 0 w 791187"/>
              <a:gd name="T1" fmla="*/ 0 h 1712168"/>
              <a:gd name="T2" fmla="*/ 791187 w 791187"/>
              <a:gd name="T3" fmla="*/ 1712168 h 1712168"/>
            </a:gdLst>
            <a:ahLst/>
            <a:cxnLst/>
            <a:rect l="T0" t="T1" r="T2" b="T3"/>
            <a:pathLst>
              <a:path w="791187" h="1712168">
                <a:moveTo>
                  <a:pt x="224100" y="0"/>
                </a:moveTo>
                <a:lnTo>
                  <a:pt x="791187" y="327408"/>
                </a:lnTo>
                <a:cubicBezTo>
                  <a:pt x="704497" y="484101"/>
                  <a:pt x="655320" y="664350"/>
                  <a:pt x="655320" y="856084"/>
                </a:cubicBezTo>
                <a:cubicBezTo>
                  <a:pt x="655320" y="1047818"/>
                  <a:pt x="704497" y="1228067"/>
                  <a:pt x="791187" y="1384760"/>
                </a:cubicBezTo>
                <a:lnTo>
                  <a:pt x="224099" y="1712168"/>
                </a:lnTo>
                <a:cubicBezTo>
                  <a:pt x="81066" y="1459381"/>
                  <a:pt x="0" y="1167199"/>
                  <a:pt x="0" y="856084"/>
                </a:cubicBezTo>
                <a:cubicBezTo>
                  <a:pt x="0" y="544969"/>
                  <a:pt x="81066" y="252787"/>
                  <a:pt x="224100" y="0"/>
                </a:cubicBezTo>
                <a:close/>
              </a:path>
            </a:pathLst>
          </a:cu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zh-CN" sz="1800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ea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6" name="任意多边形 5"/>
          <p:cNvSpPr>
            <a:spLocks noChangeArrowheads="1"/>
          </p:cNvSpPr>
          <p:nvPr/>
        </p:nvSpPr>
        <p:spPr bwMode="auto">
          <a:xfrm>
            <a:off x="6135447" y="4211010"/>
            <a:ext cx="2300089" cy="1261914"/>
          </a:xfrm>
          <a:custGeom>
            <a:avLst/>
            <a:gdLst>
              <a:gd name="connsiteX0" fmla="*/ 787027 w 2300089"/>
              <a:gd name="connsiteY0" fmla="*/ 0 h 1261914"/>
              <a:gd name="connsiteX1" fmla="*/ 1274382 w 2300089"/>
              <a:gd name="connsiteY1" fmla="*/ 281340 h 1261914"/>
              <a:gd name="connsiteX2" fmla="*/ 1168981 w 2300089"/>
              <a:gd name="connsiteY2" fmla="*/ 436816 h 1261914"/>
              <a:gd name="connsiteX3" fmla="*/ 1152704 w 2300089"/>
              <a:gd name="connsiteY3" fmla="*/ 455248 h 1261914"/>
              <a:gd name="connsiteX4" fmla="*/ 1667689 w 2300089"/>
              <a:gd name="connsiteY4" fmla="*/ 455248 h 1261914"/>
              <a:gd name="connsiteX5" fmla="*/ 1667689 w 2300089"/>
              <a:gd name="connsiteY5" fmla="*/ 210315 h 1261914"/>
              <a:gd name="connsiteX6" fmla="*/ 2300089 w 2300089"/>
              <a:gd name="connsiteY6" fmla="*/ 736115 h 1261914"/>
              <a:gd name="connsiteX7" fmla="*/ 1667689 w 2300089"/>
              <a:gd name="connsiteY7" fmla="*/ 1261914 h 1261914"/>
              <a:gd name="connsiteX8" fmla="*/ 1667689 w 2300089"/>
              <a:gd name="connsiteY8" fmla="*/ 1016981 h 1261914"/>
              <a:gd name="connsiteX9" fmla="*/ 14415 w 2300089"/>
              <a:gd name="connsiteY9" fmla="*/ 1016981 h 1261914"/>
              <a:gd name="connsiteX10" fmla="*/ 14415 w 2300089"/>
              <a:gd name="connsiteY10" fmla="*/ 1016063 h 1261914"/>
              <a:gd name="connsiteX11" fmla="*/ 0 w 2300089"/>
              <a:gd name="connsiteY11" fmla="*/ 1017105 h 1261914"/>
              <a:gd name="connsiteX12" fmla="*/ 30 w 2300089"/>
              <a:gd name="connsiteY12" fmla="*/ 454373 h 1261914"/>
              <a:gd name="connsiteX13" fmla="*/ 451907 w 2300089"/>
              <a:gd name="connsiteY13" fmla="*/ 328301 h 1261914"/>
              <a:gd name="connsiteX14" fmla="*/ 787027 w 2300089"/>
              <a:gd name="connsiteY14" fmla="*/ 0 h 12619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300089" h="1261914">
                <a:moveTo>
                  <a:pt x="787027" y="0"/>
                </a:moveTo>
                <a:lnTo>
                  <a:pt x="1274382" y="281340"/>
                </a:lnTo>
                <a:cubicBezTo>
                  <a:pt x="1242708" y="335110"/>
                  <a:pt x="1207538" y="387055"/>
                  <a:pt x="1168981" y="436816"/>
                </a:cubicBezTo>
                <a:lnTo>
                  <a:pt x="1152704" y="455248"/>
                </a:lnTo>
                <a:lnTo>
                  <a:pt x="1667689" y="455248"/>
                </a:lnTo>
                <a:lnTo>
                  <a:pt x="1667689" y="210315"/>
                </a:lnTo>
                <a:lnTo>
                  <a:pt x="2300089" y="736115"/>
                </a:lnTo>
                <a:lnTo>
                  <a:pt x="1667689" y="1261914"/>
                </a:lnTo>
                <a:lnTo>
                  <a:pt x="1667689" y="1016981"/>
                </a:lnTo>
                <a:lnTo>
                  <a:pt x="14415" y="1016981"/>
                </a:lnTo>
                <a:lnTo>
                  <a:pt x="14415" y="1016063"/>
                </a:lnTo>
                <a:lnTo>
                  <a:pt x="0" y="1017105"/>
                </a:lnTo>
                <a:lnTo>
                  <a:pt x="30" y="454373"/>
                </a:lnTo>
                <a:cubicBezTo>
                  <a:pt x="153907" y="451554"/>
                  <a:pt x="309198" y="410694"/>
                  <a:pt x="451907" y="328301"/>
                </a:cubicBezTo>
                <a:cubicBezTo>
                  <a:pt x="594616" y="245908"/>
                  <a:pt x="707647" y="131852"/>
                  <a:pt x="787027" y="0"/>
                </a:cubicBezTo>
                <a:close/>
              </a:path>
            </a:pathLst>
          </a:cu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txBody>
          <a:bodyPr wrap="square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zh-CN" sz="1800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ea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7" name="Oval 3"/>
          <p:cNvSpPr>
            <a:spLocks noChangeArrowheads="1"/>
          </p:cNvSpPr>
          <p:nvPr/>
        </p:nvSpPr>
        <p:spPr bwMode="auto">
          <a:xfrm>
            <a:off x="6942098" y="2987025"/>
            <a:ext cx="679988" cy="1471345"/>
          </a:xfrm>
          <a:custGeom>
            <a:avLst/>
            <a:gdLst>
              <a:gd name="T0" fmla="*/ 0 w 791186"/>
              <a:gd name="T1" fmla="*/ 0 h 1712168"/>
              <a:gd name="T2" fmla="*/ 791186 w 791186"/>
              <a:gd name="T3" fmla="*/ 1712168 h 1712168"/>
            </a:gdLst>
            <a:ahLst/>
            <a:cxnLst/>
            <a:rect l="T0" t="T1" r="T2" b="T3"/>
            <a:pathLst>
              <a:path w="791186" h="1712168">
                <a:moveTo>
                  <a:pt x="567087" y="0"/>
                </a:moveTo>
                <a:cubicBezTo>
                  <a:pt x="710121" y="252787"/>
                  <a:pt x="791186" y="544969"/>
                  <a:pt x="791186" y="856084"/>
                </a:cubicBezTo>
                <a:cubicBezTo>
                  <a:pt x="791186" y="1167199"/>
                  <a:pt x="710121" y="1459381"/>
                  <a:pt x="567087" y="1712168"/>
                </a:cubicBezTo>
                <a:lnTo>
                  <a:pt x="0" y="1384760"/>
                </a:lnTo>
                <a:cubicBezTo>
                  <a:pt x="86690" y="1228067"/>
                  <a:pt x="135866" y="1047818"/>
                  <a:pt x="135866" y="856084"/>
                </a:cubicBezTo>
                <a:cubicBezTo>
                  <a:pt x="135866" y="664350"/>
                  <a:pt x="86690" y="484102"/>
                  <a:pt x="0" y="327408"/>
                </a:cubicBezTo>
                <a:close/>
              </a:path>
            </a:pathLst>
          </a:cu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zh-CN" sz="1800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ea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8" name="Oval 3"/>
          <p:cNvSpPr>
            <a:spLocks noChangeArrowheads="1"/>
          </p:cNvSpPr>
          <p:nvPr/>
        </p:nvSpPr>
        <p:spPr bwMode="auto">
          <a:xfrm>
            <a:off x="4609531" y="2987025"/>
            <a:ext cx="679988" cy="1471345"/>
          </a:xfrm>
          <a:custGeom>
            <a:avLst/>
            <a:gdLst>
              <a:gd name="T0" fmla="*/ 0 w 791187"/>
              <a:gd name="T1" fmla="*/ 0 h 1712168"/>
              <a:gd name="T2" fmla="*/ 791187 w 791187"/>
              <a:gd name="T3" fmla="*/ 1712168 h 1712168"/>
            </a:gdLst>
            <a:ahLst/>
            <a:cxnLst/>
            <a:rect l="T0" t="T1" r="T2" b="T3"/>
            <a:pathLst>
              <a:path w="791187" h="1712168">
                <a:moveTo>
                  <a:pt x="224100" y="0"/>
                </a:moveTo>
                <a:lnTo>
                  <a:pt x="791187" y="327408"/>
                </a:lnTo>
                <a:cubicBezTo>
                  <a:pt x="704497" y="484101"/>
                  <a:pt x="655320" y="664350"/>
                  <a:pt x="655320" y="856084"/>
                </a:cubicBezTo>
                <a:cubicBezTo>
                  <a:pt x="655320" y="1047818"/>
                  <a:pt x="704497" y="1228067"/>
                  <a:pt x="791187" y="1384760"/>
                </a:cubicBezTo>
                <a:lnTo>
                  <a:pt x="224099" y="1712168"/>
                </a:lnTo>
                <a:cubicBezTo>
                  <a:pt x="81066" y="1459381"/>
                  <a:pt x="0" y="1167199"/>
                  <a:pt x="0" y="856084"/>
                </a:cubicBezTo>
                <a:cubicBezTo>
                  <a:pt x="0" y="544969"/>
                  <a:pt x="81066" y="252787"/>
                  <a:pt x="224100" y="0"/>
                </a:cubicBezTo>
                <a:close/>
              </a:path>
            </a:pathLst>
          </a:cu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zh-CN" sz="1800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ea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9" name="任意多边形 8"/>
          <p:cNvSpPr>
            <a:spLocks noChangeArrowheads="1"/>
          </p:cNvSpPr>
          <p:nvPr/>
        </p:nvSpPr>
        <p:spPr bwMode="auto">
          <a:xfrm rot="7200000">
            <a:off x="4744943" y="4161919"/>
            <a:ext cx="1223994" cy="1565553"/>
          </a:xfrm>
          <a:custGeom>
            <a:avLst/>
            <a:gdLst>
              <a:gd name="connsiteX0" fmla="*/ 0 w 1223994"/>
              <a:gd name="connsiteY0" fmla="*/ 1190137 h 1565553"/>
              <a:gd name="connsiteX1" fmla="*/ 116756 w 1223994"/>
              <a:gd name="connsiteY1" fmla="*/ 735764 h 1565553"/>
              <a:gd name="connsiteX2" fmla="*/ 0 w 1223994"/>
              <a:gd name="connsiteY2" fmla="*/ 281392 h 1565553"/>
              <a:gd name="connsiteX3" fmla="*/ 487324 w 1223994"/>
              <a:gd name="connsiteY3" fmla="*/ 0 h 1565553"/>
              <a:gd name="connsiteX4" fmla="*/ 533788 w 1223994"/>
              <a:gd name="connsiteY4" fmla="*/ 95834 h 1565553"/>
              <a:gd name="connsiteX5" fmla="*/ 1223994 w 1223994"/>
              <a:gd name="connsiteY5" fmla="*/ 1291306 h 1565553"/>
              <a:gd name="connsiteX6" fmla="*/ 748984 w 1223994"/>
              <a:gd name="connsiteY6" fmla="*/ 1565553 h 1565553"/>
              <a:gd name="connsiteX7" fmla="*/ 579507 w 1223994"/>
              <a:gd name="connsiteY7" fmla="*/ 1272010 h 1565553"/>
              <a:gd name="connsiteX8" fmla="*/ 569270 w 1223994"/>
              <a:gd name="connsiteY8" fmla="*/ 1302512 h 1565553"/>
              <a:gd name="connsiteX9" fmla="*/ 487324 w 1223994"/>
              <a:gd name="connsiteY9" fmla="*/ 1471529 h 15655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23994" h="1565553">
                <a:moveTo>
                  <a:pt x="0" y="1190137"/>
                </a:moveTo>
                <a:cubicBezTo>
                  <a:pt x="74497" y="1055467"/>
                  <a:pt x="116756" y="900551"/>
                  <a:pt x="116756" y="735764"/>
                </a:cubicBezTo>
                <a:cubicBezTo>
                  <a:pt x="116756" y="570978"/>
                  <a:pt x="74497" y="416063"/>
                  <a:pt x="0" y="281392"/>
                </a:cubicBezTo>
                <a:lnTo>
                  <a:pt x="487324" y="0"/>
                </a:lnTo>
                <a:lnTo>
                  <a:pt x="533788" y="95834"/>
                </a:lnTo>
                <a:lnTo>
                  <a:pt x="1223994" y="1291306"/>
                </a:lnTo>
                <a:lnTo>
                  <a:pt x="748984" y="1565553"/>
                </a:lnTo>
                <a:lnTo>
                  <a:pt x="579507" y="1272010"/>
                </a:lnTo>
                <a:lnTo>
                  <a:pt x="569270" y="1302512"/>
                </a:lnTo>
                <a:cubicBezTo>
                  <a:pt x="545454" y="1360783"/>
                  <a:pt x="518053" y="1417214"/>
                  <a:pt x="487324" y="1471529"/>
                </a:cubicBezTo>
                <a:close/>
              </a:path>
            </a:pathLst>
          </a:cu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txBody>
          <a:bodyPr wrap="square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zh-CN" sz="1800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ea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10" name="Oval 3"/>
          <p:cNvSpPr>
            <a:spLocks noChangeArrowheads="1"/>
          </p:cNvSpPr>
          <p:nvPr/>
        </p:nvSpPr>
        <p:spPr bwMode="auto">
          <a:xfrm rot="7200000">
            <a:off x="6358998" y="1977028"/>
            <a:ext cx="679904" cy="1471529"/>
          </a:xfrm>
          <a:custGeom>
            <a:avLst/>
            <a:gdLst>
              <a:gd name="T0" fmla="*/ 0 w 791187"/>
              <a:gd name="T1" fmla="*/ 0 h 1712168"/>
              <a:gd name="T2" fmla="*/ 791187 w 791187"/>
              <a:gd name="T3" fmla="*/ 1712168 h 1712168"/>
            </a:gdLst>
            <a:ahLst/>
            <a:cxnLst/>
            <a:rect l="T0" t="T1" r="T2" b="T3"/>
            <a:pathLst>
              <a:path w="791187" h="1712168">
                <a:moveTo>
                  <a:pt x="224100" y="0"/>
                </a:moveTo>
                <a:lnTo>
                  <a:pt x="791187" y="327408"/>
                </a:lnTo>
                <a:cubicBezTo>
                  <a:pt x="704497" y="484101"/>
                  <a:pt x="655320" y="664350"/>
                  <a:pt x="655320" y="856084"/>
                </a:cubicBezTo>
                <a:cubicBezTo>
                  <a:pt x="655320" y="1047818"/>
                  <a:pt x="704497" y="1228067"/>
                  <a:pt x="791187" y="1384760"/>
                </a:cubicBezTo>
                <a:lnTo>
                  <a:pt x="224099" y="1712168"/>
                </a:lnTo>
                <a:cubicBezTo>
                  <a:pt x="81066" y="1459381"/>
                  <a:pt x="0" y="1167199"/>
                  <a:pt x="0" y="856084"/>
                </a:cubicBezTo>
                <a:cubicBezTo>
                  <a:pt x="0" y="544969"/>
                  <a:pt x="81066" y="252787"/>
                  <a:pt x="224100" y="0"/>
                </a:cubicBezTo>
                <a:close/>
              </a:path>
            </a:pathLst>
          </a:cu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zh-CN" sz="1800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ea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11" name="Oval 3"/>
          <p:cNvSpPr>
            <a:spLocks noChangeArrowheads="1"/>
          </p:cNvSpPr>
          <p:nvPr/>
        </p:nvSpPr>
        <p:spPr bwMode="auto">
          <a:xfrm rot="3600000">
            <a:off x="5192714" y="1977028"/>
            <a:ext cx="679904" cy="1471529"/>
          </a:xfrm>
          <a:custGeom>
            <a:avLst/>
            <a:gdLst>
              <a:gd name="T0" fmla="*/ 0 w 791187"/>
              <a:gd name="T1" fmla="*/ 0 h 1712168"/>
              <a:gd name="T2" fmla="*/ 791187 w 791187"/>
              <a:gd name="T3" fmla="*/ 1712168 h 1712168"/>
            </a:gdLst>
            <a:ahLst/>
            <a:cxnLst/>
            <a:rect l="T0" t="T1" r="T2" b="T3"/>
            <a:pathLst>
              <a:path w="791187" h="1712168">
                <a:moveTo>
                  <a:pt x="224100" y="0"/>
                </a:moveTo>
                <a:lnTo>
                  <a:pt x="791187" y="327408"/>
                </a:lnTo>
                <a:cubicBezTo>
                  <a:pt x="704497" y="484101"/>
                  <a:pt x="655320" y="664350"/>
                  <a:pt x="655320" y="856084"/>
                </a:cubicBezTo>
                <a:cubicBezTo>
                  <a:pt x="655320" y="1047818"/>
                  <a:pt x="704497" y="1228067"/>
                  <a:pt x="791187" y="1384760"/>
                </a:cubicBezTo>
                <a:lnTo>
                  <a:pt x="224099" y="1712168"/>
                </a:lnTo>
                <a:cubicBezTo>
                  <a:pt x="81066" y="1459381"/>
                  <a:pt x="0" y="1167199"/>
                  <a:pt x="0" y="856084"/>
                </a:cubicBezTo>
                <a:cubicBezTo>
                  <a:pt x="0" y="544969"/>
                  <a:pt x="81066" y="252787"/>
                  <a:pt x="224100" y="0"/>
                </a:cubicBezTo>
                <a:close/>
              </a:path>
            </a:pathLst>
          </a:custGeom>
          <a:blipFill dpi="0"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zh-CN" sz="1800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ea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12" name="TextBox 121"/>
          <p:cNvSpPr>
            <a:spLocks noChangeArrowheads="1"/>
          </p:cNvSpPr>
          <p:nvPr/>
        </p:nvSpPr>
        <p:spPr bwMode="auto">
          <a:xfrm>
            <a:off x="5692056" y="3201883"/>
            <a:ext cx="886781" cy="8802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altLang="zh-CN" sz="4000" b="1" dirty="0">
                <a:solidFill>
                  <a:schemeClr val="bg1"/>
                </a:solidFill>
                <a:latin typeface="Helvetica"/>
                <a:ea typeface="微软雅黑" panose="020B0503020204020204" pitchFamily="34" charset="-122"/>
                <a:sym typeface="Arial" panose="020B0604020202020204" pitchFamily="34" charset="0"/>
              </a:rPr>
              <a:t>30</a:t>
            </a:r>
            <a:endParaRPr lang="zh-CN" altLang="en-US" sz="4000" b="1" dirty="0">
              <a:solidFill>
                <a:schemeClr val="bg1"/>
              </a:solidFill>
              <a:latin typeface="Helvetica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algn="ctr">
              <a:lnSpc>
                <a:spcPct val="80000"/>
              </a:lnSpc>
            </a:pPr>
            <a:r>
              <a:rPr lang="en-US" altLang="zh-CN" sz="2400" b="1" dirty="0">
                <a:solidFill>
                  <a:schemeClr val="bg1"/>
                </a:solidFill>
                <a:latin typeface="Helvetica"/>
                <a:ea typeface="微软雅黑" panose="020B0503020204020204" pitchFamily="34" charset="-122"/>
                <a:sym typeface="Arial" panose="020B0604020202020204" pitchFamily="34" charset="0"/>
              </a:rPr>
              <a:t>days</a:t>
            </a:r>
            <a:endParaRPr lang="en-US" altLang="zh-CN" sz="2000" b="1" dirty="0">
              <a:solidFill>
                <a:schemeClr val="bg1"/>
              </a:solidFill>
              <a:latin typeface="Helvetica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TextBox 122"/>
          <p:cNvSpPr>
            <a:spLocks noChangeArrowheads="1"/>
          </p:cNvSpPr>
          <p:nvPr/>
        </p:nvSpPr>
        <p:spPr bwMode="auto">
          <a:xfrm>
            <a:off x="4774230" y="1598454"/>
            <a:ext cx="898003" cy="683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altLang="zh-CN" sz="2800" b="1" dirty="0">
                <a:solidFill>
                  <a:schemeClr val="bg1"/>
                </a:solidFill>
                <a:latin typeface="Helvetica"/>
                <a:ea typeface="微软雅黑" panose="020B0503020204020204" pitchFamily="34" charset="-122"/>
                <a:sym typeface="Arial" panose="020B0604020202020204" pitchFamily="34" charset="0"/>
              </a:rPr>
              <a:t>24</a:t>
            </a:r>
            <a:endParaRPr lang="zh-CN" altLang="en-US" sz="2800" b="1" dirty="0">
              <a:solidFill>
                <a:schemeClr val="bg1"/>
              </a:solidFill>
              <a:latin typeface="Helvetica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algn="ctr">
              <a:lnSpc>
                <a:spcPct val="80000"/>
              </a:lnSpc>
            </a:pPr>
            <a:r>
              <a:rPr lang="en-US" altLang="zh-CN" sz="2000" b="1" dirty="0">
                <a:solidFill>
                  <a:schemeClr val="bg1"/>
                </a:solidFill>
                <a:latin typeface="Helvetica"/>
                <a:ea typeface="微软雅黑" panose="020B0503020204020204" pitchFamily="34" charset="-122"/>
                <a:sym typeface="Arial" panose="020B0604020202020204" pitchFamily="34" charset="0"/>
              </a:rPr>
              <a:t>hours</a:t>
            </a:r>
            <a:endParaRPr lang="en-US" altLang="zh-CN" sz="1400" b="1" dirty="0">
              <a:solidFill>
                <a:schemeClr val="bg1"/>
              </a:solidFill>
              <a:latin typeface="Helvetica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矩形 47"/>
          <p:cNvSpPr>
            <a:spLocks noChangeArrowheads="1"/>
          </p:cNvSpPr>
          <p:nvPr/>
        </p:nvSpPr>
        <p:spPr bwMode="auto">
          <a:xfrm>
            <a:off x="1239146" y="5658459"/>
            <a:ext cx="9713709" cy="625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明，在此录入上述图表的综合描述说明。在此录入上述图表的描述说明，在此录入上述图表的综合描述说明，在此录入上述图表的综合描述说明，在此录入上述图表的综合描述说明。</a:t>
            </a:r>
          </a:p>
        </p:txBody>
      </p:sp>
      <p:sp>
        <p:nvSpPr>
          <p:cNvPr id="15" name="矩形 14"/>
          <p:cNvSpPr/>
          <p:nvPr/>
        </p:nvSpPr>
        <p:spPr>
          <a:xfrm>
            <a:off x="2412418" y="4228118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矩形 47"/>
          <p:cNvSpPr>
            <a:spLocks noChangeArrowheads="1"/>
          </p:cNvSpPr>
          <p:nvPr/>
        </p:nvSpPr>
        <p:spPr bwMode="auto">
          <a:xfrm>
            <a:off x="1675629" y="4643712"/>
            <a:ext cx="2786740" cy="9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在此录入上述图表的综合描述说明，在此录入上述图表的综合描述说明。</a:t>
            </a:r>
          </a:p>
        </p:txBody>
      </p:sp>
      <p:sp>
        <p:nvSpPr>
          <p:cNvPr id="17" name="矩形 16"/>
          <p:cNvSpPr/>
          <p:nvPr/>
        </p:nvSpPr>
        <p:spPr>
          <a:xfrm>
            <a:off x="6350373" y="1046918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47"/>
          <p:cNvSpPr>
            <a:spLocks noChangeArrowheads="1"/>
          </p:cNvSpPr>
          <p:nvPr/>
        </p:nvSpPr>
        <p:spPr bwMode="auto">
          <a:xfrm>
            <a:off x="6350372" y="1462512"/>
            <a:ext cx="3233205" cy="625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在此录入上述图表的描述说明，在此录入上述图表的描述说明。</a:t>
            </a:r>
          </a:p>
        </p:txBody>
      </p:sp>
      <p:sp>
        <p:nvSpPr>
          <p:cNvPr id="19" name="矩形 18"/>
          <p:cNvSpPr/>
          <p:nvPr/>
        </p:nvSpPr>
        <p:spPr>
          <a:xfrm>
            <a:off x="9039050" y="4228118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47"/>
          <p:cNvSpPr>
            <a:spLocks noChangeArrowheads="1"/>
          </p:cNvSpPr>
          <p:nvPr/>
        </p:nvSpPr>
        <p:spPr bwMode="auto">
          <a:xfrm>
            <a:off x="8540452" y="4643712"/>
            <a:ext cx="2310359" cy="9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在此录入上述图表的描述说明，在此录入上述图表的描述说明。</a:t>
            </a:r>
          </a:p>
        </p:txBody>
      </p:sp>
      <p:sp>
        <p:nvSpPr>
          <p:cNvPr id="21" name="文本框 25"/>
          <p:cNvSpPr txBox="1"/>
          <p:nvPr/>
        </p:nvSpPr>
        <p:spPr>
          <a:xfrm>
            <a:off x="1024368" y="569718"/>
            <a:ext cx="29299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/>
            <a:r>
              <a:rPr lang="zh-CN" altLang="en-US" sz="2400" b="1" dirty="0">
                <a:blipFill dpi="0" rotWithShape="1">
                  <a:blip r:embed="rId6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单击编辑标题</a:t>
            </a:r>
          </a:p>
        </p:txBody>
      </p:sp>
      <p:sp>
        <p:nvSpPr>
          <p:cNvPr id="22" name="文本框 26"/>
          <p:cNvSpPr txBox="1"/>
          <p:nvPr/>
        </p:nvSpPr>
        <p:spPr>
          <a:xfrm>
            <a:off x="460976" y="523551"/>
            <a:ext cx="63184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85800"/>
            <a:r>
              <a:rPr lang="en-US" altLang="zh-CN" sz="3000" dirty="0">
                <a:blipFill dpi="0" rotWithShape="1">
                  <a:blip r:embed="rId6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01</a:t>
            </a:r>
            <a:endParaRPr lang="zh-CN" altLang="en-US" sz="3000" dirty="0">
              <a:blipFill dpi="0" rotWithShape="1">
                <a:blip r:embed="rId6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atin typeface="Arial" panose="020B0604020202020204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>
            <a:stCxn id="11" idx="3"/>
            <a:endCxn id="15" idx="7"/>
          </p:cNvCxnSpPr>
          <p:nvPr/>
        </p:nvCxnSpPr>
        <p:spPr>
          <a:xfrm flipH="1">
            <a:off x="2744283" y="2946502"/>
            <a:ext cx="2299137" cy="906212"/>
          </a:xfrm>
          <a:prstGeom prst="line">
            <a:avLst/>
          </a:prstGeom>
          <a:noFill/>
          <a:ln w="6350" cap="flat" cmpd="sng" algn="ctr">
            <a:solidFill>
              <a:srgbClr val="0F6FC6"/>
            </a:solidFill>
            <a:prstDash val="solid"/>
            <a:miter lim="800000"/>
          </a:ln>
          <a:effectLst/>
        </p:spPr>
      </p:cxnSp>
      <p:cxnSp>
        <p:nvCxnSpPr>
          <p:cNvPr id="3" name="直接连接符 2"/>
          <p:cNvCxnSpPr>
            <a:stCxn id="15" idx="6"/>
            <a:endCxn id="19" idx="2"/>
          </p:cNvCxnSpPr>
          <p:nvPr/>
        </p:nvCxnSpPr>
        <p:spPr>
          <a:xfrm>
            <a:off x="2777703" y="3933396"/>
            <a:ext cx="4918535" cy="435245"/>
          </a:xfrm>
          <a:prstGeom prst="line">
            <a:avLst/>
          </a:prstGeom>
          <a:noFill/>
          <a:ln w="6350" cap="flat" cmpd="sng" algn="ctr">
            <a:solidFill>
              <a:srgbClr val="0F6FC6"/>
            </a:solidFill>
            <a:prstDash val="solid"/>
            <a:miter lim="800000"/>
          </a:ln>
          <a:effectLst/>
        </p:spPr>
      </p:cxnSp>
      <p:cxnSp>
        <p:nvCxnSpPr>
          <p:cNvPr id="4" name="直接连接符 3"/>
          <p:cNvCxnSpPr>
            <a:stCxn id="19" idx="4"/>
            <a:endCxn id="23" idx="6"/>
          </p:cNvCxnSpPr>
          <p:nvPr/>
        </p:nvCxnSpPr>
        <p:spPr>
          <a:xfrm flipH="1">
            <a:off x="5381078" y="4482742"/>
            <a:ext cx="2429262" cy="1653609"/>
          </a:xfrm>
          <a:prstGeom prst="line">
            <a:avLst/>
          </a:prstGeom>
          <a:noFill/>
          <a:ln w="6350" cap="flat" cmpd="sng" algn="ctr">
            <a:solidFill>
              <a:srgbClr val="0F6FC6"/>
            </a:solidFill>
            <a:prstDash val="solid"/>
            <a:miter lim="800000"/>
          </a:ln>
          <a:effectLst/>
        </p:spPr>
      </p:cxnSp>
      <p:sp>
        <p:nvSpPr>
          <p:cNvPr id="5" name="TextBox 80"/>
          <p:cNvSpPr txBox="1"/>
          <p:nvPr/>
        </p:nvSpPr>
        <p:spPr>
          <a:xfrm>
            <a:off x="5781177" y="1551703"/>
            <a:ext cx="3339072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添加标题内容</a:t>
            </a:r>
            <a:endParaRPr lang="en-US" altLang="zh-CN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您的内容打在这里，或者通过复制您的文本后，在此框中选择粘贴，并选择只保留文字；</a:t>
            </a:r>
            <a:endParaRPr lang="zh-CN" altLang="en-US" sz="1200" dirty="0">
              <a:solidFill>
                <a:srgbClr val="FFFFFF"/>
              </a:solidFill>
              <a:latin typeface="华文细黑" panose="02010600040101010101" pitchFamily="2" charset="-122"/>
              <a:ea typeface="微软雅黑" panose="020B0503020204020204" pitchFamily="34" charset="-122"/>
            </a:endParaRPr>
          </a:p>
        </p:txBody>
      </p:sp>
      <p:sp>
        <p:nvSpPr>
          <p:cNvPr id="6" name="TextBox 82"/>
          <p:cNvSpPr txBox="1"/>
          <p:nvPr/>
        </p:nvSpPr>
        <p:spPr>
          <a:xfrm>
            <a:off x="1092817" y="1472247"/>
            <a:ext cx="3214304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添加标题内容</a:t>
            </a:r>
            <a:endParaRPr lang="en-US" altLang="zh-CN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您的内容打在这里，或者通过复制您的文本后，在此框中选择粘贴，并选择只保留文字；</a:t>
            </a:r>
            <a:endParaRPr lang="zh-CN" altLang="en-US" sz="1200" dirty="0">
              <a:solidFill>
                <a:srgbClr val="FFFFFF"/>
              </a:solidFill>
              <a:latin typeface="华文细黑" panose="02010600040101010101" pitchFamily="2" charset="-122"/>
              <a:ea typeface="微软雅黑" panose="020B0503020204020204" pitchFamily="34" charset="-122"/>
            </a:endParaRPr>
          </a:p>
        </p:txBody>
      </p:sp>
      <p:sp>
        <p:nvSpPr>
          <p:cNvPr id="7" name="TextBox 89"/>
          <p:cNvSpPr txBox="1"/>
          <p:nvPr/>
        </p:nvSpPr>
        <p:spPr>
          <a:xfrm>
            <a:off x="8509223" y="2983203"/>
            <a:ext cx="3282973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添加标题内容</a:t>
            </a: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您的内容打在这里，或者通过复制您的文本后，在此框中选择粘贴，并选择只保留文字；</a:t>
            </a:r>
            <a:endParaRPr lang="zh-CN" altLang="en-US" sz="1200" dirty="0">
              <a:solidFill>
                <a:srgbClr val="FFFFFF"/>
              </a:solidFill>
              <a:latin typeface="华文细黑" panose="02010600040101010101" pitchFamily="2" charset="-122"/>
              <a:ea typeface="微软雅黑" panose="020B0503020204020204" pitchFamily="34" charset="-122"/>
            </a:endParaRPr>
          </a:p>
        </p:txBody>
      </p:sp>
      <p:sp>
        <p:nvSpPr>
          <p:cNvPr id="8" name="TextBox 91"/>
          <p:cNvSpPr txBox="1"/>
          <p:nvPr/>
        </p:nvSpPr>
        <p:spPr>
          <a:xfrm>
            <a:off x="1330036" y="4590393"/>
            <a:ext cx="3215137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添加标题内容</a:t>
            </a:r>
            <a:endParaRPr lang="en-US" altLang="zh-CN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>
              <a:lnSpc>
                <a:spcPct val="150000"/>
              </a:lnSpc>
            </a:pPr>
            <a:r>
              <a:rPr lang="zh-CN" altLang="en-US" sz="12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您的内容打在这里，或者通过复制您的文本后，在此框中选择粘贴，并选择只保留文字；</a:t>
            </a:r>
            <a:endParaRPr lang="zh-CN" altLang="en-US" sz="1200" dirty="0">
              <a:solidFill>
                <a:srgbClr val="FFFFFF"/>
              </a:solidFill>
              <a:latin typeface="华文细黑" panose="02010600040101010101" pitchFamily="2" charset="-122"/>
              <a:ea typeface="微软雅黑" panose="020B0503020204020204" pitchFamily="34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4659481" y="1588223"/>
            <a:ext cx="929242" cy="1391699"/>
            <a:chOff x="4655492" y="978821"/>
            <a:chExt cx="697113" cy="1044046"/>
          </a:xfrm>
        </p:grpSpPr>
        <p:sp>
          <p:nvSpPr>
            <p:cNvPr id="10" name="泪滴形 9"/>
            <p:cNvSpPr/>
            <p:nvPr/>
          </p:nvSpPr>
          <p:spPr>
            <a:xfrm rot="8100000">
              <a:off x="4655492" y="978821"/>
              <a:ext cx="697113" cy="697113"/>
            </a:xfrm>
            <a:prstGeom prst="teardrop">
              <a:avLst/>
            </a:prstGeom>
            <a:blipFill dpi="0"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1" name="椭圆 10"/>
            <p:cNvSpPr/>
            <p:nvPr/>
          </p:nvSpPr>
          <p:spPr>
            <a:xfrm>
              <a:off x="4918450" y="1851670"/>
              <a:ext cx="171197" cy="171197"/>
            </a:xfrm>
            <a:prstGeom prst="ellipse">
              <a:avLst/>
            </a:prstGeom>
            <a:blipFill dpi="0"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endParaRPr>
            </a:p>
          </p:txBody>
        </p:sp>
        <p:pic>
          <p:nvPicPr>
            <p:cNvPr id="12" name="Picture 2" descr="E:\PPT\PPT_图标\095.png"/>
            <p:cNvPicPr>
              <a:picLocks noChangeAspect="1" noChangeArrowheads="1"/>
            </p:cNvPicPr>
            <p:nvPr/>
          </p:nvPicPr>
          <p:blipFill>
            <a:blip r:embed="rId4" cstate="print">
              <a:biLevel thresh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18651" y="1131590"/>
              <a:ext cx="370793" cy="35739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3" name="组合 12"/>
          <p:cNvGrpSpPr/>
          <p:nvPr/>
        </p:nvGrpSpPr>
        <p:grpSpPr>
          <a:xfrm>
            <a:off x="2128942" y="2511181"/>
            <a:ext cx="1069320" cy="1536316"/>
            <a:chOff x="2649909" y="1878442"/>
            <a:chExt cx="802199" cy="1152537"/>
          </a:xfrm>
        </p:grpSpPr>
        <p:sp>
          <p:nvSpPr>
            <p:cNvPr id="14" name="泪滴形 13"/>
            <p:cNvSpPr/>
            <p:nvPr/>
          </p:nvSpPr>
          <p:spPr>
            <a:xfrm rot="8100000">
              <a:off x="2649909" y="1878442"/>
              <a:ext cx="802199" cy="802199"/>
            </a:xfrm>
            <a:prstGeom prst="teardrop">
              <a:avLst/>
            </a:prstGeom>
            <a:blipFill dpi="0" rotWithShape="1"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>
              <a:off x="2965410" y="2859782"/>
              <a:ext cx="171197" cy="171197"/>
            </a:xfrm>
            <a:prstGeom prst="ellipse">
              <a:avLst/>
            </a:prstGeom>
            <a:blipFill dpi="0" rotWithShape="1"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endParaRPr>
            </a:p>
          </p:txBody>
        </p:sp>
        <p:pic>
          <p:nvPicPr>
            <p:cNvPr id="16" name="Picture 3" descr="E:\PPT\PPT_图标\044.png"/>
            <p:cNvPicPr>
              <a:picLocks noChangeAspect="1" noChangeArrowheads="1"/>
            </p:cNvPicPr>
            <p:nvPr/>
          </p:nvPicPr>
          <p:blipFill>
            <a:blip r:embed="rId7" cstate="print">
              <a:biLevel thresh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90007" y="2066159"/>
              <a:ext cx="489942" cy="34640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7" name="组合 16"/>
          <p:cNvGrpSpPr/>
          <p:nvPr/>
        </p:nvGrpSpPr>
        <p:grpSpPr>
          <a:xfrm>
            <a:off x="7221381" y="2782436"/>
            <a:ext cx="1177915" cy="1700306"/>
            <a:chOff x="6470234" y="2403489"/>
            <a:chExt cx="883666" cy="1275562"/>
          </a:xfrm>
        </p:grpSpPr>
        <p:sp>
          <p:nvSpPr>
            <p:cNvPr id="18" name="泪滴形 17"/>
            <p:cNvSpPr/>
            <p:nvPr/>
          </p:nvSpPr>
          <p:spPr>
            <a:xfrm rot="8100000">
              <a:off x="6470234" y="2403489"/>
              <a:ext cx="883666" cy="883666"/>
            </a:xfrm>
            <a:prstGeom prst="teardrop">
              <a:avLst/>
            </a:prstGeom>
            <a:blipFill dpi="0" rotWithShape="1">
              <a:blip r:embed="rId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>
              <a:off x="6826469" y="3507854"/>
              <a:ext cx="171197" cy="171197"/>
            </a:xfrm>
            <a:prstGeom prst="ellipse">
              <a:avLst/>
            </a:prstGeom>
            <a:blipFill dpi="0" rotWithShape="1">
              <a:blip r:embed="rId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endParaRPr>
            </a:p>
          </p:txBody>
        </p:sp>
        <p:pic>
          <p:nvPicPr>
            <p:cNvPr id="20" name="Picture 4" descr="E:\PPT\PPT_图标\220.png"/>
            <p:cNvPicPr>
              <a:picLocks noChangeAspect="1" noChangeArrowheads="1"/>
            </p:cNvPicPr>
            <p:nvPr/>
          </p:nvPicPr>
          <p:blipFill>
            <a:blip r:embed="rId10" cstate="print">
              <a:biLevel thresh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685111" y="2613742"/>
              <a:ext cx="494002" cy="49207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21" name="组合 20"/>
          <p:cNvGrpSpPr/>
          <p:nvPr/>
        </p:nvGrpSpPr>
        <p:grpSpPr>
          <a:xfrm>
            <a:off x="4588256" y="4346745"/>
            <a:ext cx="1357442" cy="1903707"/>
            <a:chOff x="4494875" y="3519862"/>
            <a:chExt cx="1018347" cy="1428152"/>
          </a:xfrm>
        </p:grpSpPr>
        <p:sp>
          <p:nvSpPr>
            <p:cNvPr id="22" name="泪滴形 21"/>
            <p:cNvSpPr/>
            <p:nvPr/>
          </p:nvSpPr>
          <p:spPr>
            <a:xfrm rot="8100000">
              <a:off x="4494875" y="3519862"/>
              <a:ext cx="1018347" cy="1018347"/>
            </a:xfrm>
            <a:prstGeom prst="teardrop">
              <a:avLst/>
            </a:prstGeom>
            <a:blipFill dpi="0" rotWithShape="1">
              <a:blip r:embed="rId1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23" name="椭圆 22"/>
            <p:cNvSpPr/>
            <p:nvPr/>
          </p:nvSpPr>
          <p:spPr>
            <a:xfrm>
              <a:off x="4918450" y="4776817"/>
              <a:ext cx="171197" cy="171197"/>
            </a:xfrm>
            <a:prstGeom prst="ellipse">
              <a:avLst/>
            </a:prstGeom>
            <a:blipFill dpi="0" rotWithShape="1">
              <a:blip r:embed="rId1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endParaRPr>
            </a:p>
          </p:txBody>
        </p:sp>
        <p:pic>
          <p:nvPicPr>
            <p:cNvPr id="24" name="Picture 5" descr="E:\PPT\PPT_图标\448.png"/>
            <p:cNvPicPr>
              <a:picLocks noChangeAspect="1" noChangeArrowheads="1"/>
            </p:cNvPicPr>
            <p:nvPr/>
          </p:nvPicPr>
          <p:blipFill>
            <a:blip r:embed="rId13" cstate="print">
              <a:biLevel thresh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65433" y="3761641"/>
              <a:ext cx="677229" cy="62189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5" name="文本框 25"/>
          <p:cNvSpPr txBox="1"/>
          <p:nvPr/>
        </p:nvSpPr>
        <p:spPr>
          <a:xfrm>
            <a:off x="1024368" y="569718"/>
            <a:ext cx="29299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/>
            <a:r>
              <a:rPr lang="zh-CN" altLang="en-US" sz="2400" b="1" dirty="0">
                <a:blipFill dpi="0" rotWithShape="1">
                  <a:blip r:embed="rId14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单击编辑标题</a:t>
            </a:r>
          </a:p>
        </p:txBody>
      </p:sp>
      <p:sp>
        <p:nvSpPr>
          <p:cNvPr id="26" name="文本框 26"/>
          <p:cNvSpPr txBox="1"/>
          <p:nvPr/>
        </p:nvSpPr>
        <p:spPr>
          <a:xfrm>
            <a:off x="460976" y="523551"/>
            <a:ext cx="63184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85800"/>
            <a:r>
              <a:rPr lang="en-US" altLang="zh-CN" sz="3000" dirty="0">
                <a:blipFill dpi="0" rotWithShape="1">
                  <a:blip r:embed="rId14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01</a:t>
            </a:r>
            <a:endParaRPr lang="zh-CN" altLang="en-US" sz="3000" dirty="0">
              <a:blipFill dpi="0" rotWithShape="1">
                <a:blip r:embed="rId1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atin typeface="Arial" panose="020B0604020202020204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/>
        </p:nvCxnSpPr>
        <p:spPr>
          <a:xfrm>
            <a:off x="4440553" y="3267850"/>
            <a:ext cx="6298116" cy="0"/>
          </a:xfrm>
          <a:prstGeom prst="line">
            <a:avLst/>
          </a:prstGeom>
          <a:noFill/>
          <a:ln w="12700" cap="flat" cmpd="sng" algn="ctr">
            <a:solidFill>
              <a:schemeClr val="bg1"/>
            </a:solidFill>
            <a:prstDash val="solid"/>
            <a:miter lim="800000"/>
          </a:ln>
          <a:effectLst/>
        </p:spPr>
      </p:cxnSp>
      <p:sp>
        <p:nvSpPr>
          <p:cNvPr id="4" name="文本框 32"/>
          <p:cNvSpPr txBox="1"/>
          <p:nvPr/>
        </p:nvSpPr>
        <p:spPr>
          <a:xfrm>
            <a:off x="4243605" y="2067521"/>
            <a:ext cx="6647974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dist"/>
            <a:r>
              <a:rPr lang="zh-CN" altLang="en-US" sz="7200" b="1" dirty="0">
                <a:blipFill dpi="0" rotWithShape="1">
                  <a:blip r:embed="rId2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rPr>
              <a:t>选题目的与意义</a:t>
            </a:r>
          </a:p>
        </p:txBody>
      </p:sp>
      <p:sp>
        <p:nvSpPr>
          <p:cNvPr id="2" name="流程图: 离页连接符 1"/>
          <p:cNvSpPr/>
          <p:nvPr/>
        </p:nvSpPr>
        <p:spPr>
          <a:xfrm>
            <a:off x="2255950" y="2067521"/>
            <a:ext cx="1692234" cy="1773054"/>
          </a:xfrm>
          <a:prstGeom prst="flowChartOffpageConnector">
            <a:avLst/>
          </a:prstGeom>
          <a:blipFill dpi="0" rotWithShape="1">
            <a:blip r:embed="rId3">
              <a:duotone>
                <a:prstClr val="black"/>
                <a:srgbClr val="F38089">
                  <a:tint val="45000"/>
                  <a:satMod val="400000"/>
                </a:srgb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96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Impact" panose="020B0806030902050204" pitchFamily="34" charset="0"/>
                <a:ea typeface="微软雅黑" panose="020B0503020204020204" pitchFamily="34" charset="-122"/>
              </a:rPr>
              <a:t>02</a:t>
            </a:r>
            <a:endParaRPr kumimoji="0" lang="zh-CN" altLang="en-US" sz="96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0" name="Freeform 5"/>
          <p:cNvSpPr>
            <a:spLocks noEditPoints="1"/>
          </p:cNvSpPr>
          <p:nvPr/>
        </p:nvSpPr>
        <p:spPr bwMode="auto">
          <a:xfrm rot="20865242">
            <a:off x="1300421" y="1005809"/>
            <a:ext cx="1771649" cy="1304924"/>
          </a:xfrm>
          <a:custGeom>
            <a:avLst/>
            <a:gdLst>
              <a:gd name="T0" fmla="*/ 456 w 469"/>
              <a:gd name="T1" fmla="*/ 95 h 345"/>
              <a:gd name="T2" fmla="*/ 274 w 469"/>
              <a:gd name="T3" fmla="*/ 18 h 345"/>
              <a:gd name="T4" fmla="*/ 131 w 469"/>
              <a:gd name="T5" fmla="*/ 55 h 345"/>
              <a:gd name="T6" fmla="*/ 145 w 469"/>
              <a:gd name="T7" fmla="*/ 67 h 345"/>
              <a:gd name="T8" fmla="*/ 447 w 469"/>
              <a:gd name="T9" fmla="*/ 98 h 345"/>
              <a:gd name="T10" fmla="*/ 225 w 469"/>
              <a:gd name="T11" fmla="*/ 220 h 345"/>
              <a:gd name="T12" fmla="*/ 99 w 469"/>
              <a:gd name="T13" fmla="*/ 166 h 345"/>
              <a:gd name="T14" fmla="*/ 211 w 469"/>
              <a:gd name="T15" fmla="*/ 105 h 345"/>
              <a:gd name="T16" fmla="*/ 79 w 469"/>
              <a:gd name="T17" fmla="*/ 156 h 345"/>
              <a:gd name="T18" fmla="*/ 11 w 469"/>
              <a:gd name="T19" fmla="*/ 116 h 345"/>
              <a:gd name="T20" fmla="*/ 1 w 469"/>
              <a:gd name="T21" fmla="*/ 148 h 345"/>
              <a:gd name="T22" fmla="*/ 53 w 469"/>
              <a:gd name="T23" fmla="*/ 253 h 345"/>
              <a:gd name="T24" fmla="*/ 59 w 469"/>
              <a:gd name="T25" fmla="*/ 290 h 345"/>
              <a:gd name="T26" fmla="*/ 53 w 469"/>
              <a:gd name="T27" fmla="*/ 329 h 345"/>
              <a:gd name="T28" fmla="*/ 69 w 469"/>
              <a:gd name="T29" fmla="*/ 326 h 345"/>
              <a:gd name="T30" fmla="*/ 89 w 469"/>
              <a:gd name="T31" fmla="*/ 331 h 345"/>
              <a:gd name="T32" fmla="*/ 89 w 469"/>
              <a:gd name="T33" fmla="*/ 276 h 345"/>
              <a:gd name="T34" fmla="*/ 81 w 469"/>
              <a:gd name="T35" fmla="*/ 204 h 345"/>
              <a:gd name="T36" fmla="*/ 107 w 469"/>
              <a:gd name="T37" fmla="*/ 259 h 345"/>
              <a:gd name="T38" fmla="*/ 381 w 469"/>
              <a:gd name="T39" fmla="*/ 264 h 345"/>
              <a:gd name="T40" fmla="*/ 467 w 469"/>
              <a:gd name="T41" fmla="*/ 97 h 345"/>
              <a:gd name="T42" fmla="*/ 72 w 469"/>
              <a:gd name="T43" fmla="*/ 165 h 345"/>
              <a:gd name="T44" fmla="*/ 78 w 469"/>
              <a:gd name="T45" fmla="*/ 271 h 345"/>
              <a:gd name="T46" fmla="*/ 69 w 469"/>
              <a:gd name="T47" fmla="*/ 261 h 345"/>
              <a:gd name="T48" fmla="*/ 78 w 469"/>
              <a:gd name="T49" fmla="*/ 271 h 345"/>
              <a:gd name="T50" fmla="*/ 91 w 469"/>
              <a:gd name="T51" fmla="*/ 174 h 345"/>
              <a:gd name="T52" fmla="*/ 120 w 469"/>
              <a:gd name="T53" fmla="*/ 214 h 345"/>
              <a:gd name="T54" fmla="*/ 119 w 469"/>
              <a:gd name="T55" fmla="*/ 229 h 345"/>
              <a:gd name="T56" fmla="*/ 219 w 469"/>
              <a:gd name="T57" fmla="*/ 256 h 345"/>
              <a:gd name="T58" fmla="*/ 282 w 469"/>
              <a:gd name="T59" fmla="*/ 265 h 345"/>
              <a:gd name="T60" fmla="*/ 300 w 469"/>
              <a:gd name="T61" fmla="*/ 263 h 345"/>
              <a:gd name="T62" fmla="*/ 312 w 469"/>
              <a:gd name="T63" fmla="*/ 256 h 345"/>
              <a:gd name="T64" fmla="*/ 326 w 469"/>
              <a:gd name="T65" fmla="*/ 259 h 345"/>
              <a:gd name="T66" fmla="*/ 349 w 469"/>
              <a:gd name="T67" fmla="*/ 259 h 345"/>
              <a:gd name="T68" fmla="*/ 378 w 469"/>
              <a:gd name="T69" fmla="*/ 205 h 345"/>
              <a:gd name="T70" fmla="*/ 378 w 469"/>
              <a:gd name="T71" fmla="*/ 205 h 345"/>
              <a:gd name="T72" fmla="*/ 356 w 469"/>
              <a:gd name="T73" fmla="*/ 219 h 345"/>
              <a:gd name="T74" fmla="*/ 335 w 469"/>
              <a:gd name="T75" fmla="*/ 227 h 345"/>
              <a:gd name="T76" fmla="*/ 322 w 469"/>
              <a:gd name="T77" fmla="*/ 239 h 345"/>
              <a:gd name="T78" fmla="*/ 305 w 469"/>
              <a:gd name="T79" fmla="*/ 242 h 345"/>
              <a:gd name="T80" fmla="*/ 331 w 469"/>
              <a:gd name="T81" fmla="*/ 220 h 345"/>
              <a:gd name="T82" fmla="*/ 360 w 469"/>
              <a:gd name="T83" fmla="*/ 259 h 345"/>
              <a:gd name="T84" fmla="*/ 372 w 469"/>
              <a:gd name="T85" fmla="*/ 245 h 345"/>
              <a:gd name="T86" fmla="*/ 374 w 469"/>
              <a:gd name="T87" fmla="*/ 236 h 345"/>
              <a:gd name="T88" fmla="*/ 331 w 469"/>
              <a:gd name="T89" fmla="*/ 206 h 345"/>
              <a:gd name="T90" fmla="*/ 226 w 469"/>
              <a:gd name="T91" fmla="*/ 233 h 345"/>
              <a:gd name="T92" fmla="*/ 226 w 469"/>
              <a:gd name="T93" fmla="*/ 231 h 345"/>
              <a:gd name="T94" fmla="*/ 232 w 469"/>
              <a:gd name="T95" fmla="*/ 230 h 345"/>
              <a:gd name="T96" fmla="*/ 331 w 469"/>
              <a:gd name="T97" fmla="*/ 206 h 3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469" h="345">
                <a:moveTo>
                  <a:pt x="467" y="97"/>
                </a:moveTo>
                <a:cubicBezTo>
                  <a:pt x="466" y="91"/>
                  <a:pt x="459" y="91"/>
                  <a:pt x="456" y="95"/>
                </a:cubicBezTo>
                <a:cubicBezTo>
                  <a:pt x="456" y="95"/>
                  <a:pt x="456" y="95"/>
                  <a:pt x="456" y="95"/>
                </a:cubicBezTo>
                <a:cubicBezTo>
                  <a:pt x="459" y="91"/>
                  <a:pt x="458" y="84"/>
                  <a:pt x="451" y="82"/>
                </a:cubicBezTo>
                <a:cubicBezTo>
                  <a:pt x="413" y="68"/>
                  <a:pt x="372" y="59"/>
                  <a:pt x="334" y="46"/>
                </a:cubicBezTo>
                <a:cubicBezTo>
                  <a:pt x="313" y="38"/>
                  <a:pt x="293" y="29"/>
                  <a:pt x="274" y="18"/>
                </a:cubicBezTo>
                <a:cubicBezTo>
                  <a:pt x="265" y="12"/>
                  <a:pt x="256" y="0"/>
                  <a:pt x="245" y="0"/>
                </a:cubicBezTo>
                <a:cubicBezTo>
                  <a:pt x="234" y="0"/>
                  <a:pt x="215" y="17"/>
                  <a:pt x="205" y="23"/>
                </a:cubicBezTo>
                <a:cubicBezTo>
                  <a:pt x="182" y="36"/>
                  <a:pt x="157" y="46"/>
                  <a:pt x="131" y="55"/>
                </a:cubicBezTo>
                <a:cubicBezTo>
                  <a:pt x="92" y="70"/>
                  <a:pt x="52" y="84"/>
                  <a:pt x="16" y="106"/>
                </a:cubicBezTo>
                <a:cubicBezTo>
                  <a:pt x="11" y="109"/>
                  <a:pt x="16" y="116"/>
                  <a:pt x="21" y="114"/>
                </a:cubicBezTo>
                <a:cubicBezTo>
                  <a:pt x="62" y="96"/>
                  <a:pt x="104" y="83"/>
                  <a:pt x="145" y="67"/>
                </a:cubicBezTo>
                <a:cubicBezTo>
                  <a:pt x="162" y="61"/>
                  <a:pt x="179" y="54"/>
                  <a:pt x="195" y="47"/>
                </a:cubicBezTo>
                <a:cubicBezTo>
                  <a:pt x="202" y="43"/>
                  <a:pt x="244" y="14"/>
                  <a:pt x="249" y="19"/>
                </a:cubicBezTo>
                <a:cubicBezTo>
                  <a:pt x="305" y="62"/>
                  <a:pt x="381" y="77"/>
                  <a:pt x="447" y="98"/>
                </a:cubicBezTo>
                <a:cubicBezTo>
                  <a:pt x="448" y="99"/>
                  <a:pt x="448" y="99"/>
                  <a:pt x="449" y="99"/>
                </a:cubicBezTo>
                <a:cubicBezTo>
                  <a:pt x="403" y="124"/>
                  <a:pt x="361" y="156"/>
                  <a:pt x="313" y="179"/>
                </a:cubicBezTo>
                <a:cubicBezTo>
                  <a:pt x="285" y="192"/>
                  <a:pt x="248" y="199"/>
                  <a:pt x="225" y="220"/>
                </a:cubicBezTo>
                <a:cubicBezTo>
                  <a:pt x="225" y="221"/>
                  <a:pt x="224" y="221"/>
                  <a:pt x="224" y="222"/>
                </a:cubicBezTo>
                <a:cubicBezTo>
                  <a:pt x="224" y="222"/>
                  <a:pt x="224" y="222"/>
                  <a:pt x="223" y="221"/>
                </a:cubicBezTo>
                <a:cubicBezTo>
                  <a:pt x="182" y="201"/>
                  <a:pt x="140" y="185"/>
                  <a:pt x="99" y="166"/>
                </a:cubicBezTo>
                <a:cubicBezTo>
                  <a:pt x="102" y="163"/>
                  <a:pt x="105" y="161"/>
                  <a:pt x="109" y="158"/>
                </a:cubicBezTo>
                <a:cubicBezTo>
                  <a:pt x="131" y="142"/>
                  <a:pt x="156" y="128"/>
                  <a:pt x="181" y="117"/>
                </a:cubicBezTo>
                <a:cubicBezTo>
                  <a:pt x="192" y="112"/>
                  <a:pt x="202" y="109"/>
                  <a:pt x="211" y="105"/>
                </a:cubicBezTo>
                <a:cubicBezTo>
                  <a:pt x="220" y="101"/>
                  <a:pt x="217" y="86"/>
                  <a:pt x="206" y="89"/>
                </a:cubicBezTo>
                <a:cubicBezTo>
                  <a:pt x="165" y="101"/>
                  <a:pt x="124" y="120"/>
                  <a:pt x="90" y="147"/>
                </a:cubicBezTo>
                <a:cubicBezTo>
                  <a:pt x="86" y="150"/>
                  <a:pt x="82" y="153"/>
                  <a:pt x="79" y="156"/>
                </a:cubicBezTo>
                <a:cubicBezTo>
                  <a:pt x="57" y="146"/>
                  <a:pt x="36" y="134"/>
                  <a:pt x="16" y="120"/>
                </a:cubicBezTo>
                <a:cubicBezTo>
                  <a:pt x="16" y="119"/>
                  <a:pt x="15" y="118"/>
                  <a:pt x="14" y="117"/>
                </a:cubicBezTo>
                <a:cubicBezTo>
                  <a:pt x="13" y="116"/>
                  <a:pt x="12" y="116"/>
                  <a:pt x="11" y="116"/>
                </a:cubicBezTo>
                <a:cubicBezTo>
                  <a:pt x="10" y="116"/>
                  <a:pt x="9" y="116"/>
                  <a:pt x="9" y="116"/>
                </a:cubicBezTo>
                <a:cubicBezTo>
                  <a:pt x="7" y="116"/>
                  <a:pt x="6" y="118"/>
                  <a:pt x="6" y="120"/>
                </a:cubicBezTo>
                <a:cubicBezTo>
                  <a:pt x="3" y="129"/>
                  <a:pt x="2" y="138"/>
                  <a:pt x="1" y="148"/>
                </a:cubicBezTo>
                <a:cubicBezTo>
                  <a:pt x="0" y="151"/>
                  <a:pt x="3" y="153"/>
                  <a:pt x="5" y="152"/>
                </a:cubicBezTo>
                <a:cubicBezTo>
                  <a:pt x="23" y="163"/>
                  <a:pt x="41" y="176"/>
                  <a:pt x="59" y="189"/>
                </a:cubicBezTo>
                <a:cubicBezTo>
                  <a:pt x="53" y="208"/>
                  <a:pt x="52" y="229"/>
                  <a:pt x="53" y="253"/>
                </a:cubicBezTo>
                <a:cubicBezTo>
                  <a:pt x="53" y="256"/>
                  <a:pt x="54" y="258"/>
                  <a:pt x="55" y="259"/>
                </a:cubicBezTo>
                <a:cubicBezTo>
                  <a:pt x="51" y="262"/>
                  <a:pt x="48" y="266"/>
                  <a:pt x="48" y="273"/>
                </a:cubicBezTo>
                <a:cubicBezTo>
                  <a:pt x="48" y="280"/>
                  <a:pt x="52" y="287"/>
                  <a:pt x="59" y="290"/>
                </a:cubicBezTo>
                <a:cubicBezTo>
                  <a:pt x="53" y="303"/>
                  <a:pt x="48" y="316"/>
                  <a:pt x="40" y="328"/>
                </a:cubicBezTo>
                <a:cubicBezTo>
                  <a:pt x="37" y="334"/>
                  <a:pt x="46" y="340"/>
                  <a:pt x="50" y="334"/>
                </a:cubicBezTo>
                <a:cubicBezTo>
                  <a:pt x="51" y="332"/>
                  <a:pt x="52" y="331"/>
                  <a:pt x="53" y="329"/>
                </a:cubicBezTo>
                <a:cubicBezTo>
                  <a:pt x="53" y="331"/>
                  <a:pt x="52" y="333"/>
                  <a:pt x="52" y="334"/>
                </a:cubicBezTo>
                <a:cubicBezTo>
                  <a:pt x="51" y="340"/>
                  <a:pt x="59" y="345"/>
                  <a:pt x="62" y="339"/>
                </a:cubicBezTo>
                <a:cubicBezTo>
                  <a:pt x="65" y="334"/>
                  <a:pt x="67" y="330"/>
                  <a:pt x="69" y="326"/>
                </a:cubicBezTo>
                <a:cubicBezTo>
                  <a:pt x="70" y="329"/>
                  <a:pt x="71" y="332"/>
                  <a:pt x="72" y="335"/>
                </a:cubicBezTo>
                <a:cubicBezTo>
                  <a:pt x="74" y="340"/>
                  <a:pt x="81" y="340"/>
                  <a:pt x="82" y="335"/>
                </a:cubicBezTo>
                <a:cubicBezTo>
                  <a:pt x="85" y="337"/>
                  <a:pt x="90" y="335"/>
                  <a:pt x="89" y="331"/>
                </a:cubicBezTo>
                <a:cubicBezTo>
                  <a:pt x="88" y="318"/>
                  <a:pt x="84" y="306"/>
                  <a:pt x="82" y="293"/>
                </a:cubicBezTo>
                <a:cubicBezTo>
                  <a:pt x="82" y="291"/>
                  <a:pt x="80" y="289"/>
                  <a:pt x="78" y="289"/>
                </a:cubicBezTo>
                <a:cubicBezTo>
                  <a:pt x="83" y="286"/>
                  <a:pt x="87" y="281"/>
                  <a:pt x="89" y="276"/>
                </a:cubicBezTo>
                <a:cubicBezTo>
                  <a:pt x="92" y="265"/>
                  <a:pt x="83" y="252"/>
                  <a:pt x="72" y="251"/>
                </a:cubicBezTo>
                <a:cubicBezTo>
                  <a:pt x="72" y="250"/>
                  <a:pt x="72" y="250"/>
                  <a:pt x="72" y="249"/>
                </a:cubicBezTo>
                <a:cubicBezTo>
                  <a:pt x="80" y="236"/>
                  <a:pt x="80" y="220"/>
                  <a:pt x="81" y="204"/>
                </a:cubicBezTo>
                <a:cubicBezTo>
                  <a:pt x="92" y="212"/>
                  <a:pt x="103" y="219"/>
                  <a:pt x="115" y="226"/>
                </a:cubicBezTo>
                <a:cubicBezTo>
                  <a:pt x="114" y="226"/>
                  <a:pt x="113" y="227"/>
                  <a:pt x="113" y="228"/>
                </a:cubicBezTo>
                <a:cubicBezTo>
                  <a:pt x="111" y="236"/>
                  <a:pt x="109" y="253"/>
                  <a:pt x="107" y="259"/>
                </a:cubicBezTo>
                <a:cubicBezTo>
                  <a:pt x="106" y="261"/>
                  <a:pt x="107" y="264"/>
                  <a:pt x="108" y="265"/>
                </a:cubicBezTo>
                <a:cubicBezTo>
                  <a:pt x="161" y="309"/>
                  <a:pt x="236" y="307"/>
                  <a:pt x="299" y="294"/>
                </a:cubicBezTo>
                <a:cubicBezTo>
                  <a:pt x="327" y="288"/>
                  <a:pt x="357" y="282"/>
                  <a:pt x="381" y="264"/>
                </a:cubicBezTo>
                <a:cubicBezTo>
                  <a:pt x="396" y="252"/>
                  <a:pt x="398" y="214"/>
                  <a:pt x="395" y="197"/>
                </a:cubicBezTo>
                <a:cubicBezTo>
                  <a:pt x="395" y="195"/>
                  <a:pt x="394" y="193"/>
                  <a:pt x="393" y="192"/>
                </a:cubicBezTo>
                <a:cubicBezTo>
                  <a:pt x="433" y="172"/>
                  <a:pt x="469" y="143"/>
                  <a:pt x="467" y="97"/>
                </a:cubicBezTo>
                <a:close/>
                <a:moveTo>
                  <a:pt x="8" y="148"/>
                </a:moveTo>
                <a:cubicBezTo>
                  <a:pt x="10" y="141"/>
                  <a:pt x="12" y="134"/>
                  <a:pt x="14" y="127"/>
                </a:cubicBezTo>
                <a:cubicBezTo>
                  <a:pt x="32" y="142"/>
                  <a:pt x="51" y="154"/>
                  <a:pt x="72" y="165"/>
                </a:cubicBezTo>
                <a:cubicBezTo>
                  <a:pt x="68" y="169"/>
                  <a:pt x="66" y="173"/>
                  <a:pt x="64" y="178"/>
                </a:cubicBezTo>
                <a:cubicBezTo>
                  <a:pt x="46" y="166"/>
                  <a:pt x="28" y="156"/>
                  <a:pt x="8" y="148"/>
                </a:cubicBezTo>
                <a:close/>
                <a:moveTo>
                  <a:pt x="78" y="271"/>
                </a:moveTo>
                <a:cubicBezTo>
                  <a:pt x="77" y="276"/>
                  <a:pt x="71" y="281"/>
                  <a:pt x="66" y="279"/>
                </a:cubicBezTo>
                <a:cubicBezTo>
                  <a:pt x="63" y="278"/>
                  <a:pt x="61" y="275"/>
                  <a:pt x="60" y="272"/>
                </a:cubicBezTo>
                <a:cubicBezTo>
                  <a:pt x="59" y="267"/>
                  <a:pt x="66" y="263"/>
                  <a:pt x="69" y="261"/>
                </a:cubicBezTo>
                <a:cubicBezTo>
                  <a:pt x="70" y="260"/>
                  <a:pt x="71" y="259"/>
                  <a:pt x="71" y="258"/>
                </a:cubicBezTo>
                <a:cubicBezTo>
                  <a:pt x="71" y="258"/>
                  <a:pt x="71" y="258"/>
                  <a:pt x="71" y="257"/>
                </a:cubicBezTo>
                <a:cubicBezTo>
                  <a:pt x="75" y="261"/>
                  <a:pt x="80" y="265"/>
                  <a:pt x="78" y="271"/>
                </a:cubicBezTo>
                <a:close/>
                <a:moveTo>
                  <a:pt x="83" y="191"/>
                </a:moveTo>
                <a:cubicBezTo>
                  <a:pt x="84" y="187"/>
                  <a:pt x="85" y="183"/>
                  <a:pt x="87" y="180"/>
                </a:cubicBezTo>
                <a:cubicBezTo>
                  <a:pt x="88" y="178"/>
                  <a:pt x="89" y="176"/>
                  <a:pt x="91" y="174"/>
                </a:cubicBezTo>
                <a:cubicBezTo>
                  <a:pt x="131" y="194"/>
                  <a:pt x="174" y="210"/>
                  <a:pt x="214" y="230"/>
                </a:cubicBezTo>
                <a:cubicBezTo>
                  <a:pt x="205" y="246"/>
                  <a:pt x="215" y="249"/>
                  <a:pt x="187" y="243"/>
                </a:cubicBezTo>
                <a:cubicBezTo>
                  <a:pt x="163" y="239"/>
                  <a:pt x="141" y="226"/>
                  <a:pt x="120" y="214"/>
                </a:cubicBezTo>
                <a:cubicBezTo>
                  <a:pt x="107" y="207"/>
                  <a:pt x="95" y="199"/>
                  <a:pt x="83" y="191"/>
                </a:cubicBezTo>
                <a:close/>
                <a:moveTo>
                  <a:pt x="294" y="278"/>
                </a:moveTo>
                <a:cubicBezTo>
                  <a:pt x="249" y="288"/>
                  <a:pt x="114" y="304"/>
                  <a:pt x="119" y="229"/>
                </a:cubicBezTo>
                <a:cubicBezTo>
                  <a:pt x="119" y="229"/>
                  <a:pt x="119" y="228"/>
                  <a:pt x="119" y="228"/>
                </a:cubicBezTo>
                <a:cubicBezTo>
                  <a:pt x="148" y="245"/>
                  <a:pt x="179" y="257"/>
                  <a:pt x="213" y="259"/>
                </a:cubicBezTo>
                <a:cubicBezTo>
                  <a:pt x="216" y="260"/>
                  <a:pt x="218" y="258"/>
                  <a:pt x="219" y="256"/>
                </a:cubicBezTo>
                <a:cubicBezTo>
                  <a:pt x="233" y="261"/>
                  <a:pt x="262" y="252"/>
                  <a:pt x="287" y="241"/>
                </a:cubicBezTo>
                <a:cubicBezTo>
                  <a:pt x="286" y="241"/>
                  <a:pt x="286" y="242"/>
                  <a:pt x="286" y="242"/>
                </a:cubicBezTo>
                <a:cubicBezTo>
                  <a:pt x="284" y="250"/>
                  <a:pt x="283" y="257"/>
                  <a:pt x="282" y="265"/>
                </a:cubicBezTo>
                <a:cubicBezTo>
                  <a:pt x="282" y="269"/>
                  <a:pt x="288" y="270"/>
                  <a:pt x="289" y="267"/>
                </a:cubicBezTo>
                <a:cubicBezTo>
                  <a:pt x="292" y="270"/>
                  <a:pt x="297" y="269"/>
                  <a:pt x="299" y="264"/>
                </a:cubicBezTo>
                <a:cubicBezTo>
                  <a:pt x="299" y="264"/>
                  <a:pt x="300" y="263"/>
                  <a:pt x="300" y="263"/>
                </a:cubicBezTo>
                <a:cubicBezTo>
                  <a:pt x="303" y="265"/>
                  <a:pt x="307" y="264"/>
                  <a:pt x="308" y="261"/>
                </a:cubicBezTo>
                <a:cubicBezTo>
                  <a:pt x="309" y="259"/>
                  <a:pt x="310" y="257"/>
                  <a:pt x="312" y="255"/>
                </a:cubicBezTo>
                <a:cubicBezTo>
                  <a:pt x="312" y="255"/>
                  <a:pt x="312" y="255"/>
                  <a:pt x="312" y="256"/>
                </a:cubicBezTo>
                <a:cubicBezTo>
                  <a:pt x="312" y="261"/>
                  <a:pt x="320" y="265"/>
                  <a:pt x="323" y="259"/>
                </a:cubicBezTo>
                <a:cubicBezTo>
                  <a:pt x="324" y="257"/>
                  <a:pt x="325" y="255"/>
                  <a:pt x="326" y="254"/>
                </a:cubicBezTo>
                <a:cubicBezTo>
                  <a:pt x="326" y="255"/>
                  <a:pt x="326" y="257"/>
                  <a:pt x="326" y="259"/>
                </a:cubicBezTo>
                <a:cubicBezTo>
                  <a:pt x="324" y="267"/>
                  <a:pt x="337" y="271"/>
                  <a:pt x="339" y="262"/>
                </a:cubicBezTo>
                <a:cubicBezTo>
                  <a:pt x="339" y="261"/>
                  <a:pt x="340" y="260"/>
                  <a:pt x="340" y="259"/>
                </a:cubicBezTo>
                <a:cubicBezTo>
                  <a:pt x="343" y="261"/>
                  <a:pt x="347" y="261"/>
                  <a:pt x="349" y="259"/>
                </a:cubicBezTo>
                <a:cubicBezTo>
                  <a:pt x="351" y="260"/>
                  <a:pt x="354" y="261"/>
                  <a:pt x="357" y="260"/>
                </a:cubicBezTo>
                <a:cubicBezTo>
                  <a:pt x="338" y="271"/>
                  <a:pt x="308" y="275"/>
                  <a:pt x="294" y="278"/>
                </a:cubicBezTo>
                <a:close/>
                <a:moveTo>
                  <a:pt x="378" y="205"/>
                </a:moveTo>
                <a:cubicBezTo>
                  <a:pt x="376" y="203"/>
                  <a:pt x="375" y="202"/>
                  <a:pt x="373" y="202"/>
                </a:cubicBezTo>
                <a:cubicBezTo>
                  <a:pt x="375" y="201"/>
                  <a:pt x="377" y="200"/>
                  <a:pt x="379" y="199"/>
                </a:cubicBezTo>
                <a:cubicBezTo>
                  <a:pt x="379" y="201"/>
                  <a:pt x="378" y="203"/>
                  <a:pt x="378" y="205"/>
                </a:cubicBezTo>
                <a:close/>
                <a:moveTo>
                  <a:pt x="364" y="207"/>
                </a:moveTo>
                <a:cubicBezTo>
                  <a:pt x="363" y="209"/>
                  <a:pt x="363" y="211"/>
                  <a:pt x="362" y="214"/>
                </a:cubicBezTo>
                <a:cubicBezTo>
                  <a:pt x="360" y="214"/>
                  <a:pt x="357" y="216"/>
                  <a:pt x="356" y="219"/>
                </a:cubicBezTo>
                <a:cubicBezTo>
                  <a:pt x="354" y="218"/>
                  <a:pt x="352" y="220"/>
                  <a:pt x="350" y="222"/>
                </a:cubicBezTo>
                <a:cubicBezTo>
                  <a:pt x="349" y="223"/>
                  <a:pt x="349" y="224"/>
                  <a:pt x="348" y="225"/>
                </a:cubicBezTo>
                <a:cubicBezTo>
                  <a:pt x="345" y="220"/>
                  <a:pt x="337" y="220"/>
                  <a:pt x="335" y="227"/>
                </a:cubicBezTo>
                <a:cubicBezTo>
                  <a:pt x="335" y="228"/>
                  <a:pt x="335" y="229"/>
                  <a:pt x="334" y="230"/>
                </a:cubicBezTo>
                <a:cubicBezTo>
                  <a:pt x="332" y="229"/>
                  <a:pt x="329" y="230"/>
                  <a:pt x="327" y="233"/>
                </a:cubicBezTo>
                <a:cubicBezTo>
                  <a:pt x="325" y="235"/>
                  <a:pt x="323" y="237"/>
                  <a:pt x="322" y="239"/>
                </a:cubicBezTo>
                <a:cubicBezTo>
                  <a:pt x="322" y="238"/>
                  <a:pt x="321" y="237"/>
                  <a:pt x="321" y="236"/>
                </a:cubicBezTo>
                <a:cubicBezTo>
                  <a:pt x="321" y="231"/>
                  <a:pt x="313" y="227"/>
                  <a:pt x="310" y="233"/>
                </a:cubicBezTo>
                <a:cubicBezTo>
                  <a:pt x="309" y="236"/>
                  <a:pt x="307" y="239"/>
                  <a:pt x="305" y="242"/>
                </a:cubicBezTo>
                <a:cubicBezTo>
                  <a:pt x="303" y="239"/>
                  <a:pt x="298" y="238"/>
                  <a:pt x="296" y="242"/>
                </a:cubicBezTo>
                <a:cubicBezTo>
                  <a:pt x="295" y="240"/>
                  <a:pt x="293" y="239"/>
                  <a:pt x="292" y="239"/>
                </a:cubicBezTo>
                <a:cubicBezTo>
                  <a:pt x="309" y="231"/>
                  <a:pt x="324" y="223"/>
                  <a:pt x="331" y="220"/>
                </a:cubicBezTo>
                <a:cubicBezTo>
                  <a:pt x="341" y="216"/>
                  <a:pt x="352" y="211"/>
                  <a:pt x="364" y="206"/>
                </a:cubicBezTo>
                <a:cubicBezTo>
                  <a:pt x="364" y="206"/>
                  <a:pt x="364" y="207"/>
                  <a:pt x="364" y="207"/>
                </a:cubicBezTo>
                <a:close/>
                <a:moveTo>
                  <a:pt x="360" y="259"/>
                </a:moveTo>
                <a:cubicBezTo>
                  <a:pt x="361" y="258"/>
                  <a:pt x="361" y="257"/>
                  <a:pt x="362" y="255"/>
                </a:cubicBezTo>
                <a:cubicBezTo>
                  <a:pt x="362" y="254"/>
                  <a:pt x="363" y="252"/>
                  <a:pt x="363" y="251"/>
                </a:cubicBezTo>
                <a:cubicBezTo>
                  <a:pt x="367" y="252"/>
                  <a:pt x="371" y="250"/>
                  <a:pt x="372" y="245"/>
                </a:cubicBezTo>
                <a:cubicBezTo>
                  <a:pt x="372" y="243"/>
                  <a:pt x="373" y="240"/>
                  <a:pt x="373" y="237"/>
                </a:cubicBezTo>
                <a:cubicBezTo>
                  <a:pt x="374" y="237"/>
                  <a:pt x="374" y="237"/>
                  <a:pt x="374" y="237"/>
                </a:cubicBezTo>
                <a:cubicBezTo>
                  <a:pt x="374" y="236"/>
                  <a:pt x="374" y="236"/>
                  <a:pt x="374" y="236"/>
                </a:cubicBezTo>
                <a:cubicBezTo>
                  <a:pt x="374" y="238"/>
                  <a:pt x="374" y="240"/>
                  <a:pt x="374" y="242"/>
                </a:cubicBezTo>
                <a:cubicBezTo>
                  <a:pt x="372" y="249"/>
                  <a:pt x="367" y="254"/>
                  <a:pt x="360" y="259"/>
                </a:cubicBezTo>
                <a:close/>
                <a:moveTo>
                  <a:pt x="331" y="206"/>
                </a:moveTo>
                <a:cubicBezTo>
                  <a:pt x="312" y="213"/>
                  <a:pt x="294" y="221"/>
                  <a:pt x="276" y="228"/>
                </a:cubicBezTo>
                <a:cubicBezTo>
                  <a:pt x="263" y="233"/>
                  <a:pt x="239" y="245"/>
                  <a:pt x="222" y="246"/>
                </a:cubicBezTo>
                <a:cubicBezTo>
                  <a:pt x="224" y="242"/>
                  <a:pt x="225" y="237"/>
                  <a:pt x="226" y="233"/>
                </a:cubicBezTo>
                <a:cubicBezTo>
                  <a:pt x="226" y="232"/>
                  <a:pt x="226" y="232"/>
                  <a:pt x="226" y="231"/>
                </a:cubicBezTo>
                <a:cubicBezTo>
                  <a:pt x="226" y="231"/>
                  <a:pt x="226" y="231"/>
                  <a:pt x="226" y="231"/>
                </a:cubicBezTo>
                <a:cubicBezTo>
                  <a:pt x="226" y="231"/>
                  <a:pt x="226" y="231"/>
                  <a:pt x="226" y="231"/>
                </a:cubicBezTo>
                <a:cubicBezTo>
                  <a:pt x="226" y="230"/>
                  <a:pt x="226" y="229"/>
                  <a:pt x="225" y="229"/>
                </a:cubicBezTo>
                <a:cubicBezTo>
                  <a:pt x="225" y="229"/>
                  <a:pt x="225" y="229"/>
                  <a:pt x="225" y="229"/>
                </a:cubicBezTo>
                <a:cubicBezTo>
                  <a:pt x="227" y="230"/>
                  <a:pt x="230" y="231"/>
                  <a:pt x="232" y="230"/>
                </a:cubicBezTo>
                <a:cubicBezTo>
                  <a:pt x="260" y="211"/>
                  <a:pt x="294" y="203"/>
                  <a:pt x="324" y="188"/>
                </a:cubicBezTo>
                <a:cubicBezTo>
                  <a:pt x="366" y="168"/>
                  <a:pt x="420" y="143"/>
                  <a:pt x="454" y="109"/>
                </a:cubicBezTo>
                <a:cubicBezTo>
                  <a:pt x="442" y="165"/>
                  <a:pt x="379" y="185"/>
                  <a:pt x="331" y="206"/>
                </a:cubicBezTo>
                <a:close/>
              </a:path>
            </a:pathLst>
          </a:custGeom>
          <a:solidFill>
            <a:srgbClr val="EA7B84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7" name="组合 6"/>
          <p:cNvGrpSpPr/>
          <p:nvPr/>
        </p:nvGrpSpPr>
        <p:grpSpPr>
          <a:xfrm>
            <a:off x="4440553" y="3483443"/>
            <a:ext cx="204811" cy="2255728"/>
            <a:chOff x="6962660" y="2067973"/>
            <a:chExt cx="200967" cy="2213398"/>
          </a:xfrm>
          <a:solidFill>
            <a:srgbClr val="F2F2F2"/>
          </a:solidFill>
        </p:grpSpPr>
        <p:cxnSp>
          <p:nvCxnSpPr>
            <p:cNvPr id="8" name="直接连接符 7"/>
            <p:cNvCxnSpPr/>
            <p:nvPr/>
          </p:nvCxnSpPr>
          <p:spPr>
            <a:xfrm>
              <a:off x="7063143" y="2219103"/>
              <a:ext cx="1" cy="1927185"/>
            </a:xfrm>
            <a:prstGeom prst="line">
              <a:avLst/>
            </a:prstGeom>
            <a:grpFill/>
            <a:ln w="15875" cap="flat" cmpd="sng" algn="ctr">
              <a:solidFill>
                <a:srgbClr val="DB747D"/>
              </a:solidFill>
              <a:prstDash val="solid"/>
              <a:miter lim="800000"/>
            </a:ln>
            <a:effectLst/>
          </p:spPr>
        </p:cxnSp>
        <p:sp>
          <p:nvSpPr>
            <p:cNvPr id="9" name="椭圆 8"/>
            <p:cNvSpPr/>
            <p:nvPr/>
          </p:nvSpPr>
          <p:spPr>
            <a:xfrm>
              <a:off x="6962660" y="2067973"/>
              <a:ext cx="200967" cy="200967"/>
            </a:xfrm>
            <a:prstGeom prst="ellipse">
              <a:avLst/>
            </a:prstGeom>
            <a:blipFill dpi="0" rotWithShape="1">
              <a:blip r:embed="rId4" cstate="print">
                <a:duotone>
                  <a:prstClr val="black"/>
                  <a:srgbClr val="F68189">
                    <a:tint val="45000"/>
                    <a:satMod val="400000"/>
                  </a:srgbClr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15875" cap="flat" cmpd="sng" algn="ctr">
              <a:solidFill>
                <a:srgbClr val="DB747D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85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1" name="椭圆 10"/>
            <p:cNvSpPr/>
            <p:nvPr/>
          </p:nvSpPr>
          <p:spPr>
            <a:xfrm>
              <a:off x="6962660" y="2561033"/>
              <a:ext cx="200967" cy="200967"/>
            </a:xfrm>
            <a:prstGeom prst="ellipse">
              <a:avLst/>
            </a:prstGeom>
            <a:blipFill dpi="0" rotWithShape="1">
              <a:blip r:embed="rId4" cstate="print">
                <a:duotone>
                  <a:prstClr val="black"/>
                  <a:srgbClr val="F68189">
                    <a:tint val="45000"/>
                    <a:satMod val="400000"/>
                  </a:srgbClr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15875" cap="flat" cmpd="sng" algn="ctr">
              <a:solidFill>
                <a:srgbClr val="DB747D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85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2" name="椭圆 11"/>
            <p:cNvSpPr/>
            <p:nvPr/>
          </p:nvSpPr>
          <p:spPr>
            <a:xfrm>
              <a:off x="6962660" y="3066910"/>
              <a:ext cx="200967" cy="200967"/>
            </a:xfrm>
            <a:prstGeom prst="ellipse">
              <a:avLst/>
            </a:prstGeom>
            <a:blipFill dpi="0" rotWithShape="1">
              <a:blip r:embed="rId4" cstate="print">
                <a:duotone>
                  <a:prstClr val="black"/>
                  <a:srgbClr val="F68189">
                    <a:tint val="45000"/>
                    <a:satMod val="400000"/>
                  </a:srgbClr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15875" cap="flat" cmpd="sng" algn="ctr">
              <a:solidFill>
                <a:srgbClr val="DB747D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85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3" name="椭圆 12"/>
            <p:cNvSpPr/>
            <p:nvPr/>
          </p:nvSpPr>
          <p:spPr>
            <a:xfrm>
              <a:off x="6962660" y="3572872"/>
              <a:ext cx="200967" cy="200967"/>
            </a:xfrm>
            <a:prstGeom prst="ellipse">
              <a:avLst/>
            </a:prstGeom>
            <a:blipFill dpi="0" rotWithShape="1">
              <a:blip r:embed="rId4" cstate="print">
                <a:duotone>
                  <a:prstClr val="black"/>
                  <a:srgbClr val="F68189">
                    <a:tint val="45000"/>
                    <a:satMod val="400000"/>
                  </a:srgbClr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15875" cap="flat" cmpd="sng" algn="ctr">
              <a:solidFill>
                <a:srgbClr val="DB747D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85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4" name="椭圆 13"/>
            <p:cNvSpPr/>
            <p:nvPr/>
          </p:nvSpPr>
          <p:spPr>
            <a:xfrm>
              <a:off x="6962660" y="4080404"/>
              <a:ext cx="200967" cy="200967"/>
            </a:xfrm>
            <a:prstGeom prst="ellipse">
              <a:avLst/>
            </a:prstGeom>
            <a:blipFill dpi="0" rotWithShape="1">
              <a:blip r:embed="rId4" cstate="print">
                <a:duotone>
                  <a:prstClr val="black"/>
                  <a:srgbClr val="F68189">
                    <a:tint val="45000"/>
                    <a:satMod val="400000"/>
                  </a:srgbClr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15875" cap="flat" cmpd="sng" algn="ctr">
              <a:solidFill>
                <a:srgbClr val="DB747D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85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sp>
        <p:nvSpPr>
          <p:cNvPr id="15" name="矩形 122"/>
          <p:cNvSpPr>
            <a:spLocks noChangeArrowheads="1"/>
          </p:cNvSpPr>
          <p:nvPr/>
        </p:nvSpPr>
        <p:spPr bwMode="auto">
          <a:xfrm>
            <a:off x="4645364" y="3398864"/>
            <a:ext cx="3202386" cy="4308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86" tIns="60943" rIns="121886" bIns="60943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000" dirty="0">
                <a:solidFill>
                  <a:srgbClr val="F2808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单击编辑标题</a:t>
            </a:r>
          </a:p>
        </p:txBody>
      </p:sp>
      <p:sp>
        <p:nvSpPr>
          <p:cNvPr id="16" name="矩形 122"/>
          <p:cNvSpPr>
            <a:spLocks noChangeArrowheads="1"/>
          </p:cNvSpPr>
          <p:nvPr/>
        </p:nvSpPr>
        <p:spPr bwMode="auto">
          <a:xfrm>
            <a:off x="4645364" y="3904483"/>
            <a:ext cx="3202386" cy="4308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86" tIns="60943" rIns="121886" bIns="60943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000" dirty="0">
                <a:solidFill>
                  <a:srgbClr val="F2808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单击编辑标题</a:t>
            </a:r>
          </a:p>
        </p:txBody>
      </p:sp>
      <p:sp>
        <p:nvSpPr>
          <p:cNvPr id="17" name="矩形 122"/>
          <p:cNvSpPr>
            <a:spLocks noChangeArrowheads="1"/>
          </p:cNvSpPr>
          <p:nvPr/>
        </p:nvSpPr>
        <p:spPr bwMode="auto">
          <a:xfrm>
            <a:off x="4645364" y="4410102"/>
            <a:ext cx="3202386" cy="4308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86" tIns="60943" rIns="121886" bIns="60943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000" dirty="0">
                <a:solidFill>
                  <a:srgbClr val="F2808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单击编辑标题</a:t>
            </a:r>
          </a:p>
        </p:txBody>
      </p:sp>
      <p:sp>
        <p:nvSpPr>
          <p:cNvPr id="18" name="矩形 122"/>
          <p:cNvSpPr>
            <a:spLocks noChangeArrowheads="1"/>
          </p:cNvSpPr>
          <p:nvPr/>
        </p:nvSpPr>
        <p:spPr bwMode="auto">
          <a:xfrm>
            <a:off x="4645364" y="4915721"/>
            <a:ext cx="3202386" cy="4308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86" tIns="60943" rIns="121886" bIns="60943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000" dirty="0">
                <a:solidFill>
                  <a:srgbClr val="F2808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单击编辑标题</a:t>
            </a:r>
          </a:p>
        </p:txBody>
      </p:sp>
      <p:sp>
        <p:nvSpPr>
          <p:cNvPr id="19" name="矩形 122"/>
          <p:cNvSpPr>
            <a:spLocks noChangeArrowheads="1"/>
          </p:cNvSpPr>
          <p:nvPr/>
        </p:nvSpPr>
        <p:spPr bwMode="auto">
          <a:xfrm>
            <a:off x="4645364" y="5421339"/>
            <a:ext cx="3202386" cy="4308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86" tIns="60943" rIns="121886" bIns="60943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000" dirty="0">
                <a:solidFill>
                  <a:srgbClr val="F2808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单击编辑标题</a:t>
            </a:r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429225421"/>
  <p:tag name="MH_LIBRARY" val="CONTENTS"/>
  <p:tag name="MH_TYPE" val="OTHERS"/>
  <p:tag name="ID" val="54714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20163246"/>
  <p:tag name="MH_LIBRARY" val="GRAPHIC"/>
  <p:tag name="MH_TYPE" val="Other"/>
  <p:tag name="MH_ORDER" val="13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20163246"/>
  <p:tag name="MH_LIBRARY" val="GRAPHIC"/>
  <p:tag name="MH_TYPE" val="Other"/>
  <p:tag name="MH_ORDER" val="1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20163246"/>
  <p:tag name="MH_LIBRARY" val="GRAPHIC"/>
  <p:tag name="MH_TYPE" val="Other"/>
  <p:tag name="MH_ORDER" val="7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20163246"/>
  <p:tag name="MH_LIBRARY" val="GRAPHIC"/>
  <p:tag name="MH_TYPE" val="Other"/>
  <p:tag name="MH_ORDER" val="4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2561</Words>
  <Application>Microsoft Office PowerPoint</Application>
  <PresentationFormat>宽屏</PresentationFormat>
  <Paragraphs>277</Paragraphs>
  <Slides>28</Slides>
  <Notes>1</Notes>
  <HiddenSlides>0</HiddenSlides>
  <MMClips>1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45" baseType="lpstr">
      <vt:lpstr>MS PGothic</vt:lpstr>
      <vt:lpstr>方正毡笔黑简体</vt:lpstr>
      <vt:lpstr>方正正大黑简体</vt:lpstr>
      <vt:lpstr>华文细黑</vt:lpstr>
      <vt:lpstr>宋体</vt:lpstr>
      <vt:lpstr>微软雅黑</vt:lpstr>
      <vt:lpstr>Arial</vt:lpstr>
      <vt:lpstr>Calibri</vt:lpstr>
      <vt:lpstr>Calibri Light</vt:lpstr>
      <vt:lpstr>Helvetica</vt:lpstr>
      <vt:lpstr>Impact</vt:lpstr>
      <vt:lpstr>Lao UI</vt:lpstr>
      <vt:lpstr>Mongolian Baiti</vt:lpstr>
      <vt:lpstr>Open Sans</vt:lpstr>
      <vt:lpstr>Open Sans Light</vt:lpstr>
      <vt:lpstr>Segoe Script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19</cp:revision>
  <dcterms:created xsi:type="dcterms:W3CDTF">2015-05-05T08:02:00Z</dcterms:created>
  <dcterms:modified xsi:type="dcterms:W3CDTF">2017-05-11T11:29:19Z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2052-10.1.0.6260</vt:lpwstr>
  </property>
</Properties>
</file>