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handoutMasterIdLst>
    <p:handoutMasterId r:id="rId13"/>
  </p:handoutMasterIdLst>
  <p:sldIdLst>
    <p:sldId id="259" r:id="rId2"/>
    <p:sldId id="272" r:id="rId3"/>
    <p:sldId id="277" r:id="rId4"/>
    <p:sldId id="279" r:id="rId5"/>
    <p:sldId id="280" r:id="rId6"/>
    <p:sldId id="284" r:id="rId7"/>
    <p:sldId id="285" r:id="rId8"/>
    <p:sldId id="287" r:id="rId9"/>
    <p:sldId id="291" r:id="rId10"/>
    <p:sldId id="292"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lvl1pPr>
    <a:lvl2pPr marL="0" marR="0" indent="22860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lvl2pPr>
    <a:lvl3pPr marL="0" marR="0" indent="45720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lvl3pPr>
    <a:lvl4pPr marL="0" marR="0" indent="68580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lvl4pPr>
    <a:lvl5pPr marL="0" marR="0" indent="91440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lvl5pPr>
    <a:lvl6pPr marL="0" marR="0" indent="114300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lvl6pPr>
    <a:lvl7pPr marL="0" marR="0" indent="137160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lvl7pPr>
    <a:lvl8pPr marL="0" marR="0" indent="160020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lvl8pPr>
    <a:lvl9pPr marL="0" marR="0" indent="182880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30"/>
    <p:restoredTop sz="96276"/>
  </p:normalViewPr>
  <p:slideViewPr>
    <p:cSldViewPr snapToGrid="0">
      <p:cViewPr varScale="1">
        <p:scale>
          <a:sx n="56" d="100"/>
          <a:sy n="56" d="100"/>
        </p:scale>
        <p:origin x="15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2018/7/24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95" name="Shape 995"/>
          <p:cNvSpPr>
            <a:spLocks noGrp="1" noRot="1" noChangeAspect="1"/>
          </p:cNvSpPr>
          <p:nvPr>
            <p:ph type="sldImg"/>
          </p:nvPr>
        </p:nvSpPr>
        <p:spPr>
          <a:xfrm>
            <a:off x="1143000" y="685800"/>
            <a:ext cx="4572000" cy="3429000"/>
          </a:xfrm>
          <a:prstGeom prst="rect">
            <a:avLst/>
          </a:prstGeom>
        </p:spPr>
        <p:txBody>
          <a:bodyPr/>
          <a:lstStyle/>
          <a:p>
            <a:endParaRPr/>
          </a:p>
        </p:txBody>
      </p:sp>
      <p:sp>
        <p:nvSpPr>
          <p:cNvPr id="996" name="Shape 99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8000"/>
      </a:lnSpc>
      <a:defRPr sz="2200">
        <a:latin typeface="微软雅黑" panose="020B0503020204020204" charset="-122"/>
        <a:ea typeface="微软雅黑" panose="020B0503020204020204" charset="-122"/>
        <a:cs typeface="微软雅黑" panose="020B0503020204020204" charset="-122"/>
        <a:sym typeface="Butler Stencil"/>
      </a:defRPr>
    </a:lvl1pPr>
    <a:lvl2pPr indent="228600" defTabSz="457200" latinLnBrk="0">
      <a:lnSpc>
        <a:spcPct val="118000"/>
      </a:lnSpc>
      <a:defRPr sz="2200">
        <a:latin typeface="+mn-lt"/>
        <a:ea typeface="+mn-ea"/>
        <a:cs typeface="+mn-cs"/>
        <a:sym typeface="Butler Stencil"/>
      </a:defRPr>
    </a:lvl2pPr>
    <a:lvl3pPr indent="457200" defTabSz="457200" latinLnBrk="0">
      <a:lnSpc>
        <a:spcPct val="118000"/>
      </a:lnSpc>
      <a:defRPr sz="2200">
        <a:latin typeface="+mn-lt"/>
        <a:ea typeface="+mn-ea"/>
        <a:cs typeface="+mn-cs"/>
        <a:sym typeface="Butler Stencil"/>
      </a:defRPr>
    </a:lvl3pPr>
    <a:lvl4pPr indent="685800" defTabSz="457200" latinLnBrk="0">
      <a:lnSpc>
        <a:spcPct val="118000"/>
      </a:lnSpc>
      <a:defRPr sz="2200">
        <a:latin typeface="+mn-lt"/>
        <a:ea typeface="+mn-ea"/>
        <a:cs typeface="+mn-cs"/>
        <a:sym typeface="Butler Stencil"/>
      </a:defRPr>
    </a:lvl4pPr>
    <a:lvl5pPr indent="914400" defTabSz="457200" latinLnBrk="0">
      <a:lnSpc>
        <a:spcPct val="118000"/>
      </a:lnSpc>
      <a:defRPr sz="2200">
        <a:latin typeface="+mn-lt"/>
        <a:ea typeface="+mn-ea"/>
        <a:cs typeface="+mn-cs"/>
        <a:sym typeface="Butler Stencil"/>
      </a:defRPr>
    </a:lvl5pPr>
    <a:lvl6pPr indent="1143000" defTabSz="457200" latinLnBrk="0">
      <a:lnSpc>
        <a:spcPct val="118000"/>
      </a:lnSpc>
      <a:defRPr sz="2200">
        <a:latin typeface="+mn-lt"/>
        <a:ea typeface="+mn-ea"/>
        <a:cs typeface="+mn-cs"/>
        <a:sym typeface="Butler Stencil"/>
      </a:defRPr>
    </a:lvl6pPr>
    <a:lvl7pPr indent="1371600" defTabSz="457200" latinLnBrk="0">
      <a:lnSpc>
        <a:spcPct val="118000"/>
      </a:lnSpc>
      <a:defRPr sz="2200">
        <a:latin typeface="+mn-lt"/>
        <a:ea typeface="+mn-ea"/>
        <a:cs typeface="+mn-cs"/>
        <a:sym typeface="Butler Stencil"/>
      </a:defRPr>
    </a:lvl7pPr>
    <a:lvl8pPr indent="1600200" defTabSz="457200" latinLnBrk="0">
      <a:lnSpc>
        <a:spcPct val="118000"/>
      </a:lnSpc>
      <a:defRPr sz="2200">
        <a:latin typeface="+mn-lt"/>
        <a:ea typeface="+mn-ea"/>
        <a:cs typeface="+mn-cs"/>
        <a:sym typeface="Butler Stencil"/>
      </a:defRPr>
    </a:lvl8pPr>
    <a:lvl9pPr indent="1828800" defTabSz="457200" latinLnBrk="0">
      <a:lnSpc>
        <a:spcPct val="118000"/>
      </a:lnSpc>
      <a:defRPr sz="2200">
        <a:latin typeface="+mn-lt"/>
        <a:ea typeface="+mn-ea"/>
        <a:cs typeface="+mn-cs"/>
        <a:sym typeface="Butler Stenci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Hero">
    <p:spTree>
      <p:nvGrpSpPr>
        <p:cNvPr id="1" name=""/>
        <p:cNvGrpSpPr/>
        <p:nvPr/>
      </p:nvGrpSpPr>
      <p:grpSpPr>
        <a:xfrm>
          <a:off x="0" y="0"/>
          <a:ext cx="0" cy="0"/>
          <a:chOff x="0" y="0"/>
          <a:chExt cx="0" cy="0"/>
        </a:xfrm>
      </p:grpSpPr>
      <p:sp>
        <p:nvSpPr>
          <p:cNvPr id="13" name="Square"/>
          <p:cNvSpPr/>
          <p:nvPr/>
        </p:nvSpPr>
        <p:spPr>
          <a:xfrm>
            <a:off x="8128000" y="2156043"/>
            <a:ext cx="8884430" cy="8886111"/>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4" name="Square"/>
          <p:cNvSpPr/>
          <p:nvPr/>
        </p:nvSpPr>
        <p:spPr>
          <a:xfrm>
            <a:off x="7874496" y="2667496"/>
            <a:ext cx="8635008" cy="8635008"/>
          </a:xfrm>
          <a:prstGeom prst="rect">
            <a:avLst/>
          </a:prstGeom>
          <a:solidFill>
            <a:srgbClr val="1B1E21"/>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5"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6" name="Rectangle"/>
          <p:cNvSpPr/>
          <p:nvPr/>
        </p:nvSpPr>
        <p:spPr>
          <a:xfrm>
            <a:off x="3666694" y="6986735"/>
            <a:ext cx="33363" cy="4699100"/>
          </a:xfrm>
          <a:prstGeom prst="rect">
            <a:avLst/>
          </a:prstGeom>
          <a:solidFill>
            <a:srgbClr val="000000">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7" name="Rectangle"/>
          <p:cNvSpPr/>
          <p:nvPr/>
        </p:nvSpPr>
        <p:spPr>
          <a:xfrm>
            <a:off x="21690958" y="3460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8" name="Line"/>
          <p:cNvSpPr/>
          <p:nvPr/>
        </p:nvSpPr>
        <p:spPr>
          <a:xfrm>
            <a:off x="7269373" y="9323585"/>
            <a:ext cx="5962552"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9" name="Title Text"/>
          <p:cNvSpPr txBox="1">
            <a:spLocks noGrp="1"/>
          </p:cNvSpPr>
          <p:nvPr>
            <p:ph type="title" hasCustomPrompt="1"/>
          </p:nvPr>
        </p:nvSpPr>
        <p:spPr>
          <a:xfrm>
            <a:off x="8445103" y="3239215"/>
            <a:ext cx="7493794" cy="4699100"/>
          </a:xfrm>
          <a:prstGeom prst="rect">
            <a:avLst/>
          </a:prstGeom>
        </p:spPr>
        <p:txBody>
          <a:bodyPr anchor="b"/>
          <a:lstStyle>
            <a:lvl1pPr>
              <a:defRPr sz="144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a:t>Title Text</a:t>
            </a:r>
          </a:p>
        </p:txBody>
      </p:sp>
      <p:sp>
        <p:nvSpPr>
          <p:cNvPr id="20" name="Subheading text"/>
          <p:cNvSpPr txBox="1">
            <a:spLocks noGrp="1"/>
          </p:cNvSpPr>
          <p:nvPr>
            <p:ph type="body" sz="quarter" idx="13" hasCustomPrompt="1"/>
          </p:nvPr>
        </p:nvSpPr>
        <p:spPr>
          <a:xfrm>
            <a:off x="10650553" y="8178800"/>
            <a:ext cx="3082895" cy="507831"/>
          </a:xfrm>
          <a:prstGeom prst="rect">
            <a:avLst/>
          </a:prstGeom>
        </p:spPr>
        <p:txBody>
          <a:bodyPr wrap="none" anchor="t">
            <a:spAutoFit/>
          </a:bodyPr>
          <a:lstStyle>
            <a:lvl1pPr marL="0" indent="0" algn="ctr">
              <a:lnSpc>
                <a:spcPct val="150000"/>
              </a:lnSpc>
              <a:buSzTx/>
              <a:buNone/>
              <a:defRPr sz="1800" b="1" cap="all" spc="360">
                <a:solidFill>
                  <a:srgbClr val="FFFFFF"/>
                </a:solidFill>
                <a:latin typeface="微软雅黑" panose="020B0503020204020204" charset="-122"/>
                <a:ea typeface="微软雅黑" panose="020B0503020204020204" charset="-122"/>
                <a:cs typeface="微软雅黑" panose="020B0503020204020204" charset="-122"/>
              </a:defRPr>
            </a:lvl1pPr>
          </a:lstStyle>
          <a:p>
            <a:r>
              <a:t>Subheading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Media Gallery">
    <p:spTree>
      <p:nvGrpSpPr>
        <p:cNvPr id="1" name=""/>
        <p:cNvGrpSpPr/>
        <p:nvPr/>
      </p:nvGrpSpPr>
      <p:grpSpPr>
        <a:xfrm>
          <a:off x="0" y="0"/>
          <a:ext cx="0" cy="0"/>
          <a:chOff x="0" y="0"/>
          <a:chExt cx="0" cy="0"/>
        </a:xfrm>
      </p:grpSpPr>
      <p:sp>
        <p:nvSpPr>
          <p:cNvPr id="453" name="Image"/>
          <p:cNvSpPr>
            <a:spLocks noGrp="1"/>
          </p:cNvSpPr>
          <p:nvPr>
            <p:ph type="pic" sz="quarter" idx="13"/>
          </p:nvPr>
        </p:nvSpPr>
        <p:spPr>
          <a:xfrm>
            <a:off x="10262231" y="6983807"/>
            <a:ext cx="5847334" cy="5843127"/>
          </a:xfrm>
          <a:prstGeom prst="rect">
            <a:avLst/>
          </a:prstGeom>
        </p:spPr>
        <p:txBody>
          <a:bodyPr lIns="91439" tIns="45719" rIns="91439" bIns="45719" anchor="t">
            <a:noAutofit/>
          </a:bodyPr>
          <a:lstStyle>
            <a:lvl1pPr marL="0" indent="0">
              <a:buNone/>
              <a:defRPr>
                <a:latin typeface="+mn-lt"/>
              </a:defRPr>
            </a:lvl1pPr>
          </a:lstStyle>
          <a:p>
            <a:endParaRPr/>
          </a:p>
        </p:txBody>
      </p:sp>
      <p:sp>
        <p:nvSpPr>
          <p:cNvPr id="454" name="Image"/>
          <p:cNvSpPr>
            <a:spLocks noGrp="1"/>
          </p:cNvSpPr>
          <p:nvPr>
            <p:ph type="pic" sz="quarter" idx="14"/>
          </p:nvPr>
        </p:nvSpPr>
        <p:spPr>
          <a:xfrm>
            <a:off x="10262222" y="889000"/>
            <a:ext cx="5847343" cy="5843135"/>
          </a:xfrm>
          <a:prstGeom prst="rect">
            <a:avLst/>
          </a:prstGeom>
        </p:spPr>
        <p:txBody>
          <a:bodyPr lIns="91439" tIns="45719" rIns="91439" bIns="45719" anchor="t">
            <a:noAutofit/>
          </a:bodyPr>
          <a:lstStyle>
            <a:lvl1pPr marL="0" indent="0">
              <a:buNone/>
              <a:defRPr>
                <a:latin typeface="+mn-lt"/>
              </a:defRPr>
            </a:lvl1pPr>
          </a:lstStyle>
          <a:p>
            <a:endParaRPr/>
          </a:p>
        </p:txBody>
      </p:sp>
      <p:sp>
        <p:nvSpPr>
          <p:cNvPr id="455" name="Image"/>
          <p:cNvSpPr>
            <a:spLocks noGrp="1"/>
          </p:cNvSpPr>
          <p:nvPr>
            <p:ph type="pic" sz="half" idx="15"/>
          </p:nvPr>
        </p:nvSpPr>
        <p:spPr>
          <a:xfrm>
            <a:off x="16351516" y="889000"/>
            <a:ext cx="5847343" cy="11937945"/>
          </a:xfrm>
          <a:prstGeom prst="rect">
            <a:avLst/>
          </a:prstGeom>
        </p:spPr>
        <p:txBody>
          <a:bodyPr lIns="91439" tIns="45719" rIns="91439" bIns="45719" anchor="t">
            <a:noAutofit/>
          </a:bodyPr>
          <a:lstStyle>
            <a:lvl1pPr marL="0" indent="0">
              <a:buNone/>
              <a:defRPr>
                <a:latin typeface="+mn-lt"/>
              </a:defRPr>
            </a:lvl1pPr>
          </a:lstStyle>
          <a:p>
            <a:endParaRPr/>
          </a:p>
        </p:txBody>
      </p:sp>
      <p:sp>
        <p:nvSpPr>
          <p:cNvPr id="456"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57"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63" name="Line"/>
          <p:cNvSpPr/>
          <p:nvPr/>
        </p:nvSpPr>
        <p:spPr>
          <a:xfrm>
            <a:off x="2778441" y="9461500"/>
            <a:ext cx="4395524" cy="0"/>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64" name="Title Text"/>
          <p:cNvSpPr txBox="1">
            <a:spLocks noGrp="1"/>
          </p:cNvSpPr>
          <p:nvPr>
            <p:ph type="title" hasCustomPrompt="1"/>
          </p:nvPr>
        </p:nvSpPr>
        <p:spPr>
          <a:xfrm>
            <a:off x="2778441" y="2412354"/>
            <a:ext cx="6470916" cy="6540501"/>
          </a:xfrm>
          <a:prstGeom prst="rect">
            <a:avLst/>
          </a:prstGeom>
        </p:spPr>
        <p:txBody>
          <a:bodyPr anchor="b"/>
          <a:lstStyle>
            <a:lvl1pPr algn="l">
              <a:defRPr sz="9600">
                <a:solidFill>
                  <a:srgbClr val="F22121"/>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465" name="Subheading text"/>
          <p:cNvSpPr txBox="1">
            <a:spLocks noGrp="1"/>
          </p:cNvSpPr>
          <p:nvPr>
            <p:ph type="body" sz="quarter" idx="16" hasCustomPrompt="1"/>
          </p:nvPr>
        </p:nvSpPr>
        <p:spPr>
          <a:xfrm>
            <a:off x="2778441" y="9716145"/>
            <a:ext cx="3082895" cy="507831"/>
          </a:xfrm>
          <a:prstGeom prst="rect">
            <a:avLst/>
          </a:prstGeom>
        </p:spPr>
        <p:txBody>
          <a:bodyPr wrap="none" anchor="t">
            <a:spAutoFit/>
          </a:bodyPr>
          <a:lstStyle>
            <a:lvl1pPr marL="0" indent="0">
              <a:lnSpc>
                <a:spcPct val="150000"/>
              </a:lnSpc>
              <a:buSzTx/>
              <a:buNone/>
              <a:defRPr sz="1800" b="1" cap="all" spc="360">
                <a:latin typeface="微软雅黑" panose="020B0503020204020204" charset="-122"/>
                <a:ea typeface="微软雅黑" panose="020B0503020204020204" charset="-122"/>
                <a:cs typeface="微软雅黑" panose="020B0503020204020204" charset="-122"/>
              </a:defRPr>
            </a:lvl1pPr>
          </a:lstStyle>
          <a:p>
            <a:r>
              <a:t>Subheading text</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Media Gallery">
    <p:spTree>
      <p:nvGrpSpPr>
        <p:cNvPr id="1" name=""/>
        <p:cNvGrpSpPr/>
        <p:nvPr/>
      </p:nvGrpSpPr>
      <p:grpSpPr>
        <a:xfrm>
          <a:off x="0" y="0"/>
          <a:ext cx="0" cy="0"/>
          <a:chOff x="0" y="0"/>
          <a:chExt cx="0" cy="0"/>
        </a:xfrm>
      </p:grpSpPr>
      <p:sp>
        <p:nvSpPr>
          <p:cNvPr id="473" name="Image"/>
          <p:cNvSpPr>
            <a:spLocks noGrp="1"/>
          </p:cNvSpPr>
          <p:nvPr>
            <p:ph type="pic" sz="quarter" idx="13"/>
          </p:nvPr>
        </p:nvSpPr>
        <p:spPr>
          <a:xfrm>
            <a:off x="17529174" y="2676301"/>
            <a:ext cx="6854908" cy="8634612"/>
          </a:xfrm>
          <a:prstGeom prst="rect">
            <a:avLst/>
          </a:prstGeom>
        </p:spPr>
        <p:txBody>
          <a:bodyPr lIns="91439" tIns="45719" rIns="91439" bIns="45719" anchor="t">
            <a:noAutofit/>
          </a:bodyPr>
          <a:lstStyle>
            <a:lvl1pPr marL="0" indent="0">
              <a:buNone/>
              <a:defRPr>
                <a:latin typeface="+mn-lt"/>
              </a:defRPr>
            </a:lvl1pPr>
          </a:lstStyle>
          <a:p>
            <a:endParaRPr/>
          </a:p>
        </p:txBody>
      </p:sp>
      <p:sp>
        <p:nvSpPr>
          <p:cNvPr id="480" name="Image"/>
          <p:cNvSpPr>
            <a:spLocks noGrp="1"/>
          </p:cNvSpPr>
          <p:nvPr>
            <p:ph type="pic" sz="quarter" idx="14"/>
          </p:nvPr>
        </p:nvSpPr>
        <p:spPr>
          <a:xfrm>
            <a:off x="4570016" y="2676301"/>
            <a:ext cx="7239080" cy="4190207"/>
          </a:xfrm>
          <a:prstGeom prst="rect">
            <a:avLst/>
          </a:prstGeom>
        </p:spPr>
        <p:txBody>
          <a:bodyPr lIns="91439" tIns="45719" rIns="91439" bIns="45719" anchor="t">
            <a:noAutofit/>
          </a:bodyPr>
          <a:lstStyle>
            <a:lvl1pPr marL="0" indent="0">
              <a:buNone/>
              <a:defRPr>
                <a:latin typeface="+mn-lt"/>
              </a:defRPr>
            </a:lvl1pPr>
          </a:lstStyle>
          <a:p>
            <a:endParaRPr/>
          </a:p>
        </p:txBody>
      </p:sp>
      <p:sp>
        <p:nvSpPr>
          <p:cNvPr id="481" name="Image"/>
          <p:cNvSpPr>
            <a:spLocks noGrp="1"/>
          </p:cNvSpPr>
          <p:nvPr>
            <p:ph type="pic" sz="quarter" idx="15"/>
          </p:nvPr>
        </p:nvSpPr>
        <p:spPr>
          <a:xfrm>
            <a:off x="12063016" y="2676301"/>
            <a:ext cx="5212043" cy="8634910"/>
          </a:xfrm>
          <a:prstGeom prst="rect">
            <a:avLst/>
          </a:prstGeom>
        </p:spPr>
        <p:txBody>
          <a:bodyPr lIns="91439" tIns="45719" rIns="91439" bIns="45719" anchor="t">
            <a:noAutofit/>
          </a:bodyPr>
          <a:lstStyle>
            <a:lvl1pPr marL="0" indent="0">
              <a:buNone/>
              <a:defRPr>
                <a:latin typeface="+mn-lt"/>
              </a:defRPr>
            </a:lvl1pPr>
          </a:lstStyle>
          <a:p>
            <a:endParaRPr/>
          </a:p>
        </p:txBody>
      </p:sp>
      <p:sp>
        <p:nvSpPr>
          <p:cNvPr id="482" name="Image"/>
          <p:cNvSpPr>
            <a:spLocks noGrp="1"/>
          </p:cNvSpPr>
          <p:nvPr>
            <p:ph type="pic" sz="quarter" idx="16"/>
          </p:nvPr>
        </p:nvSpPr>
        <p:spPr>
          <a:xfrm>
            <a:off x="4570016" y="7120904"/>
            <a:ext cx="7239080" cy="4190208"/>
          </a:xfrm>
          <a:prstGeom prst="rect">
            <a:avLst/>
          </a:prstGeom>
        </p:spPr>
        <p:txBody>
          <a:bodyPr lIns="91439" tIns="45719" rIns="91439" bIns="45719" anchor="t">
            <a:noAutofit/>
          </a:bodyPr>
          <a:lstStyle>
            <a:lvl1pPr marL="0" indent="0">
              <a:buNone/>
              <a:defRPr>
                <a:latin typeface="+mn-lt"/>
              </a:defRPr>
            </a:lvl1pPr>
          </a:lstStyle>
          <a:p>
            <a:endParaRPr/>
          </a:p>
        </p:txBody>
      </p:sp>
      <p:sp>
        <p:nvSpPr>
          <p:cNvPr id="474"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75"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grpSp>
        <p:nvGrpSpPr>
          <p:cNvPr id="479" name="Group"/>
          <p:cNvGrpSpPr/>
          <p:nvPr/>
        </p:nvGrpSpPr>
        <p:grpSpPr>
          <a:xfrm>
            <a:off x="0" y="0"/>
            <a:ext cx="2159000" cy="2159000"/>
            <a:chOff x="0" y="0"/>
            <a:chExt cx="2159000" cy="2159000"/>
          </a:xfrm>
        </p:grpSpPr>
        <p:sp>
          <p:nvSpPr>
            <p:cNvPr id="476"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477"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478"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483" name="Rectangle"/>
          <p:cNvSpPr/>
          <p:nvPr/>
        </p:nvSpPr>
        <p:spPr>
          <a:xfrm>
            <a:off x="21690958" y="3460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84" name="Line"/>
          <p:cNvSpPr/>
          <p:nvPr/>
        </p:nvSpPr>
        <p:spPr>
          <a:xfrm>
            <a:off x="2778441" y="10401300"/>
            <a:ext cx="4395524" cy="0"/>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85"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ingle Media">
    <p:spTree>
      <p:nvGrpSpPr>
        <p:cNvPr id="1" name=""/>
        <p:cNvGrpSpPr/>
        <p:nvPr/>
      </p:nvGrpSpPr>
      <p:grpSpPr>
        <a:xfrm>
          <a:off x="0" y="0"/>
          <a:ext cx="0" cy="0"/>
          <a:chOff x="0" y="0"/>
          <a:chExt cx="0" cy="0"/>
        </a:xfrm>
      </p:grpSpPr>
      <p:sp>
        <p:nvSpPr>
          <p:cNvPr id="492" name="Image"/>
          <p:cNvSpPr>
            <a:spLocks noGrp="1"/>
          </p:cNvSpPr>
          <p:nvPr>
            <p:ph type="pic" sz="half" idx="13"/>
          </p:nvPr>
        </p:nvSpPr>
        <p:spPr>
          <a:xfrm>
            <a:off x="8953977" y="3079129"/>
            <a:ext cx="13970596" cy="8128001"/>
          </a:xfrm>
          <a:prstGeom prst="rect">
            <a:avLst/>
          </a:prstGeom>
        </p:spPr>
        <p:txBody>
          <a:bodyPr lIns="91439" tIns="45719" rIns="91439" bIns="45719" anchor="t">
            <a:noAutofit/>
          </a:bodyPr>
          <a:lstStyle>
            <a:lvl1pPr marL="0" indent="0">
              <a:buNone/>
              <a:defRPr>
                <a:latin typeface="+mn-lt"/>
              </a:defRPr>
            </a:lvl1pPr>
          </a:lstStyle>
          <a:p>
            <a:endParaRPr/>
          </a:p>
        </p:txBody>
      </p:sp>
      <p:sp>
        <p:nvSpPr>
          <p:cNvPr id="493"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94"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95"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sp>
        <p:nvSpPr>
          <p:cNvPr id="500" name="Line"/>
          <p:cNvSpPr/>
          <p:nvPr/>
        </p:nvSpPr>
        <p:spPr>
          <a:xfrm>
            <a:off x="5140641" y="9283700"/>
            <a:ext cx="5975251" cy="0"/>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01" name="Title Text"/>
          <p:cNvSpPr txBox="1">
            <a:spLocks noGrp="1"/>
          </p:cNvSpPr>
          <p:nvPr>
            <p:ph type="title" hasCustomPrompt="1"/>
          </p:nvPr>
        </p:nvSpPr>
        <p:spPr>
          <a:xfrm>
            <a:off x="3045141" y="1417116"/>
            <a:ext cx="7495647" cy="4751091"/>
          </a:xfrm>
          <a:prstGeom prst="rect">
            <a:avLst/>
          </a:prstGeom>
        </p:spPr>
        <p:txBody>
          <a:bodyPr anchor="b"/>
          <a:lstStyle>
            <a:lvl1pPr algn="l">
              <a:defRPr sz="14400">
                <a:solidFill>
                  <a:srgbClr val="F22121"/>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502" name="Body Level One…"/>
          <p:cNvSpPr txBox="1">
            <a:spLocks noGrp="1"/>
          </p:cNvSpPr>
          <p:nvPr>
            <p:ph type="body" sz="quarter" idx="1" hasCustomPrompt="1"/>
          </p:nvPr>
        </p:nvSpPr>
        <p:spPr>
          <a:xfrm>
            <a:off x="3045141" y="6295206"/>
            <a:ext cx="7495647" cy="2603997"/>
          </a:xfrm>
          <a:prstGeom prst="rect">
            <a:avLst/>
          </a:prstGeom>
        </p:spPr>
        <p:txBody>
          <a:bodyPr anchor="t"/>
          <a:lstStyle>
            <a:lvl1pPr marL="0" indent="0">
              <a:lnSpc>
                <a:spcPct val="140000"/>
              </a:lnSpc>
              <a:buSzTx/>
              <a:buNone/>
              <a:defRPr sz="3000" spc="59">
                <a:latin typeface="微软雅黑" panose="020B0503020204020204" charset="-122"/>
                <a:ea typeface="微软雅黑" panose="020B0503020204020204" charset="-122"/>
                <a:cs typeface="微软雅黑" panose="020B0503020204020204" charset="-122"/>
              </a:defRPr>
            </a:lvl1pPr>
            <a:lvl2pPr marL="0" indent="228600">
              <a:lnSpc>
                <a:spcPct val="140000"/>
              </a:lnSpc>
              <a:buSzTx/>
              <a:buNone/>
              <a:defRPr sz="3000" spc="59">
                <a:latin typeface="微软雅黑" panose="020B0503020204020204" charset="-122"/>
                <a:ea typeface="微软雅黑" panose="020B0503020204020204" charset="-122"/>
                <a:cs typeface="微软雅黑" panose="020B0503020204020204" charset="-122"/>
              </a:defRPr>
            </a:lvl2pPr>
            <a:lvl3pPr marL="0" indent="457200">
              <a:lnSpc>
                <a:spcPct val="140000"/>
              </a:lnSpc>
              <a:buSzTx/>
              <a:buNone/>
              <a:defRPr sz="3000" spc="59">
                <a:latin typeface="微软雅黑" panose="020B0503020204020204" charset="-122"/>
                <a:ea typeface="微软雅黑" panose="020B0503020204020204" charset="-122"/>
                <a:cs typeface="微软雅黑" panose="020B0503020204020204" charset="-122"/>
              </a:defRPr>
            </a:lvl3pPr>
            <a:lvl4pPr marL="0" indent="685800">
              <a:lnSpc>
                <a:spcPct val="140000"/>
              </a:lnSpc>
              <a:buSzTx/>
              <a:buNone/>
              <a:defRPr sz="3000" spc="59">
                <a:latin typeface="微软雅黑" panose="020B0503020204020204" charset="-122"/>
                <a:ea typeface="微软雅黑" panose="020B0503020204020204" charset="-122"/>
                <a:cs typeface="微软雅黑" panose="020B0503020204020204" charset="-122"/>
              </a:defRPr>
            </a:lvl4pPr>
            <a:lvl5pPr marL="0" indent="914400">
              <a:lnSpc>
                <a:spcPct val="140000"/>
              </a:lnSpc>
              <a:buSzTx/>
              <a:buNone/>
              <a:defRPr sz="3000" spc="59">
                <a:latin typeface="微软雅黑" panose="020B0503020204020204" charset="-122"/>
                <a:ea typeface="微软雅黑" panose="020B0503020204020204" charset="-122"/>
                <a:cs typeface="微软雅黑" panose="020B0503020204020204" charset="-122"/>
              </a:defRPr>
            </a:lvl5pPr>
          </a:lstStyle>
          <a:p>
            <a:r>
              <a:t>Body Level One</a:t>
            </a:r>
          </a:p>
          <a:p>
            <a:pPr lvl="1"/>
            <a:r>
              <a:rPr dirty="0"/>
              <a:t>Body Level Two</a:t>
            </a:r>
          </a:p>
          <a:p>
            <a:pPr lvl="2"/>
            <a:r>
              <a:rPr dirty="0"/>
              <a:t>Body Level Three</a:t>
            </a:r>
          </a:p>
          <a:p>
            <a:pPr lvl="3"/>
            <a:r>
              <a:rPr dirty="0"/>
              <a:t>Body Level Four</a:t>
            </a:r>
          </a:p>
          <a:p>
            <a:pPr lvl="4"/>
            <a:r>
              <a:rPr dirty="0"/>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ingle Media">
    <p:spTree>
      <p:nvGrpSpPr>
        <p:cNvPr id="1" name=""/>
        <p:cNvGrpSpPr/>
        <p:nvPr/>
      </p:nvGrpSpPr>
      <p:grpSpPr>
        <a:xfrm>
          <a:off x="0" y="0"/>
          <a:ext cx="0" cy="0"/>
          <a:chOff x="0" y="0"/>
          <a:chExt cx="0" cy="0"/>
        </a:xfrm>
      </p:grpSpPr>
      <p:sp>
        <p:nvSpPr>
          <p:cNvPr id="510" name="Rectangle"/>
          <p:cNvSpPr/>
          <p:nvPr/>
        </p:nvSpPr>
        <p:spPr>
          <a:xfrm>
            <a:off x="4953880" y="882743"/>
            <a:ext cx="7112001" cy="11557001"/>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11" name="Image"/>
          <p:cNvSpPr>
            <a:spLocks noGrp="1"/>
          </p:cNvSpPr>
          <p:nvPr>
            <p:ph type="pic" sz="half" idx="13"/>
          </p:nvPr>
        </p:nvSpPr>
        <p:spPr>
          <a:xfrm>
            <a:off x="4572880" y="1275462"/>
            <a:ext cx="7111902" cy="11557001"/>
          </a:xfrm>
          <a:prstGeom prst="rect">
            <a:avLst/>
          </a:prstGeom>
        </p:spPr>
        <p:txBody>
          <a:bodyPr lIns="91439" tIns="45719" rIns="91439" bIns="45719" anchor="t">
            <a:noAutofit/>
          </a:bodyPr>
          <a:lstStyle>
            <a:lvl1pPr marL="0" indent="0">
              <a:buNone/>
              <a:defRPr>
                <a:solidFill>
                  <a:schemeClr val="tx1"/>
                </a:solidFill>
                <a:latin typeface="+mn-lt"/>
              </a:defRPr>
            </a:lvl1pPr>
          </a:lstStyle>
          <a:p>
            <a:endParaRPr/>
          </a:p>
        </p:txBody>
      </p:sp>
      <p:sp>
        <p:nvSpPr>
          <p:cNvPr id="512" name="1967"/>
          <p:cNvSpPr txBox="1">
            <a:spLocks noGrp="1"/>
          </p:cNvSpPr>
          <p:nvPr>
            <p:ph type="body" sz="quarter" idx="14" hasCustomPrompt="1"/>
          </p:nvPr>
        </p:nvSpPr>
        <p:spPr>
          <a:xfrm>
            <a:off x="9427940" y="2316864"/>
            <a:ext cx="9256060" cy="5478423"/>
          </a:xfrm>
          <a:prstGeom prst="rect">
            <a:avLst/>
          </a:prstGeom>
        </p:spPr>
        <p:txBody>
          <a:bodyPr wrap="none">
            <a:spAutoFit/>
          </a:bodyPr>
          <a:lstStyle>
            <a:lvl1pPr marL="0" indent="0" algn="ctr">
              <a:lnSpc>
                <a:spcPct val="100000"/>
              </a:lnSpc>
              <a:buSzTx/>
              <a:buNone/>
              <a:defRPr sz="35000" spc="0">
                <a:solidFill>
                  <a:srgbClr val="000000">
                    <a:alpha val="10000"/>
                  </a:srgbClr>
                </a:solidFill>
                <a:latin typeface="微软雅黑" panose="020B0503020204020204" charset="-122"/>
                <a:ea typeface="微软雅黑" panose="020B0503020204020204" charset="-122"/>
                <a:cs typeface="微软雅黑" panose="020B0503020204020204" charset="-122"/>
                <a:sym typeface="Butler Stencil"/>
              </a:defRPr>
            </a:lvl1pPr>
          </a:lstStyle>
          <a:p>
            <a:r>
              <a:rPr lang="en-US" dirty="0"/>
              <a:t>1967</a:t>
            </a:r>
            <a:endParaRPr dirty="0"/>
          </a:p>
        </p:txBody>
      </p:sp>
      <p:sp>
        <p:nvSpPr>
          <p:cNvPr id="513"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14"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15"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sp>
        <p:nvSpPr>
          <p:cNvPr id="520" name="Line"/>
          <p:cNvSpPr/>
          <p:nvPr/>
        </p:nvSpPr>
        <p:spPr>
          <a:xfrm>
            <a:off x="13179311" y="6783735"/>
            <a:ext cx="4395525"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21" name="Title Text"/>
          <p:cNvSpPr txBox="1">
            <a:spLocks noGrp="1"/>
          </p:cNvSpPr>
          <p:nvPr>
            <p:ph type="title" hasCustomPrompt="1"/>
          </p:nvPr>
        </p:nvSpPr>
        <p:spPr>
          <a:xfrm>
            <a:off x="13179311" y="1524000"/>
            <a:ext cx="8254618" cy="4751090"/>
          </a:xfrm>
          <a:prstGeom prst="rect">
            <a:avLst/>
          </a:prstGeom>
        </p:spPr>
        <p:txBody>
          <a:bodyPr anchor="b"/>
          <a:lstStyle>
            <a:lvl1pPr algn="l">
              <a:defRPr sz="9600">
                <a:solidFill>
                  <a:srgbClr val="F22121"/>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522" name="Subheading text"/>
          <p:cNvSpPr txBox="1">
            <a:spLocks noGrp="1"/>
          </p:cNvSpPr>
          <p:nvPr>
            <p:ph type="body" sz="quarter" idx="15" hasCustomPrompt="1"/>
          </p:nvPr>
        </p:nvSpPr>
        <p:spPr>
          <a:xfrm>
            <a:off x="13179311" y="7038381"/>
            <a:ext cx="3082895" cy="507831"/>
          </a:xfrm>
          <a:prstGeom prst="rect">
            <a:avLst/>
          </a:prstGeom>
        </p:spPr>
        <p:txBody>
          <a:bodyPr wrap="none" anchor="t">
            <a:spAutoFit/>
          </a:bodyPr>
          <a:lstStyle>
            <a:lvl1pPr marL="0" indent="0">
              <a:lnSpc>
                <a:spcPct val="150000"/>
              </a:lnSpc>
              <a:buSzTx/>
              <a:buNone/>
              <a:defRPr sz="1800" b="1" cap="all" spc="360">
                <a:latin typeface="微软雅黑" panose="020B0503020204020204" charset="-122"/>
                <a:ea typeface="微软雅黑" panose="020B0503020204020204" charset="-122"/>
                <a:cs typeface="微软雅黑" panose="020B0503020204020204" charset="-122"/>
              </a:defRPr>
            </a:lvl1pPr>
          </a:lstStyle>
          <a:p>
            <a:r>
              <a:t>Subheading text</a:t>
            </a:r>
          </a:p>
        </p:txBody>
      </p:sp>
      <p:sp>
        <p:nvSpPr>
          <p:cNvPr id="523" name="Body Level One…"/>
          <p:cNvSpPr txBox="1">
            <a:spLocks noGrp="1"/>
          </p:cNvSpPr>
          <p:nvPr>
            <p:ph type="body" sz="quarter" idx="1" hasCustomPrompt="1"/>
          </p:nvPr>
        </p:nvSpPr>
        <p:spPr>
          <a:xfrm>
            <a:off x="13179311" y="8225755"/>
            <a:ext cx="8254618" cy="3429001"/>
          </a:xfrm>
          <a:prstGeom prst="rect">
            <a:avLst/>
          </a:prstGeom>
        </p:spPr>
        <p:txBody>
          <a:bodyPr anchor="t"/>
          <a:lstStyle>
            <a:lvl1pPr marL="0" indent="0">
              <a:lnSpc>
                <a:spcPct val="140000"/>
              </a:lnSpc>
              <a:buSzTx/>
              <a:buNone/>
              <a:defRPr sz="3000" spc="59">
                <a:latin typeface="微软雅黑" panose="020B0503020204020204" charset="-122"/>
                <a:ea typeface="微软雅黑" panose="020B0503020204020204" charset="-122"/>
                <a:cs typeface="微软雅黑" panose="020B0503020204020204" charset="-122"/>
              </a:defRPr>
            </a:lvl1pPr>
            <a:lvl2pPr marL="0" indent="228600">
              <a:lnSpc>
                <a:spcPct val="140000"/>
              </a:lnSpc>
              <a:buSzTx/>
              <a:buNone/>
              <a:defRPr sz="3000" spc="59">
                <a:latin typeface="微软雅黑" panose="020B0503020204020204" charset="-122"/>
                <a:ea typeface="微软雅黑" panose="020B0503020204020204" charset="-122"/>
                <a:cs typeface="微软雅黑" panose="020B0503020204020204" charset="-122"/>
              </a:defRPr>
            </a:lvl2pPr>
            <a:lvl3pPr marL="0" indent="457200">
              <a:lnSpc>
                <a:spcPct val="140000"/>
              </a:lnSpc>
              <a:buSzTx/>
              <a:buNone/>
              <a:defRPr sz="3000" spc="59">
                <a:latin typeface="微软雅黑" panose="020B0503020204020204" charset="-122"/>
                <a:ea typeface="微软雅黑" panose="020B0503020204020204" charset="-122"/>
                <a:cs typeface="微软雅黑" panose="020B0503020204020204" charset="-122"/>
              </a:defRPr>
            </a:lvl3pPr>
            <a:lvl4pPr marL="0" indent="685800">
              <a:lnSpc>
                <a:spcPct val="140000"/>
              </a:lnSpc>
              <a:buSzTx/>
              <a:buNone/>
              <a:defRPr sz="3000" spc="59">
                <a:latin typeface="微软雅黑" panose="020B0503020204020204" charset="-122"/>
                <a:ea typeface="微软雅黑" panose="020B0503020204020204" charset="-122"/>
                <a:cs typeface="微软雅黑" panose="020B0503020204020204" charset="-122"/>
              </a:defRPr>
            </a:lvl4pPr>
            <a:lvl5pPr marL="0" indent="914400">
              <a:lnSpc>
                <a:spcPct val="140000"/>
              </a:lnSpc>
              <a:buSzTx/>
              <a:buNone/>
              <a:defRPr sz="3000" spc="59">
                <a:latin typeface="微软雅黑" panose="020B0503020204020204" charset="-122"/>
                <a:ea typeface="微软雅黑" panose="020B0503020204020204" charset="-122"/>
                <a:cs typeface="微软雅黑" panose="020B0503020204020204" charset="-122"/>
              </a:defRPr>
            </a:lvl5pPr>
          </a:lstStyle>
          <a:p>
            <a:r>
              <a:t>Body Level One</a:t>
            </a:r>
          </a:p>
          <a:p>
            <a:pPr lvl="1"/>
            <a:r>
              <a:t>Body Level Two</a:t>
            </a:r>
          </a:p>
          <a:p>
            <a:pPr lvl="2"/>
            <a:r>
              <a:t>Body Level Three</a:t>
            </a:r>
          </a:p>
          <a:p>
            <a:pPr lvl="3"/>
            <a:r>
              <a:t>Body Level Four</a:t>
            </a:r>
          </a:p>
          <a:p>
            <a:pPr lvl="4"/>
            <a:r>
              <a:t>Body Level Five</a:t>
            </a:r>
          </a:p>
        </p:txBody>
      </p:sp>
      <p:sp>
        <p:nvSpPr>
          <p:cNvPr id="524" name="Rectangle"/>
          <p:cNvSpPr/>
          <p:nvPr/>
        </p:nvSpPr>
        <p:spPr>
          <a:xfrm>
            <a:off x="3666694" y="6986735"/>
            <a:ext cx="33363" cy="4699100"/>
          </a:xfrm>
          <a:prstGeom prst="rect">
            <a:avLst/>
          </a:prstGeom>
          <a:solidFill>
            <a:srgbClr val="000000">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Single Media">
    <p:spTree>
      <p:nvGrpSpPr>
        <p:cNvPr id="1" name=""/>
        <p:cNvGrpSpPr/>
        <p:nvPr/>
      </p:nvGrpSpPr>
      <p:grpSpPr>
        <a:xfrm>
          <a:off x="0" y="0"/>
          <a:ext cx="0" cy="0"/>
          <a:chOff x="0" y="0"/>
          <a:chExt cx="0" cy="0"/>
        </a:xfrm>
      </p:grpSpPr>
      <p:sp>
        <p:nvSpPr>
          <p:cNvPr id="532" name="Image"/>
          <p:cNvSpPr>
            <a:spLocks noGrp="1"/>
          </p:cNvSpPr>
          <p:nvPr>
            <p:ph type="pic" idx="13"/>
          </p:nvPr>
        </p:nvSpPr>
        <p:spPr>
          <a:xfrm>
            <a:off x="4000500" y="2844799"/>
            <a:ext cx="18161000" cy="8128001"/>
          </a:xfrm>
          <a:prstGeom prst="rect">
            <a:avLst/>
          </a:prstGeom>
        </p:spPr>
        <p:txBody>
          <a:bodyPr lIns="91439" tIns="45719" rIns="91439" bIns="45719" anchor="t">
            <a:noAutofit/>
          </a:bodyPr>
          <a:lstStyle>
            <a:lvl1pPr marL="0" indent="0">
              <a:buNone/>
              <a:defRPr>
                <a:latin typeface="+mn-lt"/>
              </a:defRPr>
            </a:lvl1pPr>
          </a:lstStyle>
          <a:p>
            <a:endParaRPr/>
          </a:p>
        </p:txBody>
      </p:sp>
      <p:sp>
        <p:nvSpPr>
          <p:cNvPr id="533"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34"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35"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grpSp>
        <p:nvGrpSpPr>
          <p:cNvPr id="539" name="Group"/>
          <p:cNvGrpSpPr/>
          <p:nvPr/>
        </p:nvGrpSpPr>
        <p:grpSpPr>
          <a:xfrm>
            <a:off x="0" y="0"/>
            <a:ext cx="2159000" cy="2159000"/>
            <a:chOff x="0" y="0"/>
            <a:chExt cx="2159000" cy="2159000"/>
          </a:xfrm>
        </p:grpSpPr>
        <p:sp>
          <p:nvSpPr>
            <p:cNvPr id="536"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537"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538"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540" name="Line"/>
          <p:cNvSpPr/>
          <p:nvPr/>
        </p:nvSpPr>
        <p:spPr>
          <a:xfrm>
            <a:off x="2397441" y="9461500"/>
            <a:ext cx="4395524" cy="0"/>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41" name="Title Text"/>
          <p:cNvSpPr txBox="1">
            <a:spLocks noGrp="1"/>
          </p:cNvSpPr>
          <p:nvPr>
            <p:ph type="title" hasCustomPrompt="1"/>
          </p:nvPr>
        </p:nvSpPr>
        <p:spPr>
          <a:xfrm>
            <a:off x="2397441" y="4201764"/>
            <a:ext cx="7495647" cy="4751091"/>
          </a:xfrm>
          <a:prstGeom prst="rect">
            <a:avLst/>
          </a:prstGeom>
        </p:spPr>
        <p:txBody>
          <a:bodyPr anchor="b"/>
          <a:lstStyle>
            <a:lvl1pPr algn="l">
              <a:defRPr sz="7200">
                <a:solidFill>
                  <a:srgbClr val="F22121"/>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542" name="Subheading text"/>
          <p:cNvSpPr txBox="1">
            <a:spLocks noGrp="1"/>
          </p:cNvSpPr>
          <p:nvPr>
            <p:ph type="body" sz="quarter" idx="14" hasCustomPrompt="1"/>
          </p:nvPr>
        </p:nvSpPr>
        <p:spPr>
          <a:xfrm>
            <a:off x="2397441" y="9716145"/>
            <a:ext cx="3082895" cy="507831"/>
          </a:xfrm>
          <a:prstGeom prst="rect">
            <a:avLst/>
          </a:prstGeom>
        </p:spPr>
        <p:txBody>
          <a:bodyPr wrap="none" anchor="t">
            <a:spAutoFit/>
          </a:bodyPr>
          <a:lstStyle>
            <a:lvl1pPr marL="0" indent="0">
              <a:lnSpc>
                <a:spcPct val="150000"/>
              </a:lnSpc>
              <a:buSzTx/>
              <a:buNone/>
              <a:defRPr sz="1800" b="1" cap="all" spc="360">
                <a:latin typeface="微软雅黑" panose="020B0503020204020204" charset="-122"/>
                <a:ea typeface="微软雅黑" panose="020B0503020204020204" charset="-122"/>
                <a:cs typeface="微软雅黑" panose="020B0503020204020204" charset="-122"/>
              </a:defRPr>
            </a:lvl1pPr>
          </a:lstStyle>
          <a:p>
            <a:r>
              <a:t>Subheading text</a:t>
            </a:r>
          </a:p>
        </p:txBody>
      </p:sp>
      <p:sp>
        <p:nvSpPr>
          <p:cNvPr id="543"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Single Media">
    <p:bg>
      <p:bgPr>
        <a:solidFill>
          <a:schemeClr val="tx1"/>
        </a:solidFill>
        <a:effectLst/>
      </p:bgPr>
    </p:bg>
    <p:spTree>
      <p:nvGrpSpPr>
        <p:cNvPr id="1" name=""/>
        <p:cNvGrpSpPr/>
        <p:nvPr/>
      </p:nvGrpSpPr>
      <p:grpSpPr>
        <a:xfrm>
          <a:off x="0" y="0"/>
          <a:ext cx="0" cy="0"/>
          <a:chOff x="0" y="0"/>
          <a:chExt cx="0" cy="0"/>
        </a:xfrm>
      </p:grpSpPr>
      <p:sp>
        <p:nvSpPr>
          <p:cNvPr id="550" name="Image"/>
          <p:cNvSpPr>
            <a:spLocks noGrp="1"/>
          </p:cNvSpPr>
          <p:nvPr>
            <p:ph type="pic" idx="13"/>
          </p:nvPr>
        </p:nvSpPr>
        <p:spPr>
          <a:xfrm>
            <a:off x="0" y="0"/>
            <a:ext cx="24384000" cy="13716000"/>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551" name="Rectangle"/>
          <p:cNvSpPr/>
          <p:nvPr/>
        </p:nvSpPr>
        <p:spPr>
          <a:xfrm>
            <a:off x="13957535" y="1840288"/>
            <a:ext cx="6705365" cy="10797424"/>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52" name="Rectangle"/>
          <p:cNvSpPr/>
          <p:nvPr/>
        </p:nvSpPr>
        <p:spPr>
          <a:xfrm>
            <a:off x="14338535" y="1459288"/>
            <a:ext cx="6705365" cy="10797424"/>
          </a:xfrm>
          <a:prstGeom prst="rect">
            <a:avLst/>
          </a:prstGeom>
          <a:solidFill>
            <a:srgbClr val="000000">
              <a:alpha val="80035"/>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53" name="Slide Number"/>
          <p:cNvSpPr txBox="1">
            <a:spLocks noGrp="1"/>
          </p:cNvSpPr>
          <p:nvPr>
            <p:ph type="sldNum" sz="quarter" idx="2"/>
          </p:nvPr>
        </p:nvSpPr>
        <p:spPr>
          <a:xfrm>
            <a:off x="20323057" y="12380179"/>
            <a:ext cx="2652970" cy="2318583"/>
          </a:xfrm>
          <a:prstGeom prst="rect">
            <a:avLst/>
          </a:prstGeom>
        </p:spPr>
        <p:txBody>
          <a:bodyPr/>
          <a:lstStyle>
            <a:lvl1pPr>
              <a:defRPr>
                <a:solidFill>
                  <a:srgbClr val="FFFFFF">
                    <a:alpha val="15268"/>
                  </a:srgbClr>
                </a:solidFill>
              </a:defRPr>
            </a:lvl1pPr>
          </a:lstStyle>
          <a:p>
            <a:fld id="{86CB4B4D-7CA3-9044-876B-883B54F8677D}" type="slidenum">
              <a:rPr/>
              <a:t>‹#›</a:t>
            </a:fld>
            <a:endParaRPr/>
          </a:p>
        </p:txBody>
      </p:sp>
      <p:grpSp>
        <p:nvGrpSpPr>
          <p:cNvPr id="557" name="Group"/>
          <p:cNvGrpSpPr/>
          <p:nvPr/>
        </p:nvGrpSpPr>
        <p:grpSpPr>
          <a:xfrm>
            <a:off x="0" y="0"/>
            <a:ext cx="2159000" cy="2159000"/>
            <a:chOff x="0" y="0"/>
            <a:chExt cx="2159000" cy="2159000"/>
          </a:xfrm>
        </p:grpSpPr>
        <p:sp>
          <p:nvSpPr>
            <p:cNvPr id="554"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555"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556"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558" name="Rectangle"/>
          <p:cNvSpPr/>
          <p:nvPr/>
        </p:nvSpPr>
        <p:spPr>
          <a:xfrm>
            <a:off x="12803075" y="12573000"/>
            <a:ext cx="47850" cy="1143000"/>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59" name="Title Text"/>
          <p:cNvSpPr txBox="1">
            <a:spLocks noGrp="1"/>
          </p:cNvSpPr>
          <p:nvPr>
            <p:ph type="title" hasCustomPrompt="1"/>
          </p:nvPr>
        </p:nvSpPr>
        <p:spPr>
          <a:xfrm>
            <a:off x="14957890" y="2052389"/>
            <a:ext cx="5466656" cy="6730604"/>
          </a:xfrm>
          <a:prstGeom prst="rect">
            <a:avLst/>
          </a:prstGeom>
        </p:spPr>
        <p:txBody>
          <a:bodyPr anchor="b">
            <a:noAutofit/>
          </a:bodyPr>
          <a:lstStyle>
            <a:lvl1pPr>
              <a:defRPr sz="9600">
                <a:solidFill>
                  <a:srgbClr val="FFFFFF"/>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560" name="Line"/>
          <p:cNvSpPr/>
          <p:nvPr/>
        </p:nvSpPr>
        <p:spPr>
          <a:xfrm>
            <a:off x="13264325" y="9411969"/>
            <a:ext cx="4426893"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61" name="Subheading text"/>
          <p:cNvSpPr txBox="1">
            <a:spLocks noGrp="1"/>
          </p:cNvSpPr>
          <p:nvPr>
            <p:ph type="body" sz="quarter" idx="14" hasCustomPrompt="1"/>
          </p:nvPr>
        </p:nvSpPr>
        <p:spPr>
          <a:xfrm>
            <a:off x="16149771" y="9741545"/>
            <a:ext cx="3082895" cy="507831"/>
          </a:xfrm>
          <a:prstGeom prst="rect">
            <a:avLst/>
          </a:prstGeom>
        </p:spPr>
        <p:txBody>
          <a:bodyPr wrap="none" anchor="t">
            <a:spAutoFit/>
          </a:bodyPr>
          <a:lstStyle>
            <a:lvl1pPr marL="0" indent="0" algn="ctr">
              <a:lnSpc>
                <a:spcPct val="150000"/>
              </a:lnSpc>
              <a:buSzTx/>
              <a:buNone/>
              <a:defRPr sz="1800" b="1" cap="all" spc="360">
                <a:solidFill>
                  <a:srgbClr val="FFFFFF"/>
                </a:solidFill>
                <a:latin typeface="微软雅黑" panose="020B0503020204020204" charset="-122"/>
                <a:ea typeface="微软雅黑" panose="020B0503020204020204" charset="-122"/>
                <a:cs typeface="微软雅黑" panose="020B0503020204020204" charset="-122"/>
              </a:defRPr>
            </a:lvl1pPr>
          </a:lstStyle>
          <a:p>
            <a:r>
              <a:t>Subheading text</a:t>
            </a:r>
          </a:p>
        </p:txBody>
      </p:sp>
      <p:sp>
        <p:nvSpPr>
          <p:cNvPr id="562" name="Rectangle"/>
          <p:cNvSpPr/>
          <p:nvPr/>
        </p:nvSpPr>
        <p:spPr>
          <a:xfrm>
            <a:off x="3666694" y="9072229"/>
            <a:ext cx="35149" cy="2613606"/>
          </a:xfrm>
          <a:prstGeom prst="rect">
            <a:avLst/>
          </a:prstGeom>
          <a:solidFill>
            <a:srgbClr val="FFFFFF">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63" name="Rectangle"/>
          <p:cNvSpPr/>
          <p:nvPr/>
        </p:nvSpPr>
        <p:spPr>
          <a:xfrm>
            <a:off x="21690958" y="3460129"/>
            <a:ext cx="16347" cy="2032001"/>
          </a:xfrm>
          <a:prstGeom prst="rect">
            <a:avLst/>
          </a:prstGeom>
          <a:solidFill>
            <a:srgbClr val="FFFFFF">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64"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Single Media">
    <p:bg>
      <p:bgPr>
        <a:solidFill>
          <a:srgbClr val="1B1E21"/>
        </a:solidFill>
        <a:effectLst/>
      </p:bgPr>
    </p:bg>
    <p:spTree>
      <p:nvGrpSpPr>
        <p:cNvPr id="1" name=""/>
        <p:cNvGrpSpPr/>
        <p:nvPr/>
      </p:nvGrpSpPr>
      <p:grpSpPr>
        <a:xfrm>
          <a:off x="0" y="0"/>
          <a:ext cx="0" cy="0"/>
          <a:chOff x="0" y="0"/>
          <a:chExt cx="0" cy="0"/>
        </a:xfrm>
      </p:grpSpPr>
      <p:sp>
        <p:nvSpPr>
          <p:cNvPr id="571" name="Image"/>
          <p:cNvSpPr>
            <a:spLocks noGrp="1"/>
          </p:cNvSpPr>
          <p:nvPr>
            <p:ph type="pic" idx="13"/>
          </p:nvPr>
        </p:nvSpPr>
        <p:spPr>
          <a:xfrm>
            <a:off x="0" y="0"/>
            <a:ext cx="24384000" cy="13716000"/>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572" name="Image"/>
          <p:cNvSpPr>
            <a:spLocks noGrp="1"/>
          </p:cNvSpPr>
          <p:nvPr>
            <p:ph type="pic" idx="14"/>
          </p:nvPr>
        </p:nvSpPr>
        <p:spPr>
          <a:xfrm>
            <a:off x="2794000" y="2794000"/>
            <a:ext cx="18796001" cy="8128000"/>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573" name="Slide Number"/>
          <p:cNvSpPr txBox="1">
            <a:spLocks noGrp="1"/>
          </p:cNvSpPr>
          <p:nvPr>
            <p:ph type="sldNum" sz="quarter" idx="2"/>
          </p:nvPr>
        </p:nvSpPr>
        <p:spPr>
          <a:xfrm>
            <a:off x="20323057" y="12380179"/>
            <a:ext cx="2652970" cy="2318583"/>
          </a:xfrm>
          <a:prstGeom prst="rect">
            <a:avLst/>
          </a:prstGeom>
        </p:spPr>
        <p:txBody>
          <a:bodyPr/>
          <a:lstStyle>
            <a:lvl1pPr>
              <a:defRPr>
                <a:solidFill>
                  <a:srgbClr val="FFFFFF">
                    <a:alpha val="15268"/>
                  </a:srgbClr>
                </a:solidFill>
              </a:defRPr>
            </a:lvl1pPr>
          </a:lstStyle>
          <a:p>
            <a:fld id="{86CB4B4D-7CA3-9044-876B-883B54F8677D}" type="slidenum">
              <a:rPr/>
              <a:t>‹#›</a:t>
            </a:fld>
            <a:endParaRPr/>
          </a:p>
        </p:txBody>
      </p:sp>
      <p:sp>
        <p:nvSpPr>
          <p:cNvPr id="574"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75" name="Rectangle"/>
          <p:cNvSpPr/>
          <p:nvPr/>
        </p:nvSpPr>
        <p:spPr>
          <a:xfrm>
            <a:off x="12803075" y="12573000"/>
            <a:ext cx="47850" cy="1143000"/>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nvGrpSpPr>
          <p:cNvPr id="579" name="Group"/>
          <p:cNvGrpSpPr/>
          <p:nvPr/>
        </p:nvGrpSpPr>
        <p:grpSpPr>
          <a:xfrm>
            <a:off x="0" y="0"/>
            <a:ext cx="2159000" cy="2159000"/>
            <a:chOff x="0" y="0"/>
            <a:chExt cx="2159000" cy="2159000"/>
          </a:xfrm>
        </p:grpSpPr>
        <p:sp>
          <p:nvSpPr>
            <p:cNvPr id="576"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577"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578"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580" name="Rectangle"/>
          <p:cNvSpPr/>
          <p:nvPr/>
        </p:nvSpPr>
        <p:spPr>
          <a:xfrm>
            <a:off x="4036714" y="6222107"/>
            <a:ext cx="5966372" cy="7112893"/>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81" name="Rectangle"/>
          <p:cNvSpPr/>
          <p:nvPr/>
        </p:nvSpPr>
        <p:spPr>
          <a:xfrm>
            <a:off x="3655714" y="6603107"/>
            <a:ext cx="5966372" cy="7112893"/>
          </a:xfrm>
          <a:prstGeom prst="rect">
            <a:avLst/>
          </a:prstGeom>
          <a:solidFill>
            <a:srgbClr val="000000">
              <a:alpha val="85035"/>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82" name="Title Text"/>
          <p:cNvSpPr txBox="1">
            <a:spLocks noGrp="1"/>
          </p:cNvSpPr>
          <p:nvPr>
            <p:ph type="title" hasCustomPrompt="1"/>
          </p:nvPr>
        </p:nvSpPr>
        <p:spPr>
          <a:xfrm>
            <a:off x="4354413" y="7595790"/>
            <a:ext cx="4568975" cy="4977210"/>
          </a:xfrm>
          <a:prstGeom prst="rect">
            <a:avLst/>
          </a:prstGeom>
        </p:spPr>
        <p:txBody>
          <a:bodyPr anchor="b"/>
          <a:lstStyle>
            <a:lvl1pPr>
              <a:defRPr sz="6400">
                <a:solidFill>
                  <a:srgbClr val="FFFFFF"/>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583" name="Line"/>
          <p:cNvSpPr/>
          <p:nvPr/>
        </p:nvSpPr>
        <p:spPr>
          <a:xfrm>
            <a:off x="1778000" y="7608490"/>
            <a:ext cx="6166352"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Single Media">
    <p:spTree>
      <p:nvGrpSpPr>
        <p:cNvPr id="1" name=""/>
        <p:cNvGrpSpPr/>
        <p:nvPr/>
      </p:nvGrpSpPr>
      <p:grpSpPr>
        <a:xfrm>
          <a:off x="0" y="0"/>
          <a:ext cx="0" cy="0"/>
          <a:chOff x="0" y="0"/>
          <a:chExt cx="0" cy="0"/>
        </a:xfrm>
      </p:grpSpPr>
      <p:sp>
        <p:nvSpPr>
          <p:cNvPr id="590" name="Image"/>
          <p:cNvSpPr>
            <a:spLocks noGrp="1"/>
          </p:cNvSpPr>
          <p:nvPr>
            <p:ph type="pic" idx="13"/>
          </p:nvPr>
        </p:nvSpPr>
        <p:spPr>
          <a:xfrm>
            <a:off x="889086" y="894462"/>
            <a:ext cx="11302703" cy="11927076"/>
          </a:xfrm>
          <a:prstGeom prst="rect">
            <a:avLst/>
          </a:prstGeom>
        </p:spPr>
        <p:txBody>
          <a:bodyPr lIns="91439" tIns="45719" rIns="91439" bIns="45719" anchor="t">
            <a:noAutofit/>
          </a:bodyPr>
          <a:lstStyle>
            <a:lvl1pPr marL="0" indent="0">
              <a:buNone/>
              <a:defRPr>
                <a:latin typeface="+mn-lt"/>
              </a:defRPr>
            </a:lvl1pPr>
          </a:lstStyle>
          <a:p>
            <a:endParaRPr/>
          </a:p>
        </p:txBody>
      </p:sp>
      <p:sp>
        <p:nvSpPr>
          <p:cNvPr id="591"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92"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93"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sp>
        <p:nvSpPr>
          <p:cNvPr id="598" name="Line"/>
          <p:cNvSpPr/>
          <p:nvPr/>
        </p:nvSpPr>
        <p:spPr>
          <a:xfrm>
            <a:off x="13687311" y="6783735"/>
            <a:ext cx="4395525"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599" name="Title Text"/>
          <p:cNvSpPr txBox="1">
            <a:spLocks noGrp="1"/>
          </p:cNvSpPr>
          <p:nvPr>
            <p:ph type="title" hasCustomPrompt="1"/>
          </p:nvPr>
        </p:nvSpPr>
        <p:spPr>
          <a:xfrm>
            <a:off x="13687311" y="1524000"/>
            <a:ext cx="8254618" cy="4751090"/>
          </a:xfrm>
          <a:prstGeom prst="rect">
            <a:avLst/>
          </a:prstGeom>
        </p:spPr>
        <p:txBody>
          <a:bodyPr anchor="b"/>
          <a:lstStyle>
            <a:lvl1pPr algn="l">
              <a:defRPr sz="9600">
                <a:solidFill>
                  <a:srgbClr val="F22121"/>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600" name="Subheading text"/>
          <p:cNvSpPr txBox="1">
            <a:spLocks noGrp="1"/>
          </p:cNvSpPr>
          <p:nvPr>
            <p:ph type="body" sz="quarter" idx="14" hasCustomPrompt="1"/>
          </p:nvPr>
        </p:nvSpPr>
        <p:spPr>
          <a:xfrm>
            <a:off x="13687311" y="7038381"/>
            <a:ext cx="3082895" cy="507831"/>
          </a:xfrm>
          <a:prstGeom prst="rect">
            <a:avLst/>
          </a:prstGeom>
        </p:spPr>
        <p:txBody>
          <a:bodyPr wrap="none" anchor="t">
            <a:spAutoFit/>
          </a:bodyPr>
          <a:lstStyle>
            <a:lvl1pPr marL="0" indent="0">
              <a:lnSpc>
                <a:spcPct val="150000"/>
              </a:lnSpc>
              <a:buSzTx/>
              <a:buNone/>
              <a:defRPr sz="1800" b="1" cap="all" spc="360">
                <a:latin typeface="微软雅黑" panose="020B0503020204020204" charset="-122"/>
                <a:ea typeface="微软雅黑" panose="020B0503020204020204" charset="-122"/>
                <a:cs typeface="微软雅黑" panose="020B0503020204020204" charset="-122"/>
              </a:defRPr>
            </a:lvl1pPr>
          </a:lstStyle>
          <a:p>
            <a:r>
              <a:t>Subheading text</a:t>
            </a:r>
          </a:p>
        </p:txBody>
      </p:sp>
      <p:sp>
        <p:nvSpPr>
          <p:cNvPr id="601" name="Body Level One…"/>
          <p:cNvSpPr txBox="1">
            <a:spLocks noGrp="1"/>
          </p:cNvSpPr>
          <p:nvPr>
            <p:ph type="body" sz="quarter" idx="1" hasCustomPrompt="1"/>
          </p:nvPr>
        </p:nvSpPr>
        <p:spPr>
          <a:xfrm>
            <a:off x="13687311" y="8225755"/>
            <a:ext cx="8254618" cy="3429001"/>
          </a:xfrm>
          <a:prstGeom prst="rect">
            <a:avLst/>
          </a:prstGeom>
        </p:spPr>
        <p:txBody>
          <a:bodyPr anchor="t"/>
          <a:lstStyle>
            <a:lvl1pPr marL="0" indent="0">
              <a:lnSpc>
                <a:spcPct val="140000"/>
              </a:lnSpc>
              <a:buSzTx/>
              <a:buNone/>
              <a:defRPr sz="3000" spc="59">
                <a:latin typeface="微软雅黑" panose="020B0503020204020204" charset="-122"/>
                <a:ea typeface="微软雅黑" panose="020B0503020204020204" charset="-122"/>
                <a:cs typeface="微软雅黑" panose="020B0503020204020204" charset="-122"/>
              </a:defRPr>
            </a:lvl1pPr>
            <a:lvl2pPr marL="0" indent="228600">
              <a:lnSpc>
                <a:spcPct val="140000"/>
              </a:lnSpc>
              <a:buSzTx/>
              <a:buNone/>
              <a:defRPr sz="3000" spc="59">
                <a:latin typeface="微软雅黑" panose="020B0503020204020204" charset="-122"/>
                <a:ea typeface="微软雅黑" panose="020B0503020204020204" charset="-122"/>
                <a:cs typeface="微软雅黑" panose="020B0503020204020204" charset="-122"/>
              </a:defRPr>
            </a:lvl2pPr>
            <a:lvl3pPr marL="0" indent="457200">
              <a:lnSpc>
                <a:spcPct val="140000"/>
              </a:lnSpc>
              <a:buSzTx/>
              <a:buNone/>
              <a:defRPr sz="3000" spc="59">
                <a:latin typeface="微软雅黑" panose="020B0503020204020204" charset="-122"/>
                <a:ea typeface="微软雅黑" panose="020B0503020204020204" charset="-122"/>
                <a:cs typeface="微软雅黑" panose="020B0503020204020204" charset="-122"/>
              </a:defRPr>
            </a:lvl3pPr>
            <a:lvl4pPr marL="0" indent="685800">
              <a:lnSpc>
                <a:spcPct val="140000"/>
              </a:lnSpc>
              <a:buSzTx/>
              <a:buNone/>
              <a:defRPr sz="3000" spc="59">
                <a:latin typeface="微软雅黑" panose="020B0503020204020204" charset="-122"/>
                <a:ea typeface="微软雅黑" panose="020B0503020204020204" charset="-122"/>
                <a:cs typeface="微软雅黑" panose="020B0503020204020204" charset="-122"/>
              </a:defRPr>
            </a:lvl4pPr>
            <a:lvl5pPr marL="0" indent="914400">
              <a:lnSpc>
                <a:spcPct val="140000"/>
              </a:lnSpc>
              <a:buSzTx/>
              <a:buNone/>
              <a:defRPr sz="3000" spc="59">
                <a:latin typeface="微软雅黑" panose="020B0503020204020204" charset="-122"/>
                <a:ea typeface="微软雅黑" panose="020B0503020204020204" charset="-122"/>
                <a:cs typeface="微软雅黑" panose="020B0503020204020204" charset="-122"/>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Single Media">
    <p:spTree>
      <p:nvGrpSpPr>
        <p:cNvPr id="1" name=""/>
        <p:cNvGrpSpPr/>
        <p:nvPr/>
      </p:nvGrpSpPr>
      <p:grpSpPr>
        <a:xfrm>
          <a:off x="0" y="0"/>
          <a:ext cx="0" cy="0"/>
          <a:chOff x="0" y="0"/>
          <a:chExt cx="0" cy="0"/>
        </a:xfrm>
      </p:grpSpPr>
      <p:sp>
        <p:nvSpPr>
          <p:cNvPr id="609"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10"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11"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sp>
        <p:nvSpPr>
          <p:cNvPr id="616" name="Title Text"/>
          <p:cNvSpPr txBox="1">
            <a:spLocks noGrp="1"/>
          </p:cNvSpPr>
          <p:nvPr>
            <p:ph type="title" hasCustomPrompt="1"/>
          </p:nvPr>
        </p:nvSpPr>
        <p:spPr>
          <a:xfrm>
            <a:off x="4890195" y="8657218"/>
            <a:ext cx="5331458" cy="3429001"/>
          </a:xfrm>
          <a:prstGeom prst="rect">
            <a:avLst/>
          </a:prstGeom>
        </p:spPr>
        <p:txBody>
          <a:bodyPr anchor="t"/>
          <a:lstStyle>
            <a:lvl1pPr algn="l">
              <a:defRPr sz="9600">
                <a:solidFill>
                  <a:srgbClr val="F22121"/>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617" name="Body Level One…"/>
          <p:cNvSpPr txBox="1">
            <a:spLocks noGrp="1"/>
          </p:cNvSpPr>
          <p:nvPr>
            <p:ph type="body" sz="quarter" idx="1" hasCustomPrompt="1"/>
          </p:nvPr>
        </p:nvSpPr>
        <p:spPr>
          <a:xfrm>
            <a:off x="11149347" y="8664840"/>
            <a:ext cx="8891849" cy="2925232"/>
          </a:xfrm>
          <a:prstGeom prst="rect">
            <a:avLst/>
          </a:prstGeom>
        </p:spPr>
        <p:txBody>
          <a:bodyPr numCol="2" spcCol="444592" anchor="t"/>
          <a:lstStyle>
            <a:lvl1pPr marL="0" indent="0">
              <a:lnSpc>
                <a:spcPct val="150000"/>
              </a:lnSpc>
              <a:buSzTx/>
              <a:buNone/>
              <a:defRPr sz="1800" spc="36">
                <a:latin typeface="微软雅黑" panose="020B0503020204020204" charset="-122"/>
                <a:ea typeface="微软雅黑" panose="020B0503020204020204" charset="-122"/>
                <a:cs typeface="微软雅黑" panose="020B0503020204020204" charset="-122"/>
              </a:defRPr>
            </a:lvl1pPr>
            <a:lvl2pPr marL="0" indent="228600">
              <a:lnSpc>
                <a:spcPct val="150000"/>
              </a:lnSpc>
              <a:buSzTx/>
              <a:buNone/>
              <a:defRPr sz="1800" spc="36">
                <a:latin typeface="微软雅黑" panose="020B0503020204020204" charset="-122"/>
                <a:ea typeface="微软雅黑" panose="020B0503020204020204" charset="-122"/>
                <a:cs typeface="微软雅黑" panose="020B0503020204020204" charset="-122"/>
              </a:defRPr>
            </a:lvl2pPr>
            <a:lvl3pPr marL="0" indent="457200">
              <a:lnSpc>
                <a:spcPct val="150000"/>
              </a:lnSpc>
              <a:buSzTx/>
              <a:buNone/>
              <a:defRPr sz="1800" spc="36">
                <a:latin typeface="微软雅黑" panose="020B0503020204020204" charset="-122"/>
                <a:ea typeface="微软雅黑" panose="020B0503020204020204" charset="-122"/>
                <a:cs typeface="微软雅黑" panose="020B0503020204020204" charset="-122"/>
              </a:defRPr>
            </a:lvl3pPr>
            <a:lvl4pPr marL="0" indent="685800">
              <a:lnSpc>
                <a:spcPct val="150000"/>
              </a:lnSpc>
              <a:buSzTx/>
              <a:buNone/>
              <a:defRPr sz="1800" spc="36">
                <a:latin typeface="微软雅黑" panose="020B0503020204020204" charset="-122"/>
                <a:ea typeface="微软雅黑" panose="020B0503020204020204" charset="-122"/>
                <a:cs typeface="微软雅黑" panose="020B0503020204020204" charset="-122"/>
              </a:defRPr>
            </a:lvl4pPr>
            <a:lvl5pPr marL="0" indent="914400">
              <a:lnSpc>
                <a:spcPct val="150000"/>
              </a:lnSpc>
              <a:buSzTx/>
              <a:buNone/>
              <a:defRPr sz="1800" spc="36">
                <a:latin typeface="微软雅黑" panose="020B0503020204020204" charset="-122"/>
                <a:ea typeface="微软雅黑" panose="020B0503020204020204" charset="-122"/>
                <a:cs typeface="微软雅黑" panose="020B0503020204020204" charset="-122"/>
              </a:defRPr>
            </a:lvl5pPr>
          </a:lstStyle>
          <a:p>
            <a:r>
              <a:t>Body Level One</a:t>
            </a:r>
          </a:p>
          <a:p>
            <a:pPr lvl="1"/>
            <a:r>
              <a:t>Body Level Two</a:t>
            </a:r>
          </a:p>
          <a:p>
            <a:pPr lvl="2"/>
            <a:r>
              <a:t>Body Level Three</a:t>
            </a:r>
          </a:p>
          <a:p>
            <a:pPr lvl="3"/>
            <a:r>
              <a:t>Body Level Four</a:t>
            </a:r>
          </a:p>
          <a:p>
            <a:pPr lvl="4"/>
            <a:r>
              <a:t>Body Level Five</a:t>
            </a:r>
          </a:p>
        </p:txBody>
      </p:sp>
      <p:sp>
        <p:nvSpPr>
          <p:cNvPr id="618" name="Image"/>
          <p:cNvSpPr>
            <a:spLocks noGrp="1"/>
          </p:cNvSpPr>
          <p:nvPr>
            <p:ph type="pic" sz="half" idx="13"/>
          </p:nvPr>
        </p:nvSpPr>
        <p:spPr>
          <a:xfrm>
            <a:off x="4342804" y="1708720"/>
            <a:ext cx="15698376" cy="6228635"/>
          </a:xfrm>
          <a:prstGeom prst="rect">
            <a:avLst/>
          </a:prstGeom>
        </p:spPr>
        <p:txBody>
          <a:bodyPr lIns="91439" tIns="45719" rIns="91439" bIns="45719" anchor="t">
            <a:noAutofit/>
          </a:bodyPr>
          <a:lstStyle>
            <a:lvl1pPr marL="0" indent="0">
              <a:buNone/>
              <a:defRPr>
                <a:latin typeface="+mn-lt"/>
              </a:defRPr>
            </a:lvl1pPr>
          </a:lstStyle>
          <a:p>
            <a:endParaRPr/>
          </a:p>
        </p:txBody>
      </p:sp>
      <p:sp>
        <p:nvSpPr>
          <p:cNvPr id="619" name="Line"/>
          <p:cNvSpPr/>
          <p:nvPr/>
        </p:nvSpPr>
        <p:spPr>
          <a:xfrm>
            <a:off x="3160400" y="7215535"/>
            <a:ext cx="4395524"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Single Media">
    <p:bg>
      <p:bgPr>
        <a:solidFill>
          <a:schemeClr val="tx1"/>
        </a:solidFill>
        <a:effectLst/>
      </p:bgPr>
    </p:bg>
    <p:spTree>
      <p:nvGrpSpPr>
        <p:cNvPr id="1" name=""/>
        <p:cNvGrpSpPr/>
        <p:nvPr/>
      </p:nvGrpSpPr>
      <p:grpSpPr>
        <a:xfrm>
          <a:off x="0" y="0"/>
          <a:ext cx="0" cy="0"/>
          <a:chOff x="0" y="0"/>
          <a:chExt cx="0" cy="0"/>
        </a:xfrm>
      </p:grpSpPr>
      <p:sp>
        <p:nvSpPr>
          <p:cNvPr id="627" name="Image"/>
          <p:cNvSpPr>
            <a:spLocks noGrp="1"/>
          </p:cNvSpPr>
          <p:nvPr>
            <p:ph type="pic" idx="13"/>
          </p:nvPr>
        </p:nvSpPr>
        <p:spPr>
          <a:xfrm>
            <a:off x="0" y="0"/>
            <a:ext cx="24384000" cy="13716000"/>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628" name="Rectangle"/>
          <p:cNvSpPr/>
          <p:nvPr/>
        </p:nvSpPr>
        <p:spPr>
          <a:xfrm>
            <a:off x="3460750" y="3005297"/>
            <a:ext cx="18224500" cy="6943406"/>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29" name="Slide Number"/>
          <p:cNvSpPr txBox="1">
            <a:spLocks noGrp="1"/>
          </p:cNvSpPr>
          <p:nvPr>
            <p:ph type="sldNum" sz="quarter" idx="2"/>
          </p:nvPr>
        </p:nvSpPr>
        <p:spPr>
          <a:xfrm>
            <a:off x="20323057" y="12380179"/>
            <a:ext cx="2652970" cy="2318583"/>
          </a:xfrm>
          <a:prstGeom prst="rect">
            <a:avLst/>
          </a:prstGeom>
        </p:spPr>
        <p:txBody>
          <a:bodyPr/>
          <a:lstStyle>
            <a:lvl1pPr>
              <a:defRPr>
                <a:solidFill>
                  <a:srgbClr val="FFFFFF">
                    <a:alpha val="15268"/>
                  </a:srgbClr>
                </a:solidFill>
              </a:defRPr>
            </a:lvl1pPr>
          </a:lstStyle>
          <a:p>
            <a:fld id="{86CB4B4D-7CA3-9044-876B-883B54F8677D}" type="slidenum">
              <a:rPr/>
              <a:t>‹#›</a:t>
            </a:fld>
            <a:endParaRPr/>
          </a:p>
        </p:txBody>
      </p:sp>
      <p:sp>
        <p:nvSpPr>
          <p:cNvPr id="630"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31" name="Rectangle"/>
          <p:cNvSpPr/>
          <p:nvPr/>
        </p:nvSpPr>
        <p:spPr>
          <a:xfrm>
            <a:off x="12803075" y="12573000"/>
            <a:ext cx="47850" cy="1143000"/>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nvGrpSpPr>
          <p:cNvPr id="635" name="Group"/>
          <p:cNvGrpSpPr/>
          <p:nvPr/>
        </p:nvGrpSpPr>
        <p:grpSpPr>
          <a:xfrm>
            <a:off x="0" y="0"/>
            <a:ext cx="2159000" cy="2159000"/>
            <a:chOff x="0" y="0"/>
            <a:chExt cx="2159000" cy="2159000"/>
          </a:xfrm>
        </p:grpSpPr>
        <p:sp>
          <p:nvSpPr>
            <p:cNvPr id="632"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633"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634"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636" name="Rectangle"/>
          <p:cNvSpPr/>
          <p:nvPr/>
        </p:nvSpPr>
        <p:spPr>
          <a:xfrm>
            <a:off x="3079750" y="3386297"/>
            <a:ext cx="18224500" cy="6943406"/>
          </a:xfrm>
          <a:prstGeom prst="rect">
            <a:avLst/>
          </a:prstGeom>
          <a:solidFill>
            <a:srgbClr val="000000">
              <a:alpha val="85035"/>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37" name="Line"/>
          <p:cNvSpPr/>
          <p:nvPr/>
        </p:nvSpPr>
        <p:spPr>
          <a:xfrm>
            <a:off x="1778000" y="4128690"/>
            <a:ext cx="6166352"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38" name="Body Level One…"/>
          <p:cNvSpPr txBox="1">
            <a:spLocks noGrp="1"/>
          </p:cNvSpPr>
          <p:nvPr>
            <p:ph type="body" sz="quarter" idx="1" hasCustomPrompt="1"/>
          </p:nvPr>
        </p:nvSpPr>
        <p:spPr>
          <a:xfrm>
            <a:off x="5969000" y="4828083"/>
            <a:ext cx="12446000" cy="4059834"/>
          </a:xfrm>
          <a:prstGeom prst="rect">
            <a:avLst/>
          </a:prstGeom>
        </p:spPr>
        <p:txBody>
          <a:bodyPr anchor="ctr"/>
          <a:lstStyle>
            <a:lvl1pPr marL="0" indent="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1pPr>
            <a:lvl2pPr marL="0" indent="22860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2pPr>
            <a:lvl3pPr marL="0" indent="45720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3pPr>
            <a:lvl4pPr marL="0" indent="68580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4pPr>
            <a:lvl5pPr marL="0" indent="91440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Hero">
    <p:bg>
      <p:bgPr>
        <a:solidFill>
          <a:srgbClr val="1B1E21"/>
        </a:solidFill>
        <a:effectLst/>
      </p:bgPr>
    </p:bg>
    <p:spTree>
      <p:nvGrpSpPr>
        <p:cNvPr id="1" name=""/>
        <p:cNvGrpSpPr/>
        <p:nvPr/>
      </p:nvGrpSpPr>
      <p:grpSpPr>
        <a:xfrm>
          <a:off x="0" y="0"/>
          <a:ext cx="0" cy="0"/>
          <a:chOff x="0" y="0"/>
          <a:chExt cx="0" cy="0"/>
        </a:xfrm>
      </p:grpSpPr>
      <p:sp>
        <p:nvSpPr>
          <p:cNvPr id="28" name="Square"/>
          <p:cNvSpPr/>
          <p:nvPr/>
        </p:nvSpPr>
        <p:spPr>
          <a:xfrm>
            <a:off x="8128000" y="2156043"/>
            <a:ext cx="8884430" cy="8886111"/>
          </a:xfrm>
          <a:prstGeom prst="rect">
            <a:avLst/>
          </a:prstGeom>
          <a:ln w="50800">
            <a:solidFill>
              <a:srgbClr val="FFFFFF"/>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29" name="Square"/>
          <p:cNvSpPr/>
          <p:nvPr/>
        </p:nvSpPr>
        <p:spPr>
          <a:xfrm>
            <a:off x="7874496" y="2667496"/>
            <a:ext cx="8635008" cy="8635008"/>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0" name="Rectangle"/>
          <p:cNvSpPr/>
          <p:nvPr/>
        </p:nvSpPr>
        <p:spPr>
          <a:xfrm>
            <a:off x="12803075" y="12573000"/>
            <a:ext cx="47850" cy="1143000"/>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1" name="Rectangle"/>
          <p:cNvSpPr/>
          <p:nvPr/>
        </p:nvSpPr>
        <p:spPr>
          <a:xfrm>
            <a:off x="3666694" y="6986735"/>
            <a:ext cx="33363" cy="4699100"/>
          </a:xfrm>
          <a:prstGeom prst="rect">
            <a:avLst/>
          </a:prstGeom>
          <a:solidFill>
            <a:srgbClr val="FFFFFF">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2" name="Rectangle"/>
          <p:cNvSpPr/>
          <p:nvPr/>
        </p:nvSpPr>
        <p:spPr>
          <a:xfrm>
            <a:off x="21690958" y="3460129"/>
            <a:ext cx="16347" cy="2032001"/>
          </a:xfrm>
          <a:prstGeom prst="rect">
            <a:avLst/>
          </a:prstGeom>
          <a:solidFill>
            <a:srgbClr val="FFFFFF">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3" name="Title Text"/>
          <p:cNvSpPr txBox="1">
            <a:spLocks noGrp="1"/>
          </p:cNvSpPr>
          <p:nvPr>
            <p:ph type="title" hasCustomPrompt="1"/>
          </p:nvPr>
        </p:nvSpPr>
        <p:spPr>
          <a:xfrm>
            <a:off x="8445500" y="3237706"/>
            <a:ext cx="7495084" cy="4702118"/>
          </a:xfrm>
          <a:prstGeom prst="rect">
            <a:avLst/>
          </a:prstGeom>
        </p:spPr>
        <p:txBody>
          <a:bodyPr anchor="b"/>
          <a:lstStyle>
            <a:lvl1pPr>
              <a:defRPr sz="14400">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34" name="Subheading text"/>
          <p:cNvSpPr txBox="1">
            <a:spLocks noGrp="1"/>
          </p:cNvSpPr>
          <p:nvPr>
            <p:ph type="body" sz="quarter" idx="13" hasCustomPrompt="1"/>
          </p:nvPr>
        </p:nvSpPr>
        <p:spPr>
          <a:xfrm>
            <a:off x="10650553" y="8178800"/>
            <a:ext cx="3082895" cy="507831"/>
          </a:xfrm>
          <a:prstGeom prst="rect">
            <a:avLst/>
          </a:prstGeom>
        </p:spPr>
        <p:txBody>
          <a:bodyPr wrap="none" anchor="t">
            <a:spAutoFit/>
          </a:bodyPr>
          <a:lstStyle>
            <a:lvl1pPr marL="0" indent="0" algn="ctr">
              <a:lnSpc>
                <a:spcPct val="150000"/>
              </a:lnSpc>
              <a:buSzTx/>
              <a:buNone/>
              <a:defRPr sz="1800" b="1" cap="all" spc="360">
                <a:latin typeface="微软雅黑" panose="020B0503020204020204" charset="-122"/>
                <a:ea typeface="微软雅黑" panose="020B0503020204020204" charset="-122"/>
                <a:cs typeface="微软雅黑" panose="020B0503020204020204" charset="-122"/>
              </a:defRPr>
            </a:lvl1pPr>
          </a:lstStyle>
          <a:p>
            <a:r>
              <a:t>Subheading text</a:t>
            </a:r>
          </a:p>
        </p:txBody>
      </p:sp>
      <p:sp>
        <p:nvSpPr>
          <p:cNvPr id="35" name="Line"/>
          <p:cNvSpPr/>
          <p:nvPr/>
        </p:nvSpPr>
        <p:spPr>
          <a:xfrm>
            <a:off x="7269373" y="9323585"/>
            <a:ext cx="5962552"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Single Media">
    <p:spTree>
      <p:nvGrpSpPr>
        <p:cNvPr id="1" name=""/>
        <p:cNvGrpSpPr/>
        <p:nvPr/>
      </p:nvGrpSpPr>
      <p:grpSpPr>
        <a:xfrm>
          <a:off x="0" y="0"/>
          <a:ext cx="0" cy="0"/>
          <a:chOff x="0" y="0"/>
          <a:chExt cx="0" cy="0"/>
        </a:xfrm>
      </p:grpSpPr>
      <p:sp>
        <p:nvSpPr>
          <p:cNvPr id="646" name="Image"/>
          <p:cNvSpPr>
            <a:spLocks noGrp="1"/>
          </p:cNvSpPr>
          <p:nvPr>
            <p:ph type="pic" sz="half" idx="13"/>
          </p:nvPr>
        </p:nvSpPr>
        <p:spPr>
          <a:xfrm>
            <a:off x="10922655" y="3174404"/>
            <a:ext cx="13461347" cy="8383191"/>
          </a:xfrm>
          <a:prstGeom prst="rect">
            <a:avLst/>
          </a:prstGeom>
        </p:spPr>
        <p:txBody>
          <a:bodyPr lIns="91439" tIns="45719" rIns="91439" bIns="45719" anchor="t">
            <a:noAutofit/>
          </a:bodyPr>
          <a:lstStyle>
            <a:lvl1pPr marL="0" indent="0">
              <a:buNone/>
              <a:defRPr>
                <a:latin typeface="+mn-lt"/>
              </a:defRPr>
            </a:lvl1pPr>
          </a:lstStyle>
          <a:p>
            <a:endParaRPr/>
          </a:p>
        </p:txBody>
      </p:sp>
      <p:sp>
        <p:nvSpPr>
          <p:cNvPr id="645" name="Square"/>
          <p:cNvSpPr/>
          <p:nvPr/>
        </p:nvSpPr>
        <p:spPr>
          <a:xfrm>
            <a:off x="2665216" y="2411885"/>
            <a:ext cx="8638440" cy="8639927"/>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47" name="Square"/>
          <p:cNvSpPr/>
          <p:nvPr/>
        </p:nvSpPr>
        <p:spPr>
          <a:xfrm>
            <a:off x="1778000" y="2792885"/>
            <a:ext cx="9144656" cy="9146230"/>
          </a:xfrm>
          <a:prstGeom prst="rect">
            <a:avLst/>
          </a:prstGeom>
          <a:solidFill>
            <a:srgbClr val="1B1E21"/>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48"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49"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50"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sp>
        <p:nvSpPr>
          <p:cNvPr id="655" name="Title Text"/>
          <p:cNvSpPr txBox="1">
            <a:spLocks noGrp="1"/>
          </p:cNvSpPr>
          <p:nvPr>
            <p:ph type="title" hasCustomPrompt="1"/>
          </p:nvPr>
        </p:nvSpPr>
        <p:spPr>
          <a:xfrm>
            <a:off x="2924274" y="4252648"/>
            <a:ext cx="6852108" cy="6226704"/>
          </a:xfrm>
          <a:prstGeom prst="rect">
            <a:avLst/>
          </a:prstGeom>
        </p:spPr>
        <p:txBody>
          <a:bodyPr anchor="ctr"/>
          <a:lstStyle>
            <a:lvl1pPr>
              <a:defRPr sz="9600">
                <a:solidFill>
                  <a:srgbClr val="FFFFFF"/>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656" name="Line"/>
          <p:cNvSpPr/>
          <p:nvPr/>
        </p:nvSpPr>
        <p:spPr>
          <a:xfrm>
            <a:off x="7415476" y="10726744"/>
            <a:ext cx="4395525"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Single Media">
    <p:bg>
      <p:bgPr>
        <a:solidFill>
          <a:schemeClr val="tx1"/>
        </a:solidFill>
        <a:effectLst/>
      </p:bgPr>
    </p:bg>
    <p:spTree>
      <p:nvGrpSpPr>
        <p:cNvPr id="1" name=""/>
        <p:cNvGrpSpPr/>
        <p:nvPr/>
      </p:nvGrpSpPr>
      <p:grpSpPr>
        <a:xfrm>
          <a:off x="0" y="0"/>
          <a:ext cx="0" cy="0"/>
          <a:chOff x="0" y="0"/>
          <a:chExt cx="0" cy="0"/>
        </a:xfrm>
      </p:grpSpPr>
      <p:sp>
        <p:nvSpPr>
          <p:cNvPr id="664" name="Image"/>
          <p:cNvSpPr>
            <a:spLocks noGrp="1"/>
          </p:cNvSpPr>
          <p:nvPr>
            <p:ph type="pic" idx="13"/>
          </p:nvPr>
        </p:nvSpPr>
        <p:spPr>
          <a:xfrm>
            <a:off x="0" y="0"/>
            <a:ext cx="24384000" cy="13716000"/>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665" name="2020"/>
          <p:cNvSpPr txBox="1">
            <a:spLocks noGrp="1"/>
          </p:cNvSpPr>
          <p:nvPr>
            <p:ph type="body" sz="quarter" idx="14" hasCustomPrompt="1"/>
          </p:nvPr>
        </p:nvSpPr>
        <p:spPr>
          <a:xfrm>
            <a:off x="2866188" y="3206129"/>
            <a:ext cx="9924512" cy="5478423"/>
          </a:xfrm>
          <a:prstGeom prst="rect">
            <a:avLst/>
          </a:prstGeom>
        </p:spPr>
        <p:txBody>
          <a:bodyPr wrap="none">
            <a:spAutoFit/>
          </a:bodyPr>
          <a:lstStyle>
            <a:lvl1pPr marL="0" indent="0">
              <a:lnSpc>
                <a:spcPct val="100000"/>
              </a:lnSpc>
              <a:buSzTx/>
              <a:buNone/>
              <a:defRPr sz="35000" spc="0">
                <a:solidFill>
                  <a:srgbClr val="FFFFFF">
                    <a:alpha val="10000"/>
                  </a:srgbClr>
                </a:solidFill>
                <a:latin typeface="微软雅黑" panose="020B0503020204020204" charset="-122"/>
                <a:ea typeface="微软雅黑" panose="020B0503020204020204" charset="-122"/>
                <a:cs typeface="微软雅黑" panose="020B0503020204020204" charset="-122"/>
                <a:sym typeface="Butler Stencil"/>
              </a:defRPr>
            </a:lvl1pPr>
          </a:lstStyle>
          <a:p>
            <a:r>
              <a:rPr lang="en-US" dirty="0"/>
              <a:t>2020</a:t>
            </a:r>
            <a:endParaRPr dirty="0"/>
          </a:p>
        </p:txBody>
      </p:sp>
      <p:sp>
        <p:nvSpPr>
          <p:cNvPr id="666" name="Slide Number"/>
          <p:cNvSpPr txBox="1">
            <a:spLocks noGrp="1"/>
          </p:cNvSpPr>
          <p:nvPr>
            <p:ph type="sldNum" sz="quarter" idx="2"/>
          </p:nvPr>
        </p:nvSpPr>
        <p:spPr>
          <a:xfrm>
            <a:off x="20323057" y="12380179"/>
            <a:ext cx="2652970" cy="2318583"/>
          </a:xfrm>
          <a:prstGeom prst="rect">
            <a:avLst/>
          </a:prstGeom>
        </p:spPr>
        <p:txBody>
          <a:bodyPr/>
          <a:lstStyle>
            <a:lvl1pPr>
              <a:defRPr>
                <a:solidFill>
                  <a:srgbClr val="FFFFFF">
                    <a:alpha val="15268"/>
                  </a:srgbClr>
                </a:solidFill>
              </a:defRPr>
            </a:lvl1pPr>
          </a:lstStyle>
          <a:p>
            <a:fld id="{86CB4B4D-7CA3-9044-876B-883B54F8677D}" type="slidenum">
              <a:rPr/>
              <a:t>‹#›</a:t>
            </a:fld>
            <a:endParaRPr/>
          </a:p>
        </p:txBody>
      </p:sp>
      <p:sp>
        <p:nvSpPr>
          <p:cNvPr id="667"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68" name="Rectangle"/>
          <p:cNvSpPr/>
          <p:nvPr/>
        </p:nvSpPr>
        <p:spPr>
          <a:xfrm>
            <a:off x="12803075" y="12573000"/>
            <a:ext cx="47850" cy="1143000"/>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nvGrpSpPr>
          <p:cNvPr id="672" name="Group"/>
          <p:cNvGrpSpPr/>
          <p:nvPr/>
        </p:nvGrpSpPr>
        <p:grpSpPr>
          <a:xfrm>
            <a:off x="0" y="0"/>
            <a:ext cx="2159000" cy="2159000"/>
            <a:chOff x="0" y="0"/>
            <a:chExt cx="2159000" cy="2159000"/>
          </a:xfrm>
        </p:grpSpPr>
        <p:sp>
          <p:nvSpPr>
            <p:cNvPr id="669"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670"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671"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673" name="Line"/>
          <p:cNvSpPr/>
          <p:nvPr/>
        </p:nvSpPr>
        <p:spPr>
          <a:xfrm>
            <a:off x="5855835" y="7342584"/>
            <a:ext cx="4695180"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74" name="Body Level One…"/>
          <p:cNvSpPr txBox="1">
            <a:spLocks noGrp="1"/>
          </p:cNvSpPr>
          <p:nvPr>
            <p:ph type="body" sz="quarter" idx="1" hasCustomPrompt="1"/>
          </p:nvPr>
        </p:nvSpPr>
        <p:spPr>
          <a:xfrm>
            <a:off x="6589613" y="8252618"/>
            <a:ext cx="10350501" cy="3681215"/>
          </a:xfrm>
          <a:prstGeom prst="rect">
            <a:avLst/>
          </a:prstGeom>
        </p:spPr>
        <p:txBody>
          <a:bodyPr anchor="t"/>
          <a:lstStyle>
            <a:lvl1pPr marL="0" indent="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1pPr>
            <a:lvl2pPr marL="0" indent="22860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2pPr>
            <a:lvl3pPr marL="0" indent="45720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3pPr>
            <a:lvl4pPr marL="0" indent="68580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4pPr>
            <a:lvl5pPr marL="0" indent="914400">
              <a:lnSpc>
                <a:spcPct val="140000"/>
              </a:lnSpc>
              <a:buSzTx/>
              <a:buNone/>
              <a:defRPr spc="0">
                <a:solidFill>
                  <a:srgbClr val="FFFFFF"/>
                </a:solidFill>
                <a:latin typeface="微软雅黑" panose="020B0503020204020204" charset="-122"/>
                <a:ea typeface="微软雅黑" panose="020B0503020204020204" charset="-122"/>
                <a:cs typeface="微软雅黑" panose="020B0503020204020204" charset="-122"/>
              </a:defRPr>
            </a:lvl5pPr>
          </a:lstStyle>
          <a:p>
            <a:r>
              <a:t>Body Level One</a:t>
            </a:r>
          </a:p>
          <a:p>
            <a:pPr lvl="1"/>
            <a:r>
              <a:t>Body Level Two</a:t>
            </a:r>
          </a:p>
          <a:p>
            <a:pPr lvl="2"/>
            <a:r>
              <a:t>Body Level Three</a:t>
            </a:r>
          </a:p>
          <a:p>
            <a:pPr lvl="3"/>
            <a:r>
              <a:t>Body Level Four</a:t>
            </a:r>
          </a:p>
          <a:p>
            <a:pPr lvl="4"/>
            <a:r>
              <a:t>Body Level Five</a:t>
            </a:r>
          </a:p>
        </p:txBody>
      </p:sp>
      <p:sp>
        <p:nvSpPr>
          <p:cNvPr id="675" name="Title Text"/>
          <p:cNvSpPr txBox="1">
            <a:spLocks noGrp="1"/>
          </p:cNvSpPr>
          <p:nvPr>
            <p:ph type="title" hasCustomPrompt="1"/>
          </p:nvPr>
        </p:nvSpPr>
        <p:spPr>
          <a:xfrm>
            <a:off x="6589613" y="3808982"/>
            <a:ext cx="11052374" cy="3366295"/>
          </a:xfrm>
          <a:prstGeom prst="rect">
            <a:avLst/>
          </a:prstGeom>
        </p:spPr>
        <p:txBody>
          <a:bodyPr anchor="b"/>
          <a:lstStyle>
            <a:lvl1pPr algn="l">
              <a:defRPr sz="9600">
                <a:solidFill>
                  <a:srgbClr val="FFFFFF"/>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676" name="Rectangle"/>
          <p:cNvSpPr/>
          <p:nvPr/>
        </p:nvSpPr>
        <p:spPr>
          <a:xfrm>
            <a:off x="21690958" y="3460129"/>
            <a:ext cx="16347" cy="2032001"/>
          </a:xfrm>
          <a:prstGeom prst="rect">
            <a:avLst/>
          </a:prstGeom>
          <a:solidFill>
            <a:srgbClr val="FFFFFF">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Single Media">
    <p:bg>
      <p:bgPr>
        <a:solidFill>
          <a:srgbClr val="1B1E21"/>
        </a:solidFill>
        <a:effectLst/>
      </p:bgPr>
    </p:bg>
    <p:spTree>
      <p:nvGrpSpPr>
        <p:cNvPr id="1" name=""/>
        <p:cNvGrpSpPr/>
        <p:nvPr/>
      </p:nvGrpSpPr>
      <p:grpSpPr>
        <a:xfrm>
          <a:off x="0" y="0"/>
          <a:ext cx="0" cy="0"/>
          <a:chOff x="0" y="0"/>
          <a:chExt cx="0" cy="0"/>
        </a:xfrm>
      </p:grpSpPr>
      <p:sp>
        <p:nvSpPr>
          <p:cNvPr id="683" name="Rectangle"/>
          <p:cNvSpPr/>
          <p:nvPr/>
        </p:nvSpPr>
        <p:spPr>
          <a:xfrm>
            <a:off x="4698404" y="3354987"/>
            <a:ext cx="15749192" cy="6350001"/>
          </a:xfrm>
          <a:prstGeom prst="rect">
            <a:avLst/>
          </a:prstGeom>
          <a:ln w="50800">
            <a:solidFill>
              <a:srgbClr val="FFFFFF">
                <a:alpha val="15123"/>
              </a:srgbClr>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84" name="Image"/>
          <p:cNvSpPr>
            <a:spLocks noGrp="1"/>
          </p:cNvSpPr>
          <p:nvPr>
            <p:ph type="pic" sz="half" idx="13"/>
          </p:nvPr>
        </p:nvSpPr>
        <p:spPr>
          <a:xfrm>
            <a:off x="4317404" y="3735987"/>
            <a:ext cx="15749176" cy="6350001"/>
          </a:xfrm>
          <a:prstGeom prst="rect">
            <a:avLst/>
          </a:prstGeom>
        </p:spPr>
        <p:txBody>
          <a:bodyPr lIns="91439" tIns="45719" rIns="91439" bIns="45719" anchor="t">
            <a:noAutofit/>
          </a:bodyPr>
          <a:lstStyle>
            <a:lvl1pPr>
              <a:defRPr>
                <a:latin typeface="+mn-lt"/>
              </a:defRPr>
            </a:lvl1pPr>
          </a:lstStyle>
          <a:p>
            <a:endParaRPr/>
          </a:p>
        </p:txBody>
      </p:sp>
      <p:sp>
        <p:nvSpPr>
          <p:cNvPr id="685" name="Title Text"/>
          <p:cNvSpPr txBox="1">
            <a:spLocks noGrp="1"/>
          </p:cNvSpPr>
          <p:nvPr>
            <p:ph type="body" sz="quarter" idx="14" hasCustomPrompt="1"/>
          </p:nvPr>
        </p:nvSpPr>
        <p:spPr>
          <a:xfrm>
            <a:off x="9561191" y="1704339"/>
            <a:ext cx="5309467" cy="1569660"/>
          </a:xfrm>
          <a:prstGeom prst="rect">
            <a:avLst/>
          </a:prstGeom>
        </p:spPr>
        <p:txBody>
          <a:bodyPr wrap="none" anchor="t">
            <a:spAutoFit/>
          </a:bodyPr>
          <a:lstStyle>
            <a:lvl1pPr marL="0" indent="0" algn="ctr">
              <a:lnSpc>
                <a:spcPct val="100000"/>
              </a:lnSpc>
              <a:buSzTx/>
              <a:buNone/>
              <a:defRPr sz="9600" spc="0">
                <a:solidFill>
                  <a:srgbClr val="F22121"/>
                </a:solidFill>
                <a:latin typeface="微软雅黑" panose="020B0503020204020204" charset="-122"/>
                <a:ea typeface="微软雅黑" panose="020B0503020204020204" charset="-122"/>
                <a:cs typeface="微软雅黑" panose="020B0503020204020204" charset="-122"/>
                <a:sym typeface="Butler Stencil"/>
              </a:defRPr>
            </a:lvl1pPr>
          </a:lstStyle>
          <a:p>
            <a:r>
              <a:rPr dirty="0"/>
              <a:t>Title Text</a:t>
            </a:r>
          </a:p>
        </p:txBody>
      </p:sp>
      <p:sp>
        <p:nvSpPr>
          <p:cNvPr id="686" name="Title Text"/>
          <p:cNvSpPr txBox="1">
            <a:spLocks noGrp="1"/>
          </p:cNvSpPr>
          <p:nvPr>
            <p:ph type="body" sz="quarter" idx="15" hasCustomPrompt="1"/>
          </p:nvPr>
        </p:nvSpPr>
        <p:spPr>
          <a:xfrm>
            <a:off x="10202393" y="10720987"/>
            <a:ext cx="4027064" cy="1200329"/>
          </a:xfrm>
          <a:prstGeom prst="rect">
            <a:avLst/>
          </a:prstGeom>
        </p:spPr>
        <p:txBody>
          <a:bodyPr wrap="none" anchor="t">
            <a:spAutoFit/>
          </a:bodyPr>
          <a:lstStyle>
            <a:lvl1pPr marL="0" indent="0" algn="ctr">
              <a:lnSpc>
                <a:spcPct val="100000"/>
              </a:lnSpc>
              <a:buSzTx/>
              <a:buNone/>
              <a:defRPr sz="7200" spc="0">
                <a:solidFill>
                  <a:srgbClr val="FFFFFF"/>
                </a:solidFill>
                <a:latin typeface="微软雅黑" panose="020B0503020204020204" charset="-122"/>
                <a:ea typeface="微软雅黑" panose="020B0503020204020204" charset="-122"/>
                <a:cs typeface="微软雅黑" panose="020B0503020204020204" charset="-122"/>
                <a:sym typeface="Butler Stencil"/>
              </a:defRPr>
            </a:lvl1pPr>
          </a:lstStyle>
          <a:p>
            <a:r>
              <a:t>Title Text</a:t>
            </a:r>
          </a:p>
        </p:txBody>
      </p:sp>
      <p:sp>
        <p:nvSpPr>
          <p:cNvPr id="687" name="Slide Number"/>
          <p:cNvSpPr txBox="1">
            <a:spLocks noGrp="1"/>
          </p:cNvSpPr>
          <p:nvPr>
            <p:ph type="sldNum" sz="quarter" idx="2"/>
          </p:nvPr>
        </p:nvSpPr>
        <p:spPr>
          <a:xfrm>
            <a:off x="20323057" y="12380179"/>
            <a:ext cx="2652970" cy="2318583"/>
          </a:xfrm>
          <a:prstGeom prst="rect">
            <a:avLst/>
          </a:prstGeom>
        </p:spPr>
        <p:txBody>
          <a:bodyPr/>
          <a:lstStyle>
            <a:lvl1pPr>
              <a:defRPr>
                <a:solidFill>
                  <a:srgbClr val="FFFFFF">
                    <a:alpha val="15268"/>
                  </a:srgbClr>
                </a:solidFill>
              </a:defRPr>
            </a:lvl1pPr>
          </a:lstStyle>
          <a:p>
            <a:fld id="{86CB4B4D-7CA3-9044-876B-883B54F8677D}" type="slidenum">
              <a:rPr/>
              <a:t>‹#›</a:t>
            </a:fld>
            <a:endParaRPr/>
          </a:p>
        </p:txBody>
      </p:sp>
      <p:sp>
        <p:nvSpPr>
          <p:cNvPr id="688"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89" name="Rectangle"/>
          <p:cNvSpPr/>
          <p:nvPr/>
        </p:nvSpPr>
        <p:spPr>
          <a:xfrm>
            <a:off x="12803075" y="12573000"/>
            <a:ext cx="47850" cy="1143000"/>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nvGrpSpPr>
          <p:cNvPr id="693" name="Group"/>
          <p:cNvGrpSpPr/>
          <p:nvPr/>
        </p:nvGrpSpPr>
        <p:grpSpPr>
          <a:xfrm>
            <a:off x="0" y="0"/>
            <a:ext cx="2159000" cy="2159000"/>
            <a:chOff x="0" y="0"/>
            <a:chExt cx="2159000" cy="2159000"/>
          </a:xfrm>
        </p:grpSpPr>
        <p:sp>
          <p:nvSpPr>
            <p:cNvPr id="690"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691"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692"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694" name="Line"/>
          <p:cNvSpPr/>
          <p:nvPr/>
        </p:nvSpPr>
        <p:spPr>
          <a:xfrm>
            <a:off x="3036435" y="9247584"/>
            <a:ext cx="4695180"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95" name="Rectangle"/>
          <p:cNvSpPr/>
          <p:nvPr/>
        </p:nvSpPr>
        <p:spPr>
          <a:xfrm>
            <a:off x="21690958" y="3460129"/>
            <a:ext cx="16347" cy="2032001"/>
          </a:xfrm>
          <a:prstGeom prst="rect">
            <a:avLst/>
          </a:prstGeom>
          <a:solidFill>
            <a:srgbClr val="FFFFFF">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Single Media">
    <p:spTree>
      <p:nvGrpSpPr>
        <p:cNvPr id="1" name=""/>
        <p:cNvGrpSpPr/>
        <p:nvPr/>
      </p:nvGrpSpPr>
      <p:grpSpPr>
        <a:xfrm>
          <a:off x="0" y="0"/>
          <a:ext cx="0" cy="0"/>
          <a:chOff x="0" y="0"/>
          <a:chExt cx="0" cy="0"/>
        </a:xfrm>
      </p:grpSpPr>
      <p:sp>
        <p:nvSpPr>
          <p:cNvPr id="702" name="Rectangle"/>
          <p:cNvSpPr/>
          <p:nvPr/>
        </p:nvSpPr>
        <p:spPr>
          <a:xfrm>
            <a:off x="4698404" y="5386987"/>
            <a:ext cx="15749192" cy="6350001"/>
          </a:xfrm>
          <a:prstGeom prst="rect">
            <a:avLst/>
          </a:prstGeom>
          <a:ln w="50800">
            <a:solidFill>
              <a:srgbClr val="FFFFFF">
                <a:alpha val="15123"/>
              </a:srgbClr>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03" name="Image"/>
          <p:cNvSpPr>
            <a:spLocks noGrp="1"/>
          </p:cNvSpPr>
          <p:nvPr>
            <p:ph type="pic" sz="half" idx="13"/>
          </p:nvPr>
        </p:nvSpPr>
        <p:spPr>
          <a:xfrm>
            <a:off x="3743324" y="4169409"/>
            <a:ext cx="16897336" cy="7872444"/>
          </a:xfrm>
          <a:prstGeom prst="rect">
            <a:avLst/>
          </a:prstGeom>
        </p:spPr>
        <p:txBody>
          <a:bodyPr lIns="91439" tIns="45719" rIns="91439" bIns="45719" anchor="t">
            <a:noAutofit/>
          </a:bodyPr>
          <a:lstStyle>
            <a:lvl1pPr marL="0" indent="0">
              <a:buNone/>
              <a:defRPr>
                <a:latin typeface="+mn-lt"/>
              </a:defRPr>
            </a:lvl1pPr>
          </a:lstStyle>
          <a:p>
            <a:endParaRPr/>
          </a:p>
        </p:txBody>
      </p:sp>
      <p:sp>
        <p:nvSpPr>
          <p:cNvPr id="704"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sp>
        <p:nvSpPr>
          <p:cNvPr id="705"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nvGrpSpPr>
          <p:cNvPr id="709" name="Group"/>
          <p:cNvGrpSpPr/>
          <p:nvPr/>
        </p:nvGrpSpPr>
        <p:grpSpPr>
          <a:xfrm>
            <a:off x="0" y="0"/>
            <a:ext cx="2159000" cy="2159000"/>
            <a:chOff x="0" y="0"/>
            <a:chExt cx="2159000" cy="2159000"/>
          </a:xfrm>
        </p:grpSpPr>
        <p:sp>
          <p:nvSpPr>
            <p:cNvPr id="706"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707"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708"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710" name="Line"/>
          <p:cNvSpPr/>
          <p:nvPr/>
        </p:nvSpPr>
        <p:spPr>
          <a:xfrm>
            <a:off x="3036435" y="11279584"/>
            <a:ext cx="4695180"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11" name="Rectangle"/>
          <p:cNvSpPr/>
          <p:nvPr/>
        </p:nvSpPr>
        <p:spPr>
          <a:xfrm>
            <a:off x="21690958" y="3460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12" name="Title Text"/>
          <p:cNvSpPr txBox="1">
            <a:spLocks noGrp="1"/>
          </p:cNvSpPr>
          <p:nvPr>
            <p:ph type="title" hasCustomPrompt="1"/>
          </p:nvPr>
        </p:nvSpPr>
        <p:spPr>
          <a:xfrm>
            <a:off x="3748137" y="1270000"/>
            <a:ext cx="16887726" cy="3865879"/>
          </a:xfrm>
          <a:prstGeom prst="rect">
            <a:avLst/>
          </a:prstGeom>
        </p:spPr>
        <p:txBody>
          <a:bodyPr/>
          <a:lstStyle>
            <a:lvl1pPr>
              <a:defRPr sz="14400">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713"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Single Media">
    <p:spTree>
      <p:nvGrpSpPr>
        <p:cNvPr id="1" name=""/>
        <p:cNvGrpSpPr/>
        <p:nvPr/>
      </p:nvGrpSpPr>
      <p:grpSpPr>
        <a:xfrm>
          <a:off x="0" y="0"/>
          <a:ext cx="0" cy="0"/>
          <a:chOff x="0" y="0"/>
          <a:chExt cx="0" cy="0"/>
        </a:xfrm>
      </p:grpSpPr>
      <p:sp>
        <p:nvSpPr>
          <p:cNvPr id="720" name="Image"/>
          <p:cNvSpPr>
            <a:spLocks noGrp="1"/>
          </p:cNvSpPr>
          <p:nvPr>
            <p:ph type="pic" idx="13"/>
          </p:nvPr>
        </p:nvSpPr>
        <p:spPr>
          <a:xfrm>
            <a:off x="10028482" y="0"/>
            <a:ext cx="14355520" cy="13715999"/>
          </a:xfrm>
          <a:prstGeom prst="rect">
            <a:avLst/>
          </a:prstGeom>
        </p:spPr>
        <p:txBody>
          <a:bodyPr lIns="91439" tIns="45719" rIns="91439" bIns="45719" anchor="t">
            <a:noAutofit/>
          </a:bodyPr>
          <a:lstStyle>
            <a:lvl1pPr marL="0" indent="0">
              <a:buNone/>
              <a:defRPr>
                <a:latin typeface="+mn-lt"/>
              </a:defRPr>
            </a:lvl1pPr>
          </a:lstStyle>
          <a:p>
            <a:endParaRPr/>
          </a:p>
        </p:txBody>
      </p:sp>
      <p:sp>
        <p:nvSpPr>
          <p:cNvPr id="721" name="Rectangle"/>
          <p:cNvSpPr/>
          <p:nvPr/>
        </p:nvSpPr>
        <p:spPr>
          <a:xfrm>
            <a:off x="9372674" y="2051050"/>
            <a:ext cx="11889967" cy="8673307"/>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22"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23"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24"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sp>
        <p:nvSpPr>
          <p:cNvPr id="729" name="Title Text"/>
          <p:cNvSpPr txBox="1">
            <a:spLocks noGrp="1"/>
          </p:cNvSpPr>
          <p:nvPr>
            <p:ph type="title" hasCustomPrompt="1"/>
          </p:nvPr>
        </p:nvSpPr>
        <p:spPr>
          <a:xfrm>
            <a:off x="2603500" y="3789355"/>
            <a:ext cx="8758572" cy="3749690"/>
          </a:xfrm>
          <a:prstGeom prst="rect">
            <a:avLst/>
          </a:prstGeom>
        </p:spPr>
        <p:txBody>
          <a:bodyPr anchor="b"/>
          <a:lstStyle>
            <a:lvl1pPr algn="l">
              <a:defRPr sz="14400">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730" name="Line"/>
          <p:cNvSpPr/>
          <p:nvPr/>
        </p:nvSpPr>
        <p:spPr>
          <a:xfrm>
            <a:off x="6235700" y="7551744"/>
            <a:ext cx="4395524"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32" name="Body Level One…"/>
          <p:cNvSpPr txBox="1">
            <a:spLocks noGrp="1"/>
          </p:cNvSpPr>
          <p:nvPr>
            <p:ph type="body" sz="quarter" idx="1" hasCustomPrompt="1"/>
          </p:nvPr>
        </p:nvSpPr>
        <p:spPr>
          <a:xfrm>
            <a:off x="2603500" y="8690240"/>
            <a:ext cx="5651500" cy="3432438"/>
          </a:xfrm>
          <a:prstGeom prst="rect">
            <a:avLst/>
          </a:prstGeom>
        </p:spPr>
        <p:txBody>
          <a:bodyPr anchor="t"/>
          <a:lstStyle>
            <a:lvl1pPr marL="0" indent="0">
              <a:lnSpc>
                <a:spcPct val="140000"/>
              </a:lnSpc>
              <a:buSzTx/>
              <a:buNone/>
              <a:defRPr sz="3000" spc="59">
                <a:latin typeface="微软雅黑" panose="020B0503020204020204" charset="-122"/>
                <a:ea typeface="微软雅黑" panose="020B0503020204020204" charset="-122"/>
                <a:cs typeface="微软雅黑" panose="020B0503020204020204" charset="-122"/>
              </a:defRPr>
            </a:lvl1pPr>
            <a:lvl2pPr marL="0" indent="228600">
              <a:lnSpc>
                <a:spcPct val="140000"/>
              </a:lnSpc>
              <a:buSzTx/>
              <a:buNone/>
              <a:defRPr sz="3000" spc="59">
                <a:latin typeface="微软雅黑" panose="020B0503020204020204" charset="-122"/>
                <a:ea typeface="微软雅黑" panose="020B0503020204020204" charset="-122"/>
                <a:cs typeface="微软雅黑" panose="020B0503020204020204" charset="-122"/>
              </a:defRPr>
            </a:lvl2pPr>
            <a:lvl3pPr marL="0" indent="457200">
              <a:lnSpc>
                <a:spcPct val="140000"/>
              </a:lnSpc>
              <a:buSzTx/>
              <a:buNone/>
              <a:defRPr sz="3000" spc="59">
                <a:latin typeface="微软雅黑" panose="020B0503020204020204" charset="-122"/>
                <a:ea typeface="微软雅黑" panose="020B0503020204020204" charset="-122"/>
                <a:cs typeface="微软雅黑" panose="020B0503020204020204" charset="-122"/>
              </a:defRPr>
            </a:lvl3pPr>
            <a:lvl4pPr marL="0" indent="685800">
              <a:lnSpc>
                <a:spcPct val="140000"/>
              </a:lnSpc>
              <a:buSzTx/>
              <a:buNone/>
              <a:defRPr sz="3000" spc="59">
                <a:latin typeface="微软雅黑" panose="020B0503020204020204" charset="-122"/>
                <a:ea typeface="微软雅黑" panose="020B0503020204020204" charset="-122"/>
                <a:cs typeface="微软雅黑" panose="020B0503020204020204" charset="-122"/>
              </a:defRPr>
            </a:lvl4pPr>
            <a:lvl5pPr marL="0" indent="914400">
              <a:lnSpc>
                <a:spcPct val="140000"/>
              </a:lnSpc>
              <a:buSzTx/>
              <a:buNone/>
              <a:defRPr sz="3000" spc="59">
                <a:latin typeface="微软雅黑" panose="020B0503020204020204" charset="-122"/>
                <a:ea typeface="微软雅黑" panose="020B0503020204020204" charset="-122"/>
                <a:cs typeface="微软雅黑" panose="020B0503020204020204" charset="-122"/>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Single Media">
    <p:spTree>
      <p:nvGrpSpPr>
        <p:cNvPr id="1" name=""/>
        <p:cNvGrpSpPr/>
        <p:nvPr/>
      </p:nvGrpSpPr>
      <p:grpSpPr>
        <a:xfrm>
          <a:off x="0" y="0"/>
          <a:ext cx="0" cy="0"/>
          <a:chOff x="0" y="0"/>
          <a:chExt cx="0" cy="0"/>
        </a:xfrm>
      </p:grpSpPr>
      <p:sp>
        <p:nvSpPr>
          <p:cNvPr id="739" name="Shape"/>
          <p:cNvSpPr/>
          <p:nvPr/>
        </p:nvSpPr>
        <p:spPr>
          <a:xfrm>
            <a:off x="0" y="2792809"/>
            <a:ext cx="14608572" cy="91463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3792" y="21600"/>
                </a:lnTo>
                <a:lnTo>
                  <a:pt x="21600" y="0"/>
                </a:lnTo>
                <a:lnTo>
                  <a:pt x="0" y="0"/>
                </a:lnTo>
                <a:close/>
              </a:path>
            </a:pathLst>
          </a:custGeom>
          <a:solidFill>
            <a:srgbClr val="1B1E21"/>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40"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sp>
        <p:nvSpPr>
          <p:cNvPr id="745" name="Title Text"/>
          <p:cNvSpPr txBox="1">
            <a:spLocks noGrp="1"/>
          </p:cNvSpPr>
          <p:nvPr>
            <p:ph type="title" hasCustomPrompt="1"/>
          </p:nvPr>
        </p:nvSpPr>
        <p:spPr>
          <a:xfrm>
            <a:off x="2035274" y="3436937"/>
            <a:ext cx="6852108" cy="4948766"/>
          </a:xfrm>
          <a:prstGeom prst="rect">
            <a:avLst/>
          </a:prstGeom>
        </p:spPr>
        <p:txBody>
          <a:bodyPr anchor="b"/>
          <a:lstStyle>
            <a:lvl1pPr>
              <a:defRPr sz="9600">
                <a:solidFill>
                  <a:srgbClr val="FFFFFF"/>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746" name="Line"/>
          <p:cNvSpPr/>
          <p:nvPr/>
        </p:nvSpPr>
        <p:spPr>
          <a:xfrm>
            <a:off x="3618369" y="9160402"/>
            <a:ext cx="3685917"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47" name="Subheading text"/>
          <p:cNvSpPr txBox="1">
            <a:spLocks noGrp="1"/>
          </p:cNvSpPr>
          <p:nvPr>
            <p:ph type="body" sz="quarter" idx="13" hasCustomPrompt="1"/>
          </p:nvPr>
        </p:nvSpPr>
        <p:spPr>
          <a:xfrm>
            <a:off x="3919881" y="9427102"/>
            <a:ext cx="3082895" cy="507831"/>
          </a:xfrm>
          <a:prstGeom prst="rect">
            <a:avLst/>
          </a:prstGeom>
        </p:spPr>
        <p:txBody>
          <a:bodyPr wrap="none" anchor="t">
            <a:spAutoFit/>
          </a:bodyPr>
          <a:lstStyle>
            <a:lvl1pPr marL="0" indent="0" algn="ctr">
              <a:lnSpc>
                <a:spcPct val="150000"/>
              </a:lnSpc>
              <a:buSzTx/>
              <a:buNone/>
              <a:defRPr sz="1800" b="1" cap="all" spc="360">
                <a:solidFill>
                  <a:srgbClr val="FFFFFF"/>
                </a:solidFill>
                <a:latin typeface="微软雅黑" panose="020B0503020204020204" charset="-122"/>
                <a:ea typeface="微软雅黑" panose="020B0503020204020204" charset="-122"/>
                <a:cs typeface="微软雅黑" panose="020B0503020204020204" charset="-122"/>
              </a:defRPr>
            </a:lvl1pPr>
          </a:lstStyle>
          <a:p>
            <a:r>
              <a:t>Subheading text</a:t>
            </a:r>
          </a:p>
        </p:txBody>
      </p:sp>
      <p:sp>
        <p:nvSpPr>
          <p:cNvPr id="3" name="Picture Placeholder 2"/>
          <p:cNvSpPr>
            <a:spLocks noGrp="1"/>
          </p:cNvSpPr>
          <p:nvPr>
            <p:ph type="pic" sz="quarter" idx="15"/>
          </p:nvPr>
        </p:nvSpPr>
        <p:spPr>
          <a:xfrm>
            <a:off x="9823450" y="3109913"/>
            <a:ext cx="14582775" cy="8512175"/>
          </a:xfrm>
          <a:custGeom>
            <a:avLst/>
            <a:gdLst>
              <a:gd name="connsiteX0" fmla="*/ 0 w 14582775"/>
              <a:gd name="connsiteY0" fmla="*/ 0 h 8512175"/>
              <a:gd name="connsiteX1" fmla="*/ 14582775 w 14582775"/>
              <a:gd name="connsiteY1" fmla="*/ 0 h 8512175"/>
              <a:gd name="connsiteX2" fmla="*/ 14582775 w 14582775"/>
              <a:gd name="connsiteY2" fmla="*/ 8512175 h 8512175"/>
              <a:gd name="connsiteX3" fmla="*/ 0 w 14582775"/>
              <a:gd name="connsiteY3" fmla="*/ 8512175 h 8512175"/>
              <a:gd name="connsiteX4" fmla="*/ 0 w 14582775"/>
              <a:gd name="connsiteY4" fmla="*/ 0 h 8512175"/>
              <a:gd name="connsiteX0-1" fmla="*/ 4953000 w 14582775"/>
              <a:gd name="connsiteY0-2" fmla="*/ 0 h 8512175"/>
              <a:gd name="connsiteX1-3" fmla="*/ 14582775 w 14582775"/>
              <a:gd name="connsiteY1-4" fmla="*/ 0 h 8512175"/>
              <a:gd name="connsiteX2-5" fmla="*/ 14582775 w 14582775"/>
              <a:gd name="connsiteY2-6" fmla="*/ 8512175 h 8512175"/>
              <a:gd name="connsiteX3-7" fmla="*/ 0 w 14582775"/>
              <a:gd name="connsiteY3-8" fmla="*/ 8512175 h 8512175"/>
              <a:gd name="connsiteX4-9" fmla="*/ 4953000 w 14582775"/>
              <a:gd name="connsiteY4-10" fmla="*/ 0 h 851217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582775" h="8512175">
                <a:moveTo>
                  <a:pt x="4953000" y="0"/>
                </a:moveTo>
                <a:lnTo>
                  <a:pt x="14582775" y="0"/>
                </a:lnTo>
                <a:lnTo>
                  <a:pt x="14582775" y="8512175"/>
                </a:lnTo>
                <a:lnTo>
                  <a:pt x="0" y="8512175"/>
                </a:lnTo>
                <a:lnTo>
                  <a:pt x="4953000" y="0"/>
                </a:lnTo>
                <a:close/>
              </a:path>
            </a:pathLst>
          </a:custGeom>
        </p:spPr>
        <p:txBody>
          <a:bodyPr/>
          <a:lstStyle>
            <a:lvl1pPr marL="0" indent="0">
              <a:buNone/>
              <a:defRPr>
                <a:solidFill>
                  <a:schemeClr val="tx1"/>
                </a:solidFill>
              </a:defRPr>
            </a:lvl1pPr>
          </a:lstStyle>
          <a:p>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Hero">
    <p:spTree>
      <p:nvGrpSpPr>
        <p:cNvPr id="1" name=""/>
        <p:cNvGrpSpPr/>
        <p:nvPr/>
      </p:nvGrpSpPr>
      <p:grpSpPr>
        <a:xfrm>
          <a:off x="0" y="0"/>
          <a:ext cx="0" cy="0"/>
          <a:chOff x="0" y="0"/>
          <a:chExt cx="0" cy="0"/>
        </a:xfrm>
      </p:grpSpPr>
      <p:sp>
        <p:nvSpPr>
          <p:cNvPr id="43" name="Rectangle"/>
          <p:cNvSpPr/>
          <p:nvPr userDrawn="1"/>
        </p:nvSpPr>
        <p:spPr>
          <a:xfrm>
            <a:off x="889000" y="889000"/>
            <a:ext cx="22606000" cy="11938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4" name="Image"/>
          <p:cNvSpPr>
            <a:spLocks noGrp="1"/>
          </p:cNvSpPr>
          <p:nvPr>
            <p:ph type="pic" idx="13"/>
          </p:nvPr>
        </p:nvSpPr>
        <p:spPr>
          <a:xfrm>
            <a:off x="889000" y="889000"/>
            <a:ext cx="22606000" cy="11938000"/>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dirty="0"/>
          </a:p>
        </p:txBody>
      </p:sp>
      <p:sp>
        <p:nvSpPr>
          <p:cNvPr id="45" name="Rectangle"/>
          <p:cNvSpPr/>
          <p:nvPr/>
        </p:nvSpPr>
        <p:spPr>
          <a:xfrm>
            <a:off x="3666694" y="6986735"/>
            <a:ext cx="33363" cy="4699100"/>
          </a:xfrm>
          <a:prstGeom prst="rect">
            <a:avLst/>
          </a:prstGeom>
          <a:solidFill>
            <a:srgbClr val="FFFFFF">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6" name="Rectangle"/>
          <p:cNvSpPr/>
          <p:nvPr/>
        </p:nvSpPr>
        <p:spPr>
          <a:xfrm>
            <a:off x="21690958" y="3460129"/>
            <a:ext cx="16347" cy="2032001"/>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7" name="Rectangle"/>
          <p:cNvSpPr/>
          <p:nvPr/>
        </p:nvSpPr>
        <p:spPr>
          <a:xfrm>
            <a:off x="8614575" y="2020550"/>
            <a:ext cx="7154850" cy="9674900"/>
          </a:xfrm>
          <a:prstGeom prst="rect">
            <a:avLst/>
          </a:prstGeom>
          <a:ln w="50800">
            <a:solidFill>
              <a:srgbClr val="FFFFFF"/>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8" name="Line"/>
          <p:cNvSpPr/>
          <p:nvPr/>
        </p:nvSpPr>
        <p:spPr>
          <a:xfrm>
            <a:off x="7269373" y="7964169"/>
            <a:ext cx="5962552"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9" name="Title Text"/>
          <p:cNvSpPr txBox="1">
            <a:spLocks noGrp="1"/>
          </p:cNvSpPr>
          <p:nvPr>
            <p:ph type="title" hasCustomPrompt="1"/>
          </p:nvPr>
        </p:nvSpPr>
        <p:spPr>
          <a:xfrm>
            <a:off x="8954095" y="3908325"/>
            <a:ext cx="6475810" cy="5899350"/>
          </a:xfrm>
          <a:prstGeom prst="rect">
            <a:avLst/>
          </a:prstGeom>
        </p:spPr>
        <p:txBody>
          <a:bodyPr anchor="ctr"/>
          <a:lstStyle>
            <a:lvl1pPr>
              <a:defRPr sz="14400">
                <a:solidFill>
                  <a:srgbClr val="FFFFFF"/>
                </a:solidFill>
                <a:latin typeface="微软雅黑" panose="020B0503020204020204" charset="-122"/>
                <a:ea typeface="微软雅黑" panose="020B0503020204020204" charset="-122"/>
                <a:cs typeface="微软雅黑" panose="020B0503020204020204" charset="-122"/>
              </a:defRPr>
            </a:lvl1pPr>
          </a:lstStyle>
          <a:p>
            <a:r>
              <a:t>Title Text</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Hero">
    <p:spTree>
      <p:nvGrpSpPr>
        <p:cNvPr id="1" name=""/>
        <p:cNvGrpSpPr/>
        <p:nvPr/>
      </p:nvGrpSpPr>
      <p:grpSpPr>
        <a:xfrm>
          <a:off x="0" y="0"/>
          <a:ext cx="0" cy="0"/>
          <a:chOff x="0" y="0"/>
          <a:chExt cx="0" cy="0"/>
        </a:xfrm>
      </p:grpSpPr>
      <p:sp>
        <p:nvSpPr>
          <p:cNvPr id="78" name="Rectangle"/>
          <p:cNvSpPr/>
          <p:nvPr/>
        </p:nvSpPr>
        <p:spPr>
          <a:xfrm>
            <a:off x="889000" y="889000"/>
            <a:ext cx="22606000" cy="11938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79" name="Rectangle"/>
          <p:cNvSpPr/>
          <p:nvPr/>
        </p:nvSpPr>
        <p:spPr>
          <a:xfrm>
            <a:off x="3666694" y="6986735"/>
            <a:ext cx="33363" cy="4699100"/>
          </a:xfrm>
          <a:prstGeom prst="rect">
            <a:avLst/>
          </a:prstGeom>
          <a:solidFill>
            <a:srgbClr val="FFFFFF">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80" name="Rectangle"/>
          <p:cNvSpPr/>
          <p:nvPr/>
        </p:nvSpPr>
        <p:spPr>
          <a:xfrm>
            <a:off x="21690958" y="3460129"/>
            <a:ext cx="16347" cy="2032001"/>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81" name="Title Text"/>
          <p:cNvSpPr txBox="1">
            <a:spLocks noGrp="1"/>
          </p:cNvSpPr>
          <p:nvPr>
            <p:ph type="title" hasCustomPrompt="1"/>
          </p:nvPr>
        </p:nvSpPr>
        <p:spPr>
          <a:xfrm>
            <a:off x="4954091" y="3876575"/>
            <a:ext cx="14475818" cy="5962850"/>
          </a:xfrm>
          <a:prstGeom prst="rect">
            <a:avLst/>
          </a:prstGeom>
        </p:spPr>
        <p:txBody>
          <a:bodyPr anchor="ctr"/>
          <a:lstStyle>
            <a:lvl1pPr>
              <a:defRPr sz="14400">
                <a:solidFill>
                  <a:srgbClr val="FFFFFF"/>
                </a:solidFill>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82" name="Line"/>
          <p:cNvSpPr/>
          <p:nvPr/>
        </p:nvSpPr>
        <p:spPr>
          <a:xfrm>
            <a:off x="5999373" y="8091169"/>
            <a:ext cx="5962552"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Table of Contents">
    <p:spTree>
      <p:nvGrpSpPr>
        <p:cNvPr id="1" name=""/>
        <p:cNvGrpSpPr/>
        <p:nvPr/>
      </p:nvGrpSpPr>
      <p:grpSpPr>
        <a:xfrm>
          <a:off x="0" y="0"/>
          <a:ext cx="0" cy="0"/>
          <a:chOff x="0" y="0"/>
          <a:chExt cx="0" cy="0"/>
        </a:xfrm>
      </p:grpSpPr>
      <p:sp>
        <p:nvSpPr>
          <p:cNvPr id="107" name="Rectangle"/>
          <p:cNvSpPr/>
          <p:nvPr/>
        </p:nvSpPr>
        <p:spPr>
          <a:xfrm>
            <a:off x="10916939" y="1517684"/>
            <a:ext cx="8769040" cy="10157847"/>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08" name="Rectangle"/>
          <p:cNvSpPr/>
          <p:nvPr userDrawn="1"/>
        </p:nvSpPr>
        <p:spPr>
          <a:xfrm>
            <a:off x="10535939" y="1898684"/>
            <a:ext cx="8769040" cy="10157847"/>
          </a:xfrm>
          <a:prstGeom prst="rect">
            <a:avLst/>
          </a:prstGeom>
          <a:solidFill>
            <a:srgbClr val="1B1E21"/>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09"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10" name="Rectangle"/>
          <p:cNvSpPr/>
          <p:nvPr/>
        </p:nvSpPr>
        <p:spPr>
          <a:xfrm>
            <a:off x="3666694" y="6986735"/>
            <a:ext cx="33363" cy="4699100"/>
          </a:xfrm>
          <a:prstGeom prst="rect">
            <a:avLst/>
          </a:prstGeom>
          <a:solidFill>
            <a:srgbClr val="000000">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11" name="Rectangle"/>
          <p:cNvSpPr/>
          <p:nvPr/>
        </p:nvSpPr>
        <p:spPr>
          <a:xfrm>
            <a:off x="21690958" y="3460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12" name="Slide Number"/>
          <p:cNvSpPr txBox="1">
            <a:spLocks noGrp="1"/>
          </p:cNvSpPr>
          <p:nvPr>
            <p:ph type="sldNum" sz="quarter" idx="2"/>
          </p:nvPr>
        </p:nvSpPr>
        <p:spPr>
          <a:xfrm>
            <a:off x="21037963" y="12573000"/>
            <a:ext cx="1932128" cy="1932940"/>
          </a:xfrm>
          <a:prstGeom prst="rect">
            <a:avLst/>
          </a:prstGeom>
        </p:spPr>
        <p:txBody>
          <a:bodyPr/>
          <a:lstStyle/>
          <a:p>
            <a:fld id="{86CB4B4D-7CA3-9044-876B-883B54F8677D}" type="slidenum">
              <a:rPr/>
              <a:t>‹#›</a:t>
            </a:fld>
            <a:endParaRPr/>
          </a:p>
        </p:txBody>
      </p:sp>
      <p:grpSp>
        <p:nvGrpSpPr>
          <p:cNvPr id="116" name="Group"/>
          <p:cNvGrpSpPr/>
          <p:nvPr/>
        </p:nvGrpSpPr>
        <p:grpSpPr>
          <a:xfrm>
            <a:off x="0" y="0"/>
            <a:ext cx="2159000" cy="2159000"/>
            <a:chOff x="0" y="0"/>
            <a:chExt cx="2159000" cy="2159000"/>
          </a:xfrm>
        </p:grpSpPr>
        <p:sp>
          <p:nvSpPr>
            <p:cNvPr id="113"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114"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115"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118" name="Title Text"/>
          <p:cNvSpPr txBox="1">
            <a:spLocks noGrp="1"/>
          </p:cNvSpPr>
          <p:nvPr>
            <p:ph type="title" hasCustomPrompt="1"/>
          </p:nvPr>
        </p:nvSpPr>
        <p:spPr>
          <a:xfrm>
            <a:off x="2345894" y="1377984"/>
            <a:ext cx="7204006" cy="6083856"/>
          </a:xfrm>
          <a:prstGeom prst="rect">
            <a:avLst/>
          </a:prstGeom>
        </p:spPr>
        <p:txBody>
          <a:bodyPr anchor="b"/>
          <a:lstStyle>
            <a:lvl1pPr algn="r">
              <a:defRPr sz="9600">
                <a:latin typeface="微软雅黑" panose="020B0503020204020204" charset="-122"/>
                <a:ea typeface="微软雅黑" panose="020B0503020204020204" charset="-122"/>
                <a:cs typeface="微软雅黑" panose="020B0503020204020204" charset="-122"/>
              </a:defRPr>
            </a:lvl1pPr>
          </a:lstStyle>
          <a:p>
            <a:r>
              <a:t>Title Text</a:t>
            </a:r>
          </a:p>
        </p:txBody>
      </p:sp>
      <p:sp>
        <p:nvSpPr>
          <p:cNvPr id="119" name="Line"/>
          <p:cNvSpPr/>
          <p:nvPr/>
        </p:nvSpPr>
        <p:spPr>
          <a:xfrm>
            <a:off x="5458141" y="7759700"/>
            <a:ext cx="5962552" cy="0"/>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 name="Text Placeholder 2"/>
          <p:cNvSpPr>
            <a:spLocks noGrp="1"/>
          </p:cNvSpPr>
          <p:nvPr>
            <p:ph type="body" sz="quarter" idx="14"/>
          </p:nvPr>
        </p:nvSpPr>
        <p:spPr>
          <a:xfrm>
            <a:off x="12406732" y="3621088"/>
            <a:ext cx="6350000" cy="6796087"/>
          </a:xfrm>
          <a:prstGeom prst="rect">
            <a:avLst/>
          </a:prstGeom>
        </p:spPr>
        <p:txBody>
          <a:bodyPr anchor="ctr"/>
          <a:lstStyle>
            <a:lvl1pPr marL="0" indent="0">
              <a:lnSpc>
                <a:spcPct val="110000"/>
              </a:lnSpc>
              <a:buNone/>
              <a:defRPr>
                <a:solidFill>
                  <a:srgbClr val="FFFFFF"/>
                </a:solidFill>
                <a:latin typeface="微软雅黑" panose="020B0503020204020204" charset="-122"/>
                <a:ea typeface="微软雅黑" panose="020B0503020204020204" charset="-122"/>
                <a:cs typeface="微软雅黑" panose="020B0503020204020204" charset="-122"/>
              </a:defRPr>
            </a:lvl1pPr>
          </a:lstStyle>
          <a:p>
            <a:pPr marL="476250" marR="0" lvl="0" indent="-476250" algn="l" defTabSz="825500" rtl="0" eaLnBrk="1" fontAlgn="auto" latinLnBrk="0" hangingPunct="1">
              <a:lnSpc>
                <a:spcPct val="130000"/>
              </a:lnSpc>
              <a:spcBef>
                <a:spcPts val="0"/>
              </a:spcBef>
              <a:spcAft>
                <a:spcPts val="0"/>
              </a:spcAft>
              <a:buClrTx/>
              <a:buSzPct val="125000"/>
              <a:defRPr/>
            </a:pPr>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Media Gallery">
    <p:bg>
      <p:bgPr>
        <a:solidFill>
          <a:srgbClr val="1B1E21"/>
        </a:solidFill>
        <a:effectLst/>
      </p:bgPr>
    </p:bg>
    <p:spTree>
      <p:nvGrpSpPr>
        <p:cNvPr id="1" name=""/>
        <p:cNvGrpSpPr/>
        <p:nvPr/>
      </p:nvGrpSpPr>
      <p:grpSpPr>
        <a:xfrm>
          <a:off x="0" y="0"/>
          <a:ext cx="0" cy="0"/>
          <a:chOff x="0" y="0"/>
          <a:chExt cx="0" cy="0"/>
        </a:xfrm>
      </p:grpSpPr>
      <p:sp>
        <p:nvSpPr>
          <p:cNvPr id="370" name="Image"/>
          <p:cNvSpPr>
            <a:spLocks noGrp="1"/>
          </p:cNvSpPr>
          <p:nvPr>
            <p:ph type="pic" sz="half" idx="13"/>
          </p:nvPr>
        </p:nvSpPr>
        <p:spPr>
          <a:xfrm>
            <a:off x="12446000" y="1525785"/>
            <a:ext cx="9397405" cy="10664529"/>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371" name="Image"/>
          <p:cNvSpPr>
            <a:spLocks noGrp="1"/>
          </p:cNvSpPr>
          <p:nvPr>
            <p:ph type="pic" sz="half" idx="14"/>
          </p:nvPr>
        </p:nvSpPr>
        <p:spPr>
          <a:xfrm>
            <a:off x="2540595" y="1525785"/>
            <a:ext cx="9397406" cy="10664529"/>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372" name="Rectangle"/>
          <p:cNvSpPr/>
          <p:nvPr/>
        </p:nvSpPr>
        <p:spPr>
          <a:xfrm>
            <a:off x="20801958" y="2063129"/>
            <a:ext cx="16347" cy="2032001"/>
          </a:xfrm>
          <a:prstGeom prst="rect">
            <a:avLst/>
          </a:prstGeom>
          <a:solidFill>
            <a:srgbClr val="FFFFFF">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79" name="Square"/>
          <p:cNvSpPr/>
          <p:nvPr/>
        </p:nvSpPr>
        <p:spPr>
          <a:xfrm>
            <a:off x="8542225" y="6856214"/>
            <a:ext cx="5559679" cy="5562601"/>
          </a:xfrm>
          <a:prstGeom prst="rect">
            <a:avLst/>
          </a:prstGeom>
          <a:ln w="50800">
            <a:solidFill>
              <a:srgbClr val="FFFFFF"/>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80" name="Square"/>
          <p:cNvSpPr/>
          <p:nvPr/>
        </p:nvSpPr>
        <p:spPr>
          <a:xfrm>
            <a:off x="8262825" y="7132425"/>
            <a:ext cx="5556389" cy="5565790"/>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81" name="Line"/>
          <p:cNvSpPr/>
          <p:nvPr/>
        </p:nvSpPr>
        <p:spPr>
          <a:xfrm>
            <a:off x="7111446" y="11653434"/>
            <a:ext cx="3836737"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82" name="Title Text"/>
          <p:cNvSpPr txBox="1">
            <a:spLocks noGrp="1"/>
          </p:cNvSpPr>
          <p:nvPr>
            <p:ph type="title" hasCustomPrompt="1"/>
          </p:nvPr>
        </p:nvSpPr>
        <p:spPr>
          <a:xfrm>
            <a:off x="8836806" y="7718114"/>
            <a:ext cx="4408427" cy="4407112"/>
          </a:xfrm>
          <a:prstGeom prst="rect">
            <a:avLst/>
          </a:prstGeom>
        </p:spPr>
        <p:txBody>
          <a:bodyPr anchor="ctr"/>
          <a:lstStyle>
            <a:lvl1pPr>
              <a:defRPr sz="9600">
                <a:latin typeface="微软雅黑" panose="020B0503020204020204" charset="-122"/>
                <a:ea typeface="微软雅黑" panose="020B0503020204020204" charset="-122"/>
                <a:cs typeface="微软雅黑" panose="020B0503020204020204" charset="-122"/>
              </a:defRPr>
            </a:lvl1pPr>
          </a:lstStyle>
          <a:p>
            <a:r>
              <a:rPr dirty="0"/>
              <a:t>Title Text</a:t>
            </a:r>
          </a:p>
        </p:txBody>
      </p:sp>
      <p:sp>
        <p:nvSpPr>
          <p:cNvPr id="383" name="Rectangle"/>
          <p:cNvSpPr/>
          <p:nvPr/>
        </p:nvSpPr>
        <p:spPr>
          <a:xfrm>
            <a:off x="3666694" y="9072229"/>
            <a:ext cx="35149" cy="2613606"/>
          </a:xfrm>
          <a:prstGeom prst="rect">
            <a:avLst/>
          </a:prstGeom>
          <a:solidFill>
            <a:srgbClr val="FFFFFF">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85" name="Title Text"/>
          <p:cNvSpPr txBox="1">
            <a:spLocks noGrp="1"/>
          </p:cNvSpPr>
          <p:nvPr>
            <p:ph type="body" sz="quarter" idx="15" hasCustomPrompt="1"/>
          </p:nvPr>
        </p:nvSpPr>
        <p:spPr>
          <a:xfrm>
            <a:off x="19995773" y="1781630"/>
            <a:ext cx="1848469" cy="1847918"/>
          </a:xfrm>
          <a:prstGeom prst="rect">
            <a:avLst/>
          </a:prstGeom>
        </p:spPr>
        <p:txBody>
          <a:bodyPr anchor="ctr"/>
          <a:lstStyle>
            <a:lvl1pPr marL="0" indent="0" algn="ctr">
              <a:lnSpc>
                <a:spcPct val="120000"/>
              </a:lnSpc>
              <a:buSzTx/>
              <a:buNone/>
              <a:defRPr sz="4800" spc="0">
                <a:solidFill>
                  <a:srgbClr val="F22121"/>
                </a:solidFill>
                <a:latin typeface="微软雅黑" panose="020B0503020204020204" charset="-122"/>
                <a:ea typeface="微软雅黑" panose="020B0503020204020204" charset="-122"/>
                <a:cs typeface="微软雅黑" panose="020B0503020204020204" charset="-122"/>
                <a:sym typeface="Butler Stencil"/>
              </a:defRPr>
            </a:lvl1pPr>
          </a:lstStyle>
          <a:p>
            <a:r>
              <a:t>Title Text</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Media Gallery">
    <p:bg>
      <p:bgPr>
        <a:solidFill>
          <a:srgbClr val="1B1E21"/>
        </a:solidFill>
        <a:effectLst/>
      </p:bgPr>
    </p:bg>
    <p:spTree>
      <p:nvGrpSpPr>
        <p:cNvPr id="1" name=""/>
        <p:cNvGrpSpPr/>
        <p:nvPr/>
      </p:nvGrpSpPr>
      <p:grpSpPr>
        <a:xfrm>
          <a:off x="0" y="0"/>
          <a:ext cx="0" cy="0"/>
          <a:chOff x="0" y="0"/>
          <a:chExt cx="0" cy="0"/>
        </a:xfrm>
      </p:grpSpPr>
      <p:sp>
        <p:nvSpPr>
          <p:cNvPr id="392" name="Image"/>
          <p:cNvSpPr>
            <a:spLocks noGrp="1"/>
          </p:cNvSpPr>
          <p:nvPr>
            <p:ph type="pic" sz="quarter" idx="13"/>
          </p:nvPr>
        </p:nvSpPr>
        <p:spPr>
          <a:xfrm>
            <a:off x="11052968" y="6464648"/>
            <a:ext cx="4703283" cy="6222301"/>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393" name="Title Text"/>
          <p:cNvSpPr txBox="1">
            <a:spLocks noGrp="1"/>
          </p:cNvSpPr>
          <p:nvPr>
            <p:ph type="body" sz="quarter" idx="14" hasCustomPrompt="1"/>
          </p:nvPr>
        </p:nvSpPr>
        <p:spPr>
          <a:xfrm>
            <a:off x="3045141" y="3729892"/>
            <a:ext cx="6853344" cy="4524315"/>
          </a:xfrm>
          <a:prstGeom prst="rect">
            <a:avLst/>
          </a:prstGeom>
        </p:spPr>
        <p:txBody>
          <a:bodyPr anchor="b">
            <a:spAutoFit/>
          </a:bodyPr>
          <a:lstStyle>
            <a:lvl1pPr marL="0" indent="0">
              <a:lnSpc>
                <a:spcPct val="100000"/>
              </a:lnSpc>
              <a:buSzTx/>
              <a:buNone/>
              <a:defRPr sz="14400" spc="0">
                <a:solidFill>
                  <a:srgbClr val="F22121"/>
                </a:solidFill>
                <a:latin typeface="微软雅黑" panose="020B0503020204020204" charset="-122"/>
                <a:ea typeface="微软雅黑" panose="020B0503020204020204" charset="-122"/>
                <a:cs typeface="微软雅黑" panose="020B0503020204020204" charset="-122"/>
                <a:sym typeface="Butler Stencil"/>
              </a:defRPr>
            </a:lvl1pPr>
          </a:lstStyle>
          <a:p>
            <a:r>
              <a:rPr dirty="0"/>
              <a:t>Title Text</a:t>
            </a:r>
          </a:p>
        </p:txBody>
      </p:sp>
      <p:sp>
        <p:nvSpPr>
          <p:cNvPr id="394" name="Slide Number"/>
          <p:cNvSpPr txBox="1">
            <a:spLocks noGrp="1"/>
          </p:cNvSpPr>
          <p:nvPr>
            <p:ph type="sldNum" sz="quarter" idx="2"/>
          </p:nvPr>
        </p:nvSpPr>
        <p:spPr>
          <a:xfrm>
            <a:off x="20323057" y="12380179"/>
            <a:ext cx="2652970" cy="2318583"/>
          </a:xfrm>
          <a:prstGeom prst="rect">
            <a:avLst/>
          </a:prstGeom>
        </p:spPr>
        <p:txBody>
          <a:bodyPr/>
          <a:lstStyle>
            <a:lvl1pPr>
              <a:defRPr>
                <a:solidFill>
                  <a:srgbClr val="FFFFFF">
                    <a:alpha val="15268"/>
                  </a:srgbClr>
                </a:solidFill>
              </a:defRPr>
            </a:lvl1pPr>
          </a:lstStyle>
          <a:p>
            <a:fld id="{86CB4B4D-7CA3-9044-876B-883B54F8677D}" type="slidenum">
              <a:rPr/>
              <a:t>‹#›</a:t>
            </a:fld>
            <a:endParaRPr/>
          </a:p>
        </p:txBody>
      </p:sp>
      <p:sp>
        <p:nvSpPr>
          <p:cNvPr id="395"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396" name="Rectangle"/>
          <p:cNvSpPr/>
          <p:nvPr/>
        </p:nvSpPr>
        <p:spPr>
          <a:xfrm>
            <a:off x="12803075" y="12573000"/>
            <a:ext cx="47850" cy="1143000"/>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nvGrpSpPr>
          <p:cNvPr id="400" name="Group"/>
          <p:cNvGrpSpPr/>
          <p:nvPr/>
        </p:nvGrpSpPr>
        <p:grpSpPr>
          <a:xfrm>
            <a:off x="0" y="0"/>
            <a:ext cx="2159000" cy="2159000"/>
            <a:chOff x="0" y="0"/>
            <a:chExt cx="2159000" cy="2159000"/>
          </a:xfrm>
        </p:grpSpPr>
        <p:sp>
          <p:nvSpPr>
            <p:cNvPr id="397"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398"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399"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401" name="Rectangle"/>
          <p:cNvSpPr/>
          <p:nvPr/>
        </p:nvSpPr>
        <p:spPr>
          <a:xfrm>
            <a:off x="21690958" y="3460129"/>
            <a:ext cx="16347" cy="2032001"/>
          </a:xfrm>
          <a:prstGeom prst="rect">
            <a:avLst/>
          </a:prstGeom>
          <a:solidFill>
            <a:srgbClr val="FFFFFF">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02" name="Rectangle"/>
          <p:cNvSpPr/>
          <p:nvPr/>
        </p:nvSpPr>
        <p:spPr>
          <a:xfrm>
            <a:off x="11052968" y="-1"/>
            <a:ext cx="4677967" cy="5848327"/>
          </a:xfrm>
          <a:prstGeom prst="rect">
            <a:avLst/>
          </a:prstGeom>
          <a:solidFill>
            <a:srgbClr val="FFFFFF">
              <a:alpha val="723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03" name="Image"/>
          <p:cNvSpPr>
            <a:spLocks noGrp="1"/>
          </p:cNvSpPr>
          <p:nvPr>
            <p:ph type="pic" sz="quarter" idx="15"/>
          </p:nvPr>
        </p:nvSpPr>
        <p:spPr>
          <a:xfrm>
            <a:off x="16365934" y="2032000"/>
            <a:ext cx="4703282" cy="6222301"/>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404" name="Title Text"/>
          <p:cNvSpPr txBox="1">
            <a:spLocks noGrp="1"/>
          </p:cNvSpPr>
          <p:nvPr>
            <p:ph type="body" sz="quarter" idx="16" hasCustomPrompt="1"/>
          </p:nvPr>
        </p:nvSpPr>
        <p:spPr>
          <a:xfrm>
            <a:off x="11870111" y="1999602"/>
            <a:ext cx="3043680" cy="2308324"/>
          </a:xfrm>
          <a:prstGeom prst="rect">
            <a:avLst/>
          </a:prstGeom>
        </p:spPr>
        <p:txBody>
          <a:bodyPr anchor="ctr">
            <a:spAutoFit/>
          </a:bodyPr>
          <a:lstStyle>
            <a:lvl1pPr marL="0" indent="0" algn="ctr">
              <a:lnSpc>
                <a:spcPct val="100000"/>
              </a:lnSpc>
              <a:buSzTx/>
              <a:buNone/>
              <a:defRPr sz="7200" spc="0">
                <a:solidFill>
                  <a:srgbClr val="FFFFFF"/>
                </a:solidFill>
                <a:latin typeface="微软雅黑" panose="020B0503020204020204" charset="-122"/>
                <a:ea typeface="微软雅黑" panose="020B0503020204020204" charset="-122"/>
                <a:cs typeface="微软雅黑" panose="020B0503020204020204" charset="-122"/>
                <a:sym typeface="Butler Stencil"/>
              </a:defRPr>
            </a:lvl1pPr>
          </a:lstStyle>
          <a:p>
            <a:r>
              <a:t>Title Text</a:t>
            </a:r>
          </a:p>
        </p:txBody>
      </p:sp>
      <p:sp>
        <p:nvSpPr>
          <p:cNvPr id="405" name="Line"/>
          <p:cNvSpPr/>
          <p:nvPr/>
        </p:nvSpPr>
        <p:spPr>
          <a:xfrm>
            <a:off x="3045141" y="8940751"/>
            <a:ext cx="5962552"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06" name="Subheading text"/>
          <p:cNvSpPr txBox="1">
            <a:spLocks noGrp="1"/>
          </p:cNvSpPr>
          <p:nvPr>
            <p:ph type="body" sz="quarter" idx="17" hasCustomPrompt="1"/>
          </p:nvPr>
        </p:nvSpPr>
        <p:spPr>
          <a:xfrm>
            <a:off x="3045141" y="9207451"/>
            <a:ext cx="3082895" cy="507831"/>
          </a:xfrm>
          <a:prstGeom prst="rect">
            <a:avLst/>
          </a:prstGeom>
        </p:spPr>
        <p:txBody>
          <a:bodyPr wrap="none" anchor="t">
            <a:spAutoFit/>
          </a:bodyPr>
          <a:lstStyle>
            <a:lvl1pPr marL="0" indent="0">
              <a:lnSpc>
                <a:spcPct val="150000"/>
              </a:lnSpc>
              <a:buSzTx/>
              <a:buNone/>
              <a:defRPr sz="1800" b="1" cap="all" spc="360">
                <a:solidFill>
                  <a:srgbClr val="FFFFFF"/>
                </a:solidFill>
                <a:latin typeface="微软雅黑" panose="020B0503020204020204" charset="-122"/>
                <a:ea typeface="微软雅黑" panose="020B0503020204020204" charset="-122"/>
                <a:cs typeface="微软雅黑" panose="020B0503020204020204" charset="-122"/>
              </a:defRPr>
            </a:lvl1pPr>
          </a:lstStyle>
          <a:p>
            <a:r>
              <a:t>Subheading text</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Media Gallery">
    <p:spTree>
      <p:nvGrpSpPr>
        <p:cNvPr id="1" name=""/>
        <p:cNvGrpSpPr/>
        <p:nvPr/>
      </p:nvGrpSpPr>
      <p:grpSpPr>
        <a:xfrm>
          <a:off x="0" y="0"/>
          <a:ext cx="0" cy="0"/>
          <a:chOff x="0" y="0"/>
          <a:chExt cx="0" cy="0"/>
        </a:xfrm>
      </p:grpSpPr>
      <p:sp>
        <p:nvSpPr>
          <p:cNvPr id="413"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14"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20" name="Rectangle"/>
          <p:cNvSpPr/>
          <p:nvPr/>
        </p:nvSpPr>
        <p:spPr>
          <a:xfrm>
            <a:off x="8814593" y="0"/>
            <a:ext cx="10123092" cy="11857969"/>
          </a:xfrm>
          <a:prstGeom prst="rect">
            <a:avLst/>
          </a:prstGeom>
          <a:solidFill>
            <a:srgbClr val="1B1E21"/>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21" name="Square"/>
          <p:cNvSpPr/>
          <p:nvPr/>
        </p:nvSpPr>
        <p:spPr>
          <a:xfrm>
            <a:off x="4085738" y="2660686"/>
            <a:ext cx="5209779" cy="5209779"/>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22" name="Image"/>
          <p:cNvSpPr>
            <a:spLocks noGrp="1"/>
          </p:cNvSpPr>
          <p:nvPr>
            <p:ph type="pic" sz="quarter" idx="13"/>
          </p:nvPr>
        </p:nvSpPr>
        <p:spPr>
          <a:xfrm>
            <a:off x="4339738" y="2406686"/>
            <a:ext cx="5209757" cy="5209611"/>
          </a:xfrm>
          <a:prstGeom prst="rect">
            <a:avLst/>
          </a:prstGeom>
        </p:spPr>
        <p:txBody>
          <a:bodyPr lIns="91439" tIns="45719" rIns="91439" bIns="45719" anchor="t">
            <a:noAutofit/>
          </a:bodyPr>
          <a:lstStyle>
            <a:lvl1pPr marL="0" indent="0">
              <a:buNone/>
              <a:defRPr>
                <a:solidFill>
                  <a:schemeClr val="tx1"/>
                </a:solidFill>
                <a:latin typeface="+mn-lt"/>
              </a:defRPr>
            </a:lvl1pPr>
          </a:lstStyle>
          <a:p>
            <a:endParaRPr/>
          </a:p>
        </p:txBody>
      </p:sp>
      <p:sp>
        <p:nvSpPr>
          <p:cNvPr id="423" name="Body Level One…"/>
          <p:cNvSpPr txBox="1">
            <a:spLocks noGrp="1"/>
          </p:cNvSpPr>
          <p:nvPr>
            <p:ph type="body" sz="quarter" idx="1" hasCustomPrompt="1"/>
          </p:nvPr>
        </p:nvSpPr>
        <p:spPr>
          <a:xfrm>
            <a:off x="10290888" y="3434729"/>
            <a:ext cx="5874268" cy="5209540"/>
          </a:xfrm>
          <a:prstGeom prst="rect">
            <a:avLst/>
          </a:prstGeom>
        </p:spPr>
        <p:txBody>
          <a:bodyPr anchor="t"/>
          <a:lstStyle>
            <a:lvl1pPr marL="0" indent="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1pPr>
            <a:lvl2pPr marL="0" indent="22860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2pPr>
            <a:lvl3pPr marL="0" indent="45720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3pPr>
            <a:lvl4pPr marL="0" indent="68580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4pPr>
            <a:lvl5pPr marL="0" indent="91440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5pPr>
          </a:lstStyle>
          <a:p>
            <a:r>
              <a:t>Body Level One</a:t>
            </a:r>
          </a:p>
          <a:p>
            <a:pPr lvl="1"/>
            <a:r>
              <a:rPr dirty="0"/>
              <a:t>Body Level Two</a:t>
            </a:r>
          </a:p>
          <a:p>
            <a:pPr lvl="2"/>
            <a:r>
              <a:rPr dirty="0"/>
              <a:t>Body Level Three</a:t>
            </a:r>
          </a:p>
          <a:p>
            <a:pPr lvl="3"/>
            <a:r>
              <a:rPr dirty="0"/>
              <a:t>Body Level Four</a:t>
            </a:r>
          </a:p>
          <a:p>
            <a:pPr lvl="4"/>
            <a:r>
              <a:rPr dirty="0"/>
              <a:t>Body Level Five</a:t>
            </a:r>
          </a:p>
        </p:txBody>
      </p:sp>
      <p:sp>
        <p:nvSpPr>
          <p:cNvPr id="424" name="Line"/>
          <p:cNvSpPr/>
          <p:nvPr/>
        </p:nvSpPr>
        <p:spPr>
          <a:xfrm>
            <a:off x="7796476" y="9207573"/>
            <a:ext cx="4395525"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25" name="Image"/>
          <p:cNvSpPr>
            <a:spLocks noGrp="1"/>
          </p:cNvSpPr>
          <p:nvPr>
            <p:ph type="pic" sz="quarter" idx="14"/>
          </p:nvPr>
        </p:nvSpPr>
        <p:spPr>
          <a:xfrm>
            <a:off x="16830327" y="7053336"/>
            <a:ext cx="7553474" cy="4249863"/>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Media Gallery">
    <p:spTree>
      <p:nvGrpSpPr>
        <p:cNvPr id="1" name=""/>
        <p:cNvGrpSpPr/>
        <p:nvPr/>
      </p:nvGrpSpPr>
      <p:grpSpPr>
        <a:xfrm>
          <a:off x="0" y="0"/>
          <a:ext cx="0" cy="0"/>
          <a:chOff x="0" y="0"/>
          <a:chExt cx="0" cy="0"/>
        </a:xfrm>
      </p:grpSpPr>
      <p:sp>
        <p:nvSpPr>
          <p:cNvPr id="433"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34"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35" name="Slide Number"/>
          <p:cNvSpPr txBox="1">
            <a:spLocks noGrp="1"/>
          </p:cNvSpPr>
          <p:nvPr>
            <p:ph type="sldNum" sz="quarter" idx="2"/>
          </p:nvPr>
        </p:nvSpPr>
        <p:spPr>
          <a:xfrm>
            <a:off x="20323057" y="12380179"/>
            <a:ext cx="2652970" cy="2318583"/>
          </a:xfrm>
          <a:prstGeom prst="rect">
            <a:avLst/>
          </a:prstGeom>
        </p:spPr>
        <p:txBody>
          <a:bodyPr/>
          <a:lstStyle/>
          <a:p>
            <a:fld id="{86CB4B4D-7CA3-9044-876B-883B54F8677D}" type="slidenum">
              <a:rPr/>
              <a:t>‹#›</a:t>
            </a:fld>
            <a:endParaRPr/>
          </a:p>
        </p:txBody>
      </p:sp>
      <p:grpSp>
        <p:nvGrpSpPr>
          <p:cNvPr id="439" name="Group"/>
          <p:cNvGrpSpPr/>
          <p:nvPr/>
        </p:nvGrpSpPr>
        <p:grpSpPr>
          <a:xfrm>
            <a:off x="0" y="0"/>
            <a:ext cx="2159000" cy="2159000"/>
            <a:chOff x="0" y="0"/>
            <a:chExt cx="2159000" cy="2159000"/>
          </a:xfrm>
        </p:grpSpPr>
        <p:sp>
          <p:nvSpPr>
            <p:cNvPr id="436" name="Square"/>
            <p:cNvSpPr/>
            <p:nvPr/>
          </p:nvSpPr>
          <p:spPr>
            <a:xfrm>
              <a:off x="0" y="0"/>
              <a:ext cx="2032000" cy="2032000"/>
            </a:xfrm>
            <a:prstGeom prst="rect">
              <a:avLst/>
            </a:prstGeom>
            <a:solidFill>
              <a:srgbClr val="000000"/>
            </a:solidFill>
            <a:ln w="12700" cap="flat">
              <a:noFill/>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437" name="Square"/>
            <p:cNvSpPr/>
            <p:nvPr/>
          </p:nvSpPr>
          <p:spPr>
            <a:xfrm>
              <a:off x="127000" y="127000"/>
              <a:ext cx="2032000" cy="2032000"/>
            </a:xfrm>
            <a:prstGeom prst="rect">
              <a:avLst/>
            </a:prstGeom>
            <a:noFill/>
            <a:ln w="25400" cap="flat">
              <a:solidFill>
                <a:srgbClr val="929292">
                  <a:alpha val="29614"/>
                </a:srgbClr>
              </a:solidFill>
              <a:prstDash val="solid"/>
              <a:miter lim="400000"/>
            </a:ln>
            <a:effectLst/>
          </p:spPr>
          <p:txBody>
            <a:bodyPr wrap="square" lIns="0" tIns="0" rIns="0" bIns="0" numCol="1" anchor="ctr">
              <a:noAutofit/>
            </a:bodyPr>
            <a:lstStyle/>
            <a:p>
              <a:pPr algn="ctr">
                <a:lnSpc>
                  <a:spcPct val="100000"/>
                </a:lnSpc>
                <a:defRPr sz="4800" spc="0">
                  <a:solidFill>
                    <a:srgbClr val="FFFFFF"/>
                  </a:solidFill>
                  <a:latin typeface="+mn-lt"/>
                  <a:ea typeface="+mn-ea"/>
                  <a:cs typeface="+mn-cs"/>
                  <a:sym typeface="Butler Stencil"/>
                </a:defRPr>
              </a:pPr>
              <a:endParaRPr>
                <a:latin typeface="微软雅黑" panose="020B0503020204020204" charset="-122"/>
                <a:ea typeface="微软雅黑" panose="020B0503020204020204" charset="-122"/>
                <a:cs typeface="微软雅黑" panose="020B0503020204020204" charset="-122"/>
              </a:endParaRPr>
            </a:p>
          </p:txBody>
        </p:sp>
        <p:sp>
          <p:nvSpPr>
            <p:cNvPr id="438" name="Freeform 14"/>
            <p:cNvSpPr/>
            <p:nvPr/>
          </p:nvSpPr>
          <p:spPr>
            <a:xfrm>
              <a:off x="850701" y="781694"/>
              <a:ext cx="330598" cy="468612"/>
            </a:xfrm>
            <a:custGeom>
              <a:avLst/>
              <a:gdLst/>
              <a:ahLst/>
              <a:cxnLst>
                <a:cxn ang="0">
                  <a:pos x="wd2" y="hd2"/>
                </a:cxn>
                <a:cxn ang="5400000">
                  <a:pos x="wd2" y="hd2"/>
                </a:cxn>
                <a:cxn ang="10800000">
                  <a:pos x="wd2" y="hd2"/>
                </a:cxn>
                <a:cxn ang="16200000">
                  <a:pos x="wd2" y="hd2"/>
                </a:cxn>
              </a:cxnLst>
              <a:rect l="0" t="0" r="r" b="b"/>
              <a:pathLst>
                <a:path w="21600" h="21600" extrusionOk="0">
                  <a:moveTo>
                    <a:pt x="6844" y="0"/>
                  </a:moveTo>
                  <a:lnTo>
                    <a:pt x="0" y="0"/>
                  </a:lnTo>
                  <a:lnTo>
                    <a:pt x="0" y="409"/>
                  </a:lnTo>
                  <a:cubicBezTo>
                    <a:pt x="1942" y="409"/>
                    <a:pt x="2330" y="1397"/>
                    <a:pt x="2330" y="3305"/>
                  </a:cubicBezTo>
                  <a:lnTo>
                    <a:pt x="2330" y="17989"/>
                  </a:lnTo>
                  <a:cubicBezTo>
                    <a:pt x="2330" y="20101"/>
                    <a:pt x="1844" y="21191"/>
                    <a:pt x="0" y="21191"/>
                  </a:cubicBezTo>
                  <a:lnTo>
                    <a:pt x="0" y="21600"/>
                  </a:lnTo>
                  <a:lnTo>
                    <a:pt x="10145" y="21600"/>
                  </a:lnTo>
                  <a:lnTo>
                    <a:pt x="10145" y="21191"/>
                  </a:lnTo>
                  <a:cubicBezTo>
                    <a:pt x="8252" y="21191"/>
                    <a:pt x="6844" y="20885"/>
                    <a:pt x="6844" y="17886"/>
                  </a:cubicBezTo>
                  <a:lnTo>
                    <a:pt x="6844" y="0"/>
                  </a:lnTo>
                  <a:close/>
                  <a:moveTo>
                    <a:pt x="15921" y="14003"/>
                  </a:moveTo>
                  <a:lnTo>
                    <a:pt x="16503" y="14003"/>
                  </a:lnTo>
                  <a:lnTo>
                    <a:pt x="16503" y="7393"/>
                  </a:lnTo>
                  <a:lnTo>
                    <a:pt x="15921" y="7393"/>
                  </a:lnTo>
                  <a:cubicBezTo>
                    <a:pt x="15630" y="10085"/>
                    <a:pt x="12426" y="10391"/>
                    <a:pt x="10242" y="10459"/>
                  </a:cubicBezTo>
                  <a:lnTo>
                    <a:pt x="10242" y="10936"/>
                  </a:lnTo>
                  <a:cubicBezTo>
                    <a:pt x="12378" y="10970"/>
                    <a:pt x="15630" y="11311"/>
                    <a:pt x="15921" y="14003"/>
                  </a:cubicBezTo>
                  <a:close/>
                  <a:moveTo>
                    <a:pt x="10242" y="409"/>
                  </a:moveTo>
                  <a:cubicBezTo>
                    <a:pt x="14853" y="477"/>
                    <a:pt x="20435" y="920"/>
                    <a:pt x="21018" y="5519"/>
                  </a:cubicBezTo>
                  <a:lnTo>
                    <a:pt x="21600" y="5519"/>
                  </a:lnTo>
                  <a:lnTo>
                    <a:pt x="21600" y="0"/>
                  </a:lnTo>
                  <a:lnTo>
                    <a:pt x="10242" y="0"/>
                  </a:lnTo>
                  <a:lnTo>
                    <a:pt x="10242" y="409"/>
                  </a:lnTo>
                  <a:close/>
                </a:path>
              </a:pathLst>
            </a:custGeom>
            <a:solidFill>
              <a:srgbClr val="FFFFFF"/>
            </a:solidFill>
            <a:ln w="12700" cap="flat">
              <a:noFill/>
              <a:miter lim="400000"/>
            </a:ln>
            <a:effectLst/>
          </p:spPr>
          <p:txBody>
            <a:bodyPr wrap="square" lIns="45719" tIns="45719" rIns="45719" bIns="45719" numCol="1" anchor="t">
              <a:noAutofit/>
            </a:bodyP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grpSp>
      <p:sp>
        <p:nvSpPr>
          <p:cNvPr id="440" name="Rectangle"/>
          <p:cNvSpPr/>
          <p:nvPr/>
        </p:nvSpPr>
        <p:spPr>
          <a:xfrm>
            <a:off x="4383583" y="3429458"/>
            <a:ext cx="15616834" cy="6857084"/>
          </a:xfrm>
          <a:prstGeom prst="rect">
            <a:avLst/>
          </a:prstGeom>
          <a:solidFill>
            <a:srgbClr val="1B1E21"/>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41" name="Image"/>
          <p:cNvSpPr>
            <a:spLocks noGrp="1"/>
          </p:cNvSpPr>
          <p:nvPr>
            <p:ph type="pic" sz="quarter" idx="13"/>
          </p:nvPr>
        </p:nvSpPr>
        <p:spPr>
          <a:xfrm>
            <a:off x="5226780" y="0"/>
            <a:ext cx="6705278" cy="5365130"/>
          </a:xfrm>
          <a:prstGeom prst="rect">
            <a:avLst/>
          </a:prstGeom>
        </p:spPr>
        <p:txBody>
          <a:bodyPr lIns="91439" tIns="45719" rIns="91439" bIns="45719" anchor="t">
            <a:noAutofit/>
          </a:bodyPr>
          <a:lstStyle>
            <a:lvl1pPr marL="0" indent="0">
              <a:buNone/>
              <a:defRPr>
                <a:solidFill>
                  <a:schemeClr val="bg1"/>
                </a:solidFill>
                <a:latin typeface="+mn-lt"/>
              </a:defRPr>
            </a:lvl1pPr>
          </a:lstStyle>
          <a:p>
            <a:endParaRPr/>
          </a:p>
        </p:txBody>
      </p:sp>
      <p:sp>
        <p:nvSpPr>
          <p:cNvPr id="442" name="Rectangle"/>
          <p:cNvSpPr/>
          <p:nvPr/>
        </p:nvSpPr>
        <p:spPr>
          <a:xfrm>
            <a:off x="15340874" y="7242528"/>
            <a:ext cx="5142310" cy="6219429"/>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43" name="Image"/>
          <p:cNvSpPr>
            <a:spLocks noGrp="1"/>
          </p:cNvSpPr>
          <p:nvPr>
            <p:ph type="pic" sz="quarter" idx="14"/>
          </p:nvPr>
        </p:nvSpPr>
        <p:spPr>
          <a:xfrm>
            <a:off x="15594874" y="7496528"/>
            <a:ext cx="5142143" cy="6219472"/>
          </a:xfrm>
          <a:prstGeom prst="rect">
            <a:avLst/>
          </a:prstGeom>
        </p:spPr>
        <p:txBody>
          <a:bodyPr lIns="91439" tIns="45719" rIns="91439" bIns="45719" anchor="t">
            <a:noAutofit/>
          </a:bodyPr>
          <a:lstStyle>
            <a:lvl1pPr marL="0" indent="0">
              <a:buNone/>
              <a:defRPr>
                <a:solidFill>
                  <a:schemeClr val="bg2"/>
                </a:solidFill>
                <a:latin typeface="+mn-lt"/>
              </a:defRPr>
            </a:lvl1pPr>
          </a:lstStyle>
          <a:p>
            <a:endParaRPr/>
          </a:p>
        </p:txBody>
      </p:sp>
      <p:sp>
        <p:nvSpPr>
          <p:cNvPr id="444" name="Body Level One…"/>
          <p:cNvSpPr txBox="1">
            <a:spLocks noGrp="1"/>
          </p:cNvSpPr>
          <p:nvPr>
            <p:ph type="body" sz="quarter" idx="1" hasCustomPrompt="1"/>
          </p:nvPr>
        </p:nvSpPr>
        <p:spPr>
          <a:xfrm>
            <a:off x="6242780" y="6378840"/>
            <a:ext cx="8378888" cy="3229734"/>
          </a:xfrm>
          <a:prstGeom prst="rect">
            <a:avLst/>
          </a:prstGeom>
        </p:spPr>
        <p:txBody>
          <a:bodyPr anchor="t"/>
          <a:lstStyle>
            <a:lvl1pPr marL="0" indent="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1pPr>
            <a:lvl2pPr marL="0" indent="22860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2pPr>
            <a:lvl3pPr marL="0" indent="45720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3pPr>
            <a:lvl4pPr marL="0" indent="68580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4pPr>
            <a:lvl5pPr marL="0" indent="914400">
              <a:lnSpc>
                <a:spcPct val="140000"/>
              </a:lnSpc>
              <a:buSzTx/>
              <a:buNone/>
              <a:defRPr sz="3000" spc="0">
                <a:solidFill>
                  <a:srgbClr val="FFFFFF"/>
                </a:solidFill>
                <a:latin typeface="微软雅黑" panose="020B0503020204020204" charset="-122"/>
                <a:ea typeface="微软雅黑" panose="020B0503020204020204" charset="-122"/>
                <a:cs typeface="微软雅黑" panose="020B0503020204020204" charset="-122"/>
              </a:defRPr>
            </a:lvl5pPr>
          </a:lstStyle>
          <a:p>
            <a:r>
              <a:t>Body Level One</a:t>
            </a:r>
          </a:p>
          <a:p>
            <a:pPr lvl="1"/>
            <a:r>
              <a:t>Body Level Two</a:t>
            </a:r>
          </a:p>
          <a:p>
            <a:pPr lvl="2"/>
            <a:r>
              <a:t>Body Level Three</a:t>
            </a:r>
          </a:p>
          <a:p>
            <a:pPr lvl="3"/>
            <a:r>
              <a:t>Body Level Four</a:t>
            </a:r>
          </a:p>
          <a:p>
            <a:pPr lvl="4"/>
            <a:r>
              <a:t>Body Level Five</a:t>
            </a:r>
          </a:p>
        </p:txBody>
      </p:sp>
      <p:sp>
        <p:nvSpPr>
          <p:cNvPr id="445" name="Line"/>
          <p:cNvSpPr/>
          <p:nvPr/>
        </p:nvSpPr>
        <p:spPr>
          <a:xfrm>
            <a:off x="3273311" y="11025535"/>
            <a:ext cx="4395525"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446" name="Shape">
            <a:hlinkClick r:id="rId2"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ransition spd="med"/>
  <p:hf hdr="0" ftr="0" dt="0"/>
  <p:txStyles>
    <p:titleStyle>
      <a:lvl1pPr marL="0" marR="0" indent="0" algn="ctr" defTabSz="825500" rtl="0" latinLnBrk="0">
        <a:lnSpc>
          <a:spcPct val="100000"/>
        </a:lnSpc>
        <a:spcBef>
          <a:spcPts val="0"/>
        </a:spcBef>
        <a:spcAft>
          <a:spcPts val="0"/>
        </a:spcAft>
        <a:buClrTx/>
        <a:buSzTx/>
        <a:buFontTx/>
        <a:buNone/>
        <a:defRPr sz="24400" b="0" i="0" u="none" strike="noStrike" cap="none" spc="0" baseline="0">
          <a:ln>
            <a:noFill/>
          </a:ln>
          <a:solidFill>
            <a:srgbClr val="000000"/>
          </a:solidFill>
          <a:uFillTx/>
          <a:latin typeface="+mn-lt"/>
          <a:ea typeface="+mn-ea"/>
          <a:cs typeface="+mn-cs"/>
          <a:sym typeface="Butler Stencil"/>
        </a:defRPr>
      </a:lvl1pPr>
      <a:lvl2pPr marL="0" marR="0" indent="228600" algn="ctr" defTabSz="825500" rtl="0" latinLnBrk="0">
        <a:lnSpc>
          <a:spcPct val="100000"/>
        </a:lnSpc>
        <a:spcBef>
          <a:spcPts val="0"/>
        </a:spcBef>
        <a:spcAft>
          <a:spcPts val="0"/>
        </a:spcAft>
        <a:buClrTx/>
        <a:buSzTx/>
        <a:buFontTx/>
        <a:buNone/>
        <a:defRPr sz="24400" b="0" i="0" u="none" strike="noStrike" cap="none" spc="0" baseline="0">
          <a:ln>
            <a:noFill/>
          </a:ln>
          <a:solidFill>
            <a:srgbClr val="000000"/>
          </a:solidFill>
          <a:uFillTx/>
          <a:latin typeface="+mn-lt"/>
          <a:ea typeface="+mn-ea"/>
          <a:cs typeface="+mn-cs"/>
          <a:sym typeface="Butler Stencil"/>
        </a:defRPr>
      </a:lvl2pPr>
      <a:lvl3pPr marL="0" marR="0" indent="457200" algn="ctr" defTabSz="825500" rtl="0" latinLnBrk="0">
        <a:lnSpc>
          <a:spcPct val="100000"/>
        </a:lnSpc>
        <a:spcBef>
          <a:spcPts val="0"/>
        </a:spcBef>
        <a:spcAft>
          <a:spcPts val="0"/>
        </a:spcAft>
        <a:buClrTx/>
        <a:buSzTx/>
        <a:buFontTx/>
        <a:buNone/>
        <a:defRPr sz="24400" b="0" i="0" u="none" strike="noStrike" cap="none" spc="0" baseline="0">
          <a:ln>
            <a:noFill/>
          </a:ln>
          <a:solidFill>
            <a:srgbClr val="000000"/>
          </a:solidFill>
          <a:uFillTx/>
          <a:latin typeface="+mn-lt"/>
          <a:ea typeface="+mn-ea"/>
          <a:cs typeface="+mn-cs"/>
          <a:sym typeface="Butler Stencil"/>
        </a:defRPr>
      </a:lvl3pPr>
      <a:lvl4pPr marL="0" marR="0" indent="685800" algn="ctr" defTabSz="825500" rtl="0" latinLnBrk="0">
        <a:lnSpc>
          <a:spcPct val="100000"/>
        </a:lnSpc>
        <a:spcBef>
          <a:spcPts val="0"/>
        </a:spcBef>
        <a:spcAft>
          <a:spcPts val="0"/>
        </a:spcAft>
        <a:buClrTx/>
        <a:buSzTx/>
        <a:buFontTx/>
        <a:buNone/>
        <a:defRPr sz="24400" b="0" i="0" u="none" strike="noStrike" cap="none" spc="0" baseline="0">
          <a:ln>
            <a:noFill/>
          </a:ln>
          <a:solidFill>
            <a:srgbClr val="000000"/>
          </a:solidFill>
          <a:uFillTx/>
          <a:latin typeface="+mn-lt"/>
          <a:ea typeface="+mn-ea"/>
          <a:cs typeface="+mn-cs"/>
          <a:sym typeface="Butler Stencil"/>
        </a:defRPr>
      </a:lvl4pPr>
      <a:lvl5pPr marL="0" marR="0" indent="914400" algn="ctr" defTabSz="825500" rtl="0" latinLnBrk="0">
        <a:lnSpc>
          <a:spcPct val="100000"/>
        </a:lnSpc>
        <a:spcBef>
          <a:spcPts val="0"/>
        </a:spcBef>
        <a:spcAft>
          <a:spcPts val="0"/>
        </a:spcAft>
        <a:buClrTx/>
        <a:buSzTx/>
        <a:buFontTx/>
        <a:buNone/>
        <a:defRPr sz="24400" b="0" i="0" u="none" strike="noStrike" cap="none" spc="0" baseline="0">
          <a:ln>
            <a:noFill/>
          </a:ln>
          <a:solidFill>
            <a:srgbClr val="000000"/>
          </a:solidFill>
          <a:uFillTx/>
          <a:latin typeface="+mn-lt"/>
          <a:ea typeface="+mn-ea"/>
          <a:cs typeface="+mn-cs"/>
          <a:sym typeface="Butler Stencil"/>
        </a:defRPr>
      </a:lvl5pPr>
      <a:lvl6pPr marL="0" marR="0" indent="1143000" algn="ctr" defTabSz="825500" rtl="0" latinLnBrk="0">
        <a:lnSpc>
          <a:spcPct val="100000"/>
        </a:lnSpc>
        <a:spcBef>
          <a:spcPts val="0"/>
        </a:spcBef>
        <a:spcAft>
          <a:spcPts val="0"/>
        </a:spcAft>
        <a:buClrTx/>
        <a:buSzTx/>
        <a:buFontTx/>
        <a:buNone/>
        <a:defRPr sz="24400" b="0" i="0" u="none" strike="noStrike" cap="none" spc="0" baseline="0">
          <a:ln>
            <a:noFill/>
          </a:ln>
          <a:solidFill>
            <a:srgbClr val="000000"/>
          </a:solidFill>
          <a:uFillTx/>
          <a:latin typeface="+mn-lt"/>
          <a:ea typeface="+mn-ea"/>
          <a:cs typeface="+mn-cs"/>
          <a:sym typeface="Butler Stencil"/>
        </a:defRPr>
      </a:lvl6pPr>
      <a:lvl7pPr marL="0" marR="0" indent="1371600" algn="ctr" defTabSz="825500" rtl="0" latinLnBrk="0">
        <a:lnSpc>
          <a:spcPct val="100000"/>
        </a:lnSpc>
        <a:spcBef>
          <a:spcPts val="0"/>
        </a:spcBef>
        <a:spcAft>
          <a:spcPts val="0"/>
        </a:spcAft>
        <a:buClrTx/>
        <a:buSzTx/>
        <a:buFontTx/>
        <a:buNone/>
        <a:defRPr sz="24400" b="0" i="0" u="none" strike="noStrike" cap="none" spc="0" baseline="0">
          <a:ln>
            <a:noFill/>
          </a:ln>
          <a:solidFill>
            <a:srgbClr val="000000"/>
          </a:solidFill>
          <a:uFillTx/>
          <a:latin typeface="+mn-lt"/>
          <a:ea typeface="+mn-ea"/>
          <a:cs typeface="+mn-cs"/>
          <a:sym typeface="Butler Stencil"/>
        </a:defRPr>
      </a:lvl7pPr>
      <a:lvl8pPr marL="0" marR="0" indent="1600200" algn="ctr" defTabSz="825500" rtl="0" latinLnBrk="0">
        <a:lnSpc>
          <a:spcPct val="100000"/>
        </a:lnSpc>
        <a:spcBef>
          <a:spcPts val="0"/>
        </a:spcBef>
        <a:spcAft>
          <a:spcPts val="0"/>
        </a:spcAft>
        <a:buClrTx/>
        <a:buSzTx/>
        <a:buFontTx/>
        <a:buNone/>
        <a:defRPr sz="24400" b="0" i="0" u="none" strike="noStrike" cap="none" spc="0" baseline="0">
          <a:ln>
            <a:noFill/>
          </a:ln>
          <a:solidFill>
            <a:srgbClr val="000000"/>
          </a:solidFill>
          <a:uFillTx/>
          <a:latin typeface="+mn-lt"/>
          <a:ea typeface="+mn-ea"/>
          <a:cs typeface="+mn-cs"/>
          <a:sym typeface="Butler Stencil"/>
        </a:defRPr>
      </a:lvl8pPr>
      <a:lvl9pPr marL="0" marR="0" indent="1828800" algn="ctr" defTabSz="825500" rtl="0" latinLnBrk="0">
        <a:lnSpc>
          <a:spcPct val="100000"/>
        </a:lnSpc>
        <a:spcBef>
          <a:spcPts val="0"/>
        </a:spcBef>
        <a:spcAft>
          <a:spcPts val="0"/>
        </a:spcAft>
        <a:buClrTx/>
        <a:buSzTx/>
        <a:buFontTx/>
        <a:buNone/>
        <a:defRPr sz="24400" b="0" i="0" u="none" strike="noStrike" cap="none" spc="0" baseline="0">
          <a:ln>
            <a:noFill/>
          </a:ln>
          <a:solidFill>
            <a:srgbClr val="000000"/>
          </a:solidFill>
          <a:uFillTx/>
          <a:latin typeface="+mn-lt"/>
          <a:ea typeface="+mn-ea"/>
          <a:cs typeface="+mn-cs"/>
          <a:sym typeface="Butler Stencil"/>
        </a:defRPr>
      </a:lvl9pPr>
    </p:titleStyle>
    <p:bodyStyle>
      <a:lvl1pPr marL="476250" marR="0" indent="-476250" algn="l" defTabSz="825500" rtl="0" latinLnBrk="0">
        <a:lnSpc>
          <a:spcPct val="130000"/>
        </a:lnSpc>
        <a:spcBef>
          <a:spcPts val="0"/>
        </a:spcBef>
        <a:spcAft>
          <a:spcPts val="0"/>
        </a:spcAft>
        <a:buClrTx/>
        <a:buSzPct val="125000"/>
        <a:buFontTx/>
        <a:buChar char="•"/>
        <a:defRPr sz="3600" b="0" i="0" u="none" strike="noStrike" cap="none" spc="72" baseline="0">
          <a:ln>
            <a:noFill/>
          </a:ln>
          <a:solidFill>
            <a:srgbClr val="1B1E21"/>
          </a:solidFill>
          <a:uFillTx/>
          <a:latin typeface="Arial" panose="020B0604020202020204"/>
          <a:ea typeface="Arial" panose="020B0604020202020204"/>
          <a:cs typeface="Arial" panose="020B0604020202020204"/>
          <a:sym typeface="Arial" panose="020B0604020202020204"/>
        </a:defRPr>
      </a:lvl1pPr>
      <a:lvl2pPr marL="1111250" marR="0" indent="-476250" algn="l" defTabSz="825500" rtl="0" latinLnBrk="0">
        <a:lnSpc>
          <a:spcPct val="130000"/>
        </a:lnSpc>
        <a:spcBef>
          <a:spcPts val="0"/>
        </a:spcBef>
        <a:spcAft>
          <a:spcPts val="0"/>
        </a:spcAft>
        <a:buClrTx/>
        <a:buSzPct val="125000"/>
        <a:buFontTx/>
        <a:buChar char="•"/>
        <a:defRPr sz="3600" b="0" i="0" u="none" strike="noStrike" cap="none" spc="72" baseline="0">
          <a:ln>
            <a:noFill/>
          </a:ln>
          <a:solidFill>
            <a:srgbClr val="1B1E21"/>
          </a:solidFill>
          <a:uFillTx/>
          <a:latin typeface="Arial" panose="020B0604020202020204"/>
          <a:ea typeface="Arial" panose="020B0604020202020204"/>
          <a:cs typeface="Arial" panose="020B0604020202020204"/>
          <a:sym typeface="Arial" panose="020B0604020202020204"/>
        </a:defRPr>
      </a:lvl2pPr>
      <a:lvl3pPr marL="1746250" marR="0" indent="-476250" algn="l" defTabSz="825500" rtl="0" latinLnBrk="0">
        <a:lnSpc>
          <a:spcPct val="130000"/>
        </a:lnSpc>
        <a:spcBef>
          <a:spcPts val="0"/>
        </a:spcBef>
        <a:spcAft>
          <a:spcPts val="0"/>
        </a:spcAft>
        <a:buClrTx/>
        <a:buSzPct val="125000"/>
        <a:buFontTx/>
        <a:buChar char="•"/>
        <a:defRPr sz="3600" b="0" i="0" u="none" strike="noStrike" cap="none" spc="72" baseline="0">
          <a:ln>
            <a:noFill/>
          </a:ln>
          <a:solidFill>
            <a:srgbClr val="1B1E21"/>
          </a:solidFill>
          <a:uFillTx/>
          <a:latin typeface="Arial" panose="020B0604020202020204"/>
          <a:ea typeface="Arial" panose="020B0604020202020204"/>
          <a:cs typeface="Arial" panose="020B0604020202020204"/>
          <a:sym typeface="Arial" panose="020B0604020202020204"/>
        </a:defRPr>
      </a:lvl3pPr>
      <a:lvl4pPr marL="2381250" marR="0" indent="-476250" algn="l" defTabSz="825500" rtl="0" latinLnBrk="0">
        <a:lnSpc>
          <a:spcPct val="130000"/>
        </a:lnSpc>
        <a:spcBef>
          <a:spcPts val="0"/>
        </a:spcBef>
        <a:spcAft>
          <a:spcPts val="0"/>
        </a:spcAft>
        <a:buClrTx/>
        <a:buSzPct val="125000"/>
        <a:buFontTx/>
        <a:buChar char="•"/>
        <a:defRPr sz="3600" b="0" i="0" u="none" strike="noStrike" cap="none" spc="72" baseline="0">
          <a:ln>
            <a:noFill/>
          </a:ln>
          <a:solidFill>
            <a:srgbClr val="1B1E21"/>
          </a:solidFill>
          <a:uFillTx/>
          <a:latin typeface="Arial" panose="020B0604020202020204"/>
          <a:ea typeface="Arial" panose="020B0604020202020204"/>
          <a:cs typeface="Arial" panose="020B0604020202020204"/>
          <a:sym typeface="Arial" panose="020B0604020202020204"/>
        </a:defRPr>
      </a:lvl4pPr>
      <a:lvl5pPr marL="3016250" marR="0" indent="-476250" algn="l" defTabSz="825500" rtl="0" latinLnBrk="0">
        <a:lnSpc>
          <a:spcPct val="130000"/>
        </a:lnSpc>
        <a:spcBef>
          <a:spcPts val="0"/>
        </a:spcBef>
        <a:spcAft>
          <a:spcPts val="0"/>
        </a:spcAft>
        <a:buClrTx/>
        <a:buSzPct val="125000"/>
        <a:buFontTx/>
        <a:buChar char="•"/>
        <a:defRPr sz="3600" b="0" i="0" u="none" strike="noStrike" cap="none" spc="72" baseline="0">
          <a:ln>
            <a:noFill/>
          </a:ln>
          <a:solidFill>
            <a:srgbClr val="1B1E21"/>
          </a:solidFill>
          <a:uFillTx/>
          <a:latin typeface="Arial" panose="020B0604020202020204"/>
          <a:ea typeface="Arial" panose="020B0604020202020204"/>
          <a:cs typeface="Arial" panose="020B0604020202020204"/>
          <a:sym typeface="Arial" panose="020B0604020202020204"/>
        </a:defRPr>
      </a:lvl5pPr>
      <a:lvl6pPr marL="3651250" marR="0" indent="-476250" algn="l" defTabSz="825500" rtl="0" latinLnBrk="0">
        <a:lnSpc>
          <a:spcPct val="130000"/>
        </a:lnSpc>
        <a:spcBef>
          <a:spcPts val="0"/>
        </a:spcBef>
        <a:spcAft>
          <a:spcPts val="0"/>
        </a:spcAft>
        <a:buClrTx/>
        <a:buSzPct val="125000"/>
        <a:buFontTx/>
        <a:buChar char="•"/>
        <a:defRPr sz="3600" b="0" i="0" u="none" strike="noStrike" cap="none" spc="72" baseline="0">
          <a:ln>
            <a:noFill/>
          </a:ln>
          <a:solidFill>
            <a:srgbClr val="1B1E21"/>
          </a:solidFill>
          <a:uFillTx/>
          <a:latin typeface="Arial" panose="020B0604020202020204"/>
          <a:ea typeface="Arial" panose="020B0604020202020204"/>
          <a:cs typeface="Arial" panose="020B0604020202020204"/>
          <a:sym typeface="Arial" panose="020B0604020202020204"/>
        </a:defRPr>
      </a:lvl6pPr>
      <a:lvl7pPr marL="4286250" marR="0" indent="-476250" algn="l" defTabSz="825500" rtl="0" latinLnBrk="0">
        <a:lnSpc>
          <a:spcPct val="130000"/>
        </a:lnSpc>
        <a:spcBef>
          <a:spcPts val="0"/>
        </a:spcBef>
        <a:spcAft>
          <a:spcPts val="0"/>
        </a:spcAft>
        <a:buClrTx/>
        <a:buSzPct val="125000"/>
        <a:buFontTx/>
        <a:buChar char="•"/>
        <a:defRPr sz="3600" b="0" i="0" u="none" strike="noStrike" cap="none" spc="72" baseline="0">
          <a:ln>
            <a:noFill/>
          </a:ln>
          <a:solidFill>
            <a:srgbClr val="1B1E21"/>
          </a:solidFill>
          <a:uFillTx/>
          <a:latin typeface="Arial" panose="020B0604020202020204"/>
          <a:ea typeface="Arial" panose="020B0604020202020204"/>
          <a:cs typeface="Arial" panose="020B0604020202020204"/>
          <a:sym typeface="Arial" panose="020B0604020202020204"/>
        </a:defRPr>
      </a:lvl7pPr>
      <a:lvl8pPr marL="4921250" marR="0" indent="-476250" algn="l" defTabSz="825500" rtl="0" latinLnBrk="0">
        <a:lnSpc>
          <a:spcPct val="130000"/>
        </a:lnSpc>
        <a:spcBef>
          <a:spcPts val="0"/>
        </a:spcBef>
        <a:spcAft>
          <a:spcPts val="0"/>
        </a:spcAft>
        <a:buClrTx/>
        <a:buSzPct val="125000"/>
        <a:buFontTx/>
        <a:buChar char="•"/>
        <a:defRPr sz="3600" b="0" i="0" u="none" strike="noStrike" cap="none" spc="72" baseline="0">
          <a:ln>
            <a:noFill/>
          </a:ln>
          <a:solidFill>
            <a:srgbClr val="1B1E21"/>
          </a:solidFill>
          <a:uFillTx/>
          <a:latin typeface="Arial" panose="020B0604020202020204"/>
          <a:ea typeface="Arial" panose="020B0604020202020204"/>
          <a:cs typeface="Arial" panose="020B0604020202020204"/>
          <a:sym typeface="Arial" panose="020B0604020202020204"/>
        </a:defRPr>
      </a:lvl8pPr>
      <a:lvl9pPr marL="5556250" marR="0" indent="-476250" algn="l" defTabSz="825500" rtl="0" latinLnBrk="0">
        <a:lnSpc>
          <a:spcPct val="130000"/>
        </a:lnSpc>
        <a:spcBef>
          <a:spcPts val="0"/>
        </a:spcBef>
        <a:spcAft>
          <a:spcPts val="0"/>
        </a:spcAft>
        <a:buClrTx/>
        <a:buSzPct val="125000"/>
        <a:buFontTx/>
        <a:buChar char="•"/>
        <a:defRPr sz="3600" b="0" i="0" u="none" strike="noStrike" cap="none" spc="72" baseline="0">
          <a:ln>
            <a:noFill/>
          </a:ln>
          <a:solidFill>
            <a:srgbClr val="1B1E21"/>
          </a:solidFill>
          <a:uFillTx/>
          <a:latin typeface="Arial" panose="020B0604020202020204"/>
          <a:ea typeface="Arial" panose="020B0604020202020204"/>
          <a:cs typeface="Arial" panose="020B0604020202020204"/>
          <a:sym typeface="Arial" panose="020B0604020202020204"/>
        </a:defRPr>
      </a:lvl9pPr>
    </p:bodyStyle>
    <p:otherStyle>
      <a:lvl1pPr marL="0" marR="0" indent="0" algn="r" defTabSz="825500" rtl="0" latinLnBrk="0">
        <a:lnSpc>
          <a:spcPct val="100000"/>
        </a:lnSpc>
        <a:spcBef>
          <a:spcPts val="0"/>
        </a:spcBef>
        <a:spcAft>
          <a:spcPts val="0"/>
        </a:spcAft>
        <a:buClrTx/>
        <a:buSzTx/>
        <a:buFontTx/>
        <a:buNone/>
        <a:defRPr sz="14400" b="0" i="0" u="none" strike="noStrike" cap="none" spc="0" baseline="0">
          <a:ln>
            <a:noFill/>
          </a:ln>
          <a:solidFill>
            <a:schemeClr val="tx1"/>
          </a:solidFill>
          <a:uFillTx/>
          <a:latin typeface="+mn-lt"/>
          <a:ea typeface="+mn-ea"/>
          <a:cs typeface="+mn-cs"/>
          <a:sym typeface="Butler Stencil"/>
        </a:defRPr>
      </a:lvl1pPr>
      <a:lvl2pPr marL="0" marR="0" indent="228600" algn="r" defTabSz="825500" rtl="0" latinLnBrk="0">
        <a:lnSpc>
          <a:spcPct val="100000"/>
        </a:lnSpc>
        <a:spcBef>
          <a:spcPts val="0"/>
        </a:spcBef>
        <a:spcAft>
          <a:spcPts val="0"/>
        </a:spcAft>
        <a:buClrTx/>
        <a:buSzTx/>
        <a:buFontTx/>
        <a:buNone/>
        <a:defRPr sz="14400" b="0" i="0" u="none" strike="noStrike" cap="none" spc="0" baseline="0">
          <a:ln>
            <a:noFill/>
          </a:ln>
          <a:solidFill>
            <a:schemeClr val="tx1"/>
          </a:solidFill>
          <a:uFillTx/>
          <a:latin typeface="+mn-lt"/>
          <a:ea typeface="+mn-ea"/>
          <a:cs typeface="+mn-cs"/>
          <a:sym typeface="Butler Stencil"/>
        </a:defRPr>
      </a:lvl2pPr>
      <a:lvl3pPr marL="0" marR="0" indent="457200" algn="r" defTabSz="825500" rtl="0" latinLnBrk="0">
        <a:lnSpc>
          <a:spcPct val="100000"/>
        </a:lnSpc>
        <a:spcBef>
          <a:spcPts val="0"/>
        </a:spcBef>
        <a:spcAft>
          <a:spcPts val="0"/>
        </a:spcAft>
        <a:buClrTx/>
        <a:buSzTx/>
        <a:buFontTx/>
        <a:buNone/>
        <a:defRPr sz="14400" b="0" i="0" u="none" strike="noStrike" cap="none" spc="0" baseline="0">
          <a:ln>
            <a:noFill/>
          </a:ln>
          <a:solidFill>
            <a:schemeClr val="tx1"/>
          </a:solidFill>
          <a:uFillTx/>
          <a:latin typeface="+mn-lt"/>
          <a:ea typeface="+mn-ea"/>
          <a:cs typeface="+mn-cs"/>
          <a:sym typeface="Butler Stencil"/>
        </a:defRPr>
      </a:lvl3pPr>
      <a:lvl4pPr marL="0" marR="0" indent="685800" algn="r" defTabSz="825500" rtl="0" latinLnBrk="0">
        <a:lnSpc>
          <a:spcPct val="100000"/>
        </a:lnSpc>
        <a:spcBef>
          <a:spcPts val="0"/>
        </a:spcBef>
        <a:spcAft>
          <a:spcPts val="0"/>
        </a:spcAft>
        <a:buClrTx/>
        <a:buSzTx/>
        <a:buFontTx/>
        <a:buNone/>
        <a:defRPr sz="14400" b="0" i="0" u="none" strike="noStrike" cap="none" spc="0" baseline="0">
          <a:ln>
            <a:noFill/>
          </a:ln>
          <a:solidFill>
            <a:schemeClr val="tx1"/>
          </a:solidFill>
          <a:uFillTx/>
          <a:latin typeface="+mn-lt"/>
          <a:ea typeface="+mn-ea"/>
          <a:cs typeface="+mn-cs"/>
          <a:sym typeface="Butler Stencil"/>
        </a:defRPr>
      </a:lvl4pPr>
      <a:lvl5pPr marL="0" marR="0" indent="914400" algn="r" defTabSz="825500" rtl="0" latinLnBrk="0">
        <a:lnSpc>
          <a:spcPct val="100000"/>
        </a:lnSpc>
        <a:spcBef>
          <a:spcPts val="0"/>
        </a:spcBef>
        <a:spcAft>
          <a:spcPts val="0"/>
        </a:spcAft>
        <a:buClrTx/>
        <a:buSzTx/>
        <a:buFontTx/>
        <a:buNone/>
        <a:defRPr sz="14400" b="0" i="0" u="none" strike="noStrike" cap="none" spc="0" baseline="0">
          <a:ln>
            <a:noFill/>
          </a:ln>
          <a:solidFill>
            <a:schemeClr val="tx1"/>
          </a:solidFill>
          <a:uFillTx/>
          <a:latin typeface="+mn-lt"/>
          <a:ea typeface="+mn-ea"/>
          <a:cs typeface="+mn-cs"/>
          <a:sym typeface="Butler Stencil"/>
        </a:defRPr>
      </a:lvl5pPr>
      <a:lvl6pPr marL="0" marR="0" indent="1143000" algn="r" defTabSz="825500" rtl="0" latinLnBrk="0">
        <a:lnSpc>
          <a:spcPct val="100000"/>
        </a:lnSpc>
        <a:spcBef>
          <a:spcPts val="0"/>
        </a:spcBef>
        <a:spcAft>
          <a:spcPts val="0"/>
        </a:spcAft>
        <a:buClrTx/>
        <a:buSzTx/>
        <a:buFontTx/>
        <a:buNone/>
        <a:defRPr sz="14400" b="0" i="0" u="none" strike="noStrike" cap="none" spc="0" baseline="0">
          <a:ln>
            <a:noFill/>
          </a:ln>
          <a:solidFill>
            <a:schemeClr val="tx1"/>
          </a:solidFill>
          <a:uFillTx/>
          <a:latin typeface="+mn-lt"/>
          <a:ea typeface="+mn-ea"/>
          <a:cs typeface="+mn-cs"/>
          <a:sym typeface="Butler Stencil"/>
        </a:defRPr>
      </a:lvl6pPr>
      <a:lvl7pPr marL="0" marR="0" indent="1371600" algn="r" defTabSz="825500" rtl="0" latinLnBrk="0">
        <a:lnSpc>
          <a:spcPct val="100000"/>
        </a:lnSpc>
        <a:spcBef>
          <a:spcPts val="0"/>
        </a:spcBef>
        <a:spcAft>
          <a:spcPts val="0"/>
        </a:spcAft>
        <a:buClrTx/>
        <a:buSzTx/>
        <a:buFontTx/>
        <a:buNone/>
        <a:defRPr sz="14400" b="0" i="0" u="none" strike="noStrike" cap="none" spc="0" baseline="0">
          <a:ln>
            <a:noFill/>
          </a:ln>
          <a:solidFill>
            <a:schemeClr val="tx1"/>
          </a:solidFill>
          <a:uFillTx/>
          <a:latin typeface="+mn-lt"/>
          <a:ea typeface="+mn-ea"/>
          <a:cs typeface="+mn-cs"/>
          <a:sym typeface="Butler Stencil"/>
        </a:defRPr>
      </a:lvl7pPr>
      <a:lvl8pPr marL="0" marR="0" indent="1600200" algn="r" defTabSz="825500" rtl="0" latinLnBrk="0">
        <a:lnSpc>
          <a:spcPct val="100000"/>
        </a:lnSpc>
        <a:spcBef>
          <a:spcPts val="0"/>
        </a:spcBef>
        <a:spcAft>
          <a:spcPts val="0"/>
        </a:spcAft>
        <a:buClrTx/>
        <a:buSzTx/>
        <a:buFontTx/>
        <a:buNone/>
        <a:defRPr sz="14400" b="0" i="0" u="none" strike="noStrike" cap="none" spc="0" baseline="0">
          <a:ln>
            <a:noFill/>
          </a:ln>
          <a:solidFill>
            <a:schemeClr val="tx1"/>
          </a:solidFill>
          <a:uFillTx/>
          <a:latin typeface="+mn-lt"/>
          <a:ea typeface="+mn-ea"/>
          <a:cs typeface="+mn-cs"/>
          <a:sym typeface="Butler Stencil"/>
        </a:defRPr>
      </a:lvl8pPr>
      <a:lvl9pPr marL="0" marR="0" indent="1828800" algn="r" defTabSz="825500" rtl="0" latinLnBrk="0">
        <a:lnSpc>
          <a:spcPct val="100000"/>
        </a:lnSpc>
        <a:spcBef>
          <a:spcPts val="0"/>
        </a:spcBef>
        <a:spcAft>
          <a:spcPts val="0"/>
        </a:spcAft>
        <a:buClrTx/>
        <a:buSzTx/>
        <a:buFontTx/>
        <a:buNone/>
        <a:defRPr sz="14400" b="0" i="0" u="none" strike="noStrike" cap="none" spc="0" baseline="0">
          <a:ln>
            <a:noFill/>
          </a:ln>
          <a:solidFill>
            <a:schemeClr val="tx1"/>
          </a:solidFill>
          <a:uFillTx/>
          <a:latin typeface="+mn-lt"/>
          <a:ea typeface="+mn-ea"/>
          <a:cs typeface="+mn-cs"/>
          <a:sym typeface="Butler Stenci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0.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2.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9" name="Rectangle"/>
          <p:cNvSpPr/>
          <p:nvPr/>
        </p:nvSpPr>
        <p:spPr>
          <a:xfrm>
            <a:off x="889000" y="889000"/>
            <a:ext cx="22606000" cy="11938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6" name="Picture Placeholder 5"/>
          <p:cNvSpPr>
            <a:spLocks noGrp="1"/>
          </p:cNvSpPr>
          <p:nvPr>
            <p:ph type="pic" idx="13"/>
          </p:nvPr>
        </p:nvSpPr>
        <p:spPr>
          <a:xfrm>
            <a:off x="889000" y="889000"/>
            <a:ext cx="22606000" cy="11938000"/>
          </a:xfrm>
          <a:blipFill rotWithShape="1">
            <a:blip r:embed="rId2"/>
            <a:stretch>
              <a:fillRect/>
            </a:stretch>
          </a:blipFill>
        </p:spPr>
      </p:sp>
      <p:sp>
        <p:nvSpPr>
          <p:cNvPr id="1025" name="Forma"/>
          <p:cNvSpPr txBox="1">
            <a:spLocks noGrp="1"/>
          </p:cNvSpPr>
          <p:nvPr>
            <p:ph type="title"/>
          </p:nvPr>
        </p:nvSpPr>
        <p:spPr/>
        <p:txBody>
          <a:bodyPr/>
          <a:lstStyle/>
          <a:p>
            <a:r>
              <a:rPr lang="zh-CN" altLang="en-US">
                <a:solidFill>
                  <a:schemeClr val="bg1"/>
                </a:solidFill>
              </a:rPr>
              <a:t>作品集</a:t>
            </a:r>
          </a:p>
        </p:txBody>
      </p:sp>
      <p:sp>
        <p:nvSpPr>
          <p:cNvPr id="1021" name="Rectangle"/>
          <p:cNvSpPr/>
          <p:nvPr/>
        </p:nvSpPr>
        <p:spPr>
          <a:xfrm>
            <a:off x="3666694" y="6986735"/>
            <a:ext cx="33363" cy="4699100"/>
          </a:xfrm>
          <a:prstGeom prst="rect">
            <a:avLst/>
          </a:prstGeom>
          <a:solidFill>
            <a:srgbClr val="FFFFFF">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022" name="Rectangle"/>
          <p:cNvSpPr/>
          <p:nvPr/>
        </p:nvSpPr>
        <p:spPr>
          <a:xfrm>
            <a:off x="21690958" y="3460129"/>
            <a:ext cx="16347" cy="2032001"/>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023" name="Rectangle"/>
          <p:cNvSpPr/>
          <p:nvPr/>
        </p:nvSpPr>
        <p:spPr>
          <a:xfrm>
            <a:off x="8614575" y="2020550"/>
            <a:ext cx="7154850" cy="9674900"/>
          </a:xfrm>
          <a:prstGeom prst="rect">
            <a:avLst/>
          </a:prstGeom>
          <a:ln w="50800">
            <a:solidFill>
              <a:schemeClr val="bg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024" name="Line"/>
          <p:cNvSpPr/>
          <p:nvPr/>
        </p:nvSpPr>
        <p:spPr>
          <a:xfrm>
            <a:off x="7269373" y="7964169"/>
            <a:ext cx="5962552"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0" name="Slide Number"/>
          <p:cNvSpPr txBox="1">
            <a:spLocks noGrp="1"/>
          </p:cNvSpPr>
          <p:nvPr>
            <p:ph type="sldNum" sz="quarter" idx="2"/>
          </p:nvPr>
        </p:nvSpPr>
        <p:spPr/>
        <p:txBody>
          <a:bodyPr/>
          <a:lstStyle/>
          <a:p>
            <a:fld id="{86CB4B4D-7CA3-9044-876B-883B54F8677D}" type="slidenum">
              <a:rPr lang="cs-CZ" smtClean="0"/>
              <a:t>10</a:t>
            </a:fld>
            <a:endParaRPr lang="cs-CZ"/>
          </a:p>
        </p:txBody>
      </p:sp>
      <p:sp>
        <p:nvSpPr>
          <p:cNvPr id="1545" name="Forma…"/>
          <p:cNvSpPr txBox="1">
            <a:spLocks noGrp="1"/>
          </p:cNvSpPr>
          <p:nvPr>
            <p:ph type="title"/>
          </p:nvPr>
        </p:nvSpPr>
        <p:spPr/>
        <p:txBody>
          <a:bodyPr/>
          <a:lstStyle/>
          <a:p>
            <a:r>
              <a:rPr lang="zh-CN" altLang="en-US"/>
              <a:t>谢谢</a:t>
            </a:r>
            <a:br>
              <a:rPr lang="zh-CN" altLang="en-US"/>
            </a:br>
            <a:r>
              <a:rPr lang="zh-CN" altLang="en-US"/>
              <a:t>浏览</a:t>
            </a:r>
          </a:p>
        </p:txBody>
      </p:sp>
      <p:sp>
        <p:nvSpPr>
          <p:cNvPr id="1547" name="Subheading text"/>
          <p:cNvSpPr txBox="1">
            <a:spLocks noGrp="1"/>
          </p:cNvSpPr>
          <p:nvPr>
            <p:ph type="body" idx="13"/>
          </p:nvPr>
        </p:nvSpPr>
        <p:spPr>
          <a:xfrm>
            <a:off x="3763645" y="9427210"/>
            <a:ext cx="3318510" cy="506730"/>
          </a:xfrm>
        </p:spPr>
        <p:txBody>
          <a:bodyPr wrap="square"/>
          <a:lstStyle/>
          <a:p>
            <a:r>
              <a:rPr lang="zh-CN" altLang="en-US"/>
              <a:t>值得描述的小标题</a:t>
            </a:r>
          </a:p>
        </p:txBody>
      </p:sp>
      <p:sp>
        <p:nvSpPr>
          <p:cNvPr id="6" name="Picture Placeholder 5"/>
          <p:cNvSpPr>
            <a:spLocks noGrp="1"/>
          </p:cNvSpPr>
          <p:nvPr>
            <p:ph type="pic" sz="quarter" idx="15"/>
          </p:nvPr>
        </p:nvSpPr>
        <p:spPr>
          <a:blipFill rotWithShape="1">
            <a:blip r:embed="rId2"/>
            <a:stretch>
              <a:fillRect/>
            </a:stretch>
          </a:blipFill>
        </p:spPr>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half" idx="14"/>
          </p:nvPr>
        </p:nvSpPr>
        <p:spPr>
          <a:blipFill rotWithShape="1">
            <a:blip r:embed="rId2"/>
            <a:stretch>
              <a:fillRect b="-60000"/>
            </a:stretch>
          </a:blipFill>
        </p:spPr>
      </p:sp>
      <p:sp>
        <p:nvSpPr>
          <p:cNvPr id="3" name="Picture Placeholder 2"/>
          <p:cNvSpPr>
            <a:spLocks noGrp="1"/>
          </p:cNvSpPr>
          <p:nvPr>
            <p:ph type="pic" sz="half" idx="13"/>
          </p:nvPr>
        </p:nvSpPr>
        <p:spPr>
          <a:blipFill rotWithShape="1">
            <a:blip r:embed="rId3"/>
            <a:stretch>
              <a:fillRect b="-60000"/>
            </a:stretch>
          </a:blipFill>
        </p:spPr>
      </p:sp>
      <p:sp>
        <p:nvSpPr>
          <p:cNvPr id="1256" name="Rectangle"/>
          <p:cNvSpPr/>
          <p:nvPr/>
        </p:nvSpPr>
        <p:spPr>
          <a:xfrm>
            <a:off x="22503758" y="1525919"/>
            <a:ext cx="16347" cy="2032001"/>
          </a:xfrm>
          <a:prstGeom prst="rect">
            <a:avLst/>
          </a:prstGeom>
          <a:solidFill>
            <a:srgbClr val="FFFFFF">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257" name="Slide Number"/>
          <p:cNvSpPr txBox="1">
            <a:spLocks noGrp="1"/>
          </p:cNvSpPr>
          <p:nvPr>
            <p:ph type="sldNum" sz="quarter" idx="2"/>
          </p:nvPr>
        </p:nvSpPr>
        <p:spPr>
          <a:xfrm>
            <a:off x="21149970" y="12573000"/>
            <a:ext cx="1826058" cy="1932940"/>
          </a:xfrm>
          <a:prstGeom prst="rect">
            <a:avLst/>
          </a:prstGeom>
        </p:spPr>
        <p:txBody>
          <a:bodyPr/>
          <a:lstStyle/>
          <a:p>
            <a:fld id="{86CB4B4D-7CA3-9044-876B-883B54F8677D}" type="slidenum">
              <a:rPr smtClean="0"/>
              <a:t>2</a:t>
            </a:fld>
            <a:endParaRPr dirty="0"/>
          </a:p>
        </p:txBody>
      </p:sp>
      <p:sp>
        <p:nvSpPr>
          <p:cNvPr id="1263" name="Square"/>
          <p:cNvSpPr/>
          <p:nvPr/>
        </p:nvSpPr>
        <p:spPr>
          <a:xfrm>
            <a:off x="8542225" y="6856214"/>
            <a:ext cx="5559679" cy="5562601"/>
          </a:xfrm>
          <a:prstGeom prst="rect">
            <a:avLst/>
          </a:prstGeom>
          <a:ln w="50800">
            <a:solidFill>
              <a:schemeClr val="bg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264" name="Square"/>
          <p:cNvSpPr/>
          <p:nvPr/>
        </p:nvSpPr>
        <p:spPr>
          <a:xfrm>
            <a:off x="8262825" y="7132425"/>
            <a:ext cx="5556389" cy="5565790"/>
          </a:xfrm>
          <a:prstGeom prst="rect">
            <a:avLst/>
          </a:prstGeom>
          <a:solidFill>
            <a:srgbClr val="FFFFFF"/>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265" name="Line"/>
          <p:cNvSpPr/>
          <p:nvPr/>
        </p:nvSpPr>
        <p:spPr>
          <a:xfrm>
            <a:off x="7111446" y="11653434"/>
            <a:ext cx="3836737"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266" name="Summer sale"/>
          <p:cNvSpPr txBox="1">
            <a:spLocks noGrp="1"/>
          </p:cNvSpPr>
          <p:nvPr>
            <p:ph type="title"/>
          </p:nvPr>
        </p:nvSpPr>
        <p:spPr>
          <a:prstGeom prst="rect">
            <a:avLst/>
          </a:prstGeom>
        </p:spPr>
        <p:txBody>
          <a:bodyPr/>
          <a:lstStyle/>
          <a:p>
            <a:r>
              <a:rPr lang="zh-CN" dirty="0"/>
              <a:t>两幅并排展示</a:t>
            </a:r>
          </a:p>
        </p:txBody>
      </p:sp>
      <p:sp>
        <p:nvSpPr>
          <p:cNvPr id="1267" name="Rectangle"/>
          <p:cNvSpPr/>
          <p:nvPr/>
        </p:nvSpPr>
        <p:spPr>
          <a:xfrm>
            <a:off x="1984579" y="9577054"/>
            <a:ext cx="35149" cy="2613606"/>
          </a:xfrm>
          <a:prstGeom prst="rect">
            <a:avLst/>
          </a:prstGeom>
          <a:solidFill>
            <a:srgbClr val="FFFFFF">
              <a:alpha val="20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a:blipFill rotWithShape="1">
            <a:blip r:embed="rId2"/>
            <a:stretch>
              <a:fillRect/>
            </a:stretch>
          </a:blipFill>
        </p:spPr>
      </p:sp>
      <p:sp>
        <p:nvSpPr>
          <p:cNvPr id="3" name="Picture Placeholder 2"/>
          <p:cNvSpPr>
            <a:spLocks noGrp="1"/>
          </p:cNvSpPr>
          <p:nvPr>
            <p:ph type="pic" sz="quarter" idx="13"/>
          </p:nvPr>
        </p:nvSpPr>
        <p:spPr>
          <a:blipFill rotWithShape="1">
            <a:blip r:embed="rId3"/>
            <a:stretch>
              <a:fillRect/>
            </a:stretch>
          </a:blipFill>
        </p:spPr>
      </p:sp>
      <p:sp>
        <p:nvSpPr>
          <p:cNvPr id="4" name="Picture Placeholder 3"/>
          <p:cNvSpPr>
            <a:spLocks noGrp="1"/>
          </p:cNvSpPr>
          <p:nvPr>
            <p:ph type="pic" sz="half" idx="15"/>
          </p:nvPr>
        </p:nvSpPr>
        <p:spPr>
          <a:blipFill rotWithShape="1">
            <a:blip r:embed="rId4"/>
            <a:stretch>
              <a:fillRect/>
            </a:stretch>
          </a:blipFill>
        </p:spPr>
      </p:sp>
      <p:sp>
        <p:nvSpPr>
          <p:cNvPr id="1332"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333" name="Slide Number"/>
          <p:cNvSpPr txBox="1">
            <a:spLocks noGrp="1"/>
          </p:cNvSpPr>
          <p:nvPr>
            <p:ph type="sldNum" sz="quarter" idx="2"/>
          </p:nvPr>
        </p:nvSpPr>
        <p:spPr>
          <a:xfrm>
            <a:off x="21120709" y="12573000"/>
            <a:ext cx="1855318" cy="1932940"/>
          </a:xfrm>
          <a:prstGeom prst="rect">
            <a:avLst/>
          </a:prstGeom>
        </p:spPr>
        <p:txBody>
          <a:bodyPr/>
          <a:lstStyle/>
          <a:p>
            <a:fld id="{86CB4B4D-7CA3-9044-876B-883B54F8677D}" type="slidenum">
              <a:rPr/>
              <a:t>3</a:t>
            </a:fld>
            <a:endParaRPr/>
          </a:p>
        </p:txBody>
      </p:sp>
      <p:sp>
        <p:nvSpPr>
          <p:cNvPr id="1339" name="Forma collection"/>
          <p:cNvSpPr txBox="1">
            <a:spLocks noGrp="1"/>
          </p:cNvSpPr>
          <p:nvPr>
            <p:ph type="title"/>
          </p:nvPr>
        </p:nvSpPr>
        <p:spPr>
          <a:prstGeom prst="rect">
            <a:avLst/>
          </a:prstGeom>
        </p:spPr>
        <p:txBody>
          <a:bodyPr/>
          <a:lstStyle/>
          <a:p>
            <a:r>
              <a:rPr lang="zh-CN" altLang="en-US"/>
              <a:t>右侧三幅</a:t>
            </a:r>
            <a:br>
              <a:rPr lang="zh-CN" altLang="en-US"/>
            </a:br>
            <a:r>
              <a:rPr lang="zh-CN" altLang="en-US"/>
              <a:t>作品集</a:t>
            </a:r>
          </a:p>
        </p:txBody>
      </p:sp>
      <p:sp>
        <p:nvSpPr>
          <p:cNvPr id="1340" name="Subheading text"/>
          <p:cNvSpPr txBox="1">
            <a:spLocks noGrp="1"/>
          </p:cNvSpPr>
          <p:nvPr>
            <p:ph type="body" idx="16"/>
          </p:nvPr>
        </p:nvSpPr>
        <p:spPr>
          <a:xfrm>
            <a:off x="2778125" y="9716135"/>
            <a:ext cx="4498340" cy="506730"/>
          </a:xfrm>
          <a:prstGeom prst="rect">
            <a:avLst/>
          </a:prstGeom>
        </p:spPr>
        <p:txBody>
          <a:bodyPr wrap="square"/>
          <a:lstStyle/>
          <a:p>
            <a:r>
              <a:rPr lang="zh-CN"/>
              <a:t>值得描述的小标题</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half" idx="13"/>
          </p:nvPr>
        </p:nvSpPr>
        <p:spPr>
          <a:blipFill rotWithShape="1">
            <a:blip r:embed="rId2"/>
            <a:stretch>
              <a:fillRect/>
            </a:stretch>
          </a:blipFill>
        </p:spPr>
      </p:sp>
      <p:sp>
        <p:nvSpPr>
          <p:cNvPr id="1360" name="Slide Number"/>
          <p:cNvSpPr txBox="1">
            <a:spLocks noGrp="1"/>
          </p:cNvSpPr>
          <p:nvPr>
            <p:ph type="sldNum" sz="quarter" idx="2"/>
          </p:nvPr>
        </p:nvSpPr>
        <p:spPr>
          <a:xfrm>
            <a:off x="21031098" y="12573000"/>
            <a:ext cx="1944930" cy="1932940"/>
          </a:xfrm>
          <a:prstGeom prst="rect">
            <a:avLst/>
          </a:prstGeom>
        </p:spPr>
        <p:txBody>
          <a:bodyPr/>
          <a:lstStyle/>
          <a:p>
            <a:fld id="{86CB4B4D-7CA3-9044-876B-883B54F8677D}" type="slidenum">
              <a:rPr/>
              <a:t>4</a:t>
            </a:fld>
            <a:endParaRPr/>
          </a:p>
        </p:txBody>
      </p:sp>
      <p:sp>
        <p:nvSpPr>
          <p:cNvPr id="1365" name="Line"/>
          <p:cNvSpPr/>
          <p:nvPr/>
        </p:nvSpPr>
        <p:spPr>
          <a:xfrm>
            <a:off x="5140641" y="9283700"/>
            <a:ext cx="5975251" cy="0"/>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366" name="The Style"/>
          <p:cNvSpPr txBox="1">
            <a:spLocks noGrp="1"/>
          </p:cNvSpPr>
          <p:nvPr>
            <p:ph type="title"/>
          </p:nvPr>
        </p:nvSpPr>
        <p:spPr>
          <a:prstGeom prst="rect">
            <a:avLst/>
          </a:prstGeom>
        </p:spPr>
        <p:txBody>
          <a:bodyPr/>
          <a:lstStyle/>
          <a:p>
            <a:r>
              <a:rPr lang="zh-CN" altLang="en-US"/>
              <a:t>焦点</a:t>
            </a:r>
          </a:p>
        </p:txBody>
      </p:sp>
      <p:sp>
        <p:nvSpPr>
          <p:cNvPr id="1367" name="Common sense suggests, that for an explanation of the observable diversification in life, it is necessary to admit."/>
          <p:cNvSpPr txBox="1">
            <a:spLocks noGrp="1"/>
          </p:cNvSpPr>
          <p:nvPr>
            <p:ph type="body" sz="quarter" idx="1"/>
          </p:nvPr>
        </p:nvSpPr>
        <p:spPr>
          <a:prstGeom prst="rect">
            <a:avLst/>
          </a:prstGeom>
        </p:spPr>
        <p:txBody>
          <a:bodyPr>
            <a:normAutofit fontScale="67500" lnSpcReduction="10000"/>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3000">
                <a:solidFill>
                  <a:schemeClr val="bg1"/>
                </a:solidFill>
                <a:latin typeface="微软雅黑" panose="020B0503020204020204" charset="-122"/>
                <a:ea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 name="1967"/>
          <p:cNvSpPr txBox="1">
            <a:spLocks noGrp="1"/>
          </p:cNvSpPr>
          <p:nvPr>
            <p:ph type="body" idx="14"/>
          </p:nvPr>
        </p:nvSpPr>
        <p:spPr>
          <a:xfrm>
            <a:off x="8437245" y="2317115"/>
            <a:ext cx="13916025" cy="5477510"/>
          </a:xfrm>
          <a:prstGeom prst="rect">
            <a:avLst/>
          </a:prstGeom>
        </p:spPr>
        <p:txBody>
          <a:bodyPr wrap="square"/>
          <a:lstStyle/>
          <a:p>
            <a:r>
              <a:t>1967</a:t>
            </a:r>
          </a:p>
        </p:txBody>
      </p:sp>
      <p:sp>
        <p:nvSpPr>
          <p:cNvPr id="1375" name="Slide Number"/>
          <p:cNvSpPr txBox="1">
            <a:spLocks noGrp="1"/>
          </p:cNvSpPr>
          <p:nvPr>
            <p:ph type="sldNum" sz="quarter" idx="2"/>
          </p:nvPr>
        </p:nvSpPr>
        <p:spPr>
          <a:xfrm>
            <a:off x="21012810" y="12573000"/>
            <a:ext cx="1963217" cy="1932940"/>
          </a:xfrm>
          <a:prstGeom prst="rect">
            <a:avLst/>
          </a:prstGeom>
        </p:spPr>
        <p:txBody>
          <a:bodyPr/>
          <a:lstStyle/>
          <a:p>
            <a:fld id="{86CB4B4D-7CA3-9044-876B-883B54F8677D}" type="slidenum">
              <a:rPr/>
              <a:t>5</a:t>
            </a:fld>
            <a:endParaRPr/>
          </a:p>
        </p:txBody>
      </p:sp>
      <p:sp>
        <p:nvSpPr>
          <p:cNvPr id="1381" name="Perfume…"/>
          <p:cNvSpPr txBox="1">
            <a:spLocks noGrp="1"/>
          </p:cNvSpPr>
          <p:nvPr>
            <p:ph type="title"/>
          </p:nvPr>
        </p:nvSpPr>
        <p:spPr>
          <a:prstGeom prst="rect">
            <a:avLst/>
          </a:prstGeom>
        </p:spPr>
        <p:txBody>
          <a:bodyPr/>
          <a:lstStyle/>
          <a:p>
            <a:r>
              <a:rPr lang="zh-CN" altLang="en-US"/>
              <a:t>左侧焦点</a:t>
            </a:r>
          </a:p>
        </p:txBody>
      </p:sp>
      <p:sp>
        <p:nvSpPr>
          <p:cNvPr id="1382" name="Subheading text"/>
          <p:cNvSpPr txBox="1">
            <a:spLocks noGrp="1"/>
          </p:cNvSpPr>
          <p:nvPr>
            <p:ph type="body" idx="15"/>
          </p:nvPr>
        </p:nvSpPr>
        <p:spPr>
          <a:xfrm>
            <a:off x="13179425" y="7038340"/>
            <a:ext cx="4982210" cy="506730"/>
          </a:xfrm>
          <a:prstGeom prst="rect">
            <a:avLst/>
          </a:prstGeom>
        </p:spPr>
        <p:txBody>
          <a:bodyPr wrap="square"/>
          <a:lstStyle/>
          <a:p>
            <a:r>
              <a:rPr lang="zh-CN"/>
              <a:t>值得描述的小标题</a:t>
            </a:r>
          </a:p>
        </p:txBody>
      </p:sp>
      <p:sp>
        <p:nvSpPr>
          <p:cNvPr id="1383" name="The Retin A or Renova vitamin A treatments are the strongest although the most irritating treatments of the vitamin."/>
          <p:cNvSpPr txBox="1">
            <a:spLocks noGrp="1"/>
          </p:cNvSpPr>
          <p:nvPr>
            <p:ph type="body" sz="quarter" idx="1"/>
          </p:nvPr>
        </p:nvSpPr>
        <p:spPr>
          <a:xfrm>
            <a:off x="13179425" y="8225790"/>
            <a:ext cx="10110470" cy="3429000"/>
          </a:xfrm>
          <a:prstGeom prst="rect">
            <a:avLst/>
          </a:prstGeom>
        </p:spPr>
        <p:txBody>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2000">
                <a:solidFill>
                  <a:schemeClr val="bg1"/>
                </a:solidFill>
                <a:latin typeface="微软雅黑" panose="020B0503020204020204" charset="-122"/>
                <a:ea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p>
        </p:txBody>
      </p:sp>
      <p:sp>
        <p:nvSpPr>
          <p:cNvPr id="2" name="Picture Placeholder 1"/>
          <p:cNvSpPr>
            <a:spLocks noGrp="1"/>
          </p:cNvSpPr>
          <p:nvPr>
            <p:ph type="pic" sz="half" idx="13"/>
          </p:nvPr>
        </p:nvSpPr>
        <p:spPr>
          <a:blipFill rotWithShape="1">
            <a:blip r:embed="rId2"/>
            <a:stretch>
              <a:fillRect/>
            </a:stretch>
          </a:blipFill>
        </p:spPr>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3"/>
          </p:nvPr>
        </p:nvSpPr>
        <p:spPr>
          <a:blipFill rotWithShape="1">
            <a:blip r:embed="rId2"/>
            <a:stretch>
              <a:fillRect/>
            </a:stretch>
          </a:blipFill>
        </p:spPr>
      </p:sp>
      <p:sp>
        <p:nvSpPr>
          <p:cNvPr id="1433" name="Slide Number"/>
          <p:cNvSpPr txBox="1">
            <a:spLocks noGrp="1"/>
          </p:cNvSpPr>
          <p:nvPr>
            <p:ph type="sldNum" sz="quarter" idx="2"/>
          </p:nvPr>
        </p:nvSpPr>
        <p:spPr>
          <a:xfrm>
            <a:off x="21005495" y="12573000"/>
            <a:ext cx="1970533" cy="1932940"/>
          </a:xfrm>
          <a:prstGeom prst="rect">
            <a:avLst/>
          </a:prstGeom>
        </p:spPr>
        <p:txBody>
          <a:bodyPr/>
          <a:lstStyle/>
          <a:p>
            <a:fld id="{86CB4B4D-7CA3-9044-876B-883B54F8677D}" type="slidenum">
              <a:rPr/>
              <a:t>6</a:t>
            </a:fld>
            <a:endParaRPr/>
          </a:p>
        </p:txBody>
      </p:sp>
      <p:sp>
        <p:nvSpPr>
          <p:cNvPr id="1439" name="The Natural…"/>
          <p:cNvSpPr txBox="1">
            <a:spLocks noGrp="1"/>
          </p:cNvSpPr>
          <p:nvPr>
            <p:ph type="title"/>
          </p:nvPr>
        </p:nvSpPr>
        <p:spPr>
          <a:prstGeom prst="rect">
            <a:avLst/>
          </a:prstGeom>
        </p:spPr>
        <p:txBody>
          <a:bodyPr/>
          <a:lstStyle/>
          <a:p>
            <a:r>
              <a:rPr lang="zh-CN" altLang="en-US"/>
              <a:t>左侧焦点</a:t>
            </a:r>
          </a:p>
        </p:txBody>
      </p:sp>
      <p:sp>
        <p:nvSpPr>
          <p:cNvPr id="1440" name="Subheading text"/>
          <p:cNvSpPr txBox="1">
            <a:spLocks noGrp="1"/>
          </p:cNvSpPr>
          <p:nvPr>
            <p:ph type="body" idx="14"/>
          </p:nvPr>
        </p:nvSpPr>
        <p:spPr>
          <a:xfrm>
            <a:off x="13687425" y="7038340"/>
            <a:ext cx="4401820" cy="506730"/>
          </a:xfrm>
          <a:prstGeom prst="rect">
            <a:avLst/>
          </a:prstGeom>
        </p:spPr>
        <p:txBody>
          <a:bodyPr wrap="square"/>
          <a:lstStyle/>
          <a:p>
            <a:r>
              <a:rPr lang="zh-CN"/>
              <a:t>值得描述的小标题</a:t>
            </a:r>
          </a:p>
        </p:txBody>
      </p:sp>
      <p:sp>
        <p:nvSpPr>
          <p:cNvPr id="1441" name="Cultured pearls are very valuable jewels in today’s world. No jewelry box looks complete without cultured pearl jewelry. Just like natural pearls, each cultured pearl is different from one another."/>
          <p:cNvSpPr txBox="1">
            <a:spLocks noGrp="1"/>
          </p:cNvSpPr>
          <p:nvPr>
            <p:ph type="body" sz="quarter" idx="1"/>
          </p:nvPr>
        </p:nvSpPr>
        <p:spPr>
          <a:prstGeom prst="rect">
            <a:avLst/>
          </a:prstGeom>
        </p:spPr>
        <p:txBody>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2000">
                <a:solidFill>
                  <a:schemeClr val="bg1"/>
                </a:solidFill>
                <a:latin typeface="微软雅黑" panose="020B0503020204020204" charset="-122"/>
                <a:ea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half" idx="13"/>
          </p:nvPr>
        </p:nvSpPr>
        <p:spPr>
          <a:blipFill rotWithShape="1">
            <a:blip r:embed="rId2"/>
            <a:stretch>
              <a:fillRect/>
            </a:stretch>
          </a:blipFill>
        </p:spPr>
      </p:sp>
      <p:sp>
        <p:nvSpPr>
          <p:cNvPr id="1446" name="Slide Number"/>
          <p:cNvSpPr txBox="1">
            <a:spLocks noGrp="1"/>
          </p:cNvSpPr>
          <p:nvPr>
            <p:ph type="sldNum" sz="quarter" idx="2"/>
          </p:nvPr>
        </p:nvSpPr>
        <p:spPr>
          <a:xfrm>
            <a:off x="20831758" y="12573000"/>
            <a:ext cx="2144269" cy="1932940"/>
          </a:xfrm>
          <a:prstGeom prst="rect">
            <a:avLst/>
          </a:prstGeom>
        </p:spPr>
        <p:txBody>
          <a:bodyPr/>
          <a:lstStyle/>
          <a:p>
            <a:fld id="{86CB4B4D-7CA3-9044-876B-883B54F8677D}" type="slidenum">
              <a:rPr/>
              <a:t>7</a:t>
            </a:fld>
            <a:endParaRPr/>
          </a:p>
        </p:txBody>
      </p:sp>
      <p:sp>
        <p:nvSpPr>
          <p:cNvPr id="1451" name="The Natural…"/>
          <p:cNvSpPr txBox="1">
            <a:spLocks noGrp="1"/>
          </p:cNvSpPr>
          <p:nvPr>
            <p:ph type="title"/>
          </p:nvPr>
        </p:nvSpPr>
        <p:spPr>
          <a:prstGeom prst="rect">
            <a:avLst/>
          </a:prstGeom>
        </p:spPr>
        <p:txBody>
          <a:bodyPr/>
          <a:lstStyle/>
          <a:p>
            <a:pPr defTabSz="692785">
              <a:defRPr sz="8065"/>
            </a:pPr>
            <a:r>
              <a:rPr lang="zh-CN" altLang="en-US" sz="6600"/>
              <a:t>单幅作品展示</a:t>
            </a:r>
          </a:p>
        </p:txBody>
      </p:sp>
      <p:sp>
        <p:nvSpPr>
          <p:cNvPr id="1452" name="It is rare that a luxury lifestyle brand is in a position to launch with a history dating back 70 years and a story as relevant and iconic today as many decades ago, but with its re-launch in May 2017.…"/>
          <p:cNvSpPr txBox="1">
            <a:spLocks noGrp="1"/>
          </p:cNvSpPr>
          <p:nvPr>
            <p:ph type="body" sz="quarter" idx="1"/>
          </p:nvPr>
        </p:nvSpPr>
        <p:spPr>
          <a:prstGeom prst="rect">
            <a:avLst/>
          </a:prstGeom>
        </p:spPr>
        <p:txBody>
          <a:bodyPr/>
          <a:lstStyle/>
          <a:p>
            <a:pPr algn="l">
              <a:lnSpc>
                <a:spcPct val="20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635">
                <a:solidFill>
                  <a:schemeClr val="bg1"/>
                </a:solidFill>
                <a:latin typeface="微软雅黑" panose="020B0503020204020204" charset="-122"/>
                <a:ea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latin typeface="微软雅黑" panose="020B0503020204020204" charset="-122"/>
              <a:ea typeface="微软雅黑" panose="020B0503020204020204" charset="-122"/>
            </a:endParaRPr>
          </a:p>
        </p:txBody>
      </p:sp>
      <p:sp>
        <p:nvSpPr>
          <p:cNvPr id="1454" name="Line"/>
          <p:cNvSpPr/>
          <p:nvPr/>
        </p:nvSpPr>
        <p:spPr>
          <a:xfrm>
            <a:off x="3160400" y="7215535"/>
            <a:ext cx="4395524"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half" idx="13"/>
          </p:nvPr>
        </p:nvSpPr>
        <p:spPr>
          <a:blipFill rotWithShape="1">
            <a:blip r:embed="rId2"/>
            <a:stretch>
              <a:fillRect/>
            </a:stretch>
          </a:blipFill>
        </p:spPr>
      </p:sp>
      <p:sp>
        <p:nvSpPr>
          <p:cNvPr id="1475" name="Slide Number"/>
          <p:cNvSpPr txBox="1">
            <a:spLocks noGrp="1"/>
          </p:cNvSpPr>
          <p:nvPr>
            <p:ph type="sldNum" sz="quarter" idx="2"/>
          </p:nvPr>
        </p:nvSpPr>
        <p:spPr>
          <a:xfrm>
            <a:off x="21074989" y="12573000"/>
            <a:ext cx="1901038" cy="1932940"/>
          </a:xfrm>
          <a:prstGeom prst="rect">
            <a:avLst/>
          </a:prstGeom>
        </p:spPr>
        <p:txBody>
          <a:bodyPr/>
          <a:lstStyle/>
          <a:p>
            <a:fld id="{86CB4B4D-7CA3-9044-876B-883B54F8677D}" type="slidenum">
              <a:rPr smtClean="0"/>
              <a:t>8</a:t>
            </a:fld>
            <a:endParaRPr/>
          </a:p>
        </p:txBody>
      </p:sp>
      <p:sp>
        <p:nvSpPr>
          <p:cNvPr id="1480" name="Forma…"/>
          <p:cNvSpPr txBox="1">
            <a:spLocks noGrp="1"/>
          </p:cNvSpPr>
          <p:nvPr>
            <p:ph type="title"/>
          </p:nvPr>
        </p:nvSpPr>
        <p:spPr>
          <a:prstGeom prst="rect">
            <a:avLst/>
          </a:prstGeom>
        </p:spPr>
        <p:txBody>
          <a:bodyPr/>
          <a:lstStyle/>
          <a:p>
            <a:r>
              <a:rPr lang="zh-CN" altLang="en-US"/>
              <a:t>焦点展示</a:t>
            </a:r>
          </a:p>
        </p:txBody>
      </p:sp>
      <p:sp>
        <p:nvSpPr>
          <p:cNvPr id="1481" name="Line"/>
          <p:cNvSpPr/>
          <p:nvPr/>
        </p:nvSpPr>
        <p:spPr>
          <a:xfrm>
            <a:off x="7415476" y="10726744"/>
            <a:ext cx="4395525"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p:cNvSpPr>
            <a:spLocks noGrp="1"/>
          </p:cNvSpPr>
          <p:nvPr>
            <p:ph type="pic" idx="13"/>
          </p:nvPr>
        </p:nvSpPr>
        <p:spPr>
          <a:blipFill rotWithShape="1">
            <a:blip r:embed="rId2"/>
            <a:stretch>
              <a:fillRect/>
            </a:stretch>
          </a:blipFill>
        </p:spPr>
      </p:sp>
      <p:sp>
        <p:nvSpPr>
          <p:cNvPr id="1529" name="Slide Number"/>
          <p:cNvSpPr txBox="1">
            <a:spLocks noGrp="1"/>
          </p:cNvSpPr>
          <p:nvPr>
            <p:ph type="sldNum" sz="quarter" idx="2"/>
          </p:nvPr>
        </p:nvSpPr>
        <p:spPr/>
        <p:txBody>
          <a:bodyPr/>
          <a:lstStyle/>
          <a:p>
            <a:fld id="{86CB4B4D-7CA3-9044-876B-883B54F8677D}" type="slidenum">
              <a:rPr lang="en-US" smtClean="0"/>
              <a:t>9</a:t>
            </a:fld>
            <a:endParaRPr lang="en-US"/>
          </a:p>
        </p:txBody>
      </p:sp>
      <p:sp>
        <p:nvSpPr>
          <p:cNvPr id="1534" name="Forma…"/>
          <p:cNvSpPr txBox="1">
            <a:spLocks noGrp="1"/>
          </p:cNvSpPr>
          <p:nvPr>
            <p:ph type="title"/>
          </p:nvPr>
        </p:nvSpPr>
        <p:spPr/>
        <p:txBody>
          <a:bodyPr/>
          <a:lstStyle/>
          <a:p>
            <a:r>
              <a:rPr lang="zh-CN" altLang="en-US"/>
              <a:t>右侧</a:t>
            </a:r>
            <a:br>
              <a:rPr lang="zh-CN" altLang="en-US"/>
            </a:br>
            <a:r>
              <a:rPr lang="zh-CN" altLang="en-US"/>
              <a:t>焦点</a:t>
            </a:r>
          </a:p>
        </p:txBody>
      </p:sp>
      <p:sp>
        <p:nvSpPr>
          <p:cNvPr id="1537" name="Cultured pearls are very valuable jewels in today’s world. No jewelry box looks complete without cultured pearl jewelry."/>
          <p:cNvSpPr txBox="1">
            <a:spLocks noGrp="1"/>
          </p:cNvSpPr>
          <p:nvPr>
            <p:ph type="body" sz="quarter" idx="1"/>
          </p:nvPr>
        </p:nvSpPr>
        <p:spPr/>
        <p:txBody>
          <a:bodyPr/>
          <a:lstStyle/>
          <a:p>
            <a:pPr algn="l">
              <a:lnSpc>
                <a:spcPct val="20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solidFill>
                  <a:schemeClr val="bg1"/>
                </a:solidFill>
                <a:latin typeface="微软雅黑" panose="020B0503020204020204" charset="-122"/>
                <a:ea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lang="en-US">
              <a:solidFill>
                <a:schemeClr val="bg1"/>
              </a:solidFill>
              <a:latin typeface="微软雅黑" panose="020B0503020204020204" charset="-122"/>
              <a:ea typeface="微软雅黑" panose="020B0503020204020204" charset="-122"/>
              <a:sym typeface="+mn-ea"/>
            </a:endParaRPr>
          </a:p>
        </p:txBody>
      </p:sp>
      <p:sp>
        <p:nvSpPr>
          <p:cNvPr id="1526" name="Rectangle"/>
          <p:cNvSpPr/>
          <p:nvPr/>
        </p:nvSpPr>
        <p:spPr>
          <a:xfrm>
            <a:off x="9372674" y="2051050"/>
            <a:ext cx="11889967" cy="8673307"/>
          </a:xfrm>
          <a:prstGeom prst="rect">
            <a:avLst/>
          </a:prstGeom>
          <a:ln w="50800">
            <a:solidFill>
              <a:srgbClr val="1B1E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527" name="Rectangle"/>
          <p:cNvSpPr/>
          <p:nvPr/>
        </p:nvSpPr>
        <p:spPr>
          <a:xfrm>
            <a:off x="21690958" y="2063129"/>
            <a:ext cx="16347" cy="2032001"/>
          </a:xfrm>
          <a:prstGeom prst="rect">
            <a:avLst/>
          </a:prstGeom>
          <a:solidFill>
            <a:srgbClr val="000000">
              <a:alpha val="15000"/>
            </a:srgbClr>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528" name="Rectangle"/>
          <p:cNvSpPr/>
          <p:nvPr/>
        </p:nvSpPr>
        <p:spPr>
          <a:xfrm>
            <a:off x="12803075" y="12573000"/>
            <a:ext cx="47850" cy="1143000"/>
          </a:xfrm>
          <a:prstGeom prst="rect">
            <a:avLst/>
          </a:pr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535" name="Line"/>
          <p:cNvSpPr/>
          <p:nvPr/>
        </p:nvSpPr>
        <p:spPr>
          <a:xfrm>
            <a:off x="6235700" y="7551744"/>
            <a:ext cx="4395524" cy="1"/>
          </a:xfrm>
          <a:prstGeom prst="line">
            <a:avLst/>
          </a:prstGeom>
          <a:ln w="25400">
            <a:solidFill>
              <a:srgbClr val="F22121"/>
            </a:solidFill>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
        <p:nvSpPr>
          <p:cNvPr id="1536" name="Shape">
            <a:hlinkClick r:id="rId3" action="ppaction://hlinksldjump"/>
          </p:cNvPr>
          <p:cNvSpPr/>
          <p:nvPr/>
        </p:nvSpPr>
        <p:spPr>
          <a:xfrm>
            <a:off x="22924681" y="850900"/>
            <a:ext cx="432198" cy="3302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62"/>
                </a:lnTo>
                <a:lnTo>
                  <a:pt x="21600" y="1662"/>
                </a:lnTo>
                <a:lnTo>
                  <a:pt x="21600" y="0"/>
                </a:lnTo>
                <a:lnTo>
                  <a:pt x="0" y="0"/>
                </a:lnTo>
                <a:close/>
                <a:moveTo>
                  <a:pt x="0" y="6646"/>
                </a:moveTo>
                <a:lnTo>
                  <a:pt x="0" y="8308"/>
                </a:lnTo>
                <a:lnTo>
                  <a:pt x="21600" y="8308"/>
                </a:lnTo>
                <a:lnTo>
                  <a:pt x="21600" y="6646"/>
                </a:lnTo>
                <a:lnTo>
                  <a:pt x="0" y="6646"/>
                </a:lnTo>
                <a:close/>
                <a:moveTo>
                  <a:pt x="0" y="13292"/>
                </a:moveTo>
                <a:lnTo>
                  <a:pt x="0" y="14954"/>
                </a:lnTo>
                <a:lnTo>
                  <a:pt x="21600" y="14954"/>
                </a:lnTo>
                <a:lnTo>
                  <a:pt x="21600" y="13292"/>
                </a:lnTo>
                <a:lnTo>
                  <a:pt x="0" y="13292"/>
                </a:lnTo>
                <a:close/>
                <a:moveTo>
                  <a:pt x="0" y="19938"/>
                </a:moveTo>
                <a:lnTo>
                  <a:pt x="0" y="21600"/>
                </a:lnTo>
                <a:lnTo>
                  <a:pt x="15293" y="21600"/>
                </a:lnTo>
                <a:lnTo>
                  <a:pt x="15293" y="19938"/>
                </a:lnTo>
                <a:lnTo>
                  <a:pt x="0" y="19938"/>
                </a:lnTo>
                <a:close/>
              </a:path>
            </a:pathLst>
          </a:custGeom>
          <a:solidFill>
            <a:srgbClr val="000000"/>
          </a:solidFill>
          <a:ln w="12700">
            <a:miter lim="400000"/>
          </a:ln>
        </p:spPr>
        <p:txBody>
          <a:bodyPr lIns="0" tIns="0" rIns="0" bIns="0" anchor="ctr"/>
          <a:lstStyle/>
          <a:p>
            <a:pPr algn="ctr">
              <a:lnSpc>
                <a:spcPct val="100000"/>
              </a:lnSpc>
              <a:defRPr sz="3200" spc="0">
                <a:solidFill>
                  <a:srgbClr val="FFFFFF"/>
                </a:solidFill>
                <a:latin typeface="Butler Stencil Medium"/>
                <a:ea typeface="Butler Stencil Medium"/>
                <a:cs typeface="Butler Stencil Medium"/>
                <a:sym typeface="Butler Stencil Medium"/>
              </a:defRPr>
            </a:pP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med"/>
</p:sld>
</file>

<file path=ppt/theme/theme1.xml><?xml version="1.0" encoding="utf-8"?>
<a:theme xmlns:a="http://schemas.openxmlformats.org/drawingml/2006/main" name="White">
  <a:themeElements>
    <a:clrScheme name="White">
      <a:dk1>
        <a:srgbClr val="1B1E21"/>
      </a:dk1>
      <a:lt1>
        <a:srgbClr val="211406"/>
      </a:lt1>
      <a:dk2>
        <a:srgbClr val="1B1E21"/>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Forma">
      <a:majorFont>
        <a:latin typeface="Butler Stencil"/>
        <a:ea typeface="Butler Stencil"/>
        <a:cs typeface="Butler Stencil"/>
      </a:majorFont>
      <a:minorFont>
        <a:latin typeface="Arial"/>
        <a:ea typeface="Butler Stencil"/>
        <a:cs typeface="Butler Stencil"/>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B1E2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Butler Stencil Medium"/>
            <a:ea typeface="Butler Stencil Medium"/>
            <a:cs typeface="Butler Stencil Medium"/>
            <a:sym typeface="Butler Stencil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a:themeElements>
    <a:clrScheme name="White">
      <a:dk1>
        <a:srgbClr val="000000"/>
      </a:dk1>
      <a:lt1>
        <a:srgbClr val="FFFFFF"/>
      </a:lt1>
      <a:dk2>
        <a:srgbClr val="1B1E21"/>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Butler Stencil"/>
        <a:ea typeface="Butler Stencil"/>
        <a:cs typeface="Butler Stencil"/>
      </a:majorFont>
      <a:minorFont>
        <a:latin typeface="Butler Stencil"/>
        <a:ea typeface="Butler Stencil"/>
        <a:cs typeface="Butler Stencil"/>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B1E21"/>
        </a:solidFill>
        <a:ln w="12700" cap="flat">
          <a:noFill/>
          <a:miter lim="400000"/>
        </a:ln>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Butler Stencil Medium"/>
            <a:ea typeface="Butler Stencil Medium"/>
            <a:cs typeface="Butler Stencil Medium"/>
            <a:sym typeface="Butler Stencil Medium"/>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30000"/>
          </a:lnSpc>
          <a:spcBef>
            <a:spcPts val="0"/>
          </a:spcBef>
          <a:spcAft>
            <a:spcPts val="0"/>
          </a:spcAft>
          <a:buClrTx/>
          <a:buSzTx/>
          <a:buFontTx/>
          <a:buNone/>
          <a:defRPr kumimoji="0" sz="3600" b="0" i="0" u="none" strike="noStrike" cap="none" spc="72" normalizeH="0" baseline="0">
            <a:ln>
              <a:noFill/>
            </a:ln>
            <a:solidFill>
              <a:srgbClr val="1B1E21"/>
            </a:solidFill>
            <a:effectLst/>
            <a:uFillTx/>
            <a:latin typeface="Arial" panose="020B0604020202020204"/>
            <a:ea typeface="Arial" panose="020B0604020202020204"/>
            <a:cs typeface="Arial" panose="020B0604020202020204"/>
            <a:sym typeface="Arial" panose="020B060402020202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337</Words>
  <Application>Microsoft Office PowerPoint</Application>
  <PresentationFormat>自定义</PresentationFormat>
  <Paragraphs>29</Paragraphs>
  <Slides>10</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10</vt:i4>
      </vt:variant>
    </vt:vector>
  </HeadingPairs>
  <TitlesOfParts>
    <vt:vector size="16" baseType="lpstr">
      <vt:lpstr>Butler Stencil</vt:lpstr>
      <vt:lpstr>Butler Stencil Medium</vt:lpstr>
      <vt:lpstr>Roboto Light</vt:lpstr>
      <vt:lpstr>微软雅黑</vt:lpstr>
      <vt:lpstr>Arial</vt:lpstr>
      <vt:lpstr>White</vt:lpstr>
      <vt:lpstr>作品集</vt:lpstr>
      <vt:lpstr>两幅并排展示</vt:lpstr>
      <vt:lpstr>右侧三幅 作品集</vt:lpstr>
      <vt:lpstr>焦点</vt:lpstr>
      <vt:lpstr>左侧焦点</vt:lpstr>
      <vt:lpstr>左侧焦点</vt:lpstr>
      <vt:lpstr>单幅作品展示</vt:lpstr>
      <vt:lpstr>焦点展示</vt:lpstr>
      <vt:lpstr>右侧 焦点</vt:lpstr>
      <vt:lpstr>谢谢 浏览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Administrator</cp:lastModifiedBy>
  <cp:revision>43</cp:revision>
  <dcterms:created xsi:type="dcterms:W3CDTF">2018-05-25T06:01:00Z</dcterms:created>
  <dcterms:modified xsi:type="dcterms:W3CDTF">2018-07-24T11:55:05Z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