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3" r:id="rId2"/>
    <p:sldId id="256" r:id="rId3"/>
    <p:sldId id="257" r:id="rId4"/>
    <p:sldId id="259" r:id="rId5"/>
    <p:sldId id="264" r:id="rId6"/>
    <p:sldId id="265" r:id="rId7"/>
    <p:sldId id="266" r:id="rId8"/>
    <p:sldId id="260" r:id="rId9"/>
    <p:sldId id="267" r:id="rId10"/>
    <p:sldId id="268" r:id="rId11"/>
    <p:sldId id="269" r:id="rId12"/>
    <p:sldId id="261" r:id="rId13"/>
    <p:sldId id="270" r:id="rId14"/>
    <p:sldId id="271" r:id="rId15"/>
    <p:sldId id="262" r:id="rId16"/>
    <p:sldId id="272" r:id="rId17"/>
    <p:sldId id="273" r:id="rId18"/>
    <p:sldId id="25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1C4F0F-D6C6-4686-BAF2-D6783851AE78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ABDA5-4C4D-452B-AAA5-687314218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10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184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89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60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05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28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2214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30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4287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3991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920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97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306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461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890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620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451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2017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ABDA5-4C4D-452B-AAA5-6873142181F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148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17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83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38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86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76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96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64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2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4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6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58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38B9-365D-4F6C-B691-26E64E3F2A33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FBFB5-73DA-4003-92AA-1C9EE711B1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19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 r="19919" b="20967"/>
          <a:stretch/>
        </p:blipFill>
        <p:spPr>
          <a:xfrm>
            <a:off x="-13550" y="438250"/>
            <a:ext cx="3862879" cy="414781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21269" y="3705257"/>
            <a:ext cx="721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小清新唯美通用模板</a:t>
            </a: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2348814" y="4733589"/>
            <a:ext cx="546091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汇报人</a:t>
            </a:r>
            <a:r>
              <a:rPr lang="zh-CN" altLang="en-US" sz="1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r>
              <a:rPr lang="zh-CN" altLang="en-US" sz="1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子沐</a:t>
            </a:r>
            <a:endParaRPr lang="en-US" altLang="zh-CN" sz="1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汇报</a:t>
            </a:r>
            <a:r>
              <a:rPr lang="zh-CN" altLang="en-US" sz="1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时间：</a:t>
            </a:r>
            <a:r>
              <a:rPr lang="en-US" altLang="zh-CN" sz="1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XX</a:t>
            </a:r>
            <a:r>
              <a:rPr lang="zh-CN" altLang="en-US" sz="1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1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XX</a:t>
            </a:r>
            <a:r>
              <a:rPr lang="zh-CN" altLang="en-US" sz="1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endParaRPr lang="en-US" altLang="zh-CN" sz="1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" t="66925" r="61470" b="8817"/>
          <a:stretch/>
        </p:blipFill>
        <p:spPr>
          <a:xfrm>
            <a:off x="8706646" y="3108929"/>
            <a:ext cx="2403987" cy="166360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8" t="59613" r="35448" b="14007"/>
          <a:stretch/>
        </p:blipFill>
        <p:spPr>
          <a:xfrm>
            <a:off x="8227614" y="1594309"/>
            <a:ext cx="1759974" cy="18091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21" t="15216" r="41182" b="55534"/>
          <a:stretch/>
        </p:blipFill>
        <p:spPr>
          <a:xfrm>
            <a:off x="6485476" y="930454"/>
            <a:ext cx="1755460" cy="2006010"/>
          </a:xfrm>
          <a:prstGeom prst="rect">
            <a:avLst/>
          </a:prstGeom>
        </p:spPr>
      </p:pic>
      <p:pic>
        <p:nvPicPr>
          <p:cNvPr id="9" name="Lullatone-Walking On The Sidewal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70857" y="1197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00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第二部分</a:t>
            </a:r>
          </a:p>
        </p:txBody>
      </p:sp>
      <p:sp>
        <p:nvSpPr>
          <p:cNvPr id="6" name="矩形 5"/>
          <p:cNvSpPr/>
          <p:nvPr/>
        </p:nvSpPr>
        <p:spPr>
          <a:xfrm>
            <a:off x="1708250" y="3757864"/>
            <a:ext cx="313450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three ways. 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8629" y="3151962"/>
            <a:ext cx="3273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Algerian" panose="04020705040A02060702" pitchFamily="82" charset="0"/>
                <a:ea typeface="华文新魏" panose="02010800040101010101" pitchFamily="2" charset="-122"/>
              </a:rPr>
              <a:t>点击此处添加标题</a:t>
            </a:r>
            <a:endParaRPr lang="zh-CN" altLang="en-US" sz="24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16270" y="2054515"/>
            <a:ext cx="4356438" cy="1097447"/>
            <a:chOff x="7516695" y="2025501"/>
            <a:chExt cx="4356438" cy="1097447"/>
          </a:xfrm>
        </p:grpSpPr>
        <p:sp>
          <p:nvSpPr>
            <p:cNvPr id="9" name="Rectangle 24"/>
            <p:cNvSpPr/>
            <p:nvPr/>
          </p:nvSpPr>
          <p:spPr>
            <a:xfrm>
              <a:off x="7537570" y="202550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3D3743"/>
                  </a:solidFill>
                  <a:latin typeface="FontAwesome" pitchFamily="2" charset="0"/>
                </a:rPr>
                <a:t></a:t>
              </a:r>
              <a:endParaRPr lang="bg-BG" sz="3600"/>
            </a:p>
          </p:txBody>
        </p:sp>
        <p:sp>
          <p:nvSpPr>
            <p:cNvPr id="10" name="Rectangle 58"/>
            <p:cNvSpPr/>
            <p:nvPr/>
          </p:nvSpPr>
          <p:spPr>
            <a:xfrm>
              <a:off x="8005619" y="2076507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3D3743"/>
                  </a:solidFill>
                  <a:latin typeface="New Cicle" pitchFamily="2" charset="0"/>
                </a:rPr>
                <a:t>01</a:t>
              </a:r>
              <a:endParaRPr lang="bg-BG" sz="2400" dirty="0">
                <a:solidFill>
                  <a:srgbClr val="3D3743"/>
                </a:solidFill>
              </a:endParaRPr>
            </a:p>
          </p:txBody>
        </p:sp>
        <p:sp>
          <p:nvSpPr>
            <p:cNvPr id="11" name="Rectangle 59"/>
            <p:cNvSpPr/>
            <p:nvPr/>
          </p:nvSpPr>
          <p:spPr>
            <a:xfrm>
              <a:off x="7516695" y="2476617"/>
              <a:ext cx="43564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hours that Just for today I will try to live through this day only and not tackle my whole life problem at once. </a:t>
              </a:r>
              <a:endPara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8134" y="3289201"/>
            <a:ext cx="4356438" cy="1097447"/>
            <a:chOff x="7516695" y="2025501"/>
            <a:chExt cx="4356438" cy="1097447"/>
          </a:xfrm>
        </p:grpSpPr>
        <p:sp>
          <p:nvSpPr>
            <p:cNvPr id="13" name="Rectangle 24"/>
            <p:cNvSpPr/>
            <p:nvPr/>
          </p:nvSpPr>
          <p:spPr>
            <a:xfrm>
              <a:off x="7537570" y="202550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3D3743"/>
                  </a:solidFill>
                  <a:latin typeface="FontAwesome" pitchFamily="2" charset="0"/>
                </a:rPr>
                <a:t></a:t>
              </a:r>
              <a:endParaRPr lang="bg-BG" sz="3600"/>
            </a:p>
          </p:txBody>
        </p:sp>
        <p:sp>
          <p:nvSpPr>
            <p:cNvPr id="14" name="Rectangle 58"/>
            <p:cNvSpPr/>
            <p:nvPr/>
          </p:nvSpPr>
          <p:spPr>
            <a:xfrm>
              <a:off x="8005619" y="2076507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3D3743"/>
                  </a:solidFill>
                  <a:latin typeface="New Cicle" pitchFamily="2" charset="0"/>
                </a:rPr>
                <a:t>02</a:t>
              </a:r>
              <a:endParaRPr lang="bg-BG" sz="2400" dirty="0">
                <a:solidFill>
                  <a:srgbClr val="3D3743"/>
                </a:solidFill>
              </a:endParaRPr>
            </a:p>
          </p:txBody>
        </p:sp>
        <p:sp>
          <p:nvSpPr>
            <p:cNvPr id="15" name="Rectangle 59"/>
            <p:cNvSpPr/>
            <p:nvPr/>
          </p:nvSpPr>
          <p:spPr>
            <a:xfrm>
              <a:off x="7516695" y="2476617"/>
              <a:ext cx="43564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hours that Just for today I will try to live through this day only and not tackle my whole life problem at once. </a:t>
              </a:r>
              <a:endPara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88134" y="4510687"/>
            <a:ext cx="4356438" cy="1097447"/>
            <a:chOff x="7516695" y="2025501"/>
            <a:chExt cx="4356438" cy="1097447"/>
          </a:xfrm>
        </p:grpSpPr>
        <p:sp>
          <p:nvSpPr>
            <p:cNvPr id="17" name="Rectangle 24"/>
            <p:cNvSpPr/>
            <p:nvPr/>
          </p:nvSpPr>
          <p:spPr>
            <a:xfrm>
              <a:off x="7537570" y="202550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3D3743"/>
                  </a:solidFill>
                  <a:latin typeface="FontAwesome" pitchFamily="2" charset="0"/>
                </a:rPr>
                <a:t></a:t>
              </a:r>
              <a:endParaRPr lang="bg-BG" sz="3600"/>
            </a:p>
          </p:txBody>
        </p:sp>
        <p:sp>
          <p:nvSpPr>
            <p:cNvPr id="18" name="Rectangle 58"/>
            <p:cNvSpPr/>
            <p:nvPr/>
          </p:nvSpPr>
          <p:spPr>
            <a:xfrm>
              <a:off x="8005619" y="2076507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3D3743"/>
                  </a:solidFill>
                  <a:latin typeface="New Cicle" pitchFamily="2" charset="0"/>
                </a:rPr>
                <a:t>03</a:t>
              </a:r>
              <a:endParaRPr lang="bg-BG" sz="2400" dirty="0">
                <a:solidFill>
                  <a:srgbClr val="3D3743"/>
                </a:solidFill>
              </a:endParaRPr>
            </a:p>
          </p:txBody>
        </p:sp>
        <p:sp>
          <p:nvSpPr>
            <p:cNvPr id="19" name="Rectangle 59"/>
            <p:cNvSpPr/>
            <p:nvPr/>
          </p:nvSpPr>
          <p:spPr>
            <a:xfrm>
              <a:off x="7516695" y="2476617"/>
              <a:ext cx="43564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hours that Just for today I will try to live through this day only and not tackle my whole life problem at once. </a:t>
              </a:r>
              <a:endPara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9" t="41600" r="39515" b="40479"/>
          <a:stretch/>
        </p:blipFill>
        <p:spPr>
          <a:xfrm>
            <a:off x="4586582" y="3757864"/>
            <a:ext cx="1958755" cy="19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0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第二部分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9" t="76829" r="54853" b="15846"/>
          <a:stretch/>
        </p:blipFill>
        <p:spPr>
          <a:xfrm rot="20999273">
            <a:off x="3530859" y="764707"/>
            <a:ext cx="7024254" cy="3364900"/>
          </a:xfrm>
          <a:prstGeom prst="rect">
            <a:avLst/>
          </a:prstGeom>
        </p:spPr>
      </p:pic>
      <p:sp>
        <p:nvSpPr>
          <p:cNvPr id="8" name="文本框 65"/>
          <p:cNvSpPr txBox="1">
            <a:spLocks noChangeArrowheads="1"/>
          </p:cNvSpPr>
          <p:nvPr/>
        </p:nvSpPr>
        <p:spPr bwMode="auto">
          <a:xfrm rot="21000330">
            <a:off x="4841878" y="2048005"/>
            <a:ext cx="36088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3200" b="1" dirty="0" smtClean="0">
                <a:latin typeface="Algerian" panose="04020705040A02060702" pitchFamily="82" charset="0"/>
                <a:ea typeface="华文新魏" panose="02010800040101010101" pitchFamily="2" charset="-122"/>
                <a:cs typeface="Arial" panose="020B0604020202020204" pitchFamily="34" charset="0"/>
              </a:rPr>
              <a:t>点击此处添加标题</a:t>
            </a:r>
            <a:endParaRPr lang="zh-CN" altLang="en-US" sz="3200" b="1" dirty="0">
              <a:latin typeface="Algerian" panose="04020705040A02060702" pitchFamily="82" charset="0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9344" y="4600500"/>
            <a:ext cx="58398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9344" y="5454662"/>
            <a:ext cx="58398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</a:t>
            </a:r>
          </a:p>
        </p:txBody>
      </p:sp>
    </p:spTree>
    <p:extLst>
      <p:ext uri="{BB962C8B-B14F-4D97-AF65-F5344CB8AC3E}">
        <p14:creationId xmlns:p14="http://schemas.microsoft.com/office/powerpoint/2010/main" val="142595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894"/>
            <a:ext cx="6729427" cy="502878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16128" y="2285439"/>
            <a:ext cx="187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0 3</a:t>
            </a:r>
            <a:endParaRPr lang="zh-CN" altLang="en-US" sz="72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8543" y="2747002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点击此处添加标题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624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第三部分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95293" y="1769807"/>
            <a:ext cx="4493538" cy="22712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endParaRPr lang="zh-CN" altLang="en-US" sz="1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8567312" y="1784555"/>
            <a:ext cx="553998" cy="29939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latin typeface="Algerian" panose="04020705040A02060702" pitchFamily="82" charset="0"/>
              </a:rPr>
              <a:t>点击此处添加标题</a:t>
            </a:r>
            <a:endParaRPr lang="zh-CN" altLang="en-US" sz="2400" b="1" dirty="0">
              <a:latin typeface="Algerian" panose="04020705040A02060702" pitchFamily="82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210" y="344098"/>
            <a:ext cx="7241257" cy="548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4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第三部分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/>
        </p:blipFill>
        <p:spPr>
          <a:xfrm>
            <a:off x="1162927" y="2137849"/>
            <a:ext cx="3268393" cy="2755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/>
        </p:blipFill>
        <p:spPr>
          <a:xfrm>
            <a:off x="4550896" y="2137849"/>
            <a:ext cx="3268393" cy="2755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8" r="50182" b="47487"/>
          <a:stretch/>
        </p:blipFill>
        <p:spPr>
          <a:xfrm>
            <a:off x="7938865" y="2137849"/>
            <a:ext cx="3268393" cy="27554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85407" y="2831382"/>
            <a:ext cx="2035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01</a:t>
            </a:r>
            <a:endParaRPr lang="zh-CN" altLang="en-US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53800" y="2831382"/>
            <a:ext cx="2035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02</a:t>
            </a:r>
            <a:endParaRPr lang="zh-CN" altLang="en-US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55422" y="2831382"/>
            <a:ext cx="2035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93D2BD"/>
                </a:solidFill>
                <a:latin typeface="Algerian" panose="04020705040A02060702" pitchFamily="82" charset="0"/>
              </a:rPr>
              <a:t>03</a:t>
            </a:r>
            <a:endParaRPr lang="zh-CN" altLang="en-US" sz="8800" b="1" dirty="0">
              <a:solidFill>
                <a:srgbClr val="93D2BD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2640" y="4986687"/>
            <a:ext cx="28001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点击此处添加标题</a:t>
            </a:r>
            <a:endParaRPr lang="en-US" altLang="zh-CN" sz="1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I </a:t>
            </a: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will do somebody a good turn</a:t>
            </a: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71364" y="4986686"/>
            <a:ext cx="2800149" cy="145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点击此处添加标题</a:t>
            </a:r>
            <a:endParaRPr lang="en-US" altLang="zh-CN" sz="1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I </a:t>
            </a: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will do somebody a good turn</a:t>
            </a: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2986" y="4986686"/>
            <a:ext cx="28001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点击此处添加标题</a:t>
            </a:r>
            <a:endParaRPr lang="en-US" altLang="zh-CN" sz="1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I </a:t>
            </a: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will do somebody a good turn</a:t>
            </a: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文本框 65"/>
          <p:cNvSpPr txBox="1">
            <a:spLocks noChangeArrowheads="1"/>
          </p:cNvSpPr>
          <p:nvPr/>
        </p:nvSpPr>
        <p:spPr bwMode="auto">
          <a:xfrm>
            <a:off x="3266055" y="1421316"/>
            <a:ext cx="58380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2800" dirty="0" smtClean="0">
                <a:latin typeface="Algerian" panose="04020705040A02060702" pitchFamily="82" charset="0"/>
                <a:ea typeface="华文新魏" panose="02010800040101010101" pitchFamily="2" charset="-122"/>
                <a:cs typeface="Arial" panose="020B0604020202020204" pitchFamily="34" charset="0"/>
              </a:rPr>
              <a:t>点击此处添加标题</a:t>
            </a:r>
            <a:endParaRPr lang="zh-CN" altLang="en-US" sz="2800" dirty="0">
              <a:latin typeface="Algerian" panose="04020705040A02060702" pitchFamily="82" charset="0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75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894"/>
            <a:ext cx="6729427" cy="502878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16128" y="2285439"/>
            <a:ext cx="187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0 4</a:t>
            </a:r>
            <a:endParaRPr lang="zh-CN" altLang="en-US" sz="72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8543" y="2747002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点击此处添加标题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284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第四部分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95293" y="1769807"/>
            <a:ext cx="4493538" cy="22712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endParaRPr lang="zh-CN" altLang="en-US" sz="1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8567312" y="1784555"/>
            <a:ext cx="553998" cy="29939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latin typeface="Algerian" panose="04020705040A02060702" pitchFamily="82" charset="0"/>
              </a:rPr>
              <a:t>点击此处添加标题</a:t>
            </a:r>
            <a:endParaRPr lang="zh-CN" altLang="en-US" sz="2400" b="1" dirty="0">
              <a:latin typeface="Algerian" panose="04020705040A02060702" pitchFamily="8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210" y="344098"/>
            <a:ext cx="7241257" cy="548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49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第四部分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8" t="32820" r="32040" b="47487"/>
          <a:stretch/>
        </p:blipFill>
        <p:spPr>
          <a:xfrm flipH="1">
            <a:off x="7567527" y="657744"/>
            <a:ext cx="4019561" cy="2991303"/>
          </a:xfrm>
          <a:prstGeom prst="rect">
            <a:avLst/>
          </a:prstGeom>
        </p:spPr>
      </p:pic>
      <p:sp>
        <p:nvSpPr>
          <p:cNvPr id="7" name="文本框 65"/>
          <p:cNvSpPr txBox="1">
            <a:spLocks noChangeArrowheads="1"/>
          </p:cNvSpPr>
          <p:nvPr/>
        </p:nvSpPr>
        <p:spPr bwMode="auto">
          <a:xfrm>
            <a:off x="8435140" y="1751074"/>
            <a:ext cx="248252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2800" b="1" dirty="0" smtClean="0">
                <a:latin typeface="Algerian" panose="04020705040A02060702" pitchFamily="82" charset="0"/>
                <a:ea typeface="华文新魏" panose="02010800040101010101" pitchFamily="2" charset="-122"/>
                <a:cs typeface="Arial" panose="020B0604020202020204" pitchFamily="34" charset="0"/>
              </a:rPr>
              <a:t>点击此处添加标题</a:t>
            </a:r>
            <a:endParaRPr lang="zh-CN" altLang="en-US" sz="2800" b="1" dirty="0">
              <a:latin typeface="Algerian" panose="04020705040A02060702" pitchFamily="82" charset="0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Rectangle 32"/>
          <p:cNvSpPr/>
          <p:nvPr/>
        </p:nvSpPr>
        <p:spPr bwMode="auto">
          <a:xfrm>
            <a:off x="2484606" y="4558947"/>
            <a:ext cx="33601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D374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 tackle my whole life problem at once. I can do for twelve hours that not tackle my</a:t>
            </a:r>
            <a:endParaRPr lang="zh-CN" altLang="en-US" sz="1400" dirty="0">
              <a:solidFill>
                <a:srgbClr val="3D3743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2469859" y="4158837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3D374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Open Sans Light" panose="020B0306030504020204" pitchFamily="34" charset="0"/>
              </a:rPr>
              <a:t>点击此处添加标题</a:t>
            </a:r>
            <a:endParaRPr lang="en-US" altLang="zh-CN" sz="2000" dirty="0">
              <a:solidFill>
                <a:srgbClr val="3D3743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537525" y="2177697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 dirty="0">
                <a:solidFill>
                  <a:srgbClr val="3D374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Open Sans Light" panose="020B0306030504020204" pitchFamily="34" charset="0"/>
              </a:rPr>
              <a:t>1</a:t>
            </a:r>
          </a:p>
        </p:txBody>
      </p:sp>
      <p:sp>
        <p:nvSpPr>
          <p:cNvPr id="11" name="Rectangle 38"/>
          <p:cNvSpPr/>
          <p:nvPr/>
        </p:nvSpPr>
        <p:spPr bwMode="auto">
          <a:xfrm>
            <a:off x="6108695" y="4558947"/>
            <a:ext cx="33601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93D2BD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hours that Just for today I will try to live through this day only and not tackle my whole life problem at once. I can do for twelve hours that not tackle my</a:t>
            </a:r>
            <a:endParaRPr lang="zh-CN" altLang="en-US" sz="1400" dirty="0">
              <a:solidFill>
                <a:srgbClr val="93D2BD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6161612" y="2177697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>
                <a:solidFill>
                  <a:srgbClr val="93D2BD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Open Sans Light" panose="020B0306030504020204" pitchFamily="34" charset="0"/>
              </a:rPr>
              <a:t>2</a:t>
            </a:r>
          </a:p>
        </p:txBody>
      </p:sp>
      <p:sp>
        <p:nvSpPr>
          <p:cNvPr id="13" name="Rectangle 33"/>
          <p:cNvSpPr>
            <a:spLocks noChangeArrowheads="1"/>
          </p:cNvSpPr>
          <p:nvPr/>
        </p:nvSpPr>
        <p:spPr bwMode="auto">
          <a:xfrm>
            <a:off x="6099239" y="4158837"/>
            <a:ext cx="23612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93D2BD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Open Sans Light" panose="020B0306030504020204" pitchFamily="34" charset="0"/>
              </a:rPr>
              <a:t>点击此处添加标题</a:t>
            </a:r>
            <a:endParaRPr lang="en-US" altLang="zh-CN" sz="2000" dirty="0">
              <a:solidFill>
                <a:srgbClr val="93D2BD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69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289" y="804889"/>
            <a:ext cx="6601422" cy="524822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5964" y="5322627"/>
            <a:ext cx="4640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/>
              <a:t>谢谢观看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182369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215" y="-1645478"/>
            <a:ext cx="6729427" cy="5589570"/>
          </a:xfrm>
          <a:prstGeom prst="rect">
            <a:avLst/>
          </a:prstGeom>
        </p:spPr>
      </p:pic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3618625" y="834459"/>
            <a:ext cx="4934223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7200" b="1" dirty="0" smtClean="0">
                <a:latin typeface="Impact" panose="020B0806030902050204" pitchFamily="34" charset="0"/>
                <a:ea typeface="微软雅黑" panose="020B0503020204020204" pitchFamily="34" charset="-122"/>
                <a:sym typeface="方正兰亭黑_GBK" pitchFamily="2" charset="-122"/>
              </a:rPr>
              <a:t>目   录</a:t>
            </a:r>
            <a:endParaRPr lang="en-US" altLang="zh-CN" sz="7200" b="1" dirty="0">
              <a:latin typeface="Impact" panose="020B0806030902050204" pitchFamily="34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20622669">
            <a:off x="1306062" y="2836801"/>
            <a:ext cx="1087774" cy="1512344"/>
            <a:chOff x="2470397" y="1952691"/>
            <a:chExt cx="1668074" cy="2319140"/>
          </a:xfrm>
        </p:grpSpPr>
        <p:sp>
          <p:nvSpPr>
            <p:cNvPr id="14" name="矩形 13"/>
            <p:cNvSpPr/>
            <p:nvPr/>
          </p:nvSpPr>
          <p:spPr>
            <a:xfrm rot="401252">
              <a:off x="2470397" y="2580589"/>
              <a:ext cx="1668074" cy="1691242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369405">
              <a:off x="2888813" y="2633630"/>
              <a:ext cx="733025" cy="15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FBE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1600" b="1" dirty="0">
                <a:solidFill>
                  <a:srgbClr val="FFFBE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447087" y="1952691"/>
              <a:ext cx="157331" cy="157331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  <p:sp>
          <p:nvSpPr>
            <p:cNvPr id="17" name="任意多边形 9"/>
            <p:cNvSpPr/>
            <p:nvPr/>
          </p:nvSpPr>
          <p:spPr>
            <a:xfrm>
              <a:off x="2727242" y="1967644"/>
              <a:ext cx="1339850" cy="857250"/>
            </a:xfrm>
            <a:custGeom>
              <a:avLst/>
              <a:gdLst>
                <a:gd name="connsiteX0" fmla="*/ 0 w 1339850"/>
                <a:gd name="connsiteY0" fmla="*/ 698500 h 857250"/>
                <a:gd name="connsiteX1" fmla="*/ 762000 w 1339850"/>
                <a:gd name="connsiteY1" fmla="*/ 0 h 857250"/>
                <a:gd name="connsiteX2" fmla="*/ 838200 w 1339850"/>
                <a:gd name="connsiteY2" fmla="*/ 12700 h 857250"/>
                <a:gd name="connsiteX3" fmla="*/ 1339850 w 1339850"/>
                <a:gd name="connsiteY3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850" h="857250">
                  <a:moveTo>
                    <a:pt x="0" y="698500"/>
                  </a:moveTo>
                  <a:lnTo>
                    <a:pt x="762000" y="0"/>
                  </a:lnTo>
                  <a:lnTo>
                    <a:pt x="838200" y="12700"/>
                  </a:lnTo>
                  <a:lnTo>
                    <a:pt x="1339850" y="857250"/>
                  </a:lnTo>
                </a:path>
              </a:pathLst>
            </a:custGeom>
            <a:noFill/>
            <a:ln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769368">
            <a:off x="4020760" y="2762498"/>
            <a:ext cx="1087774" cy="1512344"/>
            <a:chOff x="2470397" y="1952691"/>
            <a:chExt cx="1668074" cy="2319140"/>
          </a:xfrm>
        </p:grpSpPr>
        <p:sp>
          <p:nvSpPr>
            <p:cNvPr id="19" name="矩形 18"/>
            <p:cNvSpPr/>
            <p:nvPr/>
          </p:nvSpPr>
          <p:spPr>
            <a:xfrm rot="401252">
              <a:off x="2470397" y="2580589"/>
              <a:ext cx="1668074" cy="1691242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rot="369405">
              <a:off x="2817526" y="2633630"/>
              <a:ext cx="875599" cy="15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FBE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1600" b="1" dirty="0">
                <a:solidFill>
                  <a:srgbClr val="FFFBE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447087" y="1952691"/>
              <a:ext cx="157331" cy="157331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  <p:sp>
          <p:nvSpPr>
            <p:cNvPr id="22" name="任意多边形 9"/>
            <p:cNvSpPr/>
            <p:nvPr/>
          </p:nvSpPr>
          <p:spPr>
            <a:xfrm>
              <a:off x="2727242" y="1967644"/>
              <a:ext cx="1339850" cy="857250"/>
            </a:xfrm>
            <a:custGeom>
              <a:avLst/>
              <a:gdLst>
                <a:gd name="connsiteX0" fmla="*/ 0 w 1339850"/>
                <a:gd name="connsiteY0" fmla="*/ 698500 h 857250"/>
                <a:gd name="connsiteX1" fmla="*/ 762000 w 1339850"/>
                <a:gd name="connsiteY1" fmla="*/ 0 h 857250"/>
                <a:gd name="connsiteX2" fmla="*/ 838200 w 1339850"/>
                <a:gd name="connsiteY2" fmla="*/ 12700 h 857250"/>
                <a:gd name="connsiteX3" fmla="*/ 1339850 w 1339850"/>
                <a:gd name="connsiteY3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850" h="857250">
                  <a:moveTo>
                    <a:pt x="0" y="698500"/>
                  </a:moveTo>
                  <a:lnTo>
                    <a:pt x="762000" y="0"/>
                  </a:lnTo>
                  <a:lnTo>
                    <a:pt x="838200" y="12700"/>
                  </a:lnTo>
                  <a:lnTo>
                    <a:pt x="1339850" y="857250"/>
                  </a:lnTo>
                </a:path>
              </a:pathLst>
            </a:custGeom>
            <a:noFill/>
            <a:ln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20683233">
            <a:off x="6644746" y="2795428"/>
            <a:ext cx="1087774" cy="1512344"/>
            <a:chOff x="2470397" y="1952691"/>
            <a:chExt cx="1668074" cy="2319140"/>
          </a:xfrm>
        </p:grpSpPr>
        <p:sp>
          <p:nvSpPr>
            <p:cNvPr id="24" name="矩形 23"/>
            <p:cNvSpPr/>
            <p:nvPr/>
          </p:nvSpPr>
          <p:spPr>
            <a:xfrm rot="401252">
              <a:off x="2470397" y="2580589"/>
              <a:ext cx="1668074" cy="1691242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369405">
              <a:off x="2800320" y="2633630"/>
              <a:ext cx="910013" cy="15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FBE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1600" b="1" dirty="0">
                <a:solidFill>
                  <a:srgbClr val="FFFBE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447087" y="1952691"/>
              <a:ext cx="157331" cy="157331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  <p:sp>
          <p:nvSpPr>
            <p:cNvPr id="27" name="任意多边形 9"/>
            <p:cNvSpPr/>
            <p:nvPr/>
          </p:nvSpPr>
          <p:spPr>
            <a:xfrm>
              <a:off x="2727242" y="1967644"/>
              <a:ext cx="1339850" cy="857250"/>
            </a:xfrm>
            <a:custGeom>
              <a:avLst/>
              <a:gdLst>
                <a:gd name="connsiteX0" fmla="*/ 0 w 1339850"/>
                <a:gd name="connsiteY0" fmla="*/ 698500 h 857250"/>
                <a:gd name="connsiteX1" fmla="*/ 762000 w 1339850"/>
                <a:gd name="connsiteY1" fmla="*/ 0 h 857250"/>
                <a:gd name="connsiteX2" fmla="*/ 838200 w 1339850"/>
                <a:gd name="connsiteY2" fmla="*/ 12700 h 857250"/>
                <a:gd name="connsiteX3" fmla="*/ 1339850 w 1339850"/>
                <a:gd name="connsiteY3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850" h="857250">
                  <a:moveTo>
                    <a:pt x="0" y="698500"/>
                  </a:moveTo>
                  <a:lnTo>
                    <a:pt x="762000" y="0"/>
                  </a:lnTo>
                  <a:lnTo>
                    <a:pt x="838200" y="12700"/>
                  </a:lnTo>
                  <a:lnTo>
                    <a:pt x="1339850" y="857250"/>
                  </a:lnTo>
                </a:path>
              </a:pathLst>
            </a:custGeom>
            <a:noFill/>
            <a:ln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718048">
            <a:off x="9613065" y="2827313"/>
            <a:ext cx="1087774" cy="1512344"/>
            <a:chOff x="2470397" y="1952691"/>
            <a:chExt cx="1668074" cy="2319140"/>
          </a:xfrm>
        </p:grpSpPr>
        <p:sp>
          <p:nvSpPr>
            <p:cNvPr id="29" name="矩形 28"/>
            <p:cNvSpPr/>
            <p:nvPr/>
          </p:nvSpPr>
          <p:spPr>
            <a:xfrm rot="401252">
              <a:off x="2470397" y="2580589"/>
              <a:ext cx="1668074" cy="1691242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369405">
              <a:off x="2818756" y="2633630"/>
              <a:ext cx="873141" cy="1557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FBE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</a:t>
              </a:r>
              <a:endParaRPr lang="zh-CN" altLang="en-US" sz="1600" b="1" dirty="0">
                <a:solidFill>
                  <a:srgbClr val="FFFBE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447087" y="1952691"/>
              <a:ext cx="157331" cy="157331"/>
            </a:xfrm>
            <a:prstGeom prst="ellipse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  <p:sp>
          <p:nvSpPr>
            <p:cNvPr id="32" name="任意多边形 9"/>
            <p:cNvSpPr/>
            <p:nvPr/>
          </p:nvSpPr>
          <p:spPr>
            <a:xfrm>
              <a:off x="2727242" y="1967644"/>
              <a:ext cx="1339850" cy="857250"/>
            </a:xfrm>
            <a:custGeom>
              <a:avLst/>
              <a:gdLst>
                <a:gd name="connsiteX0" fmla="*/ 0 w 1339850"/>
                <a:gd name="connsiteY0" fmla="*/ 698500 h 857250"/>
                <a:gd name="connsiteX1" fmla="*/ 762000 w 1339850"/>
                <a:gd name="connsiteY1" fmla="*/ 0 h 857250"/>
                <a:gd name="connsiteX2" fmla="*/ 838200 w 1339850"/>
                <a:gd name="connsiteY2" fmla="*/ 12700 h 857250"/>
                <a:gd name="connsiteX3" fmla="*/ 1339850 w 1339850"/>
                <a:gd name="connsiteY3" fmla="*/ 85725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850" h="857250">
                  <a:moveTo>
                    <a:pt x="0" y="698500"/>
                  </a:moveTo>
                  <a:lnTo>
                    <a:pt x="762000" y="0"/>
                  </a:lnTo>
                  <a:lnTo>
                    <a:pt x="838200" y="12700"/>
                  </a:lnTo>
                  <a:lnTo>
                    <a:pt x="1339850" y="857250"/>
                  </a:lnTo>
                </a:path>
              </a:pathLst>
            </a:custGeom>
            <a:noFill/>
            <a:ln>
              <a:solidFill>
                <a:srgbClr val="FFD9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Impact" panose="020B0806030902050204" pitchFamily="34" charset="0"/>
              </a:endParaRPr>
            </a:p>
          </p:txBody>
        </p:sp>
      </p:grpSp>
      <p:sp>
        <p:nvSpPr>
          <p:cNvPr id="33" name="文本框 9"/>
          <p:cNvSpPr txBox="1">
            <a:spLocks noChangeArrowheads="1"/>
          </p:cNvSpPr>
          <p:nvPr/>
        </p:nvSpPr>
        <p:spPr bwMode="auto">
          <a:xfrm>
            <a:off x="728786" y="4841951"/>
            <a:ext cx="253637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1"/>
          <p:cNvSpPr txBox="1">
            <a:spLocks noChangeArrowheads="1"/>
          </p:cNvSpPr>
          <p:nvPr/>
        </p:nvSpPr>
        <p:spPr bwMode="auto">
          <a:xfrm>
            <a:off x="805399" y="5333387"/>
            <a:ext cx="2383145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exercise my soul in three ways. I will do at least two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9"/>
          <p:cNvSpPr txBox="1">
            <a:spLocks noChangeArrowheads="1"/>
          </p:cNvSpPr>
          <p:nvPr/>
        </p:nvSpPr>
        <p:spPr bwMode="auto">
          <a:xfrm>
            <a:off x="3265157" y="4841951"/>
            <a:ext cx="253637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1"/>
          <p:cNvSpPr txBox="1">
            <a:spLocks noChangeArrowheads="1"/>
          </p:cNvSpPr>
          <p:nvPr/>
        </p:nvSpPr>
        <p:spPr bwMode="auto">
          <a:xfrm>
            <a:off x="3341769" y="5333387"/>
            <a:ext cx="2383145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exercise my soul in three ways. I will do at least two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9"/>
          <p:cNvSpPr txBox="1">
            <a:spLocks noChangeArrowheads="1"/>
          </p:cNvSpPr>
          <p:nvPr/>
        </p:nvSpPr>
        <p:spPr bwMode="auto">
          <a:xfrm>
            <a:off x="6057695" y="4841951"/>
            <a:ext cx="253637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1"/>
          <p:cNvSpPr txBox="1">
            <a:spLocks noChangeArrowheads="1"/>
          </p:cNvSpPr>
          <p:nvPr/>
        </p:nvSpPr>
        <p:spPr bwMode="auto">
          <a:xfrm>
            <a:off x="6134307" y="5333387"/>
            <a:ext cx="2383145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exercise my soul in three ways. I will do at least two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9"/>
          <p:cNvSpPr txBox="1">
            <a:spLocks noChangeArrowheads="1"/>
          </p:cNvSpPr>
          <p:nvPr/>
        </p:nvSpPr>
        <p:spPr bwMode="auto">
          <a:xfrm>
            <a:off x="8850233" y="4841951"/>
            <a:ext cx="253637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1"/>
          <p:cNvSpPr txBox="1">
            <a:spLocks noChangeArrowheads="1"/>
          </p:cNvSpPr>
          <p:nvPr/>
        </p:nvSpPr>
        <p:spPr bwMode="auto">
          <a:xfrm>
            <a:off x="8926845" y="5333387"/>
            <a:ext cx="2383145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exercise my soul in three ways. I will do at least two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29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894"/>
            <a:ext cx="6729427" cy="502878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16128" y="2285439"/>
            <a:ext cx="187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0 1</a:t>
            </a:r>
            <a:endParaRPr lang="zh-CN" altLang="en-US" sz="72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8543" y="2747002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点击此处添加标题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51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第一部分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95293" y="1769807"/>
            <a:ext cx="4493538" cy="22712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endParaRPr lang="zh-CN" altLang="en-US" sz="1400" dirty="0"/>
          </a:p>
        </p:txBody>
      </p:sp>
      <p:sp>
        <p:nvSpPr>
          <p:cNvPr id="8" name="文本框 7"/>
          <p:cNvSpPr txBox="1"/>
          <p:nvPr/>
        </p:nvSpPr>
        <p:spPr>
          <a:xfrm>
            <a:off x="8567312" y="1784555"/>
            <a:ext cx="553998" cy="29939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latin typeface="Algerian" panose="04020705040A02060702" pitchFamily="82" charset="0"/>
              </a:rPr>
              <a:t>点击此处添加标题</a:t>
            </a:r>
            <a:endParaRPr lang="zh-CN" altLang="en-US" sz="2400" b="1" dirty="0">
              <a:latin typeface="Algerian" panose="04020705040A02060702" pitchFamily="8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210" y="344098"/>
            <a:ext cx="7241257" cy="548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1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第一部分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73" t="56000" b="32718"/>
          <a:stretch/>
        </p:blipFill>
        <p:spPr>
          <a:xfrm>
            <a:off x="742372" y="2296648"/>
            <a:ext cx="3882684" cy="35591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73" t="56000" b="32718"/>
          <a:stretch/>
        </p:blipFill>
        <p:spPr>
          <a:xfrm rot="18133090">
            <a:off x="4146753" y="2303675"/>
            <a:ext cx="3882684" cy="3559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73" t="56000" b="32718"/>
          <a:stretch/>
        </p:blipFill>
        <p:spPr>
          <a:xfrm rot="14054226">
            <a:off x="7672061" y="2463114"/>
            <a:ext cx="3882684" cy="35591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93" t="42872" r="40017" b="40923"/>
          <a:stretch/>
        </p:blipFill>
        <p:spPr>
          <a:xfrm>
            <a:off x="5655212" y="2364251"/>
            <a:ext cx="1069146" cy="11113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4" t="42872" r="21965" b="40923"/>
          <a:stretch/>
        </p:blipFill>
        <p:spPr>
          <a:xfrm>
            <a:off x="9214340" y="2364251"/>
            <a:ext cx="1209821" cy="111134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29" t="23008" r="38137" b="59351"/>
          <a:stretch/>
        </p:blipFill>
        <p:spPr>
          <a:xfrm>
            <a:off x="1702190" y="2265776"/>
            <a:ext cx="1463040" cy="120982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508723" y="3504014"/>
            <a:ext cx="23499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27171" y="3504014"/>
            <a:ext cx="23499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84773" y="3504014"/>
            <a:ext cx="23499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90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48148E-6 L -3.75E-6 0.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-2.08333E-7 0.2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L -8.33333E-7 0.2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第一部分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4" r="71083" b="46860"/>
          <a:stretch/>
        </p:blipFill>
        <p:spPr>
          <a:xfrm>
            <a:off x="8357596" y="503731"/>
            <a:ext cx="3406282" cy="34956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86" t="76225" r="6173" b="15912"/>
          <a:stretch/>
        </p:blipFill>
        <p:spPr>
          <a:xfrm>
            <a:off x="4006229" y="267995"/>
            <a:ext cx="6533536" cy="3508302"/>
          </a:xfrm>
          <a:prstGeom prst="rect">
            <a:avLst/>
          </a:prstGeom>
        </p:spPr>
      </p:pic>
      <p:sp>
        <p:nvSpPr>
          <p:cNvPr id="8" name="文本框 65"/>
          <p:cNvSpPr txBox="1">
            <a:spLocks noChangeArrowheads="1"/>
          </p:cNvSpPr>
          <p:nvPr/>
        </p:nvSpPr>
        <p:spPr bwMode="auto">
          <a:xfrm>
            <a:off x="4996763" y="1538930"/>
            <a:ext cx="45524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3200" b="1" dirty="0" smtClean="0">
                <a:latin typeface="Algerian" panose="04020705040A02060702" pitchFamily="82" charset="0"/>
                <a:ea typeface="华文新魏" panose="02010800040101010101" pitchFamily="2" charset="-122"/>
                <a:cs typeface="Arial" panose="020B0604020202020204" pitchFamily="34" charset="0"/>
              </a:rPr>
              <a:t>点击此处添加标题</a:t>
            </a:r>
            <a:endParaRPr lang="zh-CN" altLang="en-US" sz="3200" b="1" dirty="0">
              <a:latin typeface="Algerian" panose="04020705040A02060702" pitchFamily="82" charset="0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57038" y="3652494"/>
            <a:ext cx="6100558" cy="1159002"/>
            <a:chOff x="7516695" y="2025501"/>
            <a:chExt cx="6100558" cy="1159002"/>
          </a:xfrm>
        </p:grpSpPr>
        <p:sp>
          <p:nvSpPr>
            <p:cNvPr id="10" name="Rectangle 24"/>
            <p:cNvSpPr/>
            <p:nvPr/>
          </p:nvSpPr>
          <p:spPr>
            <a:xfrm>
              <a:off x="7537570" y="2025501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>
                  <a:solidFill>
                    <a:srgbClr val="3D3743"/>
                  </a:solidFill>
                  <a:latin typeface="FontAwesome" pitchFamily="2" charset="0"/>
                </a:rPr>
                <a:t></a:t>
              </a:r>
              <a:endParaRPr lang="bg-BG" sz="4000"/>
            </a:p>
          </p:txBody>
        </p:sp>
        <p:sp>
          <p:nvSpPr>
            <p:cNvPr id="11" name="Rectangle 58"/>
            <p:cNvSpPr/>
            <p:nvPr/>
          </p:nvSpPr>
          <p:spPr>
            <a:xfrm>
              <a:off x="8005619" y="2076507"/>
              <a:ext cx="5501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3D3743"/>
                  </a:solidFill>
                  <a:latin typeface="New Cicle" pitchFamily="2" charset="0"/>
                </a:rPr>
                <a:t>01</a:t>
              </a:r>
              <a:endParaRPr lang="bg-BG" sz="2800" dirty="0">
                <a:solidFill>
                  <a:srgbClr val="3D3743"/>
                </a:solidFill>
              </a:endParaRPr>
            </a:p>
          </p:txBody>
        </p:sp>
        <p:sp>
          <p:nvSpPr>
            <p:cNvPr id="12" name="Rectangle 59"/>
            <p:cNvSpPr/>
            <p:nvPr/>
          </p:nvSpPr>
          <p:spPr>
            <a:xfrm>
              <a:off x="7516695" y="2476617"/>
              <a:ext cx="610055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hours that Just for today I will try to live through this day only and not tackle my whole life problem at once. </a:t>
              </a:r>
              <a:endPara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28902" y="4887180"/>
            <a:ext cx="6128694" cy="1159002"/>
            <a:chOff x="7516695" y="2025501"/>
            <a:chExt cx="6128694" cy="1159002"/>
          </a:xfrm>
        </p:grpSpPr>
        <p:sp>
          <p:nvSpPr>
            <p:cNvPr id="14" name="Rectangle 24"/>
            <p:cNvSpPr/>
            <p:nvPr/>
          </p:nvSpPr>
          <p:spPr>
            <a:xfrm>
              <a:off x="7537570" y="2025501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>
                  <a:solidFill>
                    <a:srgbClr val="3D3743"/>
                  </a:solidFill>
                  <a:latin typeface="FontAwesome" pitchFamily="2" charset="0"/>
                </a:rPr>
                <a:t></a:t>
              </a:r>
              <a:endParaRPr lang="bg-BG" sz="4000"/>
            </a:p>
          </p:txBody>
        </p:sp>
        <p:sp>
          <p:nvSpPr>
            <p:cNvPr id="15" name="Rectangle 58"/>
            <p:cNvSpPr/>
            <p:nvPr/>
          </p:nvSpPr>
          <p:spPr>
            <a:xfrm>
              <a:off x="8005619" y="2076507"/>
              <a:ext cx="5501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3D3743"/>
                  </a:solidFill>
                  <a:latin typeface="New Cicle" pitchFamily="2" charset="0"/>
                </a:rPr>
                <a:t>02</a:t>
              </a:r>
              <a:endParaRPr lang="bg-BG" sz="2800" dirty="0">
                <a:solidFill>
                  <a:srgbClr val="3D3743"/>
                </a:solidFill>
              </a:endParaRPr>
            </a:p>
          </p:txBody>
        </p:sp>
        <p:sp>
          <p:nvSpPr>
            <p:cNvPr id="16" name="Rectangle 59"/>
            <p:cNvSpPr/>
            <p:nvPr/>
          </p:nvSpPr>
          <p:spPr>
            <a:xfrm>
              <a:off x="7516695" y="2476617"/>
              <a:ext cx="61286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hours that Just for today I will try to live through this day only and not tackle my whole life problem at once. </a:t>
              </a:r>
              <a:endPara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第一部分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4" r="64040" b="64102"/>
          <a:stretch/>
        </p:blipFill>
        <p:spPr>
          <a:xfrm>
            <a:off x="1481533" y="1877956"/>
            <a:ext cx="1885129" cy="151981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76706" y="2222365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0 1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74034" y="3492329"/>
            <a:ext cx="2432226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Just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8" t="32820" r="32040" b="47487"/>
          <a:stretch/>
        </p:blipFill>
        <p:spPr>
          <a:xfrm>
            <a:off x="3938186" y="3516957"/>
            <a:ext cx="1849582" cy="137643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229931" y="3846000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0 2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627259" y="5115964"/>
            <a:ext cx="2432226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Just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3" r="61162" b="29026"/>
          <a:stretch/>
        </p:blipFill>
        <p:spPr>
          <a:xfrm>
            <a:off x="6678050" y="2057633"/>
            <a:ext cx="2035974" cy="129040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078930" y="2222365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0 3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476258" y="3492329"/>
            <a:ext cx="2432226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Just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4" t="15385" b="63077"/>
          <a:stretch/>
        </p:blipFill>
        <p:spPr>
          <a:xfrm>
            <a:off x="9435110" y="3422068"/>
            <a:ext cx="1866012" cy="150547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604307" y="3716745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0 4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001635" y="4986709"/>
            <a:ext cx="2432226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Just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074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894"/>
            <a:ext cx="6729427" cy="502878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16128" y="2285439"/>
            <a:ext cx="187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0 2</a:t>
            </a:r>
            <a:endParaRPr lang="zh-CN" altLang="en-US" sz="72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8543" y="2747002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点击此处添加标题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57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25472" r="21136" b="11196"/>
          <a:stretch/>
        </p:blipFill>
        <p:spPr>
          <a:xfrm>
            <a:off x="0" y="-112542"/>
            <a:ext cx="3291840" cy="3401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2915" y="344098"/>
            <a:ext cx="137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第二部分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95293" y="1769807"/>
            <a:ext cx="4493538" cy="22712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200000"/>
              </a:lnSpc>
            </a:pPr>
            <a:endParaRPr lang="zh-CN" altLang="en-US" sz="1400" dirty="0"/>
          </a:p>
        </p:txBody>
      </p:sp>
      <p:sp>
        <p:nvSpPr>
          <p:cNvPr id="8" name="文本框 7"/>
          <p:cNvSpPr txBox="1"/>
          <p:nvPr/>
        </p:nvSpPr>
        <p:spPr>
          <a:xfrm>
            <a:off x="8567312" y="1784555"/>
            <a:ext cx="553998" cy="29939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latin typeface="Algerian" panose="04020705040A02060702" pitchFamily="82" charset="0"/>
              </a:rPr>
              <a:t>点击此处添加标题</a:t>
            </a:r>
            <a:endParaRPr lang="zh-CN" altLang="en-US" sz="2400" b="1" dirty="0">
              <a:latin typeface="Algerian" panose="04020705040A02060702" pitchFamily="82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210" y="344098"/>
            <a:ext cx="7241257" cy="548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小清新唯美通用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964</Words>
  <Application>Microsoft Office PowerPoint</Application>
  <PresentationFormat>宽屏</PresentationFormat>
  <Paragraphs>115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FontAwesome</vt:lpstr>
      <vt:lpstr>New Cicle</vt:lpstr>
      <vt:lpstr>等线</vt:lpstr>
      <vt:lpstr>等线 Light</vt:lpstr>
      <vt:lpstr>方正兰亭黑_GBK</vt:lpstr>
      <vt:lpstr>华文新魏</vt:lpstr>
      <vt:lpstr>宋体</vt:lpstr>
      <vt:lpstr>微软雅黑</vt:lpstr>
      <vt:lpstr>Algerian</vt:lpstr>
      <vt:lpstr>Arial</vt:lpstr>
      <vt:lpstr>Calibri</vt:lpstr>
      <vt:lpstr>Impact</vt:lpstr>
      <vt:lpstr>Open Sans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卡通小清新唯美通用PPT模板</dc:title>
  <dc:creator>Administrator</dc:creator>
  <cp:lastModifiedBy>user</cp:lastModifiedBy>
  <cp:revision>6</cp:revision>
  <dcterms:created xsi:type="dcterms:W3CDTF">2017-05-18T12:04:20Z</dcterms:created>
  <dcterms:modified xsi:type="dcterms:W3CDTF">2017-12-15T12:59:53Z</dcterms:modified>
</cp:coreProperties>
</file>