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78" r:id="rId3"/>
    <p:sldId id="272" r:id="rId4"/>
    <p:sldId id="256" r:id="rId5"/>
    <p:sldId id="260" r:id="rId6"/>
    <p:sldId id="258" r:id="rId7"/>
    <p:sldId id="273" r:id="rId8"/>
    <p:sldId id="259" r:id="rId9"/>
    <p:sldId id="276" r:id="rId10"/>
    <p:sldId id="261" r:id="rId11"/>
    <p:sldId id="262" r:id="rId12"/>
    <p:sldId id="263" r:id="rId13"/>
    <p:sldId id="264" r:id="rId14"/>
    <p:sldId id="265" r:id="rId15"/>
    <p:sldId id="266" r:id="rId16"/>
    <p:sldId id="267" r:id="rId17"/>
    <p:sldId id="268" r:id="rId18"/>
    <p:sldId id="269" r:id="rId19"/>
    <p:sldId id="270" r:id="rId20"/>
    <p:sldId id="271" r:id="rId21"/>
    <p:sldId id="277" r:id="rId22"/>
    <p:sldId id="275"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78846" autoAdjust="0"/>
  </p:normalViewPr>
  <p:slideViewPr>
    <p:cSldViewPr snapToGrid="0" showGuides="1">
      <p:cViewPr varScale="1">
        <p:scale>
          <a:sx n="54" d="100"/>
          <a:sy n="54" d="100"/>
        </p:scale>
        <p:origin x="-1320"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8018D-1FE0-4891-87A9-5BF912CA4E99}" type="datetimeFigureOut">
              <a:rPr lang="zh-CN" altLang="en-US" smtClean="0"/>
              <a:pPr/>
              <a:t>2017/12/26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1F11D5-6272-4383-8DE1-506F94C43EF8}" type="slidenum">
              <a:rPr lang="zh-CN" altLang="en-US" smtClean="0"/>
              <a:pPr/>
              <a:t>‹#›</a:t>
            </a:fld>
            <a:endParaRPr lang="zh-CN" altLang="en-US"/>
          </a:p>
        </p:txBody>
      </p:sp>
    </p:spTree>
    <p:extLst>
      <p:ext uri="{BB962C8B-B14F-4D97-AF65-F5344CB8AC3E}">
        <p14:creationId xmlns:p14="http://schemas.microsoft.com/office/powerpoint/2010/main" xmlns="" val="3265128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a:t>
            </a:fld>
            <a:endParaRPr lang="zh-CN" altLang="en-US"/>
          </a:p>
        </p:txBody>
      </p:sp>
    </p:spTree>
    <p:extLst>
      <p:ext uri="{BB962C8B-B14F-4D97-AF65-F5344CB8AC3E}">
        <p14:creationId xmlns:p14="http://schemas.microsoft.com/office/powerpoint/2010/main" xmlns="" val="2091005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10</a:t>
            </a:fld>
            <a:endParaRPr lang="zh-CN" altLang="en-US"/>
          </a:p>
        </p:txBody>
      </p:sp>
    </p:spTree>
    <p:extLst>
      <p:ext uri="{BB962C8B-B14F-4D97-AF65-F5344CB8AC3E}">
        <p14:creationId xmlns:p14="http://schemas.microsoft.com/office/powerpoint/2010/main" xmlns="" val="239730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些年来，我长期坚持在教学一线工作岗位，做好日常教学和育人工作。始终坚持培养学生创新精神和实践能力、师生交往、积极互动、共同发展为主要目的的教学思想与理念，培养学生批判的学习精神，这些思想一直贯穿于我的教学过程中。在本科教学、研究生培养方面，为人师表，努力做大学生、研究生的良师益友，深入实验室，认真细致指导学生，不留遗憾，关心学生思想、学习、生活等状况，引导学生树立正确人生观，价值观，为学生解答知识、研究课题、考博、考研、就业中有关疑问，得到学生肯定和尊敬。教学上，积极主动承担繁重的教学任务，为学生主讲</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11</a:t>
            </a:fld>
            <a:endParaRPr lang="zh-CN" altLang="en-US"/>
          </a:p>
        </p:txBody>
      </p:sp>
    </p:spTree>
    <p:extLst>
      <p:ext uri="{BB962C8B-B14F-4D97-AF65-F5344CB8AC3E}">
        <p14:creationId xmlns:p14="http://schemas.microsoft.com/office/powerpoint/2010/main" xmlns="" val="1507250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此外，还一直进行教学改革工作，已完成教育科学规划课题“智能材料结构课多维教学模式与创新人才培养的研究”，该项目以培养创新型人才为目标，结合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智能材料结构</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课程教学，探索并建立了一种基于多维教学模式与创新人才培养模式。建立了案例教学、课上专题讨论、课下专题小组的多维教学模式，提高了学生的参与意识，培养了学生的合作精神；同时，让学生参与到老师的科研课题中来，提高了学生课上学习理论的感性认识，培养了学生的动手能力。在老师的指引下，学生的自身创新能力得到提升。</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12</a:t>
            </a:fld>
            <a:endParaRPr lang="zh-CN" altLang="en-US"/>
          </a:p>
        </p:txBody>
      </p:sp>
    </p:spTree>
    <p:extLst>
      <p:ext uri="{BB962C8B-B14F-4D97-AF65-F5344CB8AC3E}">
        <p14:creationId xmlns:p14="http://schemas.microsoft.com/office/powerpoint/2010/main" xmlns="" val="3157302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同时，还正在进行如何将科研成果转化为智能材料课程教学资源的研究与探索。建立光纤光栅与全分布式传感器件的应力加载测试试验系统的教学实验平台，改变原来的演示性试验，在实验方法和测试内容等方面进行全面综合改进，使实验模式多样化、系统化，测试手段先进化，使演示性试验变成一个既可以科学研究又可以教学的实验平台，使学生对课程理论内容的理解更全面、更深刻。目前正在根据多年的教学成果、教学讲义撰写</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智能材料结构</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课程的教材。</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13</a:t>
            </a:fld>
            <a:endParaRPr lang="zh-CN" altLang="en-US"/>
          </a:p>
        </p:txBody>
      </p:sp>
    </p:spTree>
    <p:extLst>
      <p:ext uri="{BB962C8B-B14F-4D97-AF65-F5344CB8AC3E}">
        <p14:creationId xmlns:p14="http://schemas.microsoft.com/office/powerpoint/2010/main" xmlns="" val="4141089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14</a:t>
            </a:fld>
            <a:endParaRPr lang="zh-CN" altLang="en-US"/>
          </a:p>
        </p:txBody>
      </p:sp>
    </p:spTree>
    <p:extLst>
      <p:ext uri="{BB962C8B-B14F-4D97-AF65-F5344CB8AC3E}">
        <p14:creationId xmlns:p14="http://schemas.microsoft.com/office/powerpoint/2010/main" xmlns="" val="3697197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近年来，积极申报各类科研项目，主持*********************。这些年来，本人始终</a:t>
            </a:r>
            <a:r>
              <a:rPr lang="zh-CN" altLang="en-US" sz="1200" b="1" i="0" kern="1200" dirty="0">
                <a:solidFill>
                  <a:schemeClr val="tx1"/>
                </a:solidFill>
                <a:effectLst/>
                <a:latin typeface="+mn-lt"/>
                <a:ea typeface="+mn-ea"/>
                <a:cs typeface="+mn-cs"/>
              </a:rPr>
              <a:t>以饱满的精神努力学习、做到勤于学、敏于思，坚持博学之、慎思之，以学益智、以学修身、以学增才，刻苦钻研，提高自己的科研水平</a:t>
            </a:r>
            <a:r>
              <a:rPr lang="zh-CN" altLang="en-US" sz="1200" b="0" i="0" kern="1200" dirty="0">
                <a:solidFill>
                  <a:schemeClr val="tx1"/>
                </a:solidFill>
                <a:effectLst/>
                <a:latin typeface="+mn-lt"/>
                <a:ea typeface="+mn-ea"/>
                <a:cs typeface="+mn-cs"/>
              </a:rPr>
              <a:t>。因此，（以访问学者身份到日本大阪大学学习交流，回国后以理工答辩组第一名的成绩通过河北省人社厅的考核；同时，去年也顺利通过河北省组织部的考核，获得河北省青年拔尖人才的第二期资助）。这些年来，不断学习，努力扩大行业内的影响力，现在已成为***************************等荣誉称号。</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15</a:t>
            </a:fld>
            <a:endParaRPr lang="zh-CN" altLang="en-US"/>
          </a:p>
        </p:txBody>
      </p:sp>
    </p:spTree>
    <p:extLst>
      <p:ext uri="{BB962C8B-B14F-4D97-AF65-F5344CB8AC3E}">
        <p14:creationId xmlns:p14="http://schemas.microsoft.com/office/powerpoint/2010/main" xmlns="" val="3563262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研究心得体会：“业精于勤而荒于嬉，行成于思而毁于随”，做一个科研型的教师是需要耐心和坚忍不拔的毅力，要耐得住寂寞。只有踏踏实实学习、实践、思考、总结，一步一个脚印的向前走，努力在科研中遇见更好的自己。</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16</a:t>
            </a:fld>
            <a:endParaRPr lang="zh-CN" altLang="en-US"/>
          </a:p>
        </p:txBody>
      </p:sp>
    </p:spTree>
    <p:extLst>
      <p:ext uri="{BB962C8B-B14F-4D97-AF65-F5344CB8AC3E}">
        <p14:creationId xmlns:p14="http://schemas.microsoft.com/office/powerpoint/2010/main" xmlns="" val="1723310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17</a:t>
            </a:fld>
            <a:endParaRPr lang="zh-CN" altLang="en-US"/>
          </a:p>
        </p:txBody>
      </p:sp>
    </p:spTree>
    <p:extLst>
      <p:ext uri="{BB962C8B-B14F-4D97-AF65-F5344CB8AC3E}">
        <p14:creationId xmlns:p14="http://schemas.microsoft.com/office/powerpoint/2010/main" xmlns="" val="4150963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本人在担任湖南工业职业技术学院******以来，协助领导完成建设项目申报、规划、方案制定、落实、验收和日常管理等等工作，在各项工作中起到应有的模范带头作用。</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18</a:t>
            </a:fld>
            <a:endParaRPr lang="zh-CN" altLang="en-US"/>
          </a:p>
        </p:txBody>
      </p:sp>
    </p:spTree>
    <p:extLst>
      <p:ext uri="{BB962C8B-B14F-4D97-AF65-F5344CB8AC3E}">
        <p14:creationId xmlns:p14="http://schemas.microsoft.com/office/powerpoint/2010/main" xmlns="" val="3605975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一个党员，一个标杆，作为一名共产党员，我今后将把马克思主义的基本理论与习近平总书记系列重要讲话贯通起来学习，学以明道</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增长本领。</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19</a:t>
            </a:fld>
            <a:endParaRPr lang="zh-CN" altLang="en-US"/>
          </a:p>
        </p:txBody>
      </p:sp>
    </p:spTree>
    <p:extLst>
      <p:ext uri="{BB962C8B-B14F-4D97-AF65-F5344CB8AC3E}">
        <p14:creationId xmlns:p14="http://schemas.microsoft.com/office/powerpoint/2010/main" xmlns="" val="378544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2</a:t>
            </a:fld>
            <a:endParaRPr lang="zh-CN" altLang="en-US"/>
          </a:p>
        </p:txBody>
      </p:sp>
    </p:spTree>
    <p:extLst>
      <p:ext uri="{BB962C8B-B14F-4D97-AF65-F5344CB8AC3E}">
        <p14:creationId xmlns:p14="http://schemas.microsoft.com/office/powerpoint/2010/main" xmlns="" val="4032912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同时，在思想上、政治上、行动上同党中央保持高度一致，严格遵守党的各项纪律特别是政治纪律和组织纪律，遵守社会公德、职业道德，作风正派，情趣健康，发扬社会主义新风尚，在“两学一做”中，以争做合格党员的实际行动纪念建党</a:t>
            </a:r>
            <a:r>
              <a:rPr lang="en-US" altLang="zh-CN" sz="1200" b="0" i="0" kern="1200" dirty="0">
                <a:solidFill>
                  <a:schemeClr val="tx1"/>
                </a:solidFill>
                <a:effectLst/>
                <a:latin typeface="+mn-lt"/>
                <a:ea typeface="+mn-ea"/>
                <a:cs typeface="+mn-cs"/>
              </a:rPr>
              <a:t>95</a:t>
            </a:r>
            <a:r>
              <a:rPr lang="zh-CN" altLang="en-US" sz="1200" b="0" i="0" kern="1200" dirty="0">
                <a:solidFill>
                  <a:schemeClr val="tx1"/>
                </a:solidFill>
                <a:effectLst/>
                <a:latin typeface="+mn-lt"/>
                <a:ea typeface="+mn-ea"/>
                <a:cs typeface="+mn-cs"/>
              </a:rPr>
              <a:t>周年华诞。</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20</a:t>
            </a:fld>
            <a:endParaRPr lang="zh-CN" altLang="en-US"/>
          </a:p>
        </p:txBody>
      </p:sp>
    </p:spTree>
    <p:extLst>
      <p:ext uri="{BB962C8B-B14F-4D97-AF65-F5344CB8AC3E}">
        <p14:creationId xmlns:p14="http://schemas.microsoft.com/office/powerpoint/2010/main" xmlns="" val="3927751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21</a:t>
            </a:fld>
            <a:endParaRPr lang="zh-CN" altLang="en-US"/>
          </a:p>
        </p:txBody>
      </p:sp>
    </p:spTree>
    <p:extLst>
      <p:ext uri="{BB962C8B-B14F-4D97-AF65-F5344CB8AC3E}">
        <p14:creationId xmlns:p14="http://schemas.microsoft.com/office/powerpoint/2010/main" xmlns="" val="1490895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22</a:t>
            </a:fld>
            <a:endParaRPr lang="zh-CN" altLang="en-US"/>
          </a:p>
        </p:txBody>
      </p:sp>
    </p:spTree>
    <p:extLst>
      <p:ext uri="{BB962C8B-B14F-4D97-AF65-F5344CB8AC3E}">
        <p14:creationId xmlns:p14="http://schemas.microsoft.com/office/powerpoint/2010/main" xmlns="" val="390405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3</a:t>
            </a:fld>
            <a:endParaRPr lang="zh-CN" altLang="en-US"/>
          </a:p>
        </p:txBody>
      </p:sp>
    </p:spTree>
    <p:extLst>
      <p:ext uri="{BB962C8B-B14F-4D97-AF65-F5344CB8AC3E}">
        <p14:creationId xmlns:p14="http://schemas.microsoft.com/office/powerpoint/2010/main" xmlns="" val="721857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4</a:t>
            </a:fld>
            <a:endParaRPr lang="zh-CN" altLang="en-US"/>
          </a:p>
        </p:txBody>
      </p:sp>
    </p:spTree>
    <p:extLst>
      <p:ext uri="{BB962C8B-B14F-4D97-AF65-F5344CB8AC3E}">
        <p14:creationId xmlns:p14="http://schemas.microsoft.com/office/powerpoint/2010/main" xmlns="" val="334608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5</a:t>
            </a:fld>
            <a:endParaRPr lang="zh-CN" altLang="en-US"/>
          </a:p>
        </p:txBody>
      </p:sp>
    </p:spTree>
    <p:extLst>
      <p:ext uri="{BB962C8B-B14F-4D97-AF65-F5344CB8AC3E}">
        <p14:creationId xmlns:p14="http://schemas.microsoft.com/office/powerpoint/2010/main" xmlns="" val="317753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我热爱祖国，理想信念坚定，对党绝对忠诚，拥护党和国家的路线、方针、政策，认真学习马列主义、毛泽东思想，认真学习习总书记的系列讲话精神。在“两学一做”学习过程中，学习了习总书记讲话“提高解决改革发展基本问题的本领</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关于科学的思想方法和工作方法”，学习了物质决定意识、矛盾运动的基本原理、唯物辩证的根本方法、认识与实践辩证关系的基本原理，这些基本理论为自己岗位的科研工作提供了科学的指导。</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6</a:t>
            </a:fld>
            <a:endParaRPr lang="zh-CN" altLang="en-US"/>
          </a:p>
        </p:txBody>
      </p:sp>
    </p:spTree>
    <p:extLst>
      <p:ext uri="{BB962C8B-B14F-4D97-AF65-F5344CB8AC3E}">
        <p14:creationId xmlns:p14="http://schemas.microsoft.com/office/powerpoint/2010/main" xmlns="" val="596749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今后会继续“两学一做”，争取成为“讲政治、有信念，讲规矩、有纪律，讲道德、有品行，讲奉献、有作为”的合格党员。</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7</a:t>
            </a:fld>
            <a:endParaRPr lang="zh-CN" altLang="en-US"/>
          </a:p>
        </p:txBody>
      </p:sp>
    </p:spTree>
    <p:extLst>
      <p:ext uri="{BB962C8B-B14F-4D97-AF65-F5344CB8AC3E}">
        <p14:creationId xmlns:p14="http://schemas.microsoft.com/office/powerpoint/2010/main" xmlns="" val="3269756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a:solidFill>
                  <a:schemeClr val="tx1"/>
                </a:solidFill>
                <a:effectLst/>
                <a:latin typeface="+mn-lt"/>
                <a:ea typeface="+mn-ea"/>
                <a:cs typeface="+mn-cs"/>
              </a:rPr>
              <a:t>作为一名教师，热爱党的教育事业，遵守教师行为规范，认真参加学校组织的政治学习，用心响应党的号召，坚决执行党的方针、政策，忠于人民的教育事业，自觉陶冶人生观、价值观、世界观，作风正派，廉洁从教，坚持教书育人，做到坦荡做人、认真做事、严谨做学、悉心从教。</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8</a:t>
            </a:fld>
            <a:endParaRPr lang="zh-CN" altLang="en-US"/>
          </a:p>
        </p:txBody>
      </p:sp>
    </p:spTree>
    <p:extLst>
      <p:ext uri="{BB962C8B-B14F-4D97-AF65-F5344CB8AC3E}">
        <p14:creationId xmlns:p14="http://schemas.microsoft.com/office/powerpoint/2010/main" xmlns="" val="3735135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今后会继续“两学一做”，争取成为“讲政治、有信念，讲规矩、有纪律，讲道德、有品行，讲奉献、有作为”的合格党员。</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pPr/>
              <a:t>9</a:t>
            </a:fld>
            <a:endParaRPr lang="zh-CN" altLang="en-US"/>
          </a:p>
        </p:txBody>
      </p:sp>
    </p:spTree>
    <p:extLst>
      <p:ext uri="{BB962C8B-B14F-4D97-AF65-F5344CB8AC3E}">
        <p14:creationId xmlns:p14="http://schemas.microsoft.com/office/powerpoint/2010/main" xmlns="" val="890741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29D8A0E-AC8A-4236-9442-DEC98910156C}"/>
              </a:ext>
            </a:extLst>
          </p:cNvPr>
          <p:cNvSpPr>
            <a:spLocks noGrp="1"/>
          </p:cNvSpPr>
          <p:nvPr>
            <p:ph type="dt" sz="half" idx="10"/>
          </p:nvPr>
        </p:nvSpPr>
        <p:spPr/>
        <p:txBody>
          <a:bodyPr/>
          <a:lstStyle/>
          <a:p>
            <a:fld id="{93A54509-7C9F-40BD-9157-96D67BDDD243}" type="datetimeFigureOut">
              <a:rPr lang="zh-CN" altLang="en-US" smtClean="0"/>
              <a:pPr/>
              <a:t>2017/12/26</a:t>
            </a:fld>
            <a:endParaRPr lang="zh-CN" altLang="en-US"/>
          </a:p>
        </p:txBody>
      </p:sp>
      <p:sp>
        <p:nvSpPr>
          <p:cNvPr id="3" name="页脚占位符 2">
            <a:extLst>
              <a:ext uri="{FF2B5EF4-FFF2-40B4-BE49-F238E27FC236}">
                <a16:creationId xmlns:a16="http://schemas.microsoft.com/office/drawing/2014/main" xmlns="" id="{AB86DDE9-5768-4B56-BBA2-BFFEB555FEB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623BE5D-6B52-49B3-A5E3-145FBF84B6AF}"/>
              </a:ext>
            </a:extLst>
          </p:cNvPr>
          <p:cNvSpPr>
            <a:spLocks noGrp="1"/>
          </p:cNvSpPr>
          <p:nvPr>
            <p:ph type="sldNum" sz="quarter" idx="12"/>
          </p:nvPr>
        </p:nvSpPr>
        <p:spPr/>
        <p:txBody>
          <a:bodyPr/>
          <a:lstStyle/>
          <a:p>
            <a:fld id="{BAA6F5DE-CB35-4503-A7A4-88B911238053}" type="slidenum">
              <a:rPr lang="zh-CN" altLang="en-US" smtClean="0"/>
              <a:pPr/>
              <a:t>‹#›</a:t>
            </a:fld>
            <a:endParaRPr lang="zh-CN" altLang="en-US"/>
          </a:p>
        </p:txBody>
      </p:sp>
      <p:sp>
        <p:nvSpPr>
          <p:cNvPr id="5" name="文本框 4">
            <a:extLst>
              <a:ext uri="{FF2B5EF4-FFF2-40B4-BE49-F238E27FC236}">
                <a16:creationId xmlns:a16="http://schemas.microsoft.com/office/drawing/2014/main" xmlns="" id="{E525A3E9-2CDD-4F08-A56A-D883D92A86CD}"/>
              </a:ext>
            </a:extLst>
          </p:cNvPr>
          <p:cNvSpPr txBox="1"/>
          <p:nvPr userDrawn="1"/>
        </p:nvSpPr>
        <p:spPr>
          <a:xfrm>
            <a:off x="1090749" y="245822"/>
            <a:ext cx="4645206" cy="400110"/>
          </a:xfrm>
          <a:prstGeom prst="rect">
            <a:avLst/>
          </a:prstGeom>
          <a:noFill/>
        </p:spPr>
        <p:txBody>
          <a:bodyPr wrap="square" rtlCol="0">
            <a:spAutoFit/>
          </a:bodyPr>
          <a:lstStyle/>
          <a:p>
            <a:pPr algn="ctr"/>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立足岗位  追求卓越 做新时代的优秀党员</a:t>
            </a:r>
          </a:p>
        </p:txBody>
      </p:sp>
      <p:sp>
        <p:nvSpPr>
          <p:cNvPr id="6" name="Freeform 29">
            <a:extLst>
              <a:ext uri="{FF2B5EF4-FFF2-40B4-BE49-F238E27FC236}">
                <a16:creationId xmlns:a16="http://schemas.microsoft.com/office/drawing/2014/main" xmlns="" id="{F20E66C1-52DB-47AB-80AC-FBD029CE6013}"/>
              </a:ext>
            </a:extLst>
          </p:cNvPr>
          <p:cNvSpPr/>
          <p:nvPr userDrawn="1"/>
        </p:nvSpPr>
        <p:spPr bwMode="auto">
          <a:xfrm>
            <a:off x="5828665" y="183515"/>
            <a:ext cx="622935" cy="5568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lumMod val="75000"/>
            </a:srgbClr>
          </a:solidFill>
          <a:ln>
            <a:noFill/>
          </a:ln>
        </p:spPr>
        <p:txBody>
          <a:bodyPr vert="horz" wrap="square" lIns="91440" tIns="45720" rIns="91440" bIns="45720" numCol="1" anchor="t" anchorCtr="0" compatLnSpc="1"/>
          <a:lstStyle/>
          <a:p>
            <a:endParaRPr lang="zh-CN" altLang="en-US"/>
          </a:p>
        </p:txBody>
      </p:sp>
      <p:cxnSp>
        <p:nvCxnSpPr>
          <p:cNvPr id="7" name="直接连接符 6">
            <a:extLst>
              <a:ext uri="{FF2B5EF4-FFF2-40B4-BE49-F238E27FC236}">
                <a16:creationId xmlns:a16="http://schemas.microsoft.com/office/drawing/2014/main" xmlns="" id="{CD1F6451-DECE-4CF4-95AB-E7143430F786}"/>
              </a:ext>
            </a:extLst>
          </p:cNvPr>
          <p:cNvCxnSpPr/>
          <p:nvPr userDrawn="1"/>
        </p:nvCxnSpPr>
        <p:spPr>
          <a:xfrm flipV="1">
            <a:off x="6489700" y="674053"/>
            <a:ext cx="4836795" cy="2540"/>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B631B889-5DCC-4E8B-A6C3-04E333BE5220}"/>
              </a:ext>
            </a:extLst>
          </p:cNvPr>
          <p:cNvCxnSpPr/>
          <p:nvPr userDrawn="1"/>
        </p:nvCxnSpPr>
        <p:spPr>
          <a:xfrm flipH="1" flipV="1">
            <a:off x="899160" y="674053"/>
            <a:ext cx="4836795" cy="2540"/>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727276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5532889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383AEF9-652A-4723-BD4B-119804405D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215950B-1A4B-4F41-9A19-1E767244E9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AFC61F9-58A8-4CBA-9DBD-283E40D7CF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54509-7C9F-40BD-9157-96D67BDDD243}" type="datetimeFigureOut">
              <a:rPr lang="zh-CN" altLang="en-US" smtClean="0"/>
              <a:pPr/>
              <a:t>2017/12/26</a:t>
            </a:fld>
            <a:endParaRPr lang="zh-CN" altLang="en-US"/>
          </a:p>
        </p:txBody>
      </p:sp>
      <p:sp>
        <p:nvSpPr>
          <p:cNvPr id="5" name="页脚占位符 4">
            <a:extLst>
              <a:ext uri="{FF2B5EF4-FFF2-40B4-BE49-F238E27FC236}">
                <a16:creationId xmlns:a16="http://schemas.microsoft.com/office/drawing/2014/main" xmlns="" id="{38DBD112-545E-466F-A494-7B00A17E12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4718345-7CD3-49FA-9049-2036563DCC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A6F5DE-CB35-4503-A7A4-88B911238053}" type="slidenum">
              <a:rPr lang="zh-CN" altLang="en-US" smtClean="0"/>
              <a:pPr/>
              <a:t>‹#›</a:t>
            </a:fld>
            <a:endParaRPr lang="zh-CN" altLang="en-US"/>
          </a:p>
        </p:txBody>
      </p:sp>
      <p:sp>
        <p:nvSpPr>
          <p:cNvPr id="8" name="文本框 7">
            <a:extLst>
              <a:ext uri="{FF2B5EF4-FFF2-40B4-BE49-F238E27FC236}">
                <a16:creationId xmlns:a16="http://schemas.microsoft.com/office/drawing/2014/main" xmlns="" id="{148A1F3F-7C51-43B9-A432-CAF5B082180D}"/>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7" name="图片 6">
            <a:extLst>
              <a:ext uri="{FF2B5EF4-FFF2-40B4-BE49-F238E27FC236}">
                <a16:creationId xmlns:a16="http://schemas.microsoft.com/office/drawing/2014/main" xmlns="" id="{A0F718C6-21C1-4F4B-B2C0-80C177D45B4F}"/>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4156017489"/>
      </p:ext>
    </p:extLst>
  </p:cSld>
  <p:clrMap bg1="lt1" tx1="dk1" bg2="lt2" tx2="dk2" accent1="accent1" accent2="accent2" accent3="accent3" accent4="accent4" accent5="accent5" accent6="accent6" hlink="hlink" folHlink="folHlink"/>
  <p:sldLayoutIdLst>
    <p:sldLayoutId id="2147483655" r:id="rId1"/>
    <p:sldLayoutId id="2147483662" r:id="rId2"/>
  </p:sldLayoutIdLst>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4.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4.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 Target="slide4.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8.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4.xml"/><Relationship Id="rId17" Type="http://schemas.openxmlformats.org/officeDocument/2006/relationships/slide" Target="slide19.xml"/><Relationship Id="rId2" Type="http://schemas.openxmlformats.org/officeDocument/2006/relationships/tags" Target="../tags/tag3.xml"/><Relationship Id="rId16" Type="http://schemas.openxmlformats.org/officeDocument/2006/relationships/slide" Target="slide16.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slide" Target="slide20.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 Target="slide4.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BD2D7705-1DD2-45A5-9AA5-7FBA00AC9653}"/>
              </a:ext>
            </a:extLst>
          </p:cNvPr>
          <p:cNvSpPr/>
          <p:nvPr/>
        </p:nvSpPr>
        <p:spPr>
          <a:xfrm>
            <a:off x="1200378" y="2301896"/>
            <a:ext cx="9791243" cy="1423467"/>
          </a:xfrm>
          <a:prstGeom prst="rect">
            <a:avLst/>
          </a:prstGeom>
        </p:spPr>
        <p:txBody>
          <a:bodyPr wrap="square" lIns="68580" tIns="34290" rIns="68580" bIns="34290">
            <a:spAutoFit/>
          </a:bodyPr>
          <a:lstStyle/>
          <a:p>
            <a:pPr algn="ctr"/>
            <a:r>
              <a:rPr lang="zh-CN" altLang="en-US" sz="8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6" name="矩形: 圆角 5">
            <a:extLst>
              <a:ext uri="{FF2B5EF4-FFF2-40B4-BE49-F238E27FC236}">
                <a16:creationId xmlns:a16="http://schemas.microsoft.com/office/drawing/2014/main" xmlns="" id="{B83039F6-683A-443F-8147-8FE2F2C32149}"/>
              </a:ext>
            </a:extLst>
          </p:cNvPr>
          <p:cNvSpPr/>
          <p:nvPr/>
        </p:nvSpPr>
        <p:spPr>
          <a:xfrm>
            <a:off x="3468097" y="3889309"/>
            <a:ext cx="5255801" cy="578882"/>
          </a:xfrm>
          <a:prstGeom prst="roundRect">
            <a:avLst/>
          </a:prstGeom>
          <a:solidFill>
            <a:srgbClr val="C00000"/>
          </a:solidFill>
        </p:spPr>
        <p:txBody>
          <a:bodyPr wrap="square">
            <a:spAutoFit/>
          </a:bodyPr>
          <a:lstStyle/>
          <a:p>
            <a:pPr algn="ctr"/>
            <a: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bg1"/>
                </a:solidFill>
                <a:latin typeface="微软雅黑" panose="020B0503020204020204" charset="-122"/>
                <a:ea typeface="微软雅黑" panose="020B0503020204020204" charset="-122"/>
                <a:cs typeface="微软雅黑" panose="020B0503020204020204" charset="-122"/>
              </a:rPr>
              <a:t>做新时代的优秀党员 </a:t>
            </a:r>
            <a:r>
              <a:rPr lang="en-US" altLang="zh-CN" sz="2800" dirty="0">
                <a:solidFill>
                  <a:schemeClr val="bg1"/>
                </a:solidFill>
                <a:latin typeface="微软雅黑" panose="020B0503020204020204" charset="-122"/>
                <a:cs typeface="微软雅黑" panose="020B0503020204020204" charset="-122"/>
              </a:rPr>
              <a:t>—</a:t>
            </a:r>
            <a:endParaRPr lang="zh-CN" altLang="en-US" sz="2800" dirty="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11" name="图片 10" descr="图片包含 就坐, 室内, 餐桌&#10;&#10;已生成高可信度的说明">
            <a:extLst>
              <a:ext uri="{FF2B5EF4-FFF2-40B4-BE49-F238E27FC236}">
                <a16:creationId xmlns:a16="http://schemas.microsoft.com/office/drawing/2014/main" xmlns="" id="{7DEEFB08-4DD7-4452-A57D-65A0CB2F6D69}"/>
              </a:ext>
            </a:extLst>
          </p:cNvPr>
          <p:cNvPicPr>
            <a:picLocks noChangeAspect="1"/>
          </p:cNvPicPr>
          <p:nvPr/>
        </p:nvPicPr>
        <p:blipFill rotWithShape="1">
          <a:blip r:embed="rId4">
            <a:extLst>
              <a:ext uri="{28A0092B-C50C-407E-A947-70E740481C1C}">
                <a14:useLocalDpi xmlns:a14="http://schemas.microsoft.com/office/drawing/2010/main" xmlns="" val="0"/>
              </a:ext>
            </a:extLst>
          </a:blip>
          <a:srcRect t="47754"/>
          <a:stretch/>
        </p:blipFill>
        <p:spPr>
          <a:xfrm>
            <a:off x="0" y="4193986"/>
            <a:ext cx="12192000" cy="2664013"/>
          </a:xfrm>
          <a:prstGeom prst="rect">
            <a:avLst/>
          </a:prstGeom>
        </p:spPr>
      </p:pic>
      <p:sp>
        <p:nvSpPr>
          <p:cNvPr id="4" name="文本框 3">
            <a:extLst>
              <a:ext uri="{FF2B5EF4-FFF2-40B4-BE49-F238E27FC236}">
                <a16:creationId xmlns:a16="http://schemas.microsoft.com/office/drawing/2014/main" xmlns="" id="{8CE7E1BF-AB96-47ED-A1EA-7A0DE124E646}"/>
              </a:ext>
            </a:extLst>
          </p:cNvPr>
          <p:cNvSpPr txBox="1"/>
          <p:nvPr/>
        </p:nvSpPr>
        <p:spPr>
          <a:xfrm>
            <a:off x="4190670" y="4632137"/>
            <a:ext cx="3999813" cy="369332"/>
          </a:xfrm>
          <a:prstGeom prst="rect">
            <a:avLst/>
          </a:prstGeom>
          <a:noFill/>
        </p:spPr>
        <p:txBody>
          <a:bodyPr wrap="none" rtlCol="0">
            <a:spAutoFit/>
          </a:bodyPr>
          <a:lstStyle/>
          <a:p>
            <a:pPr algn="ctr"/>
            <a:r>
              <a:rPr lang="zh-CN" altLang="en-US" dirty="0">
                <a:solidFill>
                  <a:srgbClr val="C00000"/>
                </a:solidFill>
              </a:rPr>
              <a:t>汇报人</a:t>
            </a:r>
            <a:r>
              <a:rPr lang="zh-CN" altLang="en-US" dirty="0" smtClean="0">
                <a:solidFill>
                  <a:srgbClr val="C00000"/>
                </a:solidFill>
              </a:rPr>
              <a:t>：</a:t>
            </a:r>
            <a:r>
              <a:rPr lang="en-US" altLang="zh-CN" dirty="0" smtClean="0">
                <a:solidFill>
                  <a:srgbClr val="C00000"/>
                </a:solidFill>
              </a:rPr>
              <a:t>XXX       </a:t>
            </a:r>
            <a:r>
              <a:rPr lang="zh-CN" altLang="en-US" dirty="0" smtClean="0">
                <a:solidFill>
                  <a:srgbClr val="C00000"/>
                </a:solidFill>
              </a:rPr>
              <a:t>时间</a:t>
            </a:r>
            <a:r>
              <a:rPr lang="zh-CN" altLang="en-US" dirty="0">
                <a:solidFill>
                  <a:srgbClr val="C00000"/>
                </a:solidFill>
              </a:rPr>
              <a:t>：</a:t>
            </a:r>
            <a:r>
              <a:rPr lang="en-US" altLang="zh-CN" dirty="0">
                <a:solidFill>
                  <a:srgbClr val="C00000"/>
                </a:solidFill>
              </a:rPr>
              <a:t>2017</a:t>
            </a:r>
            <a:r>
              <a:rPr lang="zh-CN" altLang="en-US" dirty="0">
                <a:solidFill>
                  <a:srgbClr val="C00000"/>
                </a:solidFill>
              </a:rPr>
              <a:t>年</a:t>
            </a:r>
            <a:r>
              <a:rPr lang="en-US" altLang="zh-CN" dirty="0">
                <a:solidFill>
                  <a:srgbClr val="C00000"/>
                </a:solidFill>
              </a:rPr>
              <a:t>11</a:t>
            </a:r>
            <a:r>
              <a:rPr lang="zh-CN" altLang="en-US" dirty="0">
                <a:solidFill>
                  <a:srgbClr val="C00000"/>
                </a:solidFill>
              </a:rPr>
              <a:t>月</a:t>
            </a:r>
          </a:p>
        </p:txBody>
      </p:sp>
      <p:pic>
        <p:nvPicPr>
          <p:cNvPr id="8" name="PA_中国爱乐乐团 - 红旗颂 - 纯音乐版">
            <a:hlinkClick r:id="" action="ppaction://media"/>
            <a:extLst>
              <a:ext uri="{FF2B5EF4-FFF2-40B4-BE49-F238E27FC236}">
                <a16:creationId xmlns:a16="http://schemas.microsoft.com/office/drawing/2014/main" xmlns="" id="{370DAF62-1E4E-4712-B9DE-E8CABDE43B65}"/>
              </a:ext>
            </a:extLst>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609600" y="0"/>
            <a:ext cx="609600" cy="609600"/>
          </a:xfrm>
          <a:prstGeom prst="rect">
            <a:avLst/>
          </a:prstGeom>
        </p:spPr>
      </p:pic>
    </p:spTree>
    <p:extLst>
      <p:ext uri="{BB962C8B-B14F-4D97-AF65-F5344CB8AC3E}">
        <p14:creationId xmlns:p14="http://schemas.microsoft.com/office/powerpoint/2010/main" xmlns="" val="98031366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childTnLst>
                          </p:cTn>
                        </p:par>
                        <p:par>
                          <p:cTn id="16" fill="hold">
                            <p:stCondLst>
                              <p:cond delay="1210"/>
                            </p:stCondLst>
                            <p:childTnLst>
                              <p:par>
                                <p:cTn id="17" presetID="16" presetClass="entr" presetSubtype="37"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1000"/>
                                        <p:tgtEl>
                                          <p:spTgt spid="6"/>
                                        </p:tgtEl>
                                      </p:cBhvr>
                                    </p:animEffect>
                                  </p:childTnLst>
                                </p:cTn>
                              </p:par>
                            </p:childTnLst>
                          </p:cTn>
                        </p:par>
                        <p:par>
                          <p:cTn id="20" fill="hold">
                            <p:stCondLst>
                              <p:cond delay="2210"/>
                            </p:stCondLst>
                            <p:childTnLst>
                              <p:par>
                                <p:cTn id="21" presetID="1" presetClass="mediacall" presetSubtype="0" fill="hold" nodeType="afterEffect">
                                  <p:stCondLst>
                                    <p:cond delay="0"/>
                                  </p:stCondLst>
                                  <p:childTnLst>
                                    <p:cmd type="call" cmd="playFrom(0.0)">
                                      <p:cBhvr>
                                        <p:cTn id="22"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3" repeatCount="indefinite" fill="hold" display="0">
                  <p:stCondLst>
                    <p:cond delay="indefinite"/>
                  </p:stCondLst>
                  <p:endCondLst>
                    <p:cond evt="onStopAudio" delay="0">
                      <p:tgtEl>
                        <p:sldTgt/>
                      </p:tgtEl>
                    </p:cond>
                  </p:endCondLst>
                </p:cTn>
                <p:tgtEl>
                  <p:spTgt spid="8"/>
                </p:tgtEl>
              </p:cMediaNode>
            </p:video>
          </p:childTnLst>
        </p:cTn>
      </p:par>
    </p:tnLst>
    <p:bldLst>
      <p:bldP spid="5" grpId="0"/>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xmlns=""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02</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xmlns=""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爱岗敬业，教书育人</a:t>
            </a:r>
          </a:p>
        </p:txBody>
      </p:sp>
    </p:spTree>
    <p:extLst>
      <p:ext uri="{BB962C8B-B14F-4D97-AF65-F5344CB8AC3E}">
        <p14:creationId xmlns:p14="http://schemas.microsoft.com/office/powerpoint/2010/main" xmlns="" val="17500772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26" name="文本框 25">
            <a:extLst>
              <a:ext uri="{FF2B5EF4-FFF2-40B4-BE49-F238E27FC236}">
                <a16:creationId xmlns:a16="http://schemas.microsoft.com/office/drawing/2014/main" xmlns="" id="{5F9ED552-DA66-4BA6-B21F-755E300C3BAB}"/>
              </a:ext>
            </a:extLst>
          </p:cNvPr>
          <p:cNvSpPr txBox="1"/>
          <p:nvPr/>
        </p:nvSpPr>
        <p:spPr>
          <a:xfrm>
            <a:off x="1054757" y="3514725"/>
            <a:ext cx="10159344" cy="1938992"/>
          </a:xfrm>
          <a:prstGeom prst="rect">
            <a:avLst/>
          </a:prstGeom>
          <a:noFill/>
        </p:spPr>
        <p:txBody>
          <a:bodyPr wrap="square" rtlCol="0">
            <a:spAutoFit/>
          </a:bodyPr>
          <a:lstStyle/>
          <a:p>
            <a:pPr>
              <a:lnSpc>
                <a:spcPct val="150000"/>
              </a:lnSpc>
            </a:pPr>
            <a:r>
              <a:rPr lang="zh-CN" altLang="en-US" dirty="0">
                <a:solidFill>
                  <a:srgbClr val="523824"/>
                </a:solidFill>
                <a:latin typeface="方正正准黑简体" panose="02000000000000000000" pitchFamily="2" charset="-122"/>
                <a:ea typeface="方正正准黑简体" panose="02000000000000000000" pitchFamily="2" charset="-122"/>
              </a:rPr>
              <a:t>在政治合格方面，重点是</a:t>
            </a:r>
            <a:r>
              <a:rPr lang="zh-CN" altLang="en-US" sz="2000" dirty="0">
                <a:solidFill>
                  <a:srgbClr val="C00000"/>
                </a:solidFill>
                <a:latin typeface="方正正准黑简体" panose="02000000000000000000" pitchFamily="2" charset="-122"/>
                <a:ea typeface="方正正准黑简体" panose="02000000000000000000" pitchFamily="2" charset="-122"/>
              </a:rPr>
              <a:t>在本科教学、研究生培养方面，为人师表，努力做大学生、研究生的良师益友，深入实验室，认真细致指导学生，不留遗憾，关心学生思想、学习、生活等状况，引导学生树立正确人生观，价值观，为学生解答知识、研究课题、考博、考研、就业中有关疑问，得到学生肯定和尊敬。</a:t>
            </a:r>
          </a:p>
        </p:txBody>
      </p:sp>
      <p:sp>
        <p:nvSpPr>
          <p:cNvPr id="27" name="矩形 26">
            <a:extLst>
              <a:ext uri="{FF2B5EF4-FFF2-40B4-BE49-F238E27FC236}">
                <a16:creationId xmlns:a16="http://schemas.microsoft.com/office/drawing/2014/main" xmlns="" id="{683B8123-B98F-42EE-90EE-BB9E0C57A7A1}"/>
              </a:ext>
            </a:extLst>
          </p:cNvPr>
          <p:cNvSpPr/>
          <p:nvPr/>
        </p:nvSpPr>
        <p:spPr>
          <a:xfrm>
            <a:off x="1148783" y="2694597"/>
            <a:ext cx="5490590" cy="706755"/>
          </a:xfrm>
          <a:prstGeom prst="rect">
            <a:avLst/>
          </a:prstGeom>
          <a:solidFill>
            <a:srgbClr val="C00000"/>
          </a:solidFill>
          <a:ln w="12700" cap="flat" cmpd="sng" algn="ctr">
            <a:solidFill>
              <a:srgbClr val="C00000"/>
            </a:solidFill>
            <a:prstDash val="solid"/>
            <a:miter lim="800000"/>
          </a:ln>
          <a:effectLst/>
        </p:spPr>
        <p:txBody>
          <a:bodyPr rtlCol="0" anchor="ctr"/>
          <a:lstStyle/>
          <a:p>
            <a:pPr lvl="0" algn="ctr"/>
            <a:r>
              <a:rPr kumimoji="0" lang="zh-CN" altLang="en-US" sz="3200" b="0" i="0" u="none" strike="noStrike" kern="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rPr>
              <a:t>始终坚持培养学生</a:t>
            </a:r>
            <a:endParaRPr kumimoji="0" lang="zh-CN" altLang="en-US" sz="3200" b="0" i="0" u="none" strike="noStrike" kern="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文本框 27">
            <a:extLst>
              <a:ext uri="{FF2B5EF4-FFF2-40B4-BE49-F238E27FC236}">
                <a16:creationId xmlns:a16="http://schemas.microsoft.com/office/drawing/2014/main" xmlns="" id="{3D45C7E6-8129-4B8D-9BEA-908F4F4FE67E}"/>
              </a:ext>
            </a:extLst>
          </p:cNvPr>
          <p:cNvSpPr txBox="1"/>
          <p:nvPr/>
        </p:nvSpPr>
        <p:spPr>
          <a:xfrm>
            <a:off x="1054757" y="1928112"/>
            <a:ext cx="8092635" cy="400110"/>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这些年来，我长期坚持在教学一线工作岗位，做好日常教学和育人工作。</a:t>
            </a:r>
          </a:p>
        </p:txBody>
      </p:sp>
      <p:sp>
        <p:nvSpPr>
          <p:cNvPr id="29" name="文本框 28">
            <a:extLst>
              <a:ext uri="{FF2B5EF4-FFF2-40B4-BE49-F238E27FC236}">
                <a16:creationId xmlns:a16="http://schemas.microsoft.com/office/drawing/2014/main" xmlns="" id="{CA3E5067-8108-41CA-9C7A-47D97E00A935}"/>
              </a:ext>
            </a:extLst>
          </p:cNvPr>
          <p:cNvSpPr txBox="1"/>
          <p:nvPr/>
        </p:nvSpPr>
        <p:spPr>
          <a:xfrm>
            <a:off x="6667948" y="2641649"/>
            <a:ext cx="4624258" cy="646331"/>
          </a:xfrm>
          <a:prstGeom prst="rect">
            <a:avLst/>
          </a:prstGeom>
          <a:noFill/>
        </p:spPr>
        <p:txBody>
          <a:bodyPr wrap="square" rtlCol="0">
            <a:spAutoFit/>
          </a:bodyPr>
          <a:lstStyle/>
          <a:p>
            <a:pPr algn="just"/>
            <a:r>
              <a:rPr lang="zh-CN" altLang="en-US" sz="3600" dirty="0">
                <a:solidFill>
                  <a:srgbClr val="C00000"/>
                </a:solidFill>
                <a:latin typeface="方正正粗黑简体" panose="02000000000000000000" pitchFamily="2" charset="-122"/>
                <a:ea typeface="方正正粗黑简体" panose="02000000000000000000" pitchFamily="2" charset="-122"/>
              </a:rPr>
              <a:t>创新精神和实践能力</a:t>
            </a:r>
          </a:p>
        </p:txBody>
      </p:sp>
    </p:spTree>
    <p:extLst>
      <p:ext uri="{BB962C8B-B14F-4D97-AF65-F5344CB8AC3E}">
        <p14:creationId xmlns:p14="http://schemas.microsoft.com/office/powerpoint/2010/main" xmlns="" val="1091229147"/>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6"/>
                                        </p:tgtEl>
                                        <p:attrNameLst>
                                          <p:attrName>ppt_y</p:attrName>
                                        </p:attrNameLst>
                                      </p:cBhvr>
                                      <p:tavLst>
                                        <p:tav tm="0">
                                          <p:val>
                                            <p:strVal val="#ppt_y"/>
                                          </p:val>
                                        </p:tav>
                                        <p:tav tm="100000">
                                          <p:val>
                                            <p:strVal val="#ppt_y"/>
                                          </p:val>
                                        </p:tav>
                                      </p:tavLst>
                                    </p:anim>
                                    <p:anim calcmode="lin" valueType="num">
                                      <p:cBhvr>
                                        <p:cTn id="2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bldLvl="0" animBg="1"/>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7" name="文本框 6">
            <a:extLst>
              <a:ext uri="{FF2B5EF4-FFF2-40B4-BE49-F238E27FC236}">
                <a16:creationId xmlns:a16="http://schemas.microsoft.com/office/drawing/2014/main" xmlns="" id="{187C1D05-28F9-43CE-A466-18F352E286A4}"/>
              </a:ext>
            </a:extLst>
          </p:cNvPr>
          <p:cNvSpPr txBox="1"/>
          <p:nvPr/>
        </p:nvSpPr>
        <p:spPr>
          <a:xfrm>
            <a:off x="1164771" y="3771265"/>
            <a:ext cx="9819640" cy="2308324"/>
          </a:xfrm>
          <a:prstGeom prst="rect">
            <a:avLst/>
          </a:prstGeom>
          <a:noFill/>
        </p:spPr>
        <p:txBody>
          <a:bodyPr wrap="square" rtlCol="0">
            <a:spAutoFit/>
          </a:bodyPr>
          <a:lstStyle/>
          <a:p>
            <a:pPr>
              <a:lnSpc>
                <a:spcPct val="150000"/>
              </a:lnSpc>
            </a:pPr>
            <a:r>
              <a:rPr lang="zh-CN" altLang="en-US" sz="2000" dirty="0">
                <a:solidFill>
                  <a:srgbClr val="523824"/>
                </a:solidFill>
                <a:latin typeface="方正正准黑简体" panose="02000000000000000000" pitchFamily="2" charset="-122"/>
                <a:ea typeface="方正正准黑简体" panose="02000000000000000000" pitchFamily="2" charset="-122"/>
              </a:rPr>
              <a:t>建立了</a:t>
            </a:r>
            <a:r>
              <a:rPr lang="zh-CN" altLang="en-US" sz="2400" dirty="0">
                <a:solidFill>
                  <a:srgbClr val="C00000"/>
                </a:solidFill>
                <a:latin typeface="方正正准黑简体" panose="02000000000000000000" pitchFamily="2" charset="-122"/>
                <a:ea typeface="方正正准黑简体" panose="02000000000000000000" pitchFamily="2" charset="-122"/>
              </a:rPr>
              <a:t>案例教学、课上专题讨论、课下专题小组</a:t>
            </a:r>
            <a:r>
              <a:rPr lang="zh-CN" altLang="en-US" sz="2000" dirty="0">
                <a:solidFill>
                  <a:srgbClr val="523824"/>
                </a:solidFill>
                <a:latin typeface="方正正准黑简体" panose="02000000000000000000" pitchFamily="2" charset="-122"/>
                <a:ea typeface="方正正准黑简体" panose="02000000000000000000" pitchFamily="2" charset="-122"/>
              </a:rPr>
              <a:t>的多维教学模式</a:t>
            </a:r>
            <a:r>
              <a:rPr lang="zh-CN" altLang="en-US" sz="2400" dirty="0">
                <a:solidFill>
                  <a:srgbClr val="C00000"/>
                </a:solidFill>
                <a:latin typeface="方正正准黑简体" panose="02000000000000000000" pitchFamily="2" charset="-122"/>
                <a:ea typeface="方正正准黑简体" panose="02000000000000000000" pitchFamily="2" charset="-122"/>
              </a:rPr>
              <a:t>，提高了学生的参与意识，培养了学生的合作精神；同时，让学生参与到老师的科研课题中来，提高了学生课上学习理论的感性认识，培养了学生的动手能力。</a:t>
            </a:r>
            <a:r>
              <a:rPr lang="zh-CN" altLang="en-US" sz="2000" dirty="0">
                <a:solidFill>
                  <a:srgbClr val="523824"/>
                </a:solidFill>
                <a:latin typeface="方正正准黑简体" panose="02000000000000000000" pitchFamily="2" charset="-122"/>
                <a:ea typeface="方正正准黑简体" panose="02000000000000000000" pitchFamily="2" charset="-122"/>
              </a:rPr>
              <a:t>在老师的指引下，学生的自身创新能力得到提升。</a:t>
            </a:r>
          </a:p>
        </p:txBody>
      </p:sp>
      <p:sp>
        <p:nvSpPr>
          <p:cNvPr id="8" name="文本框 7">
            <a:extLst>
              <a:ext uri="{FF2B5EF4-FFF2-40B4-BE49-F238E27FC236}">
                <a16:creationId xmlns:a16="http://schemas.microsoft.com/office/drawing/2014/main" xmlns="" id="{D43D7A6D-BAD1-401C-9602-8FC8179736CE}"/>
              </a:ext>
            </a:extLst>
          </p:cNvPr>
          <p:cNvSpPr txBox="1"/>
          <p:nvPr/>
        </p:nvSpPr>
        <p:spPr>
          <a:xfrm>
            <a:off x="1171575" y="1524000"/>
            <a:ext cx="9587230" cy="1015663"/>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此外，还一直进行教学改革工作，已完成教育科学规划课题“智能材料结构课多维教学模式与创新人才培养的研究”，该项目以培养创新型人才为目标，结合</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智能材料结构</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课程教学，探索并建立了一种基于多维教学模式与创新人才培养模式</a:t>
            </a:r>
          </a:p>
        </p:txBody>
      </p:sp>
      <p:sp>
        <p:nvSpPr>
          <p:cNvPr id="9" name="文本框 8">
            <a:extLst>
              <a:ext uri="{FF2B5EF4-FFF2-40B4-BE49-F238E27FC236}">
                <a16:creationId xmlns:a16="http://schemas.microsoft.com/office/drawing/2014/main" xmlns="" id="{AF0AE565-B0B9-4C4F-A990-73D072258F0C}"/>
              </a:ext>
            </a:extLst>
          </p:cNvPr>
          <p:cNvSpPr txBox="1"/>
          <p:nvPr/>
        </p:nvSpPr>
        <p:spPr>
          <a:xfrm>
            <a:off x="6587872" y="3026728"/>
            <a:ext cx="4498593" cy="707886"/>
          </a:xfrm>
          <a:prstGeom prst="rect">
            <a:avLst/>
          </a:prstGeom>
          <a:noFill/>
        </p:spPr>
        <p:txBody>
          <a:bodyPr wrap="square" rtlCol="0">
            <a:spAutoFit/>
          </a:bodyPr>
          <a:lstStyle/>
          <a:p>
            <a:pPr algn="just"/>
            <a:r>
              <a:rPr lang="zh-CN" altLang="en-US" sz="4000" dirty="0">
                <a:solidFill>
                  <a:srgbClr val="C00000"/>
                </a:solidFill>
                <a:latin typeface="方正正粗黑简体" panose="02000000000000000000" pitchFamily="2" charset="-122"/>
                <a:ea typeface="方正正粗黑简体" panose="02000000000000000000" pitchFamily="2" charset="-122"/>
              </a:rPr>
              <a:t>培养学生动手能力</a:t>
            </a:r>
          </a:p>
        </p:txBody>
      </p:sp>
      <p:sp>
        <p:nvSpPr>
          <p:cNvPr id="10" name="矩形 9">
            <a:extLst>
              <a:ext uri="{FF2B5EF4-FFF2-40B4-BE49-F238E27FC236}">
                <a16:creationId xmlns:a16="http://schemas.microsoft.com/office/drawing/2014/main" xmlns="" id="{50B26297-D1D7-45D0-9560-26716D98E465}"/>
              </a:ext>
            </a:extLst>
          </p:cNvPr>
          <p:cNvSpPr/>
          <p:nvPr/>
        </p:nvSpPr>
        <p:spPr>
          <a:xfrm>
            <a:off x="1216908" y="3014663"/>
            <a:ext cx="5327402" cy="7067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方正兰亭粗黑简体" panose="02000000000000000000" pitchFamily="2" charset="-122"/>
                <a:ea typeface="方正兰亭粗黑简体" panose="02000000000000000000" pitchFamily="2" charset="-122"/>
              </a:rPr>
              <a:t>学生参与到老师的科研课题中来</a:t>
            </a:r>
          </a:p>
        </p:txBody>
      </p:sp>
    </p:spTree>
    <p:extLst>
      <p:ext uri="{BB962C8B-B14F-4D97-AF65-F5344CB8AC3E}">
        <p14:creationId xmlns:p14="http://schemas.microsoft.com/office/powerpoint/2010/main" xmlns="" val="3711503064"/>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11" name="文本框 10">
            <a:extLst>
              <a:ext uri="{FF2B5EF4-FFF2-40B4-BE49-F238E27FC236}">
                <a16:creationId xmlns:a16="http://schemas.microsoft.com/office/drawing/2014/main" xmlns="" id="{55A1F4E0-4D64-405F-BB80-BC6A2758EF35}"/>
              </a:ext>
            </a:extLst>
          </p:cNvPr>
          <p:cNvSpPr txBox="1"/>
          <p:nvPr/>
        </p:nvSpPr>
        <p:spPr>
          <a:xfrm>
            <a:off x="1045911" y="3771265"/>
            <a:ext cx="10307435" cy="2585323"/>
          </a:xfrm>
          <a:prstGeom prst="rect">
            <a:avLst/>
          </a:prstGeom>
          <a:noFill/>
        </p:spPr>
        <p:txBody>
          <a:bodyPr wrap="square" rtlCol="0">
            <a:spAutoFit/>
          </a:bodyPr>
          <a:lstStyle/>
          <a:p>
            <a:pPr>
              <a:lnSpc>
                <a:spcPct val="150000"/>
              </a:lnSpc>
            </a:pPr>
            <a:r>
              <a:rPr lang="zh-CN" altLang="en-US" sz="2000" dirty="0">
                <a:solidFill>
                  <a:srgbClr val="523824"/>
                </a:solidFill>
                <a:latin typeface="方正正准黑简体" panose="02000000000000000000" pitchFamily="2" charset="-122"/>
                <a:ea typeface="方正正准黑简体" panose="02000000000000000000" pitchFamily="2" charset="-122"/>
              </a:rPr>
              <a:t>建立</a:t>
            </a:r>
            <a:r>
              <a:rPr lang="zh-CN" altLang="en-US" sz="2400" dirty="0">
                <a:solidFill>
                  <a:srgbClr val="C00000"/>
                </a:solidFill>
                <a:latin typeface="方正正准黑简体" panose="02000000000000000000" pitchFamily="2" charset="-122"/>
                <a:ea typeface="方正正准黑简体" panose="02000000000000000000" pitchFamily="2" charset="-122"/>
              </a:rPr>
              <a:t>光纤光栅与全分布式传感器件</a:t>
            </a:r>
            <a:r>
              <a:rPr lang="zh-CN" altLang="en-US" sz="2000" dirty="0">
                <a:solidFill>
                  <a:srgbClr val="523824"/>
                </a:solidFill>
                <a:latin typeface="方正正准黑简体" panose="02000000000000000000" pitchFamily="2" charset="-122"/>
                <a:ea typeface="方正正准黑简体" panose="02000000000000000000" pitchFamily="2" charset="-122"/>
              </a:rPr>
              <a:t>的应力加载测试试验系统的教学实验平台，改变原来的演示性试验，在实验方法和测试内容等方面进行全面综合改进，使实验模式多样化、系统化，测试手段先进化，使演示性试验变成一个既可以科学研究又可以教学的实验平台，</a:t>
            </a:r>
            <a:r>
              <a:rPr lang="zh-CN" altLang="en-US" sz="2400" dirty="0">
                <a:solidFill>
                  <a:srgbClr val="C00000"/>
                </a:solidFill>
                <a:latin typeface="方正正准黑简体" panose="02000000000000000000" pitchFamily="2" charset="-122"/>
                <a:ea typeface="方正正准黑简体" panose="02000000000000000000" pitchFamily="2" charset="-122"/>
              </a:rPr>
              <a:t>使学生对课程理论内容的理解更全面、更深刻。</a:t>
            </a:r>
            <a:r>
              <a:rPr lang="zh-CN" altLang="en-US" sz="2000" dirty="0">
                <a:solidFill>
                  <a:srgbClr val="523824"/>
                </a:solidFill>
                <a:latin typeface="方正正准黑简体" panose="02000000000000000000" pitchFamily="2" charset="-122"/>
                <a:ea typeface="方正正准黑简体" panose="02000000000000000000" pitchFamily="2" charset="-122"/>
              </a:rPr>
              <a:t>目前正在根据多年的教学成果、教学讲义撰写</a:t>
            </a:r>
            <a:r>
              <a:rPr lang="en-US" altLang="zh-CN" sz="2000" dirty="0">
                <a:solidFill>
                  <a:srgbClr val="523824"/>
                </a:solidFill>
                <a:latin typeface="方正正准黑简体" panose="02000000000000000000" pitchFamily="2" charset="-122"/>
                <a:ea typeface="方正正准黑简体" panose="02000000000000000000" pitchFamily="2" charset="-122"/>
              </a:rPr>
              <a:t>《</a:t>
            </a:r>
            <a:r>
              <a:rPr lang="zh-CN" altLang="en-US" sz="2000" dirty="0">
                <a:solidFill>
                  <a:srgbClr val="523824"/>
                </a:solidFill>
                <a:latin typeface="方正正准黑简体" panose="02000000000000000000" pitchFamily="2" charset="-122"/>
                <a:ea typeface="方正正准黑简体" panose="02000000000000000000" pitchFamily="2" charset="-122"/>
              </a:rPr>
              <a:t>智能材料结构</a:t>
            </a:r>
            <a:r>
              <a:rPr lang="en-US" altLang="zh-CN" sz="2000" dirty="0">
                <a:solidFill>
                  <a:srgbClr val="523824"/>
                </a:solidFill>
                <a:latin typeface="方正正准黑简体" panose="02000000000000000000" pitchFamily="2" charset="-122"/>
                <a:ea typeface="方正正准黑简体" panose="02000000000000000000" pitchFamily="2" charset="-122"/>
              </a:rPr>
              <a:t>》</a:t>
            </a:r>
            <a:r>
              <a:rPr lang="zh-CN" altLang="en-US" sz="2000" dirty="0">
                <a:solidFill>
                  <a:srgbClr val="523824"/>
                </a:solidFill>
                <a:latin typeface="方正正准黑简体" panose="02000000000000000000" pitchFamily="2" charset="-122"/>
                <a:ea typeface="方正正准黑简体" panose="02000000000000000000" pitchFamily="2" charset="-122"/>
              </a:rPr>
              <a:t>课程的教材。</a:t>
            </a:r>
          </a:p>
        </p:txBody>
      </p:sp>
      <p:sp>
        <p:nvSpPr>
          <p:cNvPr id="12" name="文本框 11">
            <a:extLst>
              <a:ext uri="{FF2B5EF4-FFF2-40B4-BE49-F238E27FC236}">
                <a16:creationId xmlns:a16="http://schemas.microsoft.com/office/drawing/2014/main" xmlns="" id="{12BB2AAD-F603-4CB9-9D95-CBF044B0D565}"/>
              </a:ext>
            </a:extLst>
          </p:cNvPr>
          <p:cNvSpPr txBox="1"/>
          <p:nvPr/>
        </p:nvSpPr>
        <p:spPr>
          <a:xfrm>
            <a:off x="1064260" y="1524000"/>
            <a:ext cx="10063480" cy="1015663"/>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此外，还一直进行教学改革工作，已完成教育科学规划课题“智能材料结构课多维教学模式与创新人才培养的研究”，该项目以培养创新型人才为目标，结合</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智能材料结构</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课程教学，探索并建立了一种基于多维教学模式与创新人才培养模式</a:t>
            </a:r>
          </a:p>
        </p:txBody>
      </p:sp>
      <p:sp>
        <p:nvSpPr>
          <p:cNvPr id="13" name="文本框 12">
            <a:extLst>
              <a:ext uri="{FF2B5EF4-FFF2-40B4-BE49-F238E27FC236}">
                <a16:creationId xmlns:a16="http://schemas.microsoft.com/office/drawing/2014/main" xmlns="" id="{156A208D-A8EB-46A4-B0F1-CD86980446DA}"/>
              </a:ext>
            </a:extLst>
          </p:cNvPr>
          <p:cNvSpPr txBox="1"/>
          <p:nvPr/>
        </p:nvSpPr>
        <p:spPr>
          <a:xfrm>
            <a:off x="6733337" y="3053079"/>
            <a:ext cx="4722063" cy="584775"/>
          </a:xfrm>
          <a:prstGeom prst="rect">
            <a:avLst/>
          </a:prstGeom>
          <a:noFill/>
        </p:spPr>
        <p:txBody>
          <a:bodyPr wrap="square" rtlCol="0">
            <a:spAutoFit/>
          </a:bodyPr>
          <a:lstStyle/>
          <a:p>
            <a:pPr algn="just"/>
            <a:r>
              <a:rPr lang="zh-CN" altLang="en-US" sz="3200" dirty="0">
                <a:solidFill>
                  <a:srgbClr val="C00000"/>
                </a:solidFill>
                <a:latin typeface="方正正粗黑简体" panose="02000000000000000000" pitchFamily="2" charset="-122"/>
                <a:ea typeface="方正正粗黑简体" panose="02000000000000000000" pitchFamily="2" charset="-122"/>
              </a:rPr>
              <a:t>教学资源的研究与探索</a:t>
            </a:r>
          </a:p>
        </p:txBody>
      </p:sp>
      <p:sp>
        <p:nvSpPr>
          <p:cNvPr id="14" name="矩形 13">
            <a:extLst>
              <a:ext uri="{FF2B5EF4-FFF2-40B4-BE49-F238E27FC236}">
                <a16:creationId xmlns:a16="http://schemas.microsoft.com/office/drawing/2014/main" xmlns="" id="{CCDF2AD5-2B97-4A4E-A55D-47DAC7E84B5B}"/>
              </a:ext>
            </a:extLst>
          </p:cNvPr>
          <p:cNvSpPr/>
          <p:nvPr/>
        </p:nvSpPr>
        <p:spPr>
          <a:xfrm>
            <a:off x="1073785" y="2992090"/>
            <a:ext cx="5592043" cy="7067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兰亭粗黑简体" panose="02000000000000000000" pitchFamily="2" charset="-122"/>
                <a:ea typeface="方正兰亭粗黑简体" panose="02000000000000000000" pitchFamily="2" charset="-122"/>
              </a:rPr>
              <a:t>如何将科研成果转化为智能材料课程</a:t>
            </a:r>
          </a:p>
        </p:txBody>
      </p:sp>
    </p:spTree>
    <p:extLst>
      <p:ext uri="{BB962C8B-B14F-4D97-AF65-F5344CB8AC3E}">
        <p14:creationId xmlns:p14="http://schemas.microsoft.com/office/powerpoint/2010/main" xmlns="" val="422280986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1"/>
                                        </p:tgtEl>
                                        <p:attrNameLst>
                                          <p:attrName>ppt_y</p:attrName>
                                        </p:attrNameLst>
                                      </p:cBhvr>
                                      <p:tavLst>
                                        <p:tav tm="0">
                                          <p:val>
                                            <p:strVal val="#ppt_y"/>
                                          </p:val>
                                        </p:tav>
                                        <p:tav tm="100000">
                                          <p:val>
                                            <p:strVal val="#ppt_y"/>
                                          </p:val>
                                        </p:tav>
                                      </p:tavLst>
                                    </p:anim>
                                    <p:anim calcmode="lin" valueType="num">
                                      <p:cBhvr>
                                        <p:cTn id="2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xmlns=""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03</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xmlns=""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追求卓越  科研上不断取得新突破</a:t>
            </a:r>
          </a:p>
        </p:txBody>
      </p:sp>
    </p:spTree>
    <p:extLst>
      <p:ext uri="{BB962C8B-B14F-4D97-AF65-F5344CB8AC3E}">
        <p14:creationId xmlns:p14="http://schemas.microsoft.com/office/powerpoint/2010/main" xmlns="" val="166886937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（三）追求卓越  科研上不断取得新突破</a:t>
            </a:r>
          </a:p>
        </p:txBody>
      </p:sp>
      <p:sp>
        <p:nvSpPr>
          <p:cNvPr id="8" name="男人">
            <a:extLst>
              <a:ext uri="{FF2B5EF4-FFF2-40B4-BE49-F238E27FC236}">
                <a16:creationId xmlns:a16="http://schemas.microsoft.com/office/drawing/2014/main" xmlns="" id="{F5346C38-6E71-44B6-A8BC-A8CC78C92829}"/>
              </a:ext>
            </a:extLst>
          </p:cNvPr>
          <p:cNvSpPr/>
          <p:nvPr/>
        </p:nvSpPr>
        <p:spPr bwMode="auto">
          <a:xfrm>
            <a:off x="7669530" y="1863725"/>
            <a:ext cx="825500" cy="8255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C0000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endParaRPr lang="zh-CN" altLang="en-US"/>
          </a:p>
        </p:txBody>
      </p:sp>
      <p:sp>
        <p:nvSpPr>
          <p:cNvPr id="9" name="椭圆 8">
            <a:extLst>
              <a:ext uri="{FF2B5EF4-FFF2-40B4-BE49-F238E27FC236}">
                <a16:creationId xmlns:a16="http://schemas.microsoft.com/office/drawing/2014/main" xmlns="" id="{BDAE5FBD-F272-4A04-9688-72EF97565948}"/>
              </a:ext>
            </a:extLst>
          </p:cNvPr>
          <p:cNvSpPr/>
          <p:nvPr/>
        </p:nvSpPr>
        <p:spPr>
          <a:xfrm>
            <a:off x="7374890" y="1610995"/>
            <a:ext cx="1414780" cy="14147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64BDC3E-9245-4FBF-9828-8F0823AC9779}"/>
              </a:ext>
            </a:extLst>
          </p:cNvPr>
          <p:cNvSpPr txBox="1"/>
          <p:nvPr/>
        </p:nvSpPr>
        <p:spPr>
          <a:xfrm>
            <a:off x="7442617" y="3033685"/>
            <a:ext cx="1440144" cy="822960"/>
          </a:xfrm>
          <a:prstGeom prst="rect">
            <a:avLst/>
          </a:prstGeom>
          <a:noFill/>
        </p:spPr>
        <p:txBody>
          <a:bodyPr wrap="square" rtlCol="0">
            <a:spAutoFit/>
          </a:bodyPr>
          <a:lstStyle/>
          <a:p>
            <a:r>
              <a:rPr lang="zh-CN" altLang="en-US" sz="4800" dirty="0">
                <a:solidFill>
                  <a:srgbClr val="C00000"/>
                </a:solidFill>
                <a:latin typeface="方正正粗黑简体" panose="02000000000000000000" pitchFamily="2" charset="-122"/>
                <a:ea typeface="方正正粗黑简体" panose="02000000000000000000" pitchFamily="2" charset="-122"/>
              </a:rPr>
              <a:t>课题</a:t>
            </a:r>
          </a:p>
        </p:txBody>
      </p:sp>
      <p:sp>
        <p:nvSpPr>
          <p:cNvPr id="15" name="文本框 14">
            <a:extLst>
              <a:ext uri="{FF2B5EF4-FFF2-40B4-BE49-F238E27FC236}">
                <a16:creationId xmlns:a16="http://schemas.microsoft.com/office/drawing/2014/main" xmlns="" id="{4122C7EC-9B1A-4030-92F5-47B289C78EE2}"/>
              </a:ext>
            </a:extLst>
          </p:cNvPr>
          <p:cNvSpPr txBox="1"/>
          <p:nvPr/>
        </p:nvSpPr>
        <p:spPr>
          <a:xfrm>
            <a:off x="1283336" y="3939540"/>
            <a:ext cx="3877310" cy="2308324"/>
          </a:xfrm>
          <a:prstGeom prst="rect">
            <a:avLst/>
          </a:prstGeom>
          <a:noFill/>
        </p:spPr>
        <p:txBody>
          <a:bodyPr wrap="square" rtlCol="0">
            <a:spAutoFit/>
          </a:bodyPr>
          <a:lstStyle/>
          <a:p>
            <a:pPr>
              <a:lnSpc>
                <a:spcPct val="180000"/>
              </a:lnSpc>
            </a:pPr>
            <a:r>
              <a:rPr lang="zh-CN" altLang="en-US" sz="1600" dirty="0">
                <a:solidFill>
                  <a:srgbClr val="523824"/>
                </a:solidFill>
                <a:latin typeface="方正正黑简体" panose="02000000000000000000" pitchFamily="2" charset="-122"/>
                <a:ea typeface="方正正黑简体" panose="02000000000000000000" pitchFamily="2" charset="-122"/>
              </a:rPr>
              <a:t>以访问学者身份到日本大阪大学学习交流，回国后以理工答辩组第一名的成绩通过河北省人社厅的考核；同时，去年也顺利通过河北省组织部的考核，获得河北省青年拔尖人才的第二期资助</a:t>
            </a:r>
          </a:p>
        </p:txBody>
      </p:sp>
      <p:grpSp>
        <p:nvGrpSpPr>
          <p:cNvPr id="16" name="组合 15">
            <a:extLst>
              <a:ext uri="{FF2B5EF4-FFF2-40B4-BE49-F238E27FC236}">
                <a16:creationId xmlns:a16="http://schemas.microsoft.com/office/drawing/2014/main" xmlns="" id="{2ECBA83A-C8D4-41DB-9318-7B21300B7F73}"/>
              </a:ext>
            </a:extLst>
          </p:cNvPr>
          <p:cNvGrpSpPr/>
          <p:nvPr/>
        </p:nvGrpSpPr>
        <p:grpSpPr>
          <a:xfrm>
            <a:off x="5299075" y="4069715"/>
            <a:ext cx="6014720" cy="405130"/>
            <a:chOff x="8195" y="6049"/>
            <a:chExt cx="9472" cy="638"/>
          </a:xfrm>
        </p:grpSpPr>
        <p:sp>
          <p:nvSpPr>
            <p:cNvPr id="17" name="文本框 16">
              <a:extLst>
                <a:ext uri="{FF2B5EF4-FFF2-40B4-BE49-F238E27FC236}">
                  <a16:creationId xmlns:a16="http://schemas.microsoft.com/office/drawing/2014/main" xmlns="" id="{C56E30DE-1656-451B-9B47-666D1FB3A724}"/>
                </a:ext>
              </a:extLst>
            </p:cNvPr>
            <p:cNvSpPr txBox="1"/>
            <p:nvPr/>
          </p:nvSpPr>
          <p:spPr>
            <a:xfrm>
              <a:off x="8195" y="6091"/>
              <a:ext cx="9472" cy="582"/>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主持国家级、省部级、厅局级和校级项目</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7</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dirty="0"/>
            </a:p>
          </p:txBody>
        </p:sp>
        <p:sp>
          <p:nvSpPr>
            <p:cNvPr id="18" name="圆角矩形 9">
              <a:extLst>
                <a:ext uri="{FF2B5EF4-FFF2-40B4-BE49-F238E27FC236}">
                  <a16:creationId xmlns:a16="http://schemas.microsoft.com/office/drawing/2014/main" xmlns="" id="{F5107071-12F9-43A9-86E4-8A646709BBE9}"/>
                </a:ext>
              </a:extLst>
            </p:cNvPr>
            <p:cNvSpPr/>
            <p:nvPr/>
          </p:nvSpPr>
          <p:spPr>
            <a:xfrm>
              <a:off x="8476" y="6049"/>
              <a:ext cx="8909" cy="6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494D720C-56F3-49C8-9D83-887847999243}"/>
              </a:ext>
            </a:extLst>
          </p:cNvPr>
          <p:cNvGrpSpPr/>
          <p:nvPr/>
        </p:nvGrpSpPr>
        <p:grpSpPr>
          <a:xfrm>
            <a:off x="5477510" y="4604385"/>
            <a:ext cx="5657215" cy="405130"/>
            <a:chOff x="8476" y="6891"/>
            <a:chExt cx="8909" cy="638"/>
          </a:xfrm>
        </p:grpSpPr>
        <p:sp>
          <p:nvSpPr>
            <p:cNvPr id="20" name="文本框 19">
              <a:extLst>
                <a:ext uri="{FF2B5EF4-FFF2-40B4-BE49-F238E27FC236}">
                  <a16:creationId xmlns:a16="http://schemas.microsoft.com/office/drawing/2014/main" xmlns="" id="{6580A014-4769-47AE-8C5A-A53FFE41D9E1}"/>
                </a:ext>
              </a:extLst>
            </p:cNvPr>
            <p:cNvSpPr txBox="1"/>
            <p:nvPr/>
          </p:nvSpPr>
          <p:spPr>
            <a:xfrm>
              <a:off x="8513" y="6951"/>
              <a:ext cx="8872" cy="533"/>
            </a:xfrm>
            <a:prstGeom prst="rect">
              <a:avLst/>
            </a:prstGeom>
            <a:noFill/>
          </p:spPr>
          <p:txBody>
            <a:bodyPr wrap="square" rtlCol="0">
              <a:spAutoFit/>
            </a:bodyPr>
            <a:lstStyle/>
            <a:p>
              <a:pPr algn="ct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参加或完成国家、省级项目</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项，省级鉴定</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项，验收</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2</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sz="1600" dirty="0"/>
            </a:p>
          </p:txBody>
        </p:sp>
        <p:sp>
          <p:nvSpPr>
            <p:cNvPr id="21" name="圆角矩形 11">
              <a:extLst>
                <a:ext uri="{FF2B5EF4-FFF2-40B4-BE49-F238E27FC236}">
                  <a16:creationId xmlns:a16="http://schemas.microsoft.com/office/drawing/2014/main" xmlns="" id="{BC9E15B1-E276-4B22-A1A0-E87DC9A3BA0B}"/>
                </a:ext>
              </a:extLst>
            </p:cNvPr>
            <p:cNvSpPr/>
            <p:nvPr/>
          </p:nvSpPr>
          <p:spPr>
            <a:xfrm>
              <a:off x="8476" y="6891"/>
              <a:ext cx="8909" cy="6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9E5AD990-44B1-48D5-AC18-DB2EB2219855}"/>
              </a:ext>
            </a:extLst>
          </p:cNvPr>
          <p:cNvGrpSpPr/>
          <p:nvPr/>
        </p:nvGrpSpPr>
        <p:grpSpPr>
          <a:xfrm>
            <a:off x="5477510" y="5152390"/>
            <a:ext cx="5657215" cy="914400"/>
            <a:chOff x="8476" y="7754"/>
            <a:chExt cx="8909" cy="1440"/>
          </a:xfrm>
        </p:grpSpPr>
        <p:sp>
          <p:nvSpPr>
            <p:cNvPr id="23" name="文本框 22">
              <a:extLst>
                <a:ext uri="{FF2B5EF4-FFF2-40B4-BE49-F238E27FC236}">
                  <a16:creationId xmlns:a16="http://schemas.microsoft.com/office/drawing/2014/main" xmlns="" id="{B4A8D799-45B7-4D7C-9426-B63F4F5E812D}"/>
                </a:ext>
              </a:extLst>
            </p:cNvPr>
            <p:cNvSpPr txBox="1"/>
            <p:nvPr/>
          </p:nvSpPr>
          <p:spPr>
            <a:xfrm>
              <a:off x="8695" y="7754"/>
              <a:ext cx="8472" cy="1440"/>
            </a:xfrm>
            <a:prstGeom prst="rect">
              <a:avLst/>
            </a:prstGeom>
            <a:noFill/>
          </p:spPr>
          <p:txBody>
            <a:bodyPr wrap="square" rtlCol="0">
              <a:spAutoFit/>
            </a:bodyPr>
            <a:lstStyle/>
            <a:p>
              <a:pPr algn="dist"/>
              <a:r>
                <a:rPr lang="zh-CN" altLang="en-US" dirty="0">
                  <a:solidFill>
                    <a:srgbClr val="C00000"/>
                  </a:solidFill>
                  <a:latin typeface="方正正准黑简体" panose="02000000000000000000" pitchFamily="2" charset="-122"/>
                  <a:ea typeface="方正正准黑简体" panose="02000000000000000000" pitchFamily="2" charset="-122"/>
                  <a:sym typeface="+mn-ea"/>
                </a:rPr>
                <a:t>目前主持在研国家、省部级项目</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项；发表学术论文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余篇，第一作者发表学术论文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余篇，其中</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SCI</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EI</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等收录期刊论文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20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余篇；申请国家发明专利</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2</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dirty="0"/>
            </a:p>
          </p:txBody>
        </p:sp>
        <p:sp>
          <p:nvSpPr>
            <p:cNvPr id="24" name="圆角矩形 12">
              <a:extLst>
                <a:ext uri="{FF2B5EF4-FFF2-40B4-BE49-F238E27FC236}">
                  <a16:creationId xmlns:a16="http://schemas.microsoft.com/office/drawing/2014/main" xmlns="" id="{C6974A12-D407-4942-9377-5E296740844E}"/>
                </a:ext>
              </a:extLst>
            </p:cNvPr>
            <p:cNvSpPr/>
            <p:nvPr/>
          </p:nvSpPr>
          <p:spPr>
            <a:xfrm>
              <a:off x="8476" y="7754"/>
              <a:ext cx="8909" cy="14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8A8DC6A4-D1D2-4123-A309-3534C91AF64F}"/>
              </a:ext>
            </a:extLst>
          </p:cNvPr>
          <p:cNvGrpSpPr/>
          <p:nvPr/>
        </p:nvGrpSpPr>
        <p:grpSpPr>
          <a:xfrm>
            <a:off x="1920875" y="1610995"/>
            <a:ext cx="2041588" cy="2066290"/>
            <a:chOff x="2875" y="2177"/>
            <a:chExt cx="2927" cy="3254"/>
          </a:xfrm>
        </p:grpSpPr>
        <p:sp>
          <p:nvSpPr>
            <p:cNvPr id="26" name="竖卷形 13">
              <a:extLst>
                <a:ext uri="{FF2B5EF4-FFF2-40B4-BE49-F238E27FC236}">
                  <a16:creationId xmlns:a16="http://schemas.microsoft.com/office/drawing/2014/main" xmlns="" id="{0E3A063B-3D39-4A4A-96A7-E2DB5071370A}"/>
                </a:ext>
              </a:extLst>
            </p:cNvPr>
            <p:cNvSpPr/>
            <p:nvPr/>
          </p:nvSpPr>
          <p:spPr>
            <a:xfrm>
              <a:off x="2875" y="2177"/>
              <a:ext cx="2927" cy="3254"/>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1AF75054-45FE-4078-AECD-CC2B66E9F4E5}"/>
                </a:ext>
              </a:extLst>
            </p:cNvPr>
            <p:cNvSpPr txBox="1"/>
            <p:nvPr/>
          </p:nvSpPr>
          <p:spPr>
            <a:xfrm>
              <a:off x="3329" y="2618"/>
              <a:ext cx="2018" cy="2472"/>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p:txBody>
        </p:sp>
      </p:grpSp>
    </p:spTree>
    <p:extLst>
      <p:ext uri="{BB962C8B-B14F-4D97-AF65-F5344CB8AC3E}">
        <p14:creationId xmlns:p14="http://schemas.microsoft.com/office/powerpoint/2010/main" xmlns="" val="376348018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 presetClass="entr" presetSubtype="1"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 presetClass="entr" presetSubtype="1"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P spid="9" grpId="0" bldLvl="0" animBg="1"/>
      <p:bldP spid="10"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（三）追求卓越  科研上不断取得新突破</a:t>
            </a:r>
          </a:p>
        </p:txBody>
      </p:sp>
      <p:sp>
        <p:nvSpPr>
          <p:cNvPr id="28" name="文本框 27">
            <a:extLst>
              <a:ext uri="{FF2B5EF4-FFF2-40B4-BE49-F238E27FC236}">
                <a16:creationId xmlns:a16="http://schemas.microsoft.com/office/drawing/2014/main" xmlns="" id="{643D2183-46A8-4D4D-A593-88DC56FD9AC2}"/>
              </a:ext>
            </a:extLst>
          </p:cNvPr>
          <p:cNvSpPr txBox="1"/>
          <p:nvPr/>
        </p:nvSpPr>
        <p:spPr>
          <a:xfrm>
            <a:off x="1407160" y="2072005"/>
            <a:ext cx="9621520" cy="518160"/>
          </a:xfrm>
          <a:prstGeom prst="rect">
            <a:avLst/>
          </a:prstGeom>
          <a:noFill/>
        </p:spPr>
        <p:txBody>
          <a:bodyPr wrap="square" rtlCol="0">
            <a:spAutoFit/>
          </a:bodyPr>
          <a:lstStyle/>
          <a:p>
            <a:pPr algn="ctr"/>
            <a:r>
              <a:rPr lang="zh-CN" altLang="en-US" sz="2800" dirty="0">
                <a:solidFill>
                  <a:srgbClr val="523824"/>
                </a:solidFill>
                <a:latin typeface="方正兰亭粗黑简体" panose="02000000000000000000" pitchFamily="2" charset="-122"/>
                <a:ea typeface="方正兰亭粗黑简体" panose="02000000000000000000" pitchFamily="2" charset="-122"/>
              </a:rPr>
              <a:t>“业精于勤而荒于嬉，行成于思而毁于随”</a:t>
            </a:r>
          </a:p>
        </p:txBody>
      </p:sp>
      <p:grpSp>
        <p:nvGrpSpPr>
          <p:cNvPr id="29" name="组合 28">
            <a:extLst>
              <a:ext uri="{FF2B5EF4-FFF2-40B4-BE49-F238E27FC236}">
                <a16:creationId xmlns:a16="http://schemas.microsoft.com/office/drawing/2014/main" xmlns="" id="{5DD06202-B191-407E-974B-C433C66B26C0}"/>
              </a:ext>
            </a:extLst>
          </p:cNvPr>
          <p:cNvGrpSpPr/>
          <p:nvPr/>
        </p:nvGrpSpPr>
        <p:grpSpPr>
          <a:xfrm>
            <a:off x="1966595" y="3035300"/>
            <a:ext cx="2470785" cy="2690495"/>
            <a:chOff x="3097" y="4780"/>
            <a:chExt cx="3891" cy="4237"/>
          </a:xfrm>
        </p:grpSpPr>
        <p:sp>
          <p:nvSpPr>
            <p:cNvPr id="30" name="竖卷形 2">
              <a:extLst>
                <a:ext uri="{FF2B5EF4-FFF2-40B4-BE49-F238E27FC236}">
                  <a16:creationId xmlns:a16="http://schemas.microsoft.com/office/drawing/2014/main" xmlns="" id="{4B26A689-B552-46D1-BD53-94788D3FB51F}"/>
                </a:ext>
              </a:extLst>
            </p:cNvPr>
            <p:cNvSpPr/>
            <p:nvPr/>
          </p:nvSpPr>
          <p:spPr>
            <a:xfrm>
              <a:off x="3097" y="4780"/>
              <a:ext cx="3891" cy="4237"/>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636CC014-4EF7-468C-8993-8166A8712E35}"/>
                </a:ext>
              </a:extLst>
            </p:cNvPr>
            <p:cNvSpPr txBox="1"/>
            <p:nvPr/>
          </p:nvSpPr>
          <p:spPr>
            <a:xfrm>
              <a:off x="3470" y="6167"/>
              <a:ext cx="3145" cy="1462"/>
            </a:xfrm>
            <a:prstGeom prst="rect">
              <a:avLst/>
            </a:prstGeom>
            <a:noFill/>
          </p:spPr>
          <p:txBody>
            <a:bodyPr wrap="square" rtlCol="0">
              <a:spAutoFit/>
            </a:bodyPr>
            <a:lstStyle/>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做一个科研型的教师是需要</a:t>
              </a:r>
              <a:endParaRPr lang="zh-CN" altLang="en-US" dirty="0"/>
            </a:p>
          </p:txBody>
        </p:sp>
      </p:grpSp>
      <p:sp>
        <p:nvSpPr>
          <p:cNvPr id="32" name="圆角矩形 11">
            <a:extLst>
              <a:ext uri="{FF2B5EF4-FFF2-40B4-BE49-F238E27FC236}">
                <a16:creationId xmlns:a16="http://schemas.microsoft.com/office/drawing/2014/main" xmlns="" id="{6B77E0EA-5F2E-4261-8D71-DC9D872DC25B}"/>
              </a:ext>
            </a:extLst>
          </p:cNvPr>
          <p:cNvSpPr/>
          <p:nvPr/>
        </p:nvSpPr>
        <p:spPr>
          <a:xfrm>
            <a:off x="4957445" y="34747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40E59846-C94C-43E2-9388-C2D71765D762}"/>
              </a:ext>
            </a:extLst>
          </p:cNvPr>
          <p:cNvSpPr txBox="1"/>
          <p:nvPr/>
        </p:nvSpPr>
        <p:spPr>
          <a:xfrm>
            <a:off x="5009515" y="3494405"/>
            <a:ext cx="555307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耐心和坚忍不拔的毅力</a:t>
            </a:r>
          </a:p>
        </p:txBody>
      </p:sp>
      <p:sp>
        <p:nvSpPr>
          <p:cNvPr id="34" name="圆角矩形 6">
            <a:extLst>
              <a:ext uri="{FF2B5EF4-FFF2-40B4-BE49-F238E27FC236}">
                <a16:creationId xmlns:a16="http://schemas.microsoft.com/office/drawing/2014/main" xmlns="" id="{B98320C8-783E-4B95-AE25-60B915A91F09}"/>
              </a:ext>
            </a:extLst>
          </p:cNvPr>
          <p:cNvSpPr/>
          <p:nvPr/>
        </p:nvSpPr>
        <p:spPr>
          <a:xfrm>
            <a:off x="4957445" y="4271645"/>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7C243718-9C66-4618-8B1B-09D462F91D9C}"/>
              </a:ext>
            </a:extLst>
          </p:cNvPr>
          <p:cNvSpPr txBox="1"/>
          <p:nvPr/>
        </p:nvSpPr>
        <p:spPr>
          <a:xfrm>
            <a:off x="5257800" y="4291330"/>
            <a:ext cx="505650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要耐得住寂寞</a:t>
            </a:r>
          </a:p>
        </p:txBody>
      </p:sp>
      <p:sp>
        <p:nvSpPr>
          <p:cNvPr id="36" name="文本框 35">
            <a:extLst>
              <a:ext uri="{FF2B5EF4-FFF2-40B4-BE49-F238E27FC236}">
                <a16:creationId xmlns:a16="http://schemas.microsoft.com/office/drawing/2014/main" xmlns="" id="{DBC5E477-230F-4657-BD62-DAC6030C473C}"/>
              </a:ext>
            </a:extLst>
          </p:cNvPr>
          <p:cNvSpPr txBox="1"/>
          <p:nvPr/>
        </p:nvSpPr>
        <p:spPr>
          <a:xfrm>
            <a:off x="4916805" y="5101590"/>
            <a:ext cx="573849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踏踏实实学习、实践、思考、总结</a:t>
            </a:r>
          </a:p>
        </p:txBody>
      </p:sp>
      <p:sp>
        <p:nvSpPr>
          <p:cNvPr id="37" name="圆角矩形 20">
            <a:extLst>
              <a:ext uri="{FF2B5EF4-FFF2-40B4-BE49-F238E27FC236}">
                <a16:creationId xmlns:a16="http://schemas.microsoft.com/office/drawing/2014/main" xmlns="" id="{F30F535D-612C-48B8-8BA3-106945DBCDD7}"/>
              </a:ext>
            </a:extLst>
          </p:cNvPr>
          <p:cNvSpPr/>
          <p:nvPr/>
        </p:nvSpPr>
        <p:spPr>
          <a:xfrm>
            <a:off x="4957445" y="50622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9CC972BC-E9B8-47A3-8D4F-FE1E06D48322}"/>
              </a:ext>
            </a:extLst>
          </p:cNvPr>
          <p:cNvGrpSpPr/>
          <p:nvPr/>
        </p:nvGrpSpPr>
        <p:grpSpPr>
          <a:xfrm>
            <a:off x="4958080" y="3474720"/>
            <a:ext cx="429260" cy="429260"/>
            <a:chOff x="7808" y="5472"/>
            <a:chExt cx="676" cy="676"/>
          </a:xfrm>
        </p:grpSpPr>
        <p:sp>
          <p:nvSpPr>
            <p:cNvPr id="39" name="圆角矩形 21">
              <a:extLst>
                <a:ext uri="{FF2B5EF4-FFF2-40B4-BE49-F238E27FC236}">
                  <a16:creationId xmlns:a16="http://schemas.microsoft.com/office/drawing/2014/main" xmlns="" id="{CDB5B693-05E6-44F9-AE1B-31781A995FCA}"/>
                </a:ext>
              </a:extLst>
            </p:cNvPr>
            <p:cNvSpPr/>
            <p:nvPr/>
          </p:nvSpPr>
          <p:spPr>
            <a:xfrm>
              <a:off x="7808" y="5472"/>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7F71E89D-2AD3-4748-95ED-85D21ABE42EF}"/>
                </a:ext>
              </a:extLst>
            </p:cNvPr>
            <p:cNvSpPr txBox="1"/>
            <p:nvPr/>
          </p:nvSpPr>
          <p:spPr>
            <a:xfrm>
              <a:off x="7902" y="5503"/>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1</a:t>
              </a:r>
            </a:p>
          </p:txBody>
        </p:sp>
      </p:grpSp>
      <p:grpSp>
        <p:nvGrpSpPr>
          <p:cNvPr id="41" name="组合 40">
            <a:extLst>
              <a:ext uri="{FF2B5EF4-FFF2-40B4-BE49-F238E27FC236}">
                <a16:creationId xmlns:a16="http://schemas.microsoft.com/office/drawing/2014/main" xmlns="" id="{DF334C9F-3136-49E4-86A2-7AC91C2692C8}"/>
              </a:ext>
            </a:extLst>
          </p:cNvPr>
          <p:cNvGrpSpPr/>
          <p:nvPr/>
        </p:nvGrpSpPr>
        <p:grpSpPr>
          <a:xfrm>
            <a:off x="4949825" y="4251960"/>
            <a:ext cx="429260" cy="429260"/>
            <a:chOff x="7795" y="6696"/>
            <a:chExt cx="676" cy="676"/>
          </a:xfrm>
        </p:grpSpPr>
        <p:sp>
          <p:nvSpPr>
            <p:cNvPr id="42" name="圆角矩形 23">
              <a:extLst>
                <a:ext uri="{FF2B5EF4-FFF2-40B4-BE49-F238E27FC236}">
                  <a16:creationId xmlns:a16="http://schemas.microsoft.com/office/drawing/2014/main" xmlns="" id="{5DA3AA3E-D1B0-4402-9CAF-5F8554480139}"/>
                </a:ext>
              </a:extLst>
            </p:cNvPr>
            <p:cNvSpPr/>
            <p:nvPr/>
          </p:nvSpPr>
          <p:spPr>
            <a:xfrm>
              <a:off x="7795" y="6696"/>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8095DEF7-905B-4343-9465-2B943302B591}"/>
                </a:ext>
              </a:extLst>
            </p:cNvPr>
            <p:cNvSpPr txBox="1"/>
            <p:nvPr/>
          </p:nvSpPr>
          <p:spPr>
            <a:xfrm>
              <a:off x="7889" y="6727"/>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2</a:t>
              </a:r>
            </a:p>
          </p:txBody>
        </p:sp>
      </p:grpSp>
      <p:grpSp>
        <p:nvGrpSpPr>
          <p:cNvPr id="44" name="组合 43">
            <a:extLst>
              <a:ext uri="{FF2B5EF4-FFF2-40B4-BE49-F238E27FC236}">
                <a16:creationId xmlns:a16="http://schemas.microsoft.com/office/drawing/2014/main" xmlns="" id="{A6FD1E70-0B79-4B39-99A1-805CF9DBD2C9}"/>
              </a:ext>
            </a:extLst>
          </p:cNvPr>
          <p:cNvGrpSpPr/>
          <p:nvPr/>
        </p:nvGrpSpPr>
        <p:grpSpPr>
          <a:xfrm>
            <a:off x="4949825" y="5042535"/>
            <a:ext cx="429260" cy="429260"/>
            <a:chOff x="7795" y="7941"/>
            <a:chExt cx="676" cy="676"/>
          </a:xfrm>
        </p:grpSpPr>
        <p:sp>
          <p:nvSpPr>
            <p:cNvPr id="45" name="圆角矩形 25">
              <a:extLst>
                <a:ext uri="{FF2B5EF4-FFF2-40B4-BE49-F238E27FC236}">
                  <a16:creationId xmlns:a16="http://schemas.microsoft.com/office/drawing/2014/main" xmlns="" id="{C7CE047F-20EA-4A8B-951E-23E936AD50EB}"/>
                </a:ext>
              </a:extLst>
            </p:cNvPr>
            <p:cNvSpPr/>
            <p:nvPr/>
          </p:nvSpPr>
          <p:spPr>
            <a:xfrm>
              <a:off x="7795" y="7941"/>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xmlns="" id="{EECF45AB-483C-44ED-8B3B-CABE51F099B3}"/>
                </a:ext>
              </a:extLst>
            </p:cNvPr>
            <p:cNvSpPr txBox="1"/>
            <p:nvPr/>
          </p:nvSpPr>
          <p:spPr>
            <a:xfrm>
              <a:off x="7889" y="7972"/>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3</a:t>
              </a:r>
            </a:p>
          </p:txBody>
        </p:sp>
      </p:grpSp>
    </p:spTree>
    <p:extLst>
      <p:ext uri="{BB962C8B-B14F-4D97-AF65-F5344CB8AC3E}">
        <p14:creationId xmlns:p14="http://schemas.microsoft.com/office/powerpoint/2010/main" xmlns="" val="375311507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500"/>
                            </p:stCondLst>
                            <p:childTnLst>
                              <p:par>
                                <p:cTn id="47" presetID="2" presetClass="entr" presetSubtype="1"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32" grpId="0" animBg="1"/>
      <p:bldP spid="33" grpId="0"/>
      <p:bldP spid="34" grpId="0" animBg="1"/>
      <p:bldP spid="35" grpId="0"/>
      <p:bldP spid="36"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xmlns=""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04</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xmlns=""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追求卓越  科研上不断取得新突破</a:t>
            </a:r>
          </a:p>
        </p:txBody>
      </p:sp>
    </p:spTree>
    <p:extLst>
      <p:ext uri="{BB962C8B-B14F-4D97-AF65-F5344CB8AC3E}">
        <p14:creationId xmlns:p14="http://schemas.microsoft.com/office/powerpoint/2010/main" xmlns="" val="34767986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8" name="文本框 27">
            <a:extLst>
              <a:ext uri="{FF2B5EF4-FFF2-40B4-BE49-F238E27FC236}">
                <a16:creationId xmlns:a16="http://schemas.microsoft.com/office/drawing/2014/main" xmlns="" id="{643D2183-46A8-4D4D-A593-88DC56FD9AC2}"/>
              </a:ext>
            </a:extLst>
          </p:cNvPr>
          <p:cNvSpPr txBox="1"/>
          <p:nvPr/>
        </p:nvSpPr>
        <p:spPr>
          <a:xfrm>
            <a:off x="1407160" y="2072005"/>
            <a:ext cx="9621520" cy="518160"/>
          </a:xfrm>
          <a:prstGeom prst="rect">
            <a:avLst/>
          </a:prstGeom>
          <a:noFill/>
        </p:spPr>
        <p:txBody>
          <a:bodyPr wrap="square" rtlCol="0">
            <a:spAutoFit/>
          </a:bodyPr>
          <a:lstStyle/>
          <a:p>
            <a:pPr algn="ctr"/>
            <a:r>
              <a:rPr lang="zh-CN" altLang="en-US" sz="2800" dirty="0">
                <a:solidFill>
                  <a:srgbClr val="523824"/>
                </a:solidFill>
                <a:latin typeface="方正兰亭粗黑简体" panose="02000000000000000000" pitchFamily="2" charset="-122"/>
                <a:ea typeface="方正兰亭粗黑简体" panose="02000000000000000000" pitchFamily="2" charset="-122"/>
              </a:rPr>
              <a:t>“业精于勤而荒于嬉，行成于思而毁于随”</a:t>
            </a:r>
          </a:p>
        </p:txBody>
      </p:sp>
      <p:grpSp>
        <p:nvGrpSpPr>
          <p:cNvPr id="29" name="组合 28">
            <a:extLst>
              <a:ext uri="{FF2B5EF4-FFF2-40B4-BE49-F238E27FC236}">
                <a16:creationId xmlns:a16="http://schemas.microsoft.com/office/drawing/2014/main" xmlns="" id="{5DD06202-B191-407E-974B-C433C66B26C0}"/>
              </a:ext>
            </a:extLst>
          </p:cNvPr>
          <p:cNvGrpSpPr/>
          <p:nvPr/>
        </p:nvGrpSpPr>
        <p:grpSpPr>
          <a:xfrm>
            <a:off x="1966595" y="3035300"/>
            <a:ext cx="2470785" cy="2690495"/>
            <a:chOff x="3097" y="4780"/>
            <a:chExt cx="3891" cy="4237"/>
          </a:xfrm>
        </p:grpSpPr>
        <p:sp>
          <p:nvSpPr>
            <p:cNvPr id="30" name="竖卷形 2">
              <a:extLst>
                <a:ext uri="{FF2B5EF4-FFF2-40B4-BE49-F238E27FC236}">
                  <a16:creationId xmlns:a16="http://schemas.microsoft.com/office/drawing/2014/main" xmlns="" id="{4B26A689-B552-46D1-BD53-94788D3FB51F}"/>
                </a:ext>
              </a:extLst>
            </p:cNvPr>
            <p:cNvSpPr/>
            <p:nvPr/>
          </p:nvSpPr>
          <p:spPr>
            <a:xfrm>
              <a:off x="3097" y="4780"/>
              <a:ext cx="3891" cy="4237"/>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636CC014-4EF7-468C-8993-8166A8712E35}"/>
                </a:ext>
              </a:extLst>
            </p:cNvPr>
            <p:cNvSpPr txBox="1"/>
            <p:nvPr/>
          </p:nvSpPr>
          <p:spPr>
            <a:xfrm>
              <a:off x="3470" y="6167"/>
              <a:ext cx="3145" cy="1541"/>
            </a:xfrm>
            <a:prstGeom prst="rect">
              <a:avLst/>
            </a:prstGeom>
            <a:noFill/>
          </p:spPr>
          <p:txBody>
            <a:bodyPr wrap="square" rtlCol="0">
              <a:spAutoFit/>
            </a:bodyPr>
            <a:lstStyle/>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协助领导完成</a:t>
              </a:r>
              <a:endParaRPr lang="en-US" altLang="zh-CN"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建设项目</a:t>
              </a:r>
              <a:endParaRPr lang="zh-CN" altLang="en-US" dirty="0"/>
            </a:p>
          </p:txBody>
        </p:sp>
      </p:grpSp>
      <p:sp>
        <p:nvSpPr>
          <p:cNvPr id="32" name="圆角矩形 11">
            <a:extLst>
              <a:ext uri="{FF2B5EF4-FFF2-40B4-BE49-F238E27FC236}">
                <a16:creationId xmlns:a16="http://schemas.microsoft.com/office/drawing/2014/main" xmlns="" id="{6B77E0EA-5F2E-4261-8D71-DC9D872DC25B}"/>
              </a:ext>
            </a:extLst>
          </p:cNvPr>
          <p:cNvSpPr/>
          <p:nvPr/>
        </p:nvSpPr>
        <p:spPr>
          <a:xfrm>
            <a:off x="4957445" y="34747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40E59846-C94C-43E2-9388-C2D71765D762}"/>
              </a:ext>
            </a:extLst>
          </p:cNvPr>
          <p:cNvSpPr txBox="1"/>
          <p:nvPr/>
        </p:nvSpPr>
        <p:spPr>
          <a:xfrm>
            <a:off x="5009515" y="3494405"/>
            <a:ext cx="5553075" cy="369332"/>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申报、规划、方案制定、落实、验收和日常管理</a:t>
            </a:r>
          </a:p>
        </p:txBody>
      </p:sp>
      <p:sp>
        <p:nvSpPr>
          <p:cNvPr id="34" name="圆角矩形 6">
            <a:extLst>
              <a:ext uri="{FF2B5EF4-FFF2-40B4-BE49-F238E27FC236}">
                <a16:creationId xmlns:a16="http://schemas.microsoft.com/office/drawing/2014/main" xmlns="" id="{B98320C8-783E-4B95-AE25-60B915A91F09}"/>
              </a:ext>
            </a:extLst>
          </p:cNvPr>
          <p:cNvSpPr/>
          <p:nvPr/>
        </p:nvSpPr>
        <p:spPr>
          <a:xfrm>
            <a:off x="4957445" y="4271645"/>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7C243718-9C66-4618-8B1B-09D462F91D9C}"/>
              </a:ext>
            </a:extLst>
          </p:cNvPr>
          <p:cNvSpPr txBox="1"/>
          <p:nvPr/>
        </p:nvSpPr>
        <p:spPr>
          <a:xfrm>
            <a:off x="5257800" y="4291330"/>
            <a:ext cx="505650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在各项工作中起到应有的模范带头作用</a:t>
            </a:r>
          </a:p>
        </p:txBody>
      </p:sp>
      <p:sp>
        <p:nvSpPr>
          <p:cNvPr id="36" name="文本框 35">
            <a:extLst>
              <a:ext uri="{FF2B5EF4-FFF2-40B4-BE49-F238E27FC236}">
                <a16:creationId xmlns:a16="http://schemas.microsoft.com/office/drawing/2014/main" xmlns="" id="{DBC5E477-230F-4657-BD62-DAC6030C473C}"/>
              </a:ext>
            </a:extLst>
          </p:cNvPr>
          <p:cNvSpPr txBox="1"/>
          <p:nvPr/>
        </p:nvSpPr>
        <p:spPr>
          <a:xfrm>
            <a:off x="4916805" y="5101590"/>
            <a:ext cx="573849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踏踏实实学习、实践、思考、总结</a:t>
            </a:r>
          </a:p>
        </p:txBody>
      </p:sp>
      <p:sp>
        <p:nvSpPr>
          <p:cNvPr id="37" name="圆角矩形 20">
            <a:extLst>
              <a:ext uri="{FF2B5EF4-FFF2-40B4-BE49-F238E27FC236}">
                <a16:creationId xmlns:a16="http://schemas.microsoft.com/office/drawing/2014/main" xmlns="" id="{F30F535D-612C-48B8-8BA3-106945DBCDD7}"/>
              </a:ext>
            </a:extLst>
          </p:cNvPr>
          <p:cNvSpPr/>
          <p:nvPr/>
        </p:nvSpPr>
        <p:spPr>
          <a:xfrm>
            <a:off x="4957445" y="50622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9CC972BC-E9B8-47A3-8D4F-FE1E06D48322}"/>
              </a:ext>
            </a:extLst>
          </p:cNvPr>
          <p:cNvGrpSpPr/>
          <p:nvPr/>
        </p:nvGrpSpPr>
        <p:grpSpPr>
          <a:xfrm>
            <a:off x="4958080" y="3474720"/>
            <a:ext cx="429260" cy="429260"/>
            <a:chOff x="7808" y="5472"/>
            <a:chExt cx="676" cy="676"/>
          </a:xfrm>
        </p:grpSpPr>
        <p:sp>
          <p:nvSpPr>
            <p:cNvPr id="39" name="圆角矩形 21">
              <a:extLst>
                <a:ext uri="{FF2B5EF4-FFF2-40B4-BE49-F238E27FC236}">
                  <a16:creationId xmlns:a16="http://schemas.microsoft.com/office/drawing/2014/main" xmlns="" id="{CDB5B693-05E6-44F9-AE1B-31781A995FCA}"/>
                </a:ext>
              </a:extLst>
            </p:cNvPr>
            <p:cNvSpPr/>
            <p:nvPr/>
          </p:nvSpPr>
          <p:spPr>
            <a:xfrm>
              <a:off x="7808" y="5472"/>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7F71E89D-2AD3-4748-95ED-85D21ABE42EF}"/>
                </a:ext>
              </a:extLst>
            </p:cNvPr>
            <p:cNvSpPr txBox="1"/>
            <p:nvPr/>
          </p:nvSpPr>
          <p:spPr>
            <a:xfrm>
              <a:off x="7902" y="5503"/>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1</a:t>
              </a:r>
            </a:p>
          </p:txBody>
        </p:sp>
      </p:grpSp>
      <p:grpSp>
        <p:nvGrpSpPr>
          <p:cNvPr id="41" name="组合 40">
            <a:extLst>
              <a:ext uri="{FF2B5EF4-FFF2-40B4-BE49-F238E27FC236}">
                <a16:creationId xmlns:a16="http://schemas.microsoft.com/office/drawing/2014/main" xmlns="" id="{DF334C9F-3136-49E4-86A2-7AC91C2692C8}"/>
              </a:ext>
            </a:extLst>
          </p:cNvPr>
          <p:cNvGrpSpPr/>
          <p:nvPr/>
        </p:nvGrpSpPr>
        <p:grpSpPr>
          <a:xfrm>
            <a:off x="4949825" y="4251960"/>
            <a:ext cx="429260" cy="429260"/>
            <a:chOff x="7795" y="6696"/>
            <a:chExt cx="676" cy="676"/>
          </a:xfrm>
        </p:grpSpPr>
        <p:sp>
          <p:nvSpPr>
            <p:cNvPr id="42" name="圆角矩形 23">
              <a:extLst>
                <a:ext uri="{FF2B5EF4-FFF2-40B4-BE49-F238E27FC236}">
                  <a16:creationId xmlns:a16="http://schemas.microsoft.com/office/drawing/2014/main" xmlns="" id="{5DA3AA3E-D1B0-4402-9CAF-5F8554480139}"/>
                </a:ext>
              </a:extLst>
            </p:cNvPr>
            <p:cNvSpPr/>
            <p:nvPr/>
          </p:nvSpPr>
          <p:spPr>
            <a:xfrm>
              <a:off x="7795" y="6696"/>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8095DEF7-905B-4343-9465-2B943302B591}"/>
                </a:ext>
              </a:extLst>
            </p:cNvPr>
            <p:cNvSpPr txBox="1"/>
            <p:nvPr/>
          </p:nvSpPr>
          <p:spPr>
            <a:xfrm>
              <a:off x="7889" y="6727"/>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2</a:t>
              </a:r>
            </a:p>
          </p:txBody>
        </p:sp>
      </p:grpSp>
      <p:grpSp>
        <p:nvGrpSpPr>
          <p:cNvPr id="44" name="组合 43">
            <a:extLst>
              <a:ext uri="{FF2B5EF4-FFF2-40B4-BE49-F238E27FC236}">
                <a16:creationId xmlns:a16="http://schemas.microsoft.com/office/drawing/2014/main" xmlns="" id="{A6FD1E70-0B79-4B39-99A1-805CF9DBD2C9}"/>
              </a:ext>
            </a:extLst>
          </p:cNvPr>
          <p:cNvGrpSpPr/>
          <p:nvPr/>
        </p:nvGrpSpPr>
        <p:grpSpPr>
          <a:xfrm>
            <a:off x="4949825" y="5042535"/>
            <a:ext cx="429260" cy="429260"/>
            <a:chOff x="7795" y="7941"/>
            <a:chExt cx="676" cy="676"/>
          </a:xfrm>
        </p:grpSpPr>
        <p:sp>
          <p:nvSpPr>
            <p:cNvPr id="45" name="圆角矩形 25">
              <a:extLst>
                <a:ext uri="{FF2B5EF4-FFF2-40B4-BE49-F238E27FC236}">
                  <a16:creationId xmlns:a16="http://schemas.microsoft.com/office/drawing/2014/main" xmlns="" id="{C7CE047F-20EA-4A8B-951E-23E936AD50EB}"/>
                </a:ext>
              </a:extLst>
            </p:cNvPr>
            <p:cNvSpPr/>
            <p:nvPr/>
          </p:nvSpPr>
          <p:spPr>
            <a:xfrm>
              <a:off x="7795" y="7941"/>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xmlns="" id="{EECF45AB-483C-44ED-8B3B-CABE51F099B3}"/>
                </a:ext>
              </a:extLst>
            </p:cNvPr>
            <p:cNvSpPr txBox="1"/>
            <p:nvPr/>
          </p:nvSpPr>
          <p:spPr>
            <a:xfrm>
              <a:off x="7889" y="7972"/>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3</a:t>
              </a:r>
            </a:p>
          </p:txBody>
        </p:sp>
      </p:grpSp>
    </p:spTree>
    <p:extLst>
      <p:ext uri="{BB962C8B-B14F-4D97-AF65-F5344CB8AC3E}">
        <p14:creationId xmlns:p14="http://schemas.microsoft.com/office/powerpoint/2010/main" xmlns="" val="236650968"/>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500"/>
                            </p:stCondLst>
                            <p:childTnLst>
                              <p:par>
                                <p:cTn id="47" presetID="2" presetClass="entr" presetSubtype="1"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32" grpId="0" animBg="1"/>
      <p:bldP spid="33" grpId="0"/>
      <p:bldP spid="34" grpId="0" animBg="1"/>
      <p:bldP spid="35" grpId="0"/>
      <p:bldP spid="36" grpId="0"/>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2" name="文本框 21">
            <a:extLst>
              <a:ext uri="{FF2B5EF4-FFF2-40B4-BE49-F238E27FC236}">
                <a16:creationId xmlns:a16="http://schemas.microsoft.com/office/drawing/2014/main" xmlns="" id="{67A1CA5D-A3AF-4319-AB89-2368E38FDA89}"/>
              </a:ext>
            </a:extLst>
          </p:cNvPr>
          <p:cNvSpPr txBox="1"/>
          <p:nvPr/>
        </p:nvSpPr>
        <p:spPr>
          <a:xfrm>
            <a:off x="3053079" y="4698823"/>
            <a:ext cx="6075362" cy="923330"/>
          </a:xfrm>
          <a:prstGeom prst="rect">
            <a:avLst/>
          </a:prstGeom>
          <a:noFill/>
        </p:spPr>
        <p:txBody>
          <a:bodyPr wrap="square" rtlCol="0">
            <a:spAutoFit/>
          </a:bodyPr>
          <a:lstStyle/>
          <a:p>
            <a:pPr algn="dist"/>
            <a:r>
              <a:rPr lang="zh-CN" altLang="en-US" sz="5400" b="1" dirty="0">
                <a:solidFill>
                  <a:srgbClr val="523824"/>
                </a:solidFill>
                <a:latin typeface="微软雅黑" pitchFamily="34" charset="-122"/>
                <a:ea typeface="微软雅黑" pitchFamily="34" charset="-122"/>
              </a:rPr>
              <a:t>学以明道</a:t>
            </a:r>
            <a:r>
              <a:rPr lang="en-US" altLang="zh-CN" sz="5400" b="1" dirty="0">
                <a:solidFill>
                  <a:srgbClr val="523824"/>
                </a:solidFill>
                <a:latin typeface="微软雅黑" pitchFamily="34" charset="-122"/>
                <a:ea typeface="微软雅黑" pitchFamily="34" charset="-122"/>
              </a:rPr>
              <a:t>,</a:t>
            </a:r>
            <a:r>
              <a:rPr lang="zh-CN" altLang="en-US" sz="5400" b="1" dirty="0">
                <a:solidFill>
                  <a:srgbClr val="523824"/>
                </a:solidFill>
                <a:latin typeface="微软雅黑" pitchFamily="34" charset="-122"/>
                <a:ea typeface="微软雅黑" pitchFamily="34" charset="-122"/>
              </a:rPr>
              <a:t>增长本领</a:t>
            </a:r>
          </a:p>
        </p:txBody>
      </p:sp>
      <p:cxnSp>
        <p:nvCxnSpPr>
          <p:cNvPr id="23" name="直接连接符 22">
            <a:extLst>
              <a:ext uri="{FF2B5EF4-FFF2-40B4-BE49-F238E27FC236}">
                <a16:creationId xmlns:a16="http://schemas.microsoft.com/office/drawing/2014/main" xmlns="" id="{F04A2865-7727-409E-94B5-A7691A115244}"/>
              </a:ext>
            </a:extLst>
          </p:cNvPr>
          <p:cNvCxnSpPr/>
          <p:nvPr/>
        </p:nvCxnSpPr>
        <p:spPr>
          <a:xfrm flipV="1">
            <a:off x="2613025" y="32696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 219">
            <a:extLst>
              <a:ext uri="{FF2B5EF4-FFF2-40B4-BE49-F238E27FC236}">
                <a16:creationId xmlns:a16="http://schemas.microsoft.com/office/drawing/2014/main" xmlns="" id="{FC4A605A-4920-49F3-ADDE-B7339426C1E7}"/>
              </a:ext>
            </a:extLst>
          </p:cNvPr>
          <p:cNvSpPr/>
          <p:nvPr/>
        </p:nvSpPr>
        <p:spPr>
          <a:xfrm>
            <a:off x="4273550" y="30562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25" name="直接连接符 24">
            <a:extLst>
              <a:ext uri="{FF2B5EF4-FFF2-40B4-BE49-F238E27FC236}">
                <a16:creationId xmlns:a16="http://schemas.microsoft.com/office/drawing/2014/main" xmlns="" id="{5EE01F4C-82D0-40A6-8444-C7615ED4A915}"/>
              </a:ext>
            </a:extLst>
          </p:cNvPr>
          <p:cNvCxnSpPr/>
          <p:nvPr/>
        </p:nvCxnSpPr>
        <p:spPr>
          <a:xfrm flipV="1">
            <a:off x="2641283" y="44411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47">
            <a:extLst>
              <a:ext uri="{FF2B5EF4-FFF2-40B4-BE49-F238E27FC236}">
                <a16:creationId xmlns:a16="http://schemas.microsoft.com/office/drawing/2014/main" xmlns="" id="{C77F6303-510B-435E-803B-E6BD69EBFAC9}"/>
              </a:ext>
            </a:extLst>
          </p:cNvPr>
          <p:cNvSpPr txBox="1"/>
          <p:nvPr/>
        </p:nvSpPr>
        <p:spPr>
          <a:xfrm>
            <a:off x="4742497" y="3091180"/>
            <a:ext cx="2696527" cy="40011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新时代 新思想 新征程</a:t>
            </a:r>
            <a:endParaRPr lang="en-US" altLang="zh-CN" sz="2000" b="1" dirty="0">
              <a:solidFill>
                <a:schemeClr val="bg1"/>
              </a:solidFill>
              <a:latin typeface="微软雅黑" pitchFamily="34" charset="-122"/>
              <a:ea typeface="微软雅黑" pitchFamily="34" charset="-122"/>
            </a:endParaRPr>
          </a:p>
        </p:txBody>
      </p:sp>
      <p:pic>
        <p:nvPicPr>
          <p:cNvPr id="27" name="图片 26">
            <a:extLst>
              <a:ext uri="{FF2B5EF4-FFF2-40B4-BE49-F238E27FC236}">
                <a16:creationId xmlns:a16="http://schemas.microsoft.com/office/drawing/2014/main" xmlns="" id="{279E552A-57B9-4504-B874-9AAC0F42B1DA}"/>
              </a:ext>
            </a:extLst>
          </p:cNvPr>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a:off x="5301615" y="1570355"/>
            <a:ext cx="1341120" cy="1302385"/>
          </a:xfrm>
          <a:prstGeom prst="rect">
            <a:avLst/>
          </a:prstGeom>
        </p:spPr>
      </p:pic>
      <p:sp>
        <p:nvSpPr>
          <p:cNvPr id="47" name="矩形 46">
            <a:extLst>
              <a:ext uri="{FF2B5EF4-FFF2-40B4-BE49-F238E27FC236}">
                <a16:creationId xmlns:a16="http://schemas.microsoft.com/office/drawing/2014/main" xmlns="" id="{C6D82F51-B0CA-4F29-A2DA-D6E26381868F}"/>
              </a:ext>
            </a:extLst>
          </p:cNvPr>
          <p:cNvSpPr/>
          <p:nvPr/>
        </p:nvSpPr>
        <p:spPr>
          <a:xfrm>
            <a:off x="2294835" y="3540904"/>
            <a:ext cx="7449930" cy="861774"/>
          </a:xfrm>
          <a:prstGeom prst="rect">
            <a:avLst/>
          </a:prstGeom>
        </p:spPr>
        <p:txBody>
          <a:bodyPr wrap="square">
            <a:spAutoFit/>
          </a:bodyPr>
          <a:lstStyle/>
          <a:p>
            <a:pPr algn="dist"/>
            <a:r>
              <a:rPr lang="zh-CN" altLang="en-US" sz="5000" b="1" dirty="0">
                <a:solidFill>
                  <a:srgbClr val="C00000"/>
                </a:solidFill>
                <a:latin typeface="微软雅黑" pitchFamily="34" charset="-122"/>
                <a:ea typeface="微软雅黑" pitchFamily="34" charset="-122"/>
              </a:rPr>
              <a:t>一个党员，一个标杆</a:t>
            </a:r>
          </a:p>
        </p:txBody>
      </p:sp>
    </p:spTree>
    <p:extLst>
      <p:ext uri="{BB962C8B-B14F-4D97-AF65-F5344CB8AC3E}">
        <p14:creationId xmlns:p14="http://schemas.microsoft.com/office/powerpoint/2010/main" xmlns="" val="294012516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3350"/>
                            </p:stCondLst>
                            <p:childTnLst>
                              <p:par>
                                <p:cTn id="32" presetID="47"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4350"/>
                            </p:stCondLst>
                            <p:childTnLst>
                              <p:par>
                                <p:cTn id="38" presetID="53" presetClass="entr" presetSubtype="16" fill="hold" grpId="0" nodeType="afterEffect">
                                  <p:stCondLst>
                                    <p:cond delay="35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5200"/>
                            </p:stCondLst>
                            <p:childTnLst>
                              <p:par>
                                <p:cTn id="44" presetID="23" presetClass="entr" presetSubtype="528"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 calcmode="lin" valueType="num">
                                      <p:cBhvr>
                                        <p:cTn id="46" dur="1250" fill="hold"/>
                                        <p:tgtEl>
                                          <p:spTgt spid="47"/>
                                        </p:tgtEl>
                                        <p:attrNameLst>
                                          <p:attrName>ppt_w</p:attrName>
                                        </p:attrNameLst>
                                      </p:cBhvr>
                                      <p:tavLst>
                                        <p:tav tm="0">
                                          <p:val>
                                            <p:fltVal val="0"/>
                                          </p:val>
                                        </p:tav>
                                        <p:tav tm="100000">
                                          <p:val>
                                            <p:strVal val="#ppt_w"/>
                                          </p:val>
                                        </p:tav>
                                      </p:tavLst>
                                    </p:anim>
                                    <p:anim calcmode="lin" valueType="num">
                                      <p:cBhvr>
                                        <p:cTn id="47" dur="1250" fill="hold"/>
                                        <p:tgtEl>
                                          <p:spTgt spid="47"/>
                                        </p:tgtEl>
                                        <p:attrNameLst>
                                          <p:attrName>ppt_h</p:attrName>
                                        </p:attrNameLst>
                                      </p:cBhvr>
                                      <p:tavLst>
                                        <p:tav tm="0">
                                          <p:val>
                                            <p:fltVal val="0"/>
                                          </p:val>
                                        </p:tav>
                                        <p:tav tm="100000">
                                          <p:val>
                                            <p:strVal val="#ppt_h"/>
                                          </p:val>
                                        </p:tav>
                                      </p:tavLst>
                                    </p:anim>
                                    <p:anim calcmode="lin" valueType="num">
                                      <p:cBhvr>
                                        <p:cTn id="48" dur="1250" fill="hold"/>
                                        <p:tgtEl>
                                          <p:spTgt spid="47"/>
                                        </p:tgtEl>
                                        <p:attrNameLst>
                                          <p:attrName>ppt_x</p:attrName>
                                        </p:attrNameLst>
                                      </p:cBhvr>
                                      <p:tavLst>
                                        <p:tav tm="0">
                                          <p:val>
                                            <p:fltVal val="0.5"/>
                                          </p:val>
                                        </p:tav>
                                        <p:tav tm="100000">
                                          <p:val>
                                            <p:strVal val="#ppt_x"/>
                                          </p:val>
                                        </p:tav>
                                      </p:tavLst>
                                    </p:anim>
                                    <p:anim calcmode="lin" valueType="num">
                                      <p:cBhvr>
                                        <p:cTn id="49" dur="125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4" grpId="0" bldLvl="0" animBg="1"/>
      <p:bldP spid="26" grpId="0" bldLvl="0" animBg="1"/>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487F2D6-D6DC-4B97-8FFE-B21FCB41DDB4}"/>
              </a:ext>
            </a:extLst>
          </p:cNvPr>
          <p:cNvSpPr/>
          <p:nvPr/>
        </p:nvSpPr>
        <p:spPr>
          <a:xfrm>
            <a:off x="0" y="1752600"/>
            <a:ext cx="12192000" cy="3352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latin typeface="微软雅黑" panose="020B0503020204020204" pitchFamily="34" charset="-122"/>
                <a:ea typeface="微软雅黑" panose="020B0503020204020204" pitchFamily="34" charset="-122"/>
              </a:rPr>
              <a:t>带 讲 稿</a:t>
            </a:r>
          </a:p>
        </p:txBody>
      </p:sp>
    </p:spTree>
    <p:extLst>
      <p:ext uri="{BB962C8B-B14F-4D97-AF65-F5344CB8AC3E}">
        <p14:creationId xmlns:p14="http://schemas.microsoft.com/office/powerpoint/2010/main" xmlns="" val="1044648473"/>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2" name="文本框 21">
            <a:extLst>
              <a:ext uri="{FF2B5EF4-FFF2-40B4-BE49-F238E27FC236}">
                <a16:creationId xmlns:a16="http://schemas.microsoft.com/office/drawing/2014/main" xmlns="" id="{67A1CA5D-A3AF-4319-AB89-2368E38FDA89}"/>
              </a:ext>
            </a:extLst>
          </p:cNvPr>
          <p:cNvSpPr txBox="1"/>
          <p:nvPr/>
        </p:nvSpPr>
        <p:spPr>
          <a:xfrm>
            <a:off x="3053079" y="4698823"/>
            <a:ext cx="6075362" cy="923330"/>
          </a:xfrm>
          <a:prstGeom prst="rect">
            <a:avLst/>
          </a:prstGeom>
          <a:noFill/>
        </p:spPr>
        <p:txBody>
          <a:bodyPr wrap="square" rtlCol="0">
            <a:spAutoFit/>
          </a:bodyPr>
          <a:lstStyle/>
          <a:p>
            <a:pPr algn="dist"/>
            <a:r>
              <a:rPr lang="zh-CN" altLang="en-US" sz="5400" b="1" dirty="0">
                <a:solidFill>
                  <a:srgbClr val="523824"/>
                </a:solidFill>
                <a:latin typeface="微软雅黑" pitchFamily="34" charset="-122"/>
                <a:ea typeface="微软雅黑" pitchFamily="34" charset="-122"/>
              </a:rPr>
              <a:t>作为一名共产党员</a:t>
            </a:r>
          </a:p>
        </p:txBody>
      </p:sp>
      <p:cxnSp>
        <p:nvCxnSpPr>
          <p:cNvPr id="23" name="直接连接符 22">
            <a:extLst>
              <a:ext uri="{FF2B5EF4-FFF2-40B4-BE49-F238E27FC236}">
                <a16:creationId xmlns:a16="http://schemas.microsoft.com/office/drawing/2014/main" xmlns="" id="{F04A2865-7727-409E-94B5-A7691A115244}"/>
              </a:ext>
            </a:extLst>
          </p:cNvPr>
          <p:cNvCxnSpPr/>
          <p:nvPr/>
        </p:nvCxnSpPr>
        <p:spPr>
          <a:xfrm flipV="1">
            <a:off x="2613025" y="32696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 219">
            <a:extLst>
              <a:ext uri="{FF2B5EF4-FFF2-40B4-BE49-F238E27FC236}">
                <a16:creationId xmlns:a16="http://schemas.microsoft.com/office/drawing/2014/main" xmlns="" id="{FC4A605A-4920-49F3-ADDE-B7339426C1E7}"/>
              </a:ext>
            </a:extLst>
          </p:cNvPr>
          <p:cNvSpPr/>
          <p:nvPr/>
        </p:nvSpPr>
        <p:spPr>
          <a:xfrm>
            <a:off x="4273550" y="30562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25" name="直接连接符 24">
            <a:extLst>
              <a:ext uri="{FF2B5EF4-FFF2-40B4-BE49-F238E27FC236}">
                <a16:creationId xmlns:a16="http://schemas.microsoft.com/office/drawing/2014/main" xmlns="" id="{5EE01F4C-82D0-40A6-8444-C7615ED4A915}"/>
              </a:ext>
            </a:extLst>
          </p:cNvPr>
          <p:cNvCxnSpPr/>
          <p:nvPr/>
        </p:nvCxnSpPr>
        <p:spPr>
          <a:xfrm flipV="1">
            <a:off x="2641283" y="44411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47">
            <a:extLst>
              <a:ext uri="{FF2B5EF4-FFF2-40B4-BE49-F238E27FC236}">
                <a16:creationId xmlns:a16="http://schemas.microsoft.com/office/drawing/2014/main" xmlns="" id="{C77F6303-510B-435E-803B-E6BD69EBFAC9}"/>
              </a:ext>
            </a:extLst>
          </p:cNvPr>
          <p:cNvSpPr txBox="1"/>
          <p:nvPr/>
        </p:nvSpPr>
        <p:spPr>
          <a:xfrm>
            <a:off x="4742497" y="3091180"/>
            <a:ext cx="2696527" cy="40011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新时代 新思想 新征程</a:t>
            </a:r>
            <a:endParaRPr lang="en-US" altLang="zh-CN" sz="2000" b="1" dirty="0">
              <a:solidFill>
                <a:schemeClr val="bg1"/>
              </a:solidFill>
              <a:latin typeface="微软雅黑" pitchFamily="34" charset="-122"/>
              <a:ea typeface="微软雅黑" pitchFamily="34" charset="-122"/>
            </a:endParaRPr>
          </a:p>
        </p:txBody>
      </p:sp>
      <p:pic>
        <p:nvPicPr>
          <p:cNvPr id="27" name="图片 26">
            <a:extLst>
              <a:ext uri="{FF2B5EF4-FFF2-40B4-BE49-F238E27FC236}">
                <a16:creationId xmlns:a16="http://schemas.microsoft.com/office/drawing/2014/main" xmlns="" id="{279E552A-57B9-4504-B874-9AAC0F42B1DA}"/>
              </a:ext>
            </a:extLst>
          </p:cNvPr>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a:off x="5301615" y="1570355"/>
            <a:ext cx="1341120" cy="1302385"/>
          </a:xfrm>
          <a:prstGeom prst="rect">
            <a:avLst/>
          </a:prstGeom>
        </p:spPr>
      </p:pic>
      <p:sp>
        <p:nvSpPr>
          <p:cNvPr id="47" name="矩形 46">
            <a:extLst>
              <a:ext uri="{FF2B5EF4-FFF2-40B4-BE49-F238E27FC236}">
                <a16:creationId xmlns:a16="http://schemas.microsoft.com/office/drawing/2014/main" xmlns="" id="{C6D82F51-B0CA-4F29-A2DA-D6E26381868F}"/>
              </a:ext>
            </a:extLst>
          </p:cNvPr>
          <p:cNvSpPr/>
          <p:nvPr/>
        </p:nvSpPr>
        <p:spPr>
          <a:xfrm>
            <a:off x="2294835" y="3540904"/>
            <a:ext cx="7449930" cy="861774"/>
          </a:xfrm>
          <a:prstGeom prst="rect">
            <a:avLst/>
          </a:prstGeom>
        </p:spPr>
        <p:txBody>
          <a:bodyPr wrap="square">
            <a:spAutoFit/>
          </a:bodyPr>
          <a:lstStyle/>
          <a:p>
            <a:pPr algn="dist"/>
            <a:r>
              <a:rPr lang="zh-CN" altLang="en-US" sz="5000" b="1" dirty="0">
                <a:solidFill>
                  <a:srgbClr val="C00000"/>
                </a:solidFill>
                <a:latin typeface="微软雅黑" pitchFamily="34" charset="-122"/>
                <a:ea typeface="微软雅黑" pitchFamily="34" charset="-122"/>
              </a:rPr>
              <a:t>一个党员，一个标杆</a:t>
            </a:r>
          </a:p>
        </p:txBody>
      </p:sp>
    </p:spTree>
    <p:extLst>
      <p:ext uri="{BB962C8B-B14F-4D97-AF65-F5344CB8AC3E}">
        <p14:creationId xmlns:p14="http://schemas.microsoft.com/office/powerpoint/2010/main" xmlns="" val="303098837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3350"/>
                            </p:stCondLst>
                            <p:childTnLst>
                              <p:par>
                                <p:cTn id="32" presetID="47"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4350"/>
                            </p:stCondLst>
                            <p:childTnLst>
                              <p:par>
                                <p:cTn id="38" presetID="53" presetClass="entr" presetSubtype="16" fill="hold" grpId="0" nodeType="afterEffect">
                                  <p:stCondLst>
                                    <p:cond delay="35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5200"/>
                            </p:stCondLst>
                            <p:childTnLst>
                              <p:par>
                                <p:cTn id="44" presetID="23" presetClass="entr" presetSubtype="528"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 calcmode="lin" valueType="num">
                                      <p:cBhvr>
                                        <p:cTn id="46" dur="1250" fill="hold"/>
                                        <p:tgtEl>
                                          <p:spTgt spid="47"/>
                                        </p:tgtEl>
                                        <p:attrNameLst>
                                          <p:attrName>ppt_w</p:attrName>
                                        </p:attrNameLst>
                                      </p:cBhvr>
                                      <p:tavLst>
                                        <p:tav tm="0">
                                          <p:val>
                                            <p:fltVal val="0"/>
                                          </p:val>
                                        </p:tav>
                                        <p:tav tm="100000">
                                          <p:val>
                                            <p:strVal val="#ppt_w"/>
                                          </p:val>
                                        </p:tav>
                                      </p:tavLst>
                                    </p:anim>
                                    <p:anim calcmode="lin" valueType="num">
                                      <p:cBhvr>
                                        <p:cTn id="47" dur="1250" fill="hold"/>
                                        <p:tgtEl>
                                          <p:spTgt spid="47"/>
                                        </p:tgtEl>
                                        <p:attrNameLst>
                                          <p:attrName>ppt_h</p:attrName>
                                        </p:attrNameLst>
                                      </p:cBhvr>
                                      <p:tavLst>
                                        <p:tav tm="0">
                                          <p:val>
                                            <p:fltVal val="0"/>
                                          </p:val>
                                        </p:tav>
                                        <p:tav tm="100000">
                                          <p:val>
                                            <p:strVal val="#ppt_h"/>
                                          </p:val>
                                        </p:tav>
                                      </p:tavLst>
                                    </p:anim>
                                    <p:anim calcmode="lin" valueType="num">
                                      <p:cBhvr>
                                        <p:cTn id="48" dur="1250" fill="hold"/>
                                        <p:tgtEl>
                                          <p:spTgt spid="47"/>
                                        </p:tgtEl>
                                        <p:attrNameLst>
                                          <p:attrName>ppt_x</p:attrName>
                                        </p:attrNameLst>
                                      </p:cBhvr>
                                      <p:tavLst>
                                        <p:tav tm="0">
                                          <p:val>
                                            <p:fltVal val="0.5"/>
                                          </p:val>
                                        </p:tav>
                                        <p:tav tm="100000">
                                          <p:val>
                                            <p:strVal val="#ppt_x"/>
                                          </p:val>
                                        </p:tav>
                                      </p:tavLst>
                                    </p:anim>
                                    <p:anim calcmode="lin" valueType="num">
                                      <p:cBhvr>
                                        <p:cTn id="49" dur="125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4" grpId="0" bldLvl="0" animBg="1"/>
      <p:bldP spid="26" grpId="0" bldLvl="0" animBg="1"/>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8BA420-2BBC-4F04-8059-9114615E9996}"/>
              </a:ext>
            </a:extLst>
          </p:cNvPr>
          <p:cNvSpPr txBox="1">
            <a:spLocks/>
          </p:cNvSpPr>
          <p:nvPr/>
        </p:nvSpPr>
        <p:spPr>
          <a:xfrm>
            <a:off x="4763384" y="641119"/>
            <a:ext cx="6991350" cy="6464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zh-CN" altLang="en-US" sz="4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4" name="矩形 3">
            <a:extLst>
              <a:ext uri="{FF2B5EF4-FFF2-40B4-BE49-F238E27FC236}">
                <a16:creationId xmlns:a16="http://schemas.microsoft.com/office/drawing/2014/main" xmlns="" id="{12C8DDA6-E995-4CD3-9500-AC12DFF240D9}"/>
              </a:ext>
            </a:extLst>
          </p:cNvPr>
          <p:cNvSpPr/>
          <p:nvPr/>
        </p:nvSpPr>
        <p:spPr>
          <a:xfrm>
            <a:off x="768837" y="2446001"/>
            <a:ext cx="2592729" cy="3622876"/>
          </a:xfrm>
          <a:prstGeom prst="rect">
            <a:avLst/>
          </a:prstGeom>
          <a:solidFill>
            <a:srgbClr val="C00000"/>
          </a:solid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latin typeface="微软雅黑" panose="020B0503020204020204" pitchFamily="34" charset="-122"/>
                <a:ea typeface="微软雅黑" panose="020B0503020204020204" pitchFamily="34" charset="-122"/>
              </a:rPr>
              <a:t>最</a:t>
            </a:r>
            <a:endParaRPr lang="en-US" altLang="zh-CN" sz="7200" b="1" dirty="0">
              <a:latin typeface="微软雅黑" panose="020B0503020204020204" pitchFamily="34" charset="-122"/>
              <a:ea typeface="微软雅黑" panose="020B0503020204020204" pitchFamily="34" charset="-122"/>
            </a:endParaRPr>
          </a:p>
          <a:p>
            <a:pPr algn="ctr"/>
            <a:r>
              <a:rPr lang="zh-CN" altLang="en-US" sz="7200" b="1" dirty="0">
                <a:latin typeface="微软雅黑" panose="020B0503020204020204" pitchFamily="34" charset="-122"/>
                <a:ea typeface="微软雅黑" panose="020B0503020204020204" pitchFamily="34" charset="-122"/>
              </a:rPr>
              <a:t>后</a:t>
            </a:r>
          </a:p>
        </p:txBody>
      </p:sp>
      <p:sp>
        <p:nvSpPr>
          <p:cNvPr id="6" name="矩形 5">
            <a:extLst>
              <a:ext uri="{FF2B5EF4-FFF2-40B4-BE49-F238E27FC236}">
                <a16:creationId xmlns:a16="http://schemas.microsoft.com/office/drawing/2014/main" xmlns="" id="{EC698B04-6E9F-420C-A20D-F0EBD017A223}"/>
              </a:ext>
            </a:extLst>
          </p:cNvPr>
          <p:cNvSpPr/>
          <p:nvPr/>
        </p:nvSpPr>
        <p:spPr>
          <a:xfrm>
            <a:off x="4264788" y="2129337"/>
            <a:ext cx="7355711" cy="3939540"/>
          </a:xfrm>
          <a:prstGeom prst="rect">
            <a:avLst/>
          </a:prstGeom>
        </p:spPr>
        <p:txBody>
          <a:bodyPr wrap="square">
            <a:spAutoFit/>
          </a:bodyPr>
          <a:lstStyle/>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今天能有机会给大家进行工作汇报得益于同事的帮助、领导的关怀和组织的培养，在此向关心帮助我的同事、领导表示感谢！</a:t>
            </a:r>
          </a:p>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自入党以来，我始终坚持以一名合格党员的标准要求自己，认真学习，积极思考，在平凡的岗位上，始终如一，扎实工作，尽自己的所能发挥党员的模范带头作用。</a:t>
            </a:r>
          </a:p>
        </p:txBody>
      </p:sp>
      <p:cxnSp>
        <p:nvCxnSpPr>
          <p:cNvPr id="8" name="直接连接符 7">
            <a:extLst>
              <a:ext uri="{FF2B5EF4-FFF2-40B4-BE49-F238E27FC236}">
                <a16:creationId xmlns:a16="http://schemas.microsoft.com/office/drawing/2014/main" xmlns="" id="{36C1BA52-BE2A-41CF-9A15-AC0CB7E89E93}"/>
              </a:ext>
            </a:extLst>
          </p:cNvPr>
          <p:cNvCxnSpPr/>
          <p:nvPr/>
        </p:nvCxnSpPr>
        <p:spPr>
          <a:xfrm flipV="1">
            <a:off x="4201339" y="1411605"/>
            <a:ext cx="7656364" cy="20548"/>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2049F911-9592-46A9-9140-A340F4273D36}"/>
              </a:ext>
            </a:extLst>
          </p:cNvPr>
          <p:cNvGrpSpPr/>
          <p:nvPr/>
        </p:nvGrpSpPr>
        <p:grpSpPr>
          <a:xfrm>
            <a:off x="0" y="179158"/>
            <a:ext cx="4535884" cy="1309089"/>
            <a:chOff x="-273345" y="3263705"/>
            <a:chExt cx="12905647" cy="3724664"/>
          </a:xfrm>
        </p:grpSpPr>
        <p:pic>
          <p:nvPicPr>
            <p:cNvPr id="10" name="图片 9">
              <a:extLst>
                <a:ext uri="{FF2B5EF4-FFF2-40B4-BE49-F238E27FC236}">
                  <a16:creationId xmlns:a16="http://schemas.microsoft.com/office/drawing/2014/main" xmlns="" id="{B1AF483E-97A0-4769-974E-64A7ADF83D2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0778" y="4578091"/>
              <a:ext cx="10247397" cy="2279909"/>
            </a:xfrm>
            <a:prstGeom prst="rect">
              <a:avLst/>
            </a:prstGeom>
          </p:spPr>
        </p:pic>
        <p:pic>
          <p:nvPicPr>
            <p:cNvPr id="11" name="图片 10">
              <a:extLst>
                <a:ext uri="{FF2B5EF4-FFF2-40B4-BE49-F238E27FC236}">
                  <a16:creationId xmlns:a16="http://schemas.microsoft.com/office/drawing/2014/main" xmlns="" id="{D448968F-341E-42D6-86C5-3C6A6907CC63}"/>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20919"/>
            <a:stretch/>
          </p:blipFill>
          <p:spPr>
            <a:xfrm>
              <a:off x="-273345" y="4202023"/>
              <a:ext cx="4124620" cy="2779802"/>
            </a:xfrm>
            <a:prstGeom prst="rect">
              <a:avLst/>
            </a:prstGeom>
          </p:spPr>
        </p:pic>
        <p:pic>
          <p:nvPicPr>
            <p:cNvPr id="12" name="图片 11">
              <a:extLst>
                <a:ext uri="{FF2B5EF4-FFF2-40B4-BE49-F238E27FC236}">
                  <a16:creationId xmlns:a16="http://schemas.microsoft.com/office/drawing/2014/main" xmlns="" id="{B9C96192-8695-4115-B587-2C71B00C3E15}"/>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904082" y="3263705"/>
              <a:ext cx="1728220" cy="3724664"/>
            </a:xfrm>
            <a:prstGeom prst="rect">
              <a:avLst/>
            </a:prstGeom>
          </p:spPr>
        </p:pic>
      </p:grpSp>
    </p:spTree>
    <p:extLst>
      <p:ext uri="{BB962C8B-B14F-4D97-AF65-F5344CB8AC3E}">
        <p14:creationId xmlns:p14="http://schemas.microsoft.com/office/powerpoint/2010/main" xmlns="" val="2788707872"/>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descr="图片包含 就坐, 室内, 餐桌&#10;&#10;已生成高可信度的说明">
            <a:extLst>
              <a:ext uri="{FF2B5EF4-FFF2-40B4-BE49-F238E27FC236}">
                <a16:creationId xmlns:a16="http://schemas.microsoft.com/office/drawing/2014/main" xmlns="" id="{7DEEFB08-4DD7-4452-A57D-65A0CB2F6D69}"/>
              </a:ext>
            </a:extLst>
          </p:cNvPr>
          <p:cNvPicPr>
            <a:picLocks noChangeAspect="1"/>
          </p:cNvPicPr>
          <p:nvPr/>
        </p:nvPicPr>
        <p:blipFill rotWithShape="1">
          <a:blip r:embed="rId3">
            <a:extLst>
              <a:ext uri="{28A0092B-C50C-407E-A947-70E740481C1C}">
                <a14:useLocalDpi xmlns:a14="http://schemas.microsoft.com/office/drawing/2010/main" xmlns="" val="0"/>
              </a:ext>
            </a:extLst>
          </a:blip>
          <a:srcRect t="47754"/>
          <a:stretch/>
        </p:blipFill>
        <p:spPr>
          <a:xfrm>
            <a:off x="0" y="4193986"/>
            <a:ext cx="12192000" cy="2664013"/>
          </a:xfrm>
          <a:prstGeom prst="rect">
            <a:avLst/>
          </a:prstGeom>
        </p:spPr>
      </p:pic>
      <p:sp>
        <p:nvSpPr>
          <p:cNvPr id="5" name="矩形 4">
            <a:extLst>
              <a:ext uri="{FF2B5EF4-FFF2-40B4-BE49-F238E27FC236}">
                <a16:creationId xmlns:a16="http://schemas.microsoft.com/office/drawing/2014/main" xmlns="" id="{BD2D7705-1DD2-45A5-9AA5-7FBA00AC9653}"/>
              </a:ext>
            </a:extLst>
          </p:cNvPr>
          <p:cNvSpPr/>
          <p:nvPr/>
        </p:nvSpPr>
        <p:spPr>
          <a:xfrm>
            <a:off x="1200378" y="2301896"/>
            <a:ext cx="9791243" cy="1423467"/>
          </a:xfrm>
          <a:prstGeom prst="rect">
            <a:avLst/>
          </a:prstGeom>
        </p:spPr>
        <p:txBody>
          <a:bodyPr wrap="square" lIns="68580" tIns="34290" rIns="68580" bIns="34290">
            <a:spAutoFit/>
          </a:bodyPr>
          <a:lstStyle/>
          <a:p>
            <a:pPr algn="ctr"/>
            <a:r>
              <a:rPr lang="zh-CN" altLang="en-US" sz="8800" b="1" dirty="0">
                <a:solidFill>
                  <a:srgbClr val="C00000"/>
                </a:solidFill>
                <a:latin typeface="华文行楷" panose="02010800040101010101" pitchFamily="2" charset="-122"/>
                <a:ea typeface="华文行楷" panose="02010800040101010101" pitchFamily="2" charset="-122"/>
              </a:rPr>
              <a:t>学习结束感谢聆听</a:t>
            </a:r>
          </a:p>
        </p:txBody>
      </p:sp>
      <p:sp>
        <p:nvSpPr>
          <p:cNvPr id="6" name="矩形: 圆角 5">
            <a:extLst>
              <a:ext uri="{FF2B5EF4-FFF2-40B4-BE49-F238E27FC236}">
                <a16:creationId xmlns:a16="http://schemas.microsoft.com/office/drawing/2014/main" xmlns="" id="{B83039F6-683A-443F-8147-8FE2F2C32149}"/>
              </a:ext>
            </a:extLst>
          </p:cNvPr>
          <p:cNvSpPr/>
          <p:nvPr/>
        </p:nvSpPr>
        <p:spPr>
          <a:xfrm>
            <a:off x="3468097" y="3889309"/>
            <a:ext cx="5255801" cy="578882"/>
          </a:xfrm>
          <a:prstGeom prst="roundRect">
            <a:avLst/>
          </a:prstGeom>
          <a:solidFill>
            <a:srgbClr val="C00000"/>
          </a:solidFill>
        </p:spPr>
        <p:txBody>
          <a:bodyPr wrap="square">
            <a:spAutoFit/>
          </a:bodyPr>
          <a:lstStyle/>
          <a:p>
            <a:pPr algn="ctr"/>
            <a: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bg1"/>
                </a:solidFill>
                <a:latin typeface="微软雅黑" panose="020B0503020204020204" charset="-122"/>
                <a:ea typeface="微软雅黑" panose="020B0503020204020204" charset="-122"/>
                <a:cs typeface="微软雅黑" panose="020B0503020204020204" charset="-122"/>
              </a:rPr>
              <a:t>做新时代的优秀党员 </a:t>
            </a:r>
            <a:r>
              <a:rPr lang="en-US" altLang="zh-CN" sz="2800" dirty="0">
                <a:solidFill>
                  <a:schemeClr val="bg1"/>
                </a:solidFill>
                <a:latin typeface="微软雅黑" panose="020B0503020204020204" charset="-122"/>
                <a:cs typeface="微软雅黑" panose="020B0503020204020204" charset="-122"/>
              </a:rPr>
              <a:t>—</a:t>
            </a:r>
            <a:endParaRPr lang="zh-CN" altLang="en-US" sz="28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文本框 3">
            <a:extLst>
              <a:ext uri="{FF2B5EF4-FFF2-40B4-BE49-F238E27FC236}">
                <a16:creationId xmlns:a16="http://schemas.microsoft.com/office/drawing/2014/main" xmlns="" id="{8CE7E1BF-AB96-47ED-A1EA-7A0DE124E646}"/>
              </a:ext>
            </a:extLst>
          </p:cNvPr>
          <p:cNvSpPr txBox="1"/>
          <p:nvPr/>
        </p:nvSpPr>
        <p:spPr>
          <a:xfrm>
            <a:off x="4190670" y="4632137"/>
            <a:ext cx="3861955" cy="369332"/>
          </a:xfrm>
          <a:prstGeom prst="rect">
            <a:avLst/>
          </a:prstGeom>
          <a:noFill/>
        </p:spPr>
        <p:txBody>
          <a:bodyPr wrap="none" rtlCol="0">
            <a:spAutoFit/>
          </a:bodyPr>
          <a:lstStyle/>
          <a:p>
            <a:pPr algn="ctr"/>
            <a:r>
              <a:rPr lang="zh-CN" altLang="en-US" dirty="0">
                <a:solidFill>
                  <a:srgbClr val="C00000"/>
                </a:solidFill>
              </a:rPr>
              <a:t>汇报人</a:t>
            </a:r>
            <a:r>
              <a:rPr lang="zh-CN" altLang="en-US" dirty="0" smtClean="0">
                <a:solidFill>
                  <a:srgbClr val="C00000"/>
                </a:solidFill>
              </a:rPr>
              <a:t>：</a:t>
            </a:r>
            <a:r>
              <a:rPr lang="en-US" altLang="zh-CN" dirty="0" smtClean="0">
                <a:solidFill>
                  <a:srgbClr val="C00000"/>
                </a:solidFill>
              </a:rPr>
              <a:t>XXX     </a:t>
            </a:r>
            <a:r>
              <a:rPr lang="zh-CN" altLang="en-US" dirty="0" smtClean="0">
                <a:solidFill>
                  <a:srgbClr val="C00000"/>
                </a:solidFill>
              </a:rPr>
              <a:t>时间</a:t>
            </a:r>
            <a:r>
              <a:rPr lang="zh-CN" altLang="en-US" dirty="0">
                <a:solidFill>
                  <a:srgbClr val="C00000"/>
                </a:solidFill>
              </a:rPr>
              <a:t>：</a:t>
            </a:r>
            <a:r>
              <a:rPr lang="en-US" altLang="zh-CN" dirty="0" smtClean="0">
                <a:solidFill>
                  <a:srgbClr val="C00000"/>
                </a:solidFill>
              </a:rPr>
              <a:t>2018</a:t>
            </a:r>
            <a:r>
              <a:rPr lang="zh-CN" altLang="en-US" dirty="0" smtClean="0">
                <a:solidFill>
                  <a:srgbClr val="C00000"/>
                </a:solidFill>
              </a:rPr>
              <a:t>年</a:t>
            </a:r>
            <a:r>
              <a:rPr lang="en-US" altLang="zh-CN" dirty="0">
                <a:solidFill>
                  <a:srgbClr val="C00000"/>
                </a:solidFill>
              </a:rPr>
              <a:t>11</a:t>
            </a:r>
            <a:r>
              <a:rPr lang="zh-CN" altLang="en-US" dirty="0">
                <a:solidFill>
                  <a:srgbClr val="C00000"/>
                </a:solidFill>
              </a:rPr>
              <a:t>月</a:t>
            </a:r>
          </a:p>
        </p:txBody>
      </p:sp>
    </p:spTree>
    <p:extLst>
      <p:ext uri="{BB962C8B-B14F-4D97-AF65-F5344CB8AC3E}">
        <p14:creationId xmlns:p14="http://schemas.microsoft.com/office/powerpoint/2010/main" xmlns="" val="5231578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childTnLst>
                          </p:cTn>
                        </p:par>
                        <p:par>
                          <p:cTn id="16" fill="hold">
                            <p:stCondLst>
                              <p:cond delay="1210"/>
                            </p:stCondLst>
                            <p:childTnLst>
                              <p:par>
                                <p:cTn id="17" presetID="16" presetClass="entr" presetSubtype="37"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8BA420-2BBC-4F04-8059-9114615E9996}"/>
              </a:ext>
            </a:extLst>
          </p:cNvPr>
          <p:cNvSpPr txBox="1">
            <a:spLocks/>
          </p:cNvSpPr>
          <p:nvPr/>
        </p:nvSpPr>
        <p:spPr>
          <a:xfrm>
            <a:off x="4763384" y="641119"/>
            <a:ext cx="6991350" cy="6464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zh-CN" altLang="en-US" sz="4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4" name="矩形 3">
            <a:extLst>
              <a:ext uri="{FF2B5EF4-FFF2-40B4-BE49-F238E27FC236}">
                <a16:creationId xmlns:a16="http://schemas.microsoft.com/office/drawing/2014/main" xmlns="" id="{12C8DDA6-E995-4CD3-9500-AC12DFF240D9}"/>
              </a:ext>
            </a:extLst>
          </p:cNvPr>
          <p:cNvSpPr/>
          <p:nvPr/>
        </p:nvSpPr>
        <p:spPr>
          <a:xfrm>
            <a:off x="768837" y="2446001"/>
            <a:ext cx="2592729" cy="3622876"/>
          </a:xfrm>
          <a:prstGeom prst="rect">
            <a:avLst/>
          </a:prstGeom>
          <a:solidFill>
            <a:srgbClr val="C00000"/>
          </a:solid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latin typeface="微软雅黑" panose="020B0503020204020204" pitchFamily="34" charset="-122"/>
                <a:ea typeface="微软雅黑" panose="020B0503020204020204" pitchFamily="34" charset="-122"/>
              </a:rPr>
              <a:t>前</a:t>
            </a:r>
            <a:endParaRPr lang="en-US" altLang="zh-CN" sz="7200" b="1" dirty="0">
              <a:latin typeface="微软雅黑" panose="020B0503020204020204" pitchFamily="34" charset="-122"/>
              <a:ea typeface="微软雅黑" panose="020B0503020204020204" pitchFamily="34" charset="-122"/>
            </a:endParaRPr>
          </a:p>
          <a:p>
            <a:pPr algn="ctr"/>
            <a:r>
              <a:rPr lang="zh-CN" altLang="en-US" sz="7200" b="1" dirty="0">
                <a:latin typeface="微软雅黑" panose="020B0503020204020204" pitchFamily="34" charset="-122"/>
                <a:ea typeface="微软雅黑" panose="020B0503020204020204" pitchFamily="34" charset="-122"/>
              </a:rPr>
              <a:t>言</a:t>
            </a:r>
          </a:p>
        </p:txBody>
      </p:sp>
      <p:sp>
        <p:nvSpPr>
          <p:cNvPr id="6" name="矩形 5">
            <a:extLst>
              <a:ext uri="{FF2B5EF4-FFF2-40B4-BE49-F238E27FC236}">
                <a16:creationId xmlns:a16="http://schemas.microsoft.com/office/drawing/2014/main" xmlns="" id="{EC698B04-6E9F-420C-A20D-F0EBD017A223}"/>
              </a:ext>
            </a:extLst>
          </p:cNvPr>
          <p:cNvSpPr/>
          <p:nvPr/>
        </p:nvSpPr>
        <p:spPr>
          <a:xfrm>
            <a:off x="4264788" y="2129337"/>
            <a:ext cx="7355711" cy="3939540"/>
          </a:xfrm>
          <a:prstGeom prst="rect">
            <a:avLst/>
          </a:prstGeom>
        </p:spPr>
        <p:txBody>
          <a:bodyPr wrap="square">
            <a:spAutoFit/>
          </a:bodyPr>
          <a:lstStyle/>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今天能有机会给大家进行工作汇报得益于同事的帮助、领导的关怀和组织的培养，在此向关心帮助我的同事、领导表示感谢！</a:t>
            </a:r>
          </a:p>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自入党以来，我始终坚持以一名合格党员的标准要求自己，认真学习，积极思考，在平凡的岗位上，始终如一，扎实工作，尽自己的所能发挥党员的模范带头作用。</a:t>
            </a:r>
          </a:p>
        </p:txBody>
      </p:sp>
      <p:cxnSp>
        <p:nvCxnSpPr>
          <p:cNvPr id="8" name="直接连接符 7">
            <a:extLst>
              <a:ext uri="{FF2B5EF4-FFF2-40B4-BE49-F238E27FC236}">
                <a16:creationId xmlns:a16="http://schemas.microsoft.com/office/drawing/2014/main" xmlns="" id="{36C1BA52-BE2A-41CF-9A15-AC0CB7E89E93}"/>
              </a:ext>
            </a:extLst>
          </p:cNvPr>
          <p:cNvCxnSpPr/>
          <p:nvPr/>
        </p:nvCxnSpPr>
        <p:spPr>
          <a:xfrm flipV="1">
            <a:off x="4201339" y="1411605"/>
            <a:ext cx="7656364" cy="20548"/>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xmlns="" id="{2049F911-9592-46A9-9140-A340F4273D36}"/>
              </a:ext>
            </a:extLst>
          </p:cNvPr>
          <p:cNvGrpSpPr/>
          <p:nvPr/>
        </p:nvGrpSpPr>
        <p:grpSpPr>
          <a:xfrm>
            <a:off x="0" y="179158"/>
            <a:ext cx="4535884" cy="1309089"/>
            <a:chOff x="-273345" y="3263705"/>
            <a:chExt cx="12905647" cy="3724664"/>
          </a:xfrm>
        </p:grpSpPr>
        <p:pic>
          <p:nvPicPr>
            <p:cNvPr id="10" name="图片 9">
              <a:extLst>
                <a:ext uri="{FF2B5EF4-FFF2-40B4-BE49-F238E27FC236}">
                  <a16:creationId xmlns:a16="http://schemas.microsoft.com/office/drawing/2014/main" xmlns="" id="{B1AF483E-97A0-4769-974E-64A7ADF83D2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70778" y="4578091"/>
              <a:ext cx="10247397" cy="2279909"/>
            </a:xfrm>
            <a:prstGeom prst="rect">
              <a:avLst/>
            </a:prstGeom>
          </p:spPr>
        </p:pic>
        <p:pic>
          <p:nvPicPr>
            <p:cNvPr id="11" name="图片 10">
              <a:extLst>
                <a:ext uri="{FF2B5EF4-FFF2-40B4-BE49-F238E27FC236}">
                  <a16:creationId xmlns:a16="http://schemas.microsoft.com/office/drawing/2014/main" xmlns="" id="{D448968F-341E-42D6-86C5-3C6A6907CC63}"/>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20919"/>
            <a:stretch/>
          </p:blipFill>
          <p:spPr>
            <a:xfrm>
              <a:off x="-273345" y="4202023"/>
              <a:ext cx="4124620" cy="2779802"/>
            </a:xfrm>
            <a:prstGeom prst="rect">
              <a:avLst/>
            </a:prstGeom>
          </p:spPr>
        </p:pic>
        <p:pic>
          <p:nvPicPr>
            <p:cNvPr id="12" name="图片 11">
              <a:extLst>
                <a:ext uri="{FF2B5EF4-FFF2-40B4-BE49-F238E27FC236}">
                  <a16:creationId xmlns:a16="http://schemas.microsoft.com/office/drawing/2014/main" xmlns="" id="{B9C96192-8695-4115-B587-2C71B00C3E15}"/>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904082" y="3263705"/>
              <a:ext cx="1728220" cy="3724664"/>
            </a:xfrm>
            <a:prstGeom prst="rect">
              <a:avLst/>
            </a:prstGeom>
          </p:spPr>
        </p:pic>
      </p:grpSp>
    </p:spTree>
    <p:extLst>
      <p:ext uri="{BB962C8B-B14F-4D97-AF65-F5344CB8AC3E}">
        <p14:creationId xmlns:p14="http://schemas.microsoft.com/office/powerpoint/2010/main" xmlns="" val="79618450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152BA172-E62B-4954-B20E-A2F41DB1FDA0}"/>
              </a:ext>
            </a:extLst>
          </p:cNvPr>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1491532" y="2626331"/>
            <a:ext cx="1109273" cy="930769"/>
          </a:xfrm>
          <a:prstGeom prst="rect">
            <a:avLst/>
          </a:prstGeom>
        </p:spPr>
      </p:pic>
      <p:sp>
        <p:nvSpPr>
          <p:cNvPr id="5" name="MH_Number_1">
            <a:hlinkClick r:id="rId14" action="ppaction://hlinksldjump"/>
            <a:extLst>
              <a:ext uri="{FF2B5EF4-FFF2-40B4-BE49-F238E27FC236}">
                <a16:creationId xmlns:a16="http://schemas.microsoft.com/office/drawing/2014/main" xmlns="" id="{CF84E934-E3AA-423A-970B-A3A46A3C8EF7}"/>
              </a:ext>
            </a:extLst>
          </p:cNvPr>
          <p:cNvSpPr/>
          <p:nvPr>
            <p:custDataLst>
              <p:tags r:id="rId1"/>
            </p:custDataLst>
          </p:nvPr>
        </p:nvSpPr>
        <p:spPr>
          <a:xfrm>
            <a:off x="5022155" y="172613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dirty="0">
                <a:solidFill>
                  <a:srgbClr val="FFFFFF"/>
                </a:solidFill>
                <a:latin typeface="等线"/>
                <a:ea typeface="华文中宋" panose="02010600040101010101" pitchFamily="2" charset="-122"/>
                <a:cs typeface="Times New Roman" panose="02020603050405020304" pitchFamily="18" charset="0"/>
              </a:rPr>
              <a:t>01</a:t>
            </a:r>
            <a:endParaRPr lang="zh-CN" altLang="en-US" sz="2800" b="1" dirty="0">
              <a:solidFill>
                <a:srgbClr val="FFFFFF"/>
              </a:solidFill>
              <a:latin typeface="等线"/>
              <a:ea typeface="华文中宋" panose="02010600040101010101" pitchFamily="2" charset="-122"/>
              <a:cs typeface="Times New Roman" panose="02020603050405020304" pitchFamily="18" charset="0"/>
            </a:endParaRPr>
          </a:p>
        </p:txBody>
      </p:sp>
      <p:sp>
        <p:nvSpPr>
          <p:cNvPr id="6" name="MH_Entry_1">
            <a:hlinkClick r:id="rId14" action="ppaction://hlinksldjump"/>
            <a:extLst>
              <a:ext uri="{FF2B5EF4-FFF2-40B4-BE49-F238E27FC236}">
                <a16:creationId xmlns:a16="http://schemas.microsoft.com/office/drawing/2014/main" xmlns="" id="{A25935E4-7E95-4F2A-9F2B-8855277F80F8}"/>
              </a:ext>
            </a:extLst>
          </p:cNvPr>
          <p:cNvSpPr/>
          <p:nvPr>
            <p:custDataLst>
              <p:tags r:id="rId2"/>
            </p:custDataLst>
          </p:nvPr>
        </p:nvSpPr>
        <p:spPr>
          <a:xfrm>
            <a:off x="5684713" y="172613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牢记使命  重视政治理论学习</a:t>
            </a:r>
          </a:p>
        </p:txBody>
      </p:sp>
      <p:sp>
        <p:nvSpPr>
          <p:cNvPr id="7" name="MH_Entry_2">
            <a:hlinkClick r:id="rId15" action="ppaction://hlinksldjump"/>
            <a:extLst>
              <a:ext uri="{FF2B5EF4-FFF2-40B4-BE49-F238E27FC236}">
                <a16:creationId xmlns:a16="http://schemas.microsoft.com/office/drawing/2014/main" xmlns="" id="{9DF7CFFB-E558-4376-BA36-72F0400FBEBC}"/>
              </a:ext>
            </a:extLst>
          </p:cNvPr>
          <p:cNvSpPr/>
          <p:nvPr>
            <p:custDataLst>
              <p:tags r:id="rId3"/>
            </p:custDataLst>
          </p:nvPr>
        </p:nvSpPr>
        <p:spPr>
          <a:xfrm>
            <a:off x="5684713" y="263569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爱岗敬业  教书育人</a:t>
            </a:r>
          </a:p>
        </p:txBody>
      </p:sp>
      <p:sp>
        <p:nvSpPr>
          <p:cNvPr id="8" name="MH_Entry_3">
            <a:hlinkClick r:id="rId16" action="ppaction://hlinksldjump"/>
            <a:extLst>
              <a:ext uri="{FF2B5EF4-FFF2-40B4-BE49-F238E27FC236}">
                <a16:creationId xmlns:a16="http://schemas.microsoft.com/office/drawing/2014/main" xmlns="" id="{7FD34A92-592F-4CC6-A000-7D74C0D27FD5}"/>
              </a:ext>
            </a:extLst>
          </p:cNvPr>
          <p:cNvSpPr/>
          <p:nvPr>
            <p:custDataLst>
              <p:tags r:id="rId4"/>
            </p:custDataLst>
          </p:nvPr>
        </p:nvSpPr>
        <p:spPr>
          <a:xfrm>
            <a:off x="5684713" y="354525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追求卓越  科研上不断取得新突破</a:t>
            </a:r>
          </a:p>
        </p:txBody>
      </p:sp>
      <p:sp>
        <p:nvSpPr>
          <p:cNvPr id="9" name="MH_Entry_4">
            <a:hlinkClick r:id="rId17" action="ppaction://hlinksldjump"/>
            <a:extLst>
              <a:ext uri="{FF2B5EF4-FFF2-40B4-BE49-F238E27FC236}">
                <a16:creationId xmlns:a16="http://schemas.microsoft.com/office/drawing/2014/main" xmlns="" id="{FA54FC0B-B9D8-4DB2-BEB8-8AFC3A7D0EB6}"/>
              </a:ext>
            </a:extLst>
          </p:cNvPr>
          <p:cNvSpPr/>
          <p:nvPr>
            <p:custDataLst>
              <p:tags r:id="rId5"/>
            </p:custDataLst>
          </p:nvPr>
        </p:nvSpPr>
        <p:spPr>
          <a:xfrm>
            <a:off x="5684713" y="4454809"/>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兢兢业业  做好兼职各项工作</a:t>
            </a:r>
          </a:p>
        </p:txBody>
      </p:sp>
      <p:sp>
        <p:nvSpPr>
          <p:cNvPr id="10" name="MH_Number_2">
            <a:hlinkClick r:id="rId15" action="ppaction://hlinksldjump"/>
            <a:extLst>
              <a:ext uri="{FF2B5EF4-FFF2-40B4-BE49-F238E27FC236}">
                <a16:creationId xmlns:a16="http://schemas.microsoft.com/office/drawing/2014/main" xmlns="" id="{EC8653B7-020D-4064-82F1-EBF7A4BB24C7}"/>
              </a:ext>
            </a:extLst>
          </p:cNvPr>
          <p:cNvSpPr/>
          <p:nvPr>
            <p:custDataLst>
              <p:tags r:id="rId6"/>
            </p:custDataLst>
          </p:nvPr>
        </p:nvSpPr>
        <p:spPr>
          <a:xfrm>
            <a:off x="5022155" y="263569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a:solidFill>
                  <a:srgbClr val="FFFFFF"/>
                </a:solidFill>
                <a:latin typeface="等线"/>
                <a:ea typeface="华文中宋" panose="02010600040101010101" pitchFamily="2" charset="-122"/>
                <a:cs typeface="Times New Roman" panose="02020603050405020304" pitchFamily="18" charset="0"/>
              </a:rPr>
              <a:t>02</a:t>
            </a:r>
            <a:endParaRPr lang="zh-CN" altLang="en-US" sz="2800" b="1">
              <a:solidFill>
                <a:srgbClr val="FFFFFF"/>
              </a:solidFill>
              <a:latin typeface="等线"/>
              <a:ea typeface="华文中宋" panose="02010600040101010101" pitchFamily="2" charset="-122"/>
              <a:cs typeface="Times New Roman" panose="02020603050405020304" pitchFamily="18" charset="0"/>
            </a:endParaRPr>
          </a:p>
        </p:txBody>
      </p:sp>
      <p:sp>
        <p:nvSpPr>
          <p:cNvPr id="11" name="MH_Number_3">
            <a:hlinkClick r:id="rId16" action="ppaction://hlinksldjump"/>
            <a:extLst>
              <a:ext uri="{FF2B5EF4-FFF2-40B4-BE49-F238E27FC236}">
                <a16:creationId xmlns:a16="http://schemas.microsoft.com/office/drawing/2014/main" xmlns="" id="{C1E77B21-976F-40CF-B84F-AEBE819A2BA6}"/>
              </a:ext>
            </a:extLst>
          </p:cNvPr>
          <p:cNvSpPr/>
          <p:nvPr>
            <p:custDataLst>
              <p:tags r:id="rId7"/>
            </p:custDataLst>
          </p:nvPr>
        </p:nvSpPr>
        <p:spPr>
          <a:xfrm>
            <a:off x="5022155" y="354525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dirty="0">
                <a:solidFill>
                  <a:srgbClr val="FFFFFF"/>
                </a:solidFill>
                <a:latin typeface="等线"/>
                <a:ea typeface="华文中宋" panose="02010600040101010101" pitchFamily="2" charset="-122"/>
                <a:cs typeface="Times New Roman" panose="02020603050405020304" pitchFamily="18" charset="0"/>
              </a:rPr>
              <a:t>03</a:t>
            </a:r>
            <a:endParaRPr lang="zh-CN" altLang="en-US" sz="2800" b="1" dirty="0">
              <a:solidFill>
                <a:srgbClr val="FFFFFF"/>
              </a:solidFill>
              <a:latin typeface="等线"/>
              <a:ea typeface="华文中宋" panose="02010600040101010101" pitchFamily="2" charset="-122"/>
              <a:cs typeface="Times New Roman" panose="02020603050405020304" pitchFamily="18" charset="0"/>
            </a:endParaRPr>
          </a:p>
        </p:txBody>
      </p:sp>
      <p:sp>
        <p:nvSpPr>
          <p:cNvPr id="12" name="MH_Number_4">
            <a:hlinkClick r:id="rId17" action="ppaction://hlinksldjump"/>
            <a:extLst>
              <a:ext uri="{FF2B5EF4-FFF2-40B4-BE49-F238E27FC236}">
                <a16:creationId xmlns:a16="http://schemas.microsoft.com/office/drawing/2014/main" xmlns="" id="{F77D71B7-CA63-4408-BBCD-2B740CDAF75B}"/>
              </a:ext>
            </a:extLst>
          </p:cNvPr>
          <p:cNvSpPr/>
          <p:nvPr>
            <p:custDataLst>
              <p:tags r:id="rId8"/>
            </p:custDataLst>
          </p:nvPr>
        </p:nvSpPr>
        <p:spPr>
          <a:xfrm>
            <a:off x="5022155" y="4454809"/>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a:solidFill>
                  <a:srgbClr val="FFFFFF"/>
                </a:solidFill>
                <a:latin typeface="等线"/>
                <a:ea typeface="华文中宋" panose="02010600040101010101" pitchFamily="2" charset="-122"/>
                <a:cs typeface="Times New Roman" panose="02020603050405020304" pitchFamily="18" charset="0"/>
              </a:rPr>
              <a:t>04</a:t>
            </a:r>
            <a:endParaRPr lang="zh-CN" altLang="en-US" sz="2800" b="1">
              <a:solidFill>
                <a:srgbClr val="FFFFFF"/>
              </a:solidFill>
              <a:latin typeface="等线"/>
              <a:ea typeface="华文中宋" panose="02010600040101010101" pitchFamily="2" charset="-122"/>
              <a:cs typeface="Times New Roman" panose="02020603050405020304" pitchFamily="18" charset="0"/>
            </a:endParaRPr>
          </a:p>
        </p:txBody>
      </p:sp>
      <p:sp>
        <p:nvSpPr>
          <p:cNvPr id="13" name="MH_Others_1">
            <a:extLst>
              <a:ext uri="{FF2B5EF4-FFF2-40B4-BE49-F238E27FC236}">
                <a16:creationId xmlns:a16="http://schemas.microsoft.com/office/drawing/2014/main" xmlns="" id="{0C0D913E-E6E6-4A99-B505-EB662C988E55}"/>
              </a:ext>
            </a:extLst>
          </p:cNvPr>
          <p:cNvSpPr/>
          <p:nvPr>
            <p:custDataLst>
              <p:tags r:id="rId9"/>
            </p:custDataLst>
          </p:nvPr>
        </p:nvSpPr>
        <p:spPr>
          <a:xfrm rot="16200000">
            <a:off x="1340251" y="2717879"/>
            <a:ext cx="2996333" cy="1012835"/>
          </a:xfrm>
          <a:prstGeom prst="rect">
            <a:avLst/>
          </a:prstGeom>
        </p:spPr>
        <p:txBody>
          <a:bodyPr wrap="none" anchor="ctr" anchorCtr="0">
            <a:noAutofit/>
          </a:bodyPr>
          <a:lstStyle/>
          <a:p>
            <a:pPr algn="ctr" defTabSz="914377">
              <a:defRPr/>
            </a:pPr>
            <a:endParaRPr lang="en-US" altLang="zh-CN" sz="2800" spc="500" dirty="0">
              <a:solidFill>
                <a:srgbClr val="C00000"/>
              </a:solidFill>
              <a:latin typeface="Elephant" panose="02020904090505020303" pitchFamily="18" charset="0"/>
              <a:ea typeface="华文中宋" panose="02010600040101010101" pitchFamily="2" charset="-122"/>
            </a:endParaRPr>
          </a:p>
          <a:p>
            <a:pPr algn="ctr" defTabSz="914377">
              <a:defRPr/>
            </a:pPr>
            <a:r>
              <a:rPr lang="en-US" altLang="zh-CN" sz="2800" spc="500" dirty="0">
                <a:solidFill>
                  <a:srgbClr val="C00000"/>
                </a:solidFill>
                <a:latin typeface="Elephant" panose="02020904090505020303" pitchFamily="18" charset="0"/>
                <a:ea typeface="华文中宋" panose="02010600040101010101" pitchFamily="2" charset="-122"/>
              </a:rPr>
              <a:t>CONTENTS</a:t>
            </a:r>
            <a:endParaRPr lang="zh-CN" altLang="en-US" sz="2800" spc="500" dirty="0">
              <a:solidFill>
                <a:srgbClr val="C00000"/>
              </a:solidFill>
              <a:latin typeface="Elephant" panose="02020904090505020303" pitchFamily="18" charset="0"/>
              <a:ea typeface="华文中宋" panose="02010600040101010101" pitchFamily="2" charset="-122"/>
            </a:endParaRPr>
          </a:p>
        </p:txBody>
      </p:sp>
      <p:sp>
        <p:nvSpPr>
          <p:cNvPr id="14" name="MH_Others_2">
            <a:extLst>
              <a:ext uri="{FF2B5EF4-FFF2-40B4-BE49-F238E27FC236}">
                <a16:creationId xmlns:a16="http://schemas.microsoft.com/office/drawing/2014/main" xmlns="" id="{25FEC26E-576C-4F4C-BFAC-C8B49C3ED87A}"/>
              </a:ext>
            </a:extLst>
          </p:cNvPr>
          <p:cNvSpPr txBox="1">
            <a:spLocks noChangeArrowheads="1"/>
          </p:cNvSpPr>
          <p:nvPr>
            <p:custDataLst>
              <p:tags r:id="rId10"/>
            </p:custDataLst>
          </p:nvPr>
        </p:nvSpPr>
        <p:spPr bwMode="auto">
          <a:xfrm>
            <a:off x="3203537" y="2619462"/>
            <a:ext cx="55721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6000" b="1">
                <a:solidFill>
                  <a:srgbClr val="C00000"/>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xmlns="" val="284220170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0" presetClass="entr" presetSubtype="0" decel="10000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ppt_w+.3"/>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50"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strVal val="#ppt_w+.3"/>
                                          </p:val>
                                        </p:tav>
                                        <p:tav tm="100000">
                                          <p:val>
                                            <p:strVal val="#ppt_w"/>
                                          </p:val>
                                        </p:tav>
                                      </p:tavLst>
                                    </p:anim>
                                    <p:anim calcmode="lin" valueType="num">
                                      <p:cBhvr>
                                        <p:cTn id="30" dur="500" fill="hold"/>
                                        <p:tgtEl>
                                          <p:spTgt spid="10"/>
                                        </p:tgtEl>
                                        <p:attrNameLst>
                                          <p:attrName>ppt_h</p:attrName>
                                        </p:attrNameLst>
                                      </p:cBhvr>
                                      <p:tavLst>
                                        <p:tav tm="0">
                                          <p:val>
                                            <p:strVal val="#ppt_h"/>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ppt_w+.3"/>
                                          </p:val>
                                        </p:tav>
                                        <p:tav tm="100000">
                                          <p:val>
                                            <p:strVal val="#ppt_w"/>
                                          </p:val>
                                        </p:tav>
                                      </p:tavLst>
                                    </p:anim>
                                    <p:anim calcmode="lin" valueType="num">
                                      <p:cBhvr>
                                        <p:cTn id="36" dur="500" fill="hold"/>
                                        <p:tgtEl>
                                          <p:spTgt spid="11"/>
                                        </p:tgtEl>
                                        <p:attrNameLst>
                                          <p:attrName>ppt_h</p:attrName>
                                        </p:attrNameLst>
                                      </p:cBhvr>
                                      <p:tavLst>
                                        <p:tav tm="0">
                                          <p:val>
                                            <p:strVal val="#ppt_h"/>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50" presetClass="entr" presetSubtype="0" decel="10000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strVal val="#ppt_w+.3"/>
                                          </p:val>
                                        </p:tav>
                                        <p:tav tm="100000">
                                          <p:val>
                                            <p:strVal val="#ppt_w"/>
                                          </p:val>
                                        </p:tav>
                                      </p:tavLst>
                                    </p:anim>
                                    <p:anim calcmode="lin" valueType="num">
                                      <p:cBhvr>
                                        <p:cTn id="42" dur="500" fill="hold"/>
                                        <p:tgtEl>
                                          <p:spTgt spid="12"/>
                                        </p:tgtEl>
                                        <p:attrNameLst>
                                          <p:attrName>ppt_h</p:attrName>
                                        </p:attrNameLst>
                                      </p:cBhvr>
                                      <p:tavLst>
                                        <p:tav tm="0">
                                          <p:val>
                                            <p:strVal val="#ppt_h"/>
                                          </p:val>
                                        </p:tav>
                                        <p:tav tm="100000">
                                          <p:val>
                                            <p:strVal val="#ppt_h"/>
                                          </p:val>
                                        </p:tav>
                                      </p:tavLst>
                                    </p:anim>
                                    <p:animEffect transition="in" filter="fade">
                                      <p:cBhvr>
                                        <p:cTn id="43" dur="500"/>
                                        <p:tgtEl>
                                          <p:spTgt spid="12"/>
                                        </p:tgtEl>
                                      </p:cBhvr>
                                    </p:animEffect>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1+#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1+#ppt_w/2"/>
                                          </p:val>
                                        </p:tav>
                                        <p:tav tm="100000">
                                          <p:val>
                                            <p:strVal val="#ppt_x"/>
                                          </p:val>
                                        </p:tav>
                                      </p:tavLst>
                                    </p:anim>
                                    <p:anim calcmode="lin" valueType="num">
                                      <p:cBhvr additive="base">
                                        <p:cTn id="6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xmlns=""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01</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xmlns=""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牢记使命  重视政治理论学习</a:t>
            </a:r>
          </a:p>
        </p:txBody>
      </p:sp>
    </p:spTree>
    <p:extLst>
      <p:ext uri="{BB962C8B-B14F-4D97-AF65-F5344CB8AC3E}">
        <p14:creationId xmlns:p14="http://schemas.microsoft.com/office/powerpoint/2010/main" xmlns="" val="384555069"/>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sp>
        <p:nvSpPr>
          <p:cNvPr id="34" name="圆角矩形 7">
            <a:extLst>
              <a:ext uri="{FF2B5EF4-FFF2-40B4-BE49-F238E27FC236}">
                <a16:creationId xmlns:a16="http://schemas.microsoft.com/office/drawing/2014/main" xmlns="" id="{2A79359B-DF25-4833-AB6A-BEEC04F5D9ED}"/>
              </a:ext>
            </a:extLst>
          </p:cNvPr>
          <p:cNvSpPr/>
          <p:nvPr/>
        </p:nvSpPr>
        <p:spPr>
          <a:xfrm>
            <a:off x="1187877" y="4342798"/>
            <a:ext cx="3093907" cy="1443950"/>
          </a:xfrm>
          <a:prstGeom prst="roundRect">
            <a:avLst/>
          </a:prstGeom>
          <a:noFill/>
          <a:ln w="38100" cap="flat" cmpd="sng" algn="ctr">
            <a:solidFill>
              <a:srgbClr val="C00000"/>
            </a:solidFill>
            <a:prstDash val="solid"/>
            <a:miter lim="800000"/>
          </a:ln>
          <a:effectLst/>
        </p:spPr>
        <p:txBody>
          <a:bodyPr lIns="540000" rtlCol="0" anchor="ctr"/>
          <a:lstStyle/>
          <a:p>
            <a:pPr lvl="0" algn="ctr"/>
            <a:endParaRPr kumimoji="0" lang="zh-CN" altLang="en-US" sz="2800" b="0" i="0" u="none" strike="noStrike" kern="0" cap="none" spc="0" normalizeH="0" baseline="0" noProof="0" dirty="0">
              <a:ln>
                <a:noFill/>
              </a:ln>
              <a:solidFill>
                <a:srgbClr val="C00000"/>
              </a:solidFill>
              <a:effectLst/>
              <a:uLnTx/>
              <a:uFillTx/>
              <a:latin typeface="方正正粗黑简体" panose="02000000000000000000" pitchFamily="2" charset="-122"/>
              <a:ea typeface="方正正粗黑简体" panose="02000000000000000000" pitchFamily="2" charset="-122"/>
              <a:cs typeface="+mn-cs"/>
            </a:endParaRPr>
          </a:p>
        </p:txBody>
      </p:sp>
      <p:sp>
        <p:nvSpPr>
          <p:cNvPr id="36" name="矩形 35">
            <a:extLst>
              <a:ext uri="{FF2B5EF4-FFF2-40B4-BE49-F238E27FC236}">
                <a16:creationId xmlns:a16="http://schemas.microsoft.com/office/drawing/2014/main" xmlns="" id="{15418DA3-D741-4078-8708-99C9A5FFB15B}"/>
              </a:ext>
            </a:extLst>
          </p:cNvPr>
          <p:cNvSpPr/>
          <p:nvPr/>
        </p:nvSpPr>
        <p:spPr>
          <a:xfrm>
            <a:off x="9636760" y="1717878"/>
            <a:ext cx="1082040" cy="4002405"/>
          </a:xfrm>
          <a:prstGeom prst="rect">
            <a:avLst/>
          </a:prstGeom>
          <a:solidFill>
            <a:srgbClr val="C00000"/>
          </a:solidFill>
          <a:ln w="19050" cap="flat" cmpd="sng" algn="ctr">
            <a:solidFill>
              <a:srgbClr val="C00000"/>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60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在学习过程，我</a:t>
            </a:r>
          </a:p>
        </p:txBody>
      </p:sp>
      <p:grpSp>
        <p:nvGrpSpPr>
          <p:cNvPr id="37" name="组合 36">
            <a:extLst>
              <a:ext uri="{FF2B5EF4-FFF2-40B4-BE49-F238E27FC236}">
                <a16:creationId xmlns:a16="http://schemas.microsoft.com/office/drawing/2014/main" xmlns="" id="{7279A967-A0F1-4A5E-958F-83F9CA060AAB}"/>
              </a:ext>
            </a:extLst>
          </p:cNvPr>
          <p:cNvGrpSpPr/>
          <p:nvPr/>
        </p:nvGrpSpPr>
        <p:grpSpPr>
          <a:xfrm>
            <a:off x="4949825" y="1735659"/>
            <a:ext cx="4565650" cy="4007485"/>
            <a:chOff x="7795" y="2863"/>
            <a:chExt cx="4040" cy="6311"/>
          </a:xfrm>
        </p:grpSpPr>
        <p:sp>
          <p:nvSpPr>
            <p:cNvPr id="38" name="矩形 37">
              <a:extLst>
                <a:ext uri="{FF2B5EF4-FFF2-40B4-BE49-F238E27FC236}">
                  <a16:creationId xmlns:a16="http://schemas.microsoft.com/office/drawing/2014/main" xmlns="" id="{3A117F12-5309-403D-B06B-8BD27CB63230}"/>
                </a:ext>
              </a:extLst>
            </p:cNvPr>
            <p:cNvSpPr/>
            <p:nvPr/>
          </p:nvSpPr>
          <p:spPr>
            <a:xfrm>
              <a:off x="7795" y="2863"/>
              <a:ext cx="4040" cy="6311"/>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39" name="文本框 38">
              <a:extLst>
                <a:ext uri="{FF2B5EF4-FFF2-40B4-BE49-F238E27FC236}">
                  <a16:creationId xmlns:a16="http://schemas.microsoft.com/office/drawing/2014/main" xmlns="" id="{320589DE-8524-4FD1-83D0-1B9E05272B9A}"/>
                </a:ext>
              </a:extLst>
            </p:cNvPr>
            <p:cNvSpPr txBox="1"/>
            <p:nvPr/>
          </p:nvSpPr>
          <p:spPr>
            <a:xfrm>
              <a:off x="8004" y="3248"/>
              <a:ext cx="3622" cy="5477"/>
            </a:xfrm>
            <a:prstGeom prst="rect">
              <a:avLst/>
            </a:prstGeom>
            <a:noFill/>
          </p:spPr>
          <p:txBody>
            <a:bodyPr wrap="square" rtlCol="0">
              <a:spAutoFit/>
            </a:bodyPr>
            <a:lstStyle/>
            <a:p>
              <a:pPr algn="dist">
                <a:lnSpc>
                  <a:spcPct val="200000"/>
                </a:lnSpc>
              </a:pPr>
              <a:r>
                <a:rPr kumimoji="0" lang="zh-CN" altLang="en-US" sz="2200" b="0" i="0" u="none" strike="noStrike" kern="0" cap="none" spc="0" normalizeH="0" baseline="0" noProof="0" dirty="0">
                  <a:ln>
                    <a:noFill/>
                  </a:ln>
                  <a:solidFill>
                    <a:srgbClr val="C00000"/>
                  </a:solidFill>
                  <a:effectLst/>
                  <a:uLnTx/>
                  <a:uFillTx/>
                  <a:latin typeface="方正正准黑简体" panose="02000000000000000000" pitchFamily="2" charset="-122"/>
                  <a:ea typeface="方正正准黑简体" panose="02000000000000000000" pitchFamily="2" charset="-122"/>
                  <a:sym typeface="+mn-ea"/>
                </a:rPr>
                <a:t>热爱祖国，理想信念坚定，对党绝对忠诚，拥护党和国家的路线、方针、政策，认真学习马列主义、毛泽东思想，认真学习习总书记的系列讲话精神</a:t>
              </a:r>
              <a:endParaRPr lang="zh-CN" altLang="en-US" sz="2200" kern="0" dirty="0">
                <a:solidFill>
                  <a:prstClr val="black"/>
                </a:solidFill>
                <a:latin typeface="Calibri"/>
                <a:ea typeface="宋体" panose="02010600030101010101" pitchFamily="2" charset="-122"/>
              </a:endParaRPr>
            </a:p>
          </p:txBody>
        </p:sp>
      </p:grpSp>
      <p:grpSp>
        <p:nvGrpSpPr>
          <p:cNvPr id="49" name="组合 48">
            <a:extLst>
              <a:ext uri="{FF2B5EF4-FFF2-40B4-BE49-F238E27FC236}">
                <a16:creationId xmlns:a16="http://schemas.microsoft.com/office/drawing/2014/main" xmlns="" id="{2FE7BE46-B833-4A0D-9C89-1DEE396F9FEF}"/>
              </a:ext>
            </a:extLst>
          </p:cNvPr>
          <p:cNvGrpSpPr/>
          <p:nvPr/>
        </p:nvGrpSpPr>
        <p:grpSpPr>
          <a:xfrm>
            <a:off x="1152525" y="1513205"/>
            <a:ext cx="3161030" cy="2080260"/>
            <a:chOff x="1815" y="2383"/>
            <a:chExt cx="4978" cy="3276"/>
          </a:xfrm>
        </p:grpSpPr>
        <p:grpSp>
          <p:nvGrpSpPr>
            <p:cNvPr id="50" name="组合 49">
              <a:extLst>
                <a:ext uri="{FF2B5EF4-FFF2-40B4-BE49-F238E27FC236}">
                  <a16:creationId xmlns:a16="http://schemas.microsoft.com/office/drawing/2014/main" xmlns="" id="{39A9D46D-29D2-4EC5-9F5A-7A8182F22E43}"/>
                </a:ext>
              </a:extLst>
            </p:cNvPr>
            <p:cNvGrpSpPr/>
            <p:nvPr/>
          </p:nvGrpSpPr>
          <p:grpSpPr>
            <a:xfrm>
              <a:off x="1888" y="2383"/>
              <a:ext cx="4872" cy="1389"/>
              <a:chOff x="5729778" y="244084"/>
              <a:chExt cx="3093907" cy="881710"/>
            </a:xfrm>
          </p:grpSpPr>
          <p:sp>
            <p:nvSpPr>
              <p:cNvPr id="57" name="文本框 56">
                <a:extLst>
                  <a:ext uri="{FF2B5EF4-FFF2-40B4-BE49-F238E27FC236}">
                    <a16:creationId xmlns:a16="http://schemas.microsoft.com/office/drawing/2014/main" xmlns="" id="{3CFD3AC9-0999-48DF-A828-8A449DC22941}"/>
                  </a:ext>
                </a:extLst>
              </p:cNvPr>
              <p:cNvSpPr txBox="1"/>
              <p:nvPr/>
            </p:nvSpPr>
            <p:spPr>
              <a:xfrm>
                <a:off x="5729778" y="448686"/>
                <a:ext cx="3093907" cy="677108"/>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中国共产党</a:t>
                </a:r>
                <a:endParaRPr kumimoji="0" lang="en-US" altLang="zh-CN"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The Communist Party of China</a:t>
                </a:r>
                <a:endParaRPr kumimoji="0" lang="zh-CN" altLang="en-US"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p:txBody>
          </p:sp>
          <p:pic>
            <p:nvPicPr>
              <p:cNvPr id="58" name="图片 57">
                <a:extLst>
                  <a:ext uri="{FF2B5EF4-FFF2-40B4-BE49-F238E27FC236}">
                    <a16:creationId xmlns:a16="http://schemas.microsoft.com/office/drawing/2014/main" xmlns="" id="{F4D6722D-B3B8-4742-81C2-71ADAFD2553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51" name="直接连接符 50">
              <a:extLst>
                <a:ext uri="{FF2B5EF4-FFF2-40B4-BE49-F238E27FC236}">
                  <a16:creationId xmlns:a16="http://schemas.microsoft.com/office/drawing/2014/main" xmlns="" id="{9EFD82AC-DB71-4155-B0B1-FE0A1C6492E9}"/>
                </a:ext>
              </a:extLst>
            </p:cNvPr>
            <p:cNvCxnSpPr/>
            <p:nvPr/>
          </p:nvCxnSpPr>
          <p:spPr>
            <a:xfrm>
              <a:off x="1885" y="3938"/>
              <a:ext cx="4772" cy="0"/>
            </a:xfrm>
            <a:prstGeom prst="line">
              <a:avLst/>
            </a:prstGeom>
            <a:noFill/>
            <a:ln w="19050" cap="flat" cmpd="sng" algn="ctr">
              <a:solidFill>
                <a:srgbClr val="C00000"/>
              </a:solidFill>
              <a:prstDash val="solid"/>
              <a:miter lim="800000"/>
            </a:ln>
            <a:effectLst/>
          </p:spPr>
        </p:cxnSp>
        <p:sp>
          <p:nvSpPr>
            <p:cNvPr id="52" name="矩形 51">
              <a:extLst>
                <a:ext uri="{FF2B5EF4-FFF2-40B4-BE49-F238E27FC236}">
                  <a16:creationId xmlns:a16="http://schemas.microsoft.com/office/drawing/2014/main" xmlns="" id="{097548EB-6A34-4793-998A-81E0B301E5BA}"/>
                </a:ext>
              </a:extLst>
            </p:cNvPr>
            <p:cNvSpPr/>
            <p:nvPr/>
          </p:nvSpPr>
          <p:spPr>
            <a:xfrm>
              <a:off x="1869" y="5163"/>
              <a:ext cx="4786" cy="496"/>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a:extLst>
                <a:ext uri="{FF2B5EF4-FFF2-40B4-BE49-F238E27FC236}">
                  <a16:creationId xmlns:a16="http://schemas.microsoft.com/office/drawing/2014/main" xmlns="" id="{A7A12746-8660-4BDA-A934-FCCF2378AED6}"/>
                </a:ext>
              </a:extLst>
            </p:cNvPr>
            <p:cNvSpPr txBox="1"/>
            <p:nvPr/>
          </p:nvSpPr>
          <p:spPr>
            <a:xfrm>
              <a:off x="3037" y="3938"/>
              <a:ext cx="3756" cy="12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1000" normalizeH="0" baseline="0" noProof="0" dirty="0">
                  <a:ln>
                    <a:noFill/>
                  </a:ln>
                  <a:blipFill>
                    <a:blip r:embed="rId4"/>
                    <a:stretch>
                      <a:fillRect/>
                    </a:stretch>
                  </a:blipFill>
                  <a:effectLst/>
                  <a:uLnTx/>
                  <a:uFillTx/>
                  <a:latin typeface="方正字迹-德年行书简体" charset="-122"/>
                  <a:ea typeface="方正字迹-德年行书简体" charset="-122"/>
                  <a:sym typeface="+mn-ea"/>
                </a:rPr>
                <a:t>优秀党员</a:t>
              </a:r>
            </a:p>
          </p:txBody>
        </p:sp>
        <p:sp>
          <p:nvSpPr>
            <p:cNvPr id="54" name="文本框 53">
              <a:extLst>
                <a:ext uri="{FF2B5EF4-FFF2-40B4-BE49-F238E27FC236}">
                  <a16:creationId xmlns:a16="http://schemas.microsoft.com/office/drawing/2014/main" xmlns="" id="{7C44F597-6F90-4D71-A58C-148DC5DDD53B}"/>
                </a:ext>
              </a:extLst>
            </p:cNvPr>
            <p:cNvSpPr txBox="1"/>
            <p:nvPr/>
          </p:nvSpPr>
          <p:spPr>
            <a:xfrm>
              <a:off x="1815" y="4226"/>
              <a:ext cx="1833" cy="9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rPr>
                <a:t>关于争做</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endParaRPr>
            </a:p>
          </p:txBody>
        </p:sp>
        <p:sp>
          <p:nvSpPr>
            <p:cNvPr id="55" name="文本框 54">
              <a:extLst>
                <a:ext uri="{FF2B5EF4-FFF2-40B4-BE49-F238E27FC236}">
                  <a16:creationId xmlns:a16="http://schemas.microsoft.com/office/drawing/2014/main" xmlns="" id="{CEDA8387-4610-47B7-8955-3E7EE345BF09}"/>
                </a:ext>
              </a:extLst>
            </p:cNvPr>
            <p:cNvSpPr txBox="1"/>
            <p:nvPr/>
          </p:nvSpPr>
          <p:spPr>
            <a:xfrm>
              <a:off x="1815" y="4479"/>
              <a:ext cx="1690" cy="5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Calibri"/>
                  <a:ea typeface="宋体" panose="02010600030101010101" pitchFamily="2" charset="-122"/>
                </a:rPr>
                <a:t>advance</a:t>
              </a:r>
            </a:p>
          </p:txBody>
        </p:sp>
        <p:sp>
          <p:nvSpPr>
            <p:cNvPr id="56" name="文本框 55">
              <a:extLst>
                <a:ext uri="{FF2B5EF4-FFF2-40B4-BE49-F238E27FC236}">
                  <a16:creationId xmlns:a16="http://schemas.microsoft.com/office/drawing/2014/main" xmlns="" id="{2B378336-8834-43E0-94B0-EDB578365C50}"/>
                </a:ext>
              </a:extLst>
            </p:cNvPr>
            <p:cNvSpPr txBox="1"/>
            <p:nvPr/>
          </p:nvSpPr>
          <p:spPr>
            <a:xfrm>
              <a:off x="2058" y="5195"/>
              <a:ext cx="4408" cy="432"/>
            </a:xfrm>
            <a:prstGeom prst="rect">
              <a:avLst/>
            </a:prstGeom>
            <a:noFill/>
          </p:spPr>
          <p:txBody>
            <a:bodyPr wrap="square" rtlCol="0" anchor="t">
              <a:spAutoFit/>
            </a:bodyPr>
            <a:lstStyle/>
            <a:p>
              <a:pPr lvl="0" algn="ctr"/>
              <a:r>
                <a:rPr kumimoji="0" lang="zh-CN" altLang="en-US" sz="1200" b="0" i="0" u="none" strike="noStrike" kern="0" cap="none" spc="150" normalizeH="0" baseline="0" noProof="0" dirty="0">
                  <a:ln>
                    <a:noFill/>
                  </a:ln>
                  <a:solidFill>
                    <a:prstClr val="white"/>
                  </a:solidFill>
                  <a:effectLst/>
                  <a:uLnTx/>
                  <a:uFillTx/>
                  <a:latin typeface="方正兰亭粗黑_GBK" panose="02000000000000000000" pitchFamily="2" charset="-122"/>
                  <a:ea typeface="方正兰亭粗黑_GBK" panose="02000000000000000000" pitchFamily="2" charset="-122"/>
                  <a:sym typeface="+mn-ea"/>
                </a:rPr>
                <a:t>立足岗位  追求卓越</a:t>
              </a:r>
            </a:p>
          </p:txBody>
        </p:sp>
      </p:grpSp>
      <p:sp>
        <p:nvSpPr>
          <p:cNvPr id="60" name="矩形 59">
            <a:extLst>
              <a:ext uri="{FF2B5EF4-FFF2-40B4-BE49-F238E27FC236}">
                <a16:creationId xmlns:a16="http://schemas.microsoft.com/office/drawing/2014/main" xmlns="" id="{141319D1-08FB-41CD-B89F-48DAAA74A05F}"/>
              </a:ext>
            </a:extLst>
          </p:cNvPr>
          <p:cNvSpPr/>
          <p:nvPr/>
        </p:nvSpPr>
        <p:spPr>
          <a:xfrm>
            <a:off x="1421765" y="4760020"/>
            <a:ext cx="2646879" cy="584775"/>
          </a:xfrm>
          <a:prstGeom prst="rect">
            <a:avLst/>
          </a:prstGeom>
        </p:spPr>
        <p:txBody>
          <a:bodyPr wrap="none">
            <a:spAutoFit/>
          </a:bodyPr>
          <a:lstStyle/>
          <a:p>
            <a:pPr lvl="0" algn="ctr"/>
            <a:r>
              <a:rPr lang="zh-CN" altLang="en-US" sz="3200" kern="0" dirty="0">
                <a:solidFill>
                  <a:srgbClr val="C00000"/>
                </a:solidFill>
                <a:latin typeface="方正正粗黑简体" panose="02000000000000000000" pitchFamily="2" charset="-122"/>
                <a:ea typeface="方正正粗黑简体" panose="02000000000000000000" pitchFamily="2" charset="-122"/>
              </a:rPr>
              <a:t>作为一名教师</a:t>
            </a:r>
          </a:p>
        </p:txBody>
      </p:sp>
    </p:spTree>
    <p:extLst>
      <p:ext uri="{BB962C8B-B14F-4D97-AF65-F5344CB8AC3E}">
        <p14:creationId xmlns:p14="http://schemas.microsoft.com/office/powerpoint/2010/main" xmlns="" val="109036387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cxnSp>
        <p:nvCxnSpPr>
          <p:cNvPr id="22" name="直接连接符 21">
            <a:extLst>
              <a:ext uri="{FF2B5EF4-FFF2-40B4-BE49-F238E27FC236}">
                <a16:creationId xmlns:a16="http://schemas.microsoft.com/office/drawing/2014/main" xmlns="" id="{23A31FE4-400D-4558-B82F-7065CD6985E9}"/>
              </a:ext>
            </a:extLst>
          </p:cNvPr>
          <p:cNvCxnSpPr/>
          <p:nvPr/>
        </p:nvCxnSpPr>
        <p:spPr>
          <a:xfrm>
            <a:off x="428195" y="216961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12AB622-FA21-45B5-94C0-A262248E0509}"/>
              </a:ext>
            </a:extLst>
          </p:cNvPr>
          <p:cNvCxnSpPr/>
          <p:nvPr/>
        </p:nvCxnSpPr>
        <p:spPr>
          <a:xfrm>
            <a:off x="428195" y="317646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xmlns="" id="{1C98EF95-5CE0-438A-A21C-FB8592A24723}"/>
              </a:ext>
            </a:extLst>
          </p:cNvPr>
          <p:cNvGrpSpPr/>
          <p:nvPr/>
        </p:nvGrpSpPr>
        <p:grpSpPr>
          <a:xfrm>
            <a:off x="772778" y="2368637"/>
            <a:ext cx="1949876" cy="608806"/>
            <a:chOff x="559107" y="3185567"/>
            <a:chExt cx="1949876" cy="608806"/>
          </a:xfrm>
        </p:grpSpPr>
        <p:grpSp>
          <p:nvGrpSpPr>
            <p:cNvPr id="25" name="组合 24">
              <a:extLst>
                <a:ext uri="{FF2B5EF4-FFF2-40B4-BE49-F238E27FC236}">
                  <a16:creationId xmlns:a16="http://schemas.microsoft.com/office/drawing/2014/main" xmlns="" id="{0EC60852-C20B-420D-B0AF-72598F5A2B95}"/>
                </a:ext>
              </a:extLst>
            </p:cNvPr>
            <p:cNvGrpSpPr/>
            <p:nvPr/>
          </p:nvGrpSpPr>
          <p:grpSpPr>
            <a:xfrm>
              <a:off x="559107" y="3185567"/>
              <a:ext cx="599702" cy="599702"/>
              <a:chOff x="547899" y="3125378"/>
              <a:chExt cx="693698" cy="693698"/>
            </a:xfrm>
          </p:grpSpPr>
          <p:cxnSp>
            <p:nvCxnSpPr>
              <p:cNvPr id="46" name="直接连接符 45">
                <a:extLst>
                  <a:ext uri="{FF2B5EF4-FFF2-40B4-BE49-F238E27FC236}">
                    <a16:creationId xmlns:a16="http://schemas.microsoft.com/office/drawing/2014/main" xmlns="" id="{6A50DBD7-56AA-44EA-A30E-BC2F854119EF}"/>
                  </a:ext>
                </a:extLst>
              </p:cNvPr>
              <p:cNvCxnSpPr>
                <a:stCxn id="48" idx="1"/>
                <a:endCxn id="4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35E23892-18BE-4CDF-BF75-C8AA0B50929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C01F9900-479A-449E-966A-482F3E181A0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26" name="组合 25">
              <a:extLst>
                <a:ext uri="{FF2B5EF4-FFF2-40B4-BE49-F238E27FC236}">
                  <a16:creationId xmlns:a16="http://schemas.microsoft.com/office/drawing/2014/main" xmlns="" id="{B5CC2649-0A1F-47F6-9DC3-FDBBB418FB26}"/>
                </a:ext>
              </a:extLst>
            </p:cNvPr>
            <p:cNvGrpSpPr/>
            <p:nvPr/>
          </p:nvGrpSpPr>
          <p:grpSpPr>
            <a:xfrm>
              <a:off x="1234194" y="3185567"/>
              <a:ext cx="599702" cy="599702"/>
              <a:chOff x="547899" y="3125378"/>
              <a:chExt cx="693698" cy="693698"/>
            </a:xfrm>
          </p:grpSpPr>
          <p:cxnSp>
            <p:nvCxnSpPr>
              <p:cNvPr id="40" name="直接连接符 39">
                <a:extLst>
                  <a:ext uri="{FF2B5EF4-FFF2-40B4-BE49-F238E27FC236}">
                    <a16:creationId xmlns:a16="http://schemas.microsoft.com/office/drawing/2014/main" xmlns="" id="{AA9D3D5D-C1AC-4C2C-AB57-00FEC5AC6717}"/>
                  </a:ext>
                </a:extLst>
              </p:cNvPr>
              <p:cNvCxnSpPr>
                <a:stCxn id="42" idx="1"/>
                <a:endCxn id="42"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0C649D3A-A8F5-4FEC-AE42-F8184361008F}"/>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xmlns="" id="{8D91B376-F2E2-4DA4-885D-4215A199A79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政</a:t>
                </a:r>
              </a:p>
            </p:txBody>
          </p:sp>
        </p:grpSp>
        <p:grpSp>
          <p:nvGrpSpPr>
            <p:cNvPr id="27" name="组合 26">
              <a:extLst>
                <a:ext uri="{FF2B5EF4-FFF2-40B4-BE49-F238E27FC236}">
                  <a16:creationId xmlns:a16="http://schemas.microsoft.com/office/drawing/2014/main" xmlns="" id="{F400FE12-8224-43FD-BBDA-B0907A8EDFC2}"/>
                </a:ext>
              </a:extLst>
            </p:cNvPr>
            <p:cNvGrpSpPr/>
            <p:nvPr/>
          </p:nvGrpSpPr>
          <p:grpSpPr>
            <a:xfrm>
              <a:off x="1909281" y="3194671"/>
              <a:ext cx="599702" cy="599702"/>
              <a:chOff x="547899" y="3125378"/>
              <a:chExt cx="693698" cy="693698"/>
            </a:xfrm>
          </p:grpSpPr>
          <p:cxnSp>
            <p:nvCxnSpPr>
              <p:cNvPr id="32" name="直接连接符 31">
                <a:extLst>
                  <a:ext uri="{FF2B5EF4-FFF2-40B4-BE49-F238E27FC236}">
                    <a16:creationId xmlns:a16="http://schemas.microsoft.com/office/drawing/2014/main" xmlns="" id="{D9A6E313-9CD6-4F6D-AA30-B1ECF97F6D55}"/>
                  </a:ext>
                </a:extLst>
              </p:cNvPr>
              <p:cNvCxnSpPr>
                <a:stCxn id="35" idx="1"/>
                <a:endCxn id="35"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C2D0958-E2AF-481A-AF8D-072015BC452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BD0CDE48-06C6-40E4-B96A-841BBAE56FD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治</a:t>
                </a:r>
              </a:p>
            </p:txBody>
          </p:sp>
        </p:grpSp>
      </p:grpSp>
      <p:cxnSp>
        <p:nvCxnSpPr>
          <p:cNvPr id="59" name="直接连接符 58">
            <a:extLst>
              <a:ext uri="{FF2B5EF4-FFF2-40B4-BE49-F238E27FC236}">
                <a16:creationId xmlns:a16="http://schemas.microsoft.com/office/drawing/2014/main" xmlns="" id="{C7194022-8107-4E5F-84A9-3A9E79051B0B}"/>
              </a:ext>
            </a:extLst>
          </p:cNvPr>
          <p:cNvCxnSpPr/>
          <p:nvPr/>
        </p:nvCxnSpPr>
        <p:spPr>
          <a:xfrm>
            <a:off x="3375160"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554198F0-B49B-4F7B-A190-2C9A441AF42D}"/>
              </a:ext>
            </a:extLst>
          </p:cNvPr>
          <p:cNvCxnSpPr/>
          <p:nvPr/>
        </p:nvCxnSpPr>
        <p:spPr>
          <a:xfrm>
            <a:off x="3375160"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xmlns="" id="{AC51927D-A68A-4488-AF20-35436C1DCF9C}"/>
              </a:ext>
            </a:extLst>
          </p:cNvPr>
          <p:cNvGrpSpPr/>
          <p:nvPr/>
        </p:nvGrpSpPr>
        <p:grpSpPr>
          <a:xfrm>
            <a:off x="3719743" y="2376498"/>
            <a:ext cx="1949876" cy="608806"/>
            <a:chOff x="559107" y="3185567"/>
            <a:chExt cx="1949876" cy="608806"/>
          </a:xfrm>
        </p:grpSpPr>
        <p:grpSp>
          <p:nvGrpSpPr>
            <p:cNvPr id="63" name="组合 62">
              <a:extLst>
                <a:ext uri="{FF2B5EF4-FFF2-40B4-BE49-F238E27FC236}">
                  <a16:creationId xmlns:a16="http://schemas.microsoft.com/office/drawing/2014/main" xmlns="" id="{B83EF151-FBB3-4D2F-A45E-52ADA24FF914}"/>
                </a:ext>
              </a:extLst>
            </p:cNvPr>
            <p:cNvGrpSpPr/>
            <p:nvPr/>
          </p:nvGrpSpPr>
          <p:grpSpPr>
            <a:xfrm>
              <a:off x="559107" y="3185567"/>
              <a:ext cx="599702" cy="599702"/>
              <a:chOff x="547899" y="3125378"/>
              <a:chExt cx="693698" cy="693698"/>
            </a:xfrm>
          </p:grpSpPr>
          <p:cxnSp>
            <p:nvCxnSpPr>
              <p:cNvPr id="72" name="直接连接符 71">
                <a:extLst>
                  <a:ext uri="{FF2B5EF4-FFF2-40B4-BE49-F238E27FC236}">
                    <a16:creationId xmlns:a16="http://schemas.microsoft.com/office/drawing/2014/main" xmlns="" id="{800041ED-B792-4E55-9AC3-3305C40D1689}"/>
                  </a:ext>
                </a:extLst>
              </p:cNvPr>
              <p:cNvCxnSpPr>
                <a:stCxn id="74" idx="1"/>
                <a:endCxn id="7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D5D5AA7-B9CD-4AD9-ADC7-F4ABAAD1451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xmlns="" id="{E4EC4A62-29E5-4504-A338-A4191968FA49}"/>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64" name="组合 63">
              <a:extLst>
                <a:ext uri="{FF2B5EF4-FFF2-40B4-BE49-F238E27FC236}">
                  <a16:creationId xmlns:a16="http://schemas.microsoft.com/office/drawing/2014/main" xmlns="" id="{73FA4675-727D-4075-B025-3C94BC263D2F}"/>
                </a:ext>
              </a:extLst>
            </p:cNvPr>
            <p:cNvGrpSpPr/>
            <p:nvPr/>
          </p:nvGrpSpPr>
          <p:grpSpPr>
            <a:xfrm>
              <a:off x="1234194" y="3185567"/>
              <a:ext cx="599702" cy="599702"/>
              <a:chOff x="547899" y="3125378"/>
              <a:chExt cx="693698" cy="693698"/>
            </a:xfrm>
          </p:grpSpPr>
          <p:cxnSp>
            <p:nvCxnSpPr>
              <p:cNvPr id="69" name="直接连接符 68">
                <a:extLst>
                  <a:ext uri="{FF2B5EF4-FFF2-40B4-BE49-F238E27FC236}">
                    <a16:creationId xmlns:a16="http://schemas.microsoft.com/office/drawing/2014/main" xmlns="" id="{2EE99586-B2DB-471D-824E-30BCE13348D7}"/>
                  </a:ext>
                </a:extLst>
              </p:cNvPr>
              <p:cNvCxnSpPr>
                <a:stCxn id="71" idx="1"/>
                <a:endCxn id="7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F414702E-9D2D-4BAB-82A6-50015B4204E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xmlns="" id="{DBF4C0CC-DEC0-4368-9E77-61C8C19E27A7}"/>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信</a:t>
                </a:r>
              </a:p>
            </p:txBody>
          </p:sp>
        </p:grpSp>
        <p:grpSp>
          <p:nvGrpSpPr>
            <p:cNvPr id="65" name="组合 64">
              <a:extLst>
                <a:ext uri="{FF2B5EF4-FFF2-40B4-BE49-F238E27FC236}">
                  <a16:creationId xmlns:a16="http://schemas.microsoft.com/office/drawing/2014/main" xmlns="" id="{871A1F33-A0F2-487E-A917-73A1CA4EF9BB}"/>
                </a:ext>
              </a:extLst>
            </p:cNvPr>
            <p:cNvGrpSpPr/>
            <p:nvPr/>
          </p:nvGrpSpPr>
          <p:grpSpPr>
            <a:xfrm>
              <a:off x="1909281" y="3194671"/>
              <a:ext cx="599702" cy="599702"/>
              <a:chOff x="547899" y="3125378"/>
              <a:chExt cx="693698" cy="693698"/>
            </a:xfrm>
          </p:grpSpPr>
          <p:cxnSp>
            <p:nvCxnSpPr>
              <p:cNvPr id="66" name="直接连接符 65">
                <a:extLst>
                  <a:ext uri="{FF2B5EF4-FFF2-40B4-BE49-F238E27FC236}">
                    <a16:creationId xmlns:a16="http://schemas.microsoft.com/office/drawing/2014/main" xmlns="" id="{E6F33CC7-9975-4089-963B-752DCE4F8532}"/>
                  </a:ext>
                </a:extLst>
              </p:cNvPr>
              <p:cNvCxnSpPr>
                <a:stCxn id="68" idx="1"/>
                <a:endCxn id="6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B0C17B3F-EC48-496E-B6DC-3117A01AB3FC}"/>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xmlns="" id="{F987CFEC-511C-4F67-BE8B-58986421DC4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念</a:t>
                </a:r>
              </a:p>
            </p:txBody>
          </p:sp>
        </p:grpSp>
      </p:grpSp>
      <p:cxnSp>
        <p:nvCxnSpPr>
          <p:cNvPr id="75" name="直接连接符 74">
            <a:extLst>
              <a:ext uri="{FF2B5EF4-FFF2-40B4-BE49-F238E27FC236}">
                <a16:creationId xmlns:a16="http://schemas.microsoft.com/office/drawing/2014/main" xmlns="" id="{C418DC3B-ECB5-4E4C-9290-59C6061EC53F}"/>
              </a:ext>
            </a:extLst>
          </p:cNvPr>
          <p:cNvCxnSpPr/>
          <p:nvPr/>
        </p:nvCxnSpPr>
        <p:spPr>
          <a:xfrm>
            <a:off x="6322125"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A8426B78-542E-4E53-9E0F-84F5BDF52737}"/>
              </a:ext>
            </a:extLst>
          </p:cNvPr>
          <p:cNvCxnSpPr/>
          <p:nvPr/>
        </p:nvCxnSpPr>
        <p:spPr>
          <a:xfrm>
            <a:off x="6322125"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xmlns="" id="{F7694063-4FFE-4A5D-8ECE-D664D7058308}"/>
              </a:ext>
            </a:extLst>
          </p:cNvPr>
          <p:cNvGrpSpPr/>
          <p:nvPr/>
        </p:nvGrpSpPr>
        <p:grpSpPr>
          <a:xfrm>
            <a:off x="6666708" y="2376498"/>
            <a:ext cx="1949876" cy="608806"/>
            <a:chOff x="559107" y="3185567"/>
            <a:chExt cx="1949876" cy="608806"/>
          </a:xfrm>
        </p:grpSpPr>
        <p:grpSp>
          <p:nvGrpSpPr>
            <p:cNvPr id="78" name="组合 77">
              <a:extLst>
                <a:ext uri="{FF2B5EF4-FFF2-40B4-BE49-F238E27FC236}">
                  <a16:creationId xmlns:a16="http://schemas.microsoft.com/office/drawing/2014/main" xmlns="" id="{8DAC46B5-35E2-488E-9D0C-7EF222C44E2E}"/>
                </a:ext>
              </a:extLst>
            </p:cNvPr>
            <p:cNvGrpSpPr/>
            <p:nvPr/>
          </p:nvGrpSpPr>
          <p:grpSpPr>
            <a:xfrm>
              <a:off x="559107" y="3185567"/>
              <a:ext cx="599702" cy="599702"/>
              <a:chOff x="547899" y="3125378"/>
              <a:chExt cx="693698" cy="693698"/>
            </a:xfrm>
          </p:grpSpPr>
          <p:cxnSp>
            <p:nvCxnSpPr>
              <p:cNvPr id="87" name="直接连接符 86">
                <a:extLst>
                  <a:ext uri="{FF2B5EF4-FFF2-40B4-BE49-F238E27FC236}">
                    <a16:creationId xmlns:a16="http://schemas.microsoft.com/office/drawing/2014/main" xmlns="" id="{C02ABA44-CACB-4C3D-A213-886AA2F3ED03}"/>
                  </a:ext>
                </a:extLst>
              </p:cNvPr>
              <p:cNvCxnSpPr>
                <a:stCxn id="89" idx="1"/>
                <a:endCxn id="8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E5B05778-0193-4939-BFB7-FB950B1D466D}"/>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xmlns="" id="{4B6CE056-01DA-4080-B2AF-BE3EB6B10756}"/>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79" name="组合 78">
              <a:extLst>
                <a:ext uri="{FF2B5EF4-FFF2-40B4-BE49-F238E27FC236}">
                  <a16:creationId xmlns:a16="http://schemas.microsoft.com/office/drawing/2014/main" xmlns="" id="{A3696717-9C13-4CE7-987B-07D6A7C9B65E}"/>
                </a:ext>
              </a:extLst>
            </p:cNvPr>
            <p:cNvGrpSpPr/>
            <p:nvPr/>
          </p:nvGrpSpPr>
          <p:grpSpPr>
            <a:xfrm>
              <a:off x="1234194" y="3185567"/>
              <a:ext cx="599702" cy="599702"/>
              <a:chOff x="547899" y="3125378"/>
              <a:chExt cx="693698" cy="693698"/>
            </a:xfrm>
          </p:grpSpPr>
          <p:cxnSp>
            <p:nvCxnSpPr>
              <p:cNvPr id="84" name="直接连接符 83">
                <a:extLst>
                  <a:ext uri="{FF2B5EF4-FFF2-40B4-BE49-F238E27FC236}">
                    <a16:creationId xmlns:a16="http://schemas.microsoft.com/office/drawing/2014/main" xmlns="" id="{0CAED990-F94F-4CB3-89F7-7F7193BF341F}"/>
                  </a:ext>
                </a:extLst>
              </p:cNvPr>
              <p:cNvCxnSpPr>
                <a:stCxn id="86" idx="1"/>
                <a:endCxn id="8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39B300F-6D20-4DBE-8BAF-B113F43AD1D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xmlns="" id="{82B844C0-638A-4CC2-AE03-CD02D47D2BB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规</a:t>
                </a:r>
              </a:p>
            </p:txBody>
          </p:sp>
        </p:grpSp>
        <p:grpSp>
          <p:nvGrpSpPr>
            <p:cNvPr id="80" name="组合 79">
              <a:extLst>
                <a:ext uri="{FF2B5EF4-FFF2-40B4-BE49-F238E27FC236}">
                  <a16:creationId xmlns:a16="http://schemas.microsoft.com/office/drawing/2014/main" xmlns="" id="{342709BC-F512-4F24-ADE4-C93A247CE083}"/>
                </a:ext>
              </a:extLst>
            </p:cNvPr>
            <p:cNvGrpSpPr/>
            <p:nvPr/>
          </p:nvGrpSpPr>
          <p:grpSpPr>
            <a:xfrm>
              <a:off x="1909281" y="3194671"/>
              <a:ext cx="599702" cy="599702"/>
              <a:chOff x="547899" y="3125378"/>
              <a:chExt cx="693698" cy="693698"/>
            </a:xfrm>
          </p:grpSpPr>
          <p:cxnSp>
            <p:nvCxnSpPr>
              <p:cNvPr id="81" name="直接连接符 80">
                <a:extLst>
                  <a:ext uri="{FF2B5EF4-FFF2-40B4-BE49-F238E27FC236}">
                    <a16:creationId xmlns:a16="http://schemas.microsoft.com/office/drawing/2014/main" xmlns="" id="{3CDDDBEC-F740-4015-AB89-BBB947160646}"/>
                  </a:ext>
                </a:extLst>
              </p:cNvPr>
              <p:cNvCxnSpPr>
                <a:stCxn id="83" idx="1"/>
                <a:endCxn id="8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109A463-FBE7-4647-8E52-0A904E87FDE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xmlns="" id="{21D239BF-E6FE-4AC1-8E97-3A4905B0DEE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矩</a:t>
                </a:r>
              </a:p>
            </p:txBody>
          </p:sp>
        </p:grpSp>
      </p:grpSp>
      <p:cxnSp>
        <p:nvCxnSpPr>
          <p:cNvPr id="90" name="直接连接符 89">
            <a:extLst>
              <a:ext uri="{FF2B5EF4-FFF2-40B4-BE49-F238E27FC236}">
                <a16:creationId xmlns:a16="http://schemas.microsoft.com/office/drawing/2014/main" xmlns="" id="{0169420C-E1AD-4141-BD6F-EFCFAEBE35D2}"/>
              </a:ext>
            </a:extLst>
          </p:cNvPr>
          <p:cNvCxnSpPr/>
          <p:nvPr/>
        </p:nvCxnSpPr>
        <p:spPr>
          <a:xfrm>
            <a:off x="9322323" y="216051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B34C456-500A-4AA1-BBD1-0D0F84088BA0}"/>
              </a:ext>
            </a:extLst>
          </p:cNvPr>
          <p:cNvCxnSpPr/>
          <p:nvPr/>
        </p:nvCxnSpPr>
        <p:spPr>
          <a:xfrm>
            <a:off x="9322323" y="316736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a16="http://schemas.microsoft.com/office/drawing/2014/main" xmlns="" id="{FB27AE92-EF29-44D2-88BC-9E1EF0E15D7D}"/>
              </a:ext>
            </a:extLst>
          </p:cNvPr>
          <p:cNvGrpSpPr/>
          <p:nvPr/>
        </p:nvGrpSpPr>
        <p:grpSpPr>
          <a:xfrm>
            <a:off x="9666906" y="2359533"/>
            <a:ext cx="1949876" cy="608806"/>
            <a:chOff x="559107" y="3185567"/>
            <a:chExt cx="1949876" cy="608806"/>
          </a:xfrm>
        </p:grpSpPr>
        <p:grpSp>
          <p:nvGrpSpPr>
            <p:cNvPr id="93" name="组合 92">
              <a:extLst>
                <a:ext uri="{FF2B5EF4-FFF2-40B4-BE49-F238E27FC236}">
                  <a16:creationId xmlns:a16="http://schemas.microsoft.com/office/drawing/2014/main" xmlns="" id="{79A75E18-211F-44FE-8594-FC6151FDA421}"/>
                </a:ext>
              </a:extLst>
            </p:cNvPr>
            <p:cNvGrpSpPr/>
            <p:nvPr/>
          </p:nvGrpSpPr>
          <p:grpSpPr>
            <a:xfrm>
              <a:off x="559107" y="3185567"/>
              <a:ext cx="599702" cy="599702"/>
              <a:chOff x="547899" y="3125378"/>
              <a:chExt cx="693698" cy="693698"/>
            </a:xfrm>
          </p:grpSpPr>
          <p:cxnSp>
            <p:nvCxnSpPr>
              <p:cNvPr id="102" name="直接连接符 101">
                <a:extLst>
                  <a:ext uri="{FF2B5EF4-FFF2-40B4-BE49-F238E27FC236}">
                    <a16:creationId xmlns:a16="http://schemas.microsoft.com/office/drawing/2014/main" xmlns="" id="{E733A3FB-998D-401A-BA0C-432D41457E15}"/>
                  </a:ext>
                </a:extLst>
              </p:cNvPr>
              <p:cNvCxnSpPr>
                <a:stCxn id="104" idx="1"/>
                <a:endCxn id="10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3E0286F9-A3A9-48FA-B9DC-396EE3C1823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xmlns="" id="{DF32AAE5-D67F-4823-898F-62D1C93CFF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94" name="组合 93">
              <a:extLst>
                <a:ext uri="{FF2B5EF4-FFF2-40B4-BE49-F238E27FC236}">
                  <a16:creationId xmlns:a16="http://schemas.microsoft.com/office/drawing/2014/main" xmlns="" id="{9D0029FD-DF7D-4E8B-A1E6-F0DB11C9EF0E}"/>
                </a:ext>
              </a:extLst>
            </p:cNvPr>
            <p:cNvGrpSpPr/>
            <p:nvPr/>
          </p:nvGrpSpPr>
          <p:grpSpPr>
            <a:xfrm>
              <a:off x="1234194" y="3185567"/>
              <a:ext cx="599702" cy="599702"/>
              <a:chOff x="547899" y="3125378"/>
              <a:chExt cx="693698" cy="693698"/>
            </a:xfrm>
          </p:grpSpPr>
          <p:cxnSp>
            <p:nvCxnSpPr>
              <p:cNvPr id="99" name="直接连接符 98">
                <a:extLst>
                  <a:ext uri="{FF2B5EF4-FFF2-40B4-BE49-F238E27FC236}">
                    <a16:creationId xmlns:a16="http://schemas.microsoft.com/office/drawing/2014/main" xmlns="" id="{DE27D3F4-AEB6-4FF1-9AB8-8501D9D3E08B}"/>
                  </a:ext>
                </a:extLst>
              </p:cNvPr>
              <p:cNvCxnSpPr>
                <a:stCxn id="101" idx="1"/>
                <a:endCxn id="10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1F4A574B-2313-4749-A9A8-6CFC53FC44A0}"/>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1" name="矩形 100">
                <a:extLst>
                  <a:ext uri="{FF2B5EF4-FFF2-40B4-BE49-F238E27FC236}">
                    <a16:creationId xmlns:a16="http://schemas.microsoft.com/office/drawing/2014/main" xmlns="" id="{41083F32-10E8-4392-AB80-9663A1D082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纪</a:t>
                </a:r>
              </a:p>
            </p:txBody>
          </p:sp>
        </p:grpSp>
        <p:grpSp>
          <p:nvGrpSpPr>
            <p:cNvPr id="95" name="组合 94">
              <a:extLst>
                <a:ext uri="{FF2B5EF4-FFF2-40B4-BE49-F238E27FC236}">
                  <a16:creationId xmlns:a16="http://schemas.microsoft.com/office/drawing/2014/main" xmlns="" id="{91819FF5-6527-4801-AB76-624B5584A77E}"/>
                </a:ext>
              </a:extLst>
            </p:cNvPr>
            <p:cNvGrpSpPr/>
            <p:nvPr/>
          </p:nvGrpSpPr>
          <p:grpSpPr>
            <a:xfrm>
              <a:off x="1909281" y="3194671"/>
              <a:ext cx="599702" cy="599702"/>
              <a:chOff x="547899" y="3125378"/>
              <a:chExt cx="693698" cy="693698"/>
            </a:xfrm>
          </p:grpSpPr>
          <p:cxnSp>
            <p:nvCxnSpPr>
              <p:cNvPr id="96" name="直接连接符 95">
                <a:extLst>
                  <a:ext uri="{FF2B5EF4-FFF2-40B4-BE49-F238E27FC236}">
                    <a16:creationId xmlns:a16="http://schemas.microsoft.com/office/drawing/2014/main" xmlns="" id="{4C12586A-E841-46A5-975B-34CCE258F574}"/>
                  </a:ext>
                </a:extLst>
              </p:cNvPr>
              <p:cNvCxnSpPr>
                <a:stCxn id="98" idx="1"/>
                <a:endCxn id="9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9E1AADA-F89A-4099-8C99-6629486B7A5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a16="http://schemas.microsoft.com/office/drawing/2014/main" xmlns="" id="{1C4C754D-3522-42B0-8E12-30E10E00D4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律</a:t>
                </a:r>
              </a:p>
            </p:txBody>
          </p:sp>
        </p:grpSp>
      </p:grpSp>
      <p:cxnSp>
        <p:nvCxnSpPr>
          <p:cNvPr id="105" name="直接连接符 104">
            <a:extLst>
              <a:ext uri="{FF2B5EF4-FFF2-40B4-BE49-F238E27FC236}">
                <a16:creationId xmlns:a16="http://schemas.microsoft.com/office/drawing/2014/main" xmlns="" id="{70744DB4-788F-461B-9912-37767C8D011A}"/>
              </a:ext>
            </a:extLst>
          </p:cNvPr>
          <p:cNvCxnSpPr/>
          <p:nvPr/>
        </p:nvCxnSpPr>
        <p:spPr>
          <a:xfrm>
            <a:off x="428195" y="401488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40F522F3-4330-4BF5-B11B-1A823FA8547E}"/>
              </a:ext>
            </a:extLst>
          </p:cNvPr>
          <p:cNvCxnSpPr/>
          <p:nvPr/>
        </p:nvCxnSpPr>
        <p:spPr>
          <a:xfrm>
            <a:off x="428195" y="502173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xmlns="" id="{B216C393-6350-481C-9A0E-EDBFFB6CE828}"/>
              </a:ext>
            </a:extLst>
          </p:cNvPr>
          <p:cNvGrpSpPr/>
          <p:nvPr/>
        </p:nvGrpSpPr>
        <p:grpSpPr>
          <a:xfrm>
            <a:off x="772778" y="4213910"/>
            <a:ext cx="1949876" cy="608806"/>
            <a:chOff x="559107" y="3185567"/>
            <a:chExt cx="1949876" cy="608806"/>
          </a:xfrm>
        </p:grpSpPr>
        <p:grpSp>
          <p:nvGrpSpPr>
            <p:cNvPr id="108" name="组合 107">
              <a:extLst>
                <a:ext uri="{FF2B5EF4-FFF2-40B4-BE49-F238E27FC236}">
                  <a16:creationId xmlns:a16="http://schemas.microsoft.com/office/drawing/2014/main" xmlns="" id="{19972BA0-EFA3-42BC-B500-12D2465AB66D}"/>
                </a:ext>
              </a:extLst>
            </p:cNvPr>
            <p:cNvGrpSpPr/>
            <p:nvPr/>
          </p:nvGrpSpPr>
          <p:grpSpPr>
            <a:xfrm>
              <a:off x="559107" y="3185567"/>
              <a:ext cx="599702" cy="599702"/>
              <a:chOff x="547899" y="3125378"/>
              <a:chExt cx="693698" cy="693698"/>
            </a:xfrm>
          </p:grpSpPr>
          <p:cxnSp>
            <p:nvCxnSpPr>
              <p:cNvPr id="117" name="直接连接符 116">
                <a:extLst>
                  <a:ext uri="{FF2B5EF4-FFF2-40B4-BE49-F238E27FC236}">
                    <a16:creationId xmlns:a16="http://schemas.microsoft.com/office/drawing/2014/main" xmlns="" id="{962273AC-80BE-4ED4-8EE8-EDAAD5955E83}"/>
                  </a:ext>
                </a:extLst>
              </p:cNvPr>
              <p:cNvCxnSpPr>
                <a:stCxn id="119" idx="1"/>
                <a:endCxn id="11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D5D26F8-ABA0-43E8-9DC3-D894DC3A199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9" name="矩形 118">
                <a:extLst>
                  <a:ext uri="{FF2B5EF4-FFF2-40B4-BE49-F238E27FC236}">
                    <a16:creationId xmlns:a16="http://schemas.microsoft.com/office/drawing/2014/main" xmlns="" id="{78C11AEB-05AF-436E-95DF-CB4A2DEE49F1}"/>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09" name="组合 108">
              <a:extLst>
                <a:ext uri="{FF2B5EF4-FFF2-40B4-BE49-F238E27FC236}">
                  <a16:creationId xmlns:a16="http://schemas.microsoft.com/office/drawing/2014/main" xmlns="" id="{ABC3EB91-0ED4-42E6-B924-35593E4B9424}"/>
                </a:ext>
              </a:extLst>
            </p:cNvPr>
            <p:cNvGrpSpPr/>
            <p:nvPr/>
          </p:nvGrpSpPr>
          <p:grpSpPr>
            <a:xfrm>
              <a:off x="1234194" y="3185567"/>
              <a:ext cx="599702" cy="599702"/>
              <a:chOff x="547899" y="3125378"/>
              <a:chExt cx="693698" cy="693698"/>
            </a:xfrm>
          </p:grpSpPr>
          <p:cxnSp>
            <p:nvCxnSpPr>
              <p:cNvPr id="114" name="直接连接符 113">
                <a:extLst>
                  <a:ext uri="{FF2B5EF4-FFF2-40B4-BE49-F238E27FC236}">
                    <a16:creationId xmlns:a16="http://schemas.microsoft.com/office/drawing/2014/main" xmlns="" id="{D9D4FBAF-3604-4F48-8672-06D6A1C7F624}"/>
                  </a:ext>
                </a:extLst>
              </p:cNvPr>
              <p:cNvCxnSpPr>
                <a:stCxn id="116" idx="1"/>
                <a:endCxn id="11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5C0DC782-DBBF-4373-9C0C-F8DEC8906D0B}"/>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a:extLst>
                  <a:ext uri="{FF2B5EF4-FFF2-40B4-BE49-F238E27FC236}">
                    <a16:creationId xmlns:a16="http://schemas.microsoft.com/office/drawing/2014/main" xmlns="" id="{650C83B7-F2D8-41D4-919E-D7EB39EF55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道</a:t>
                </a:r>
              </a:p>
            </p:txBody>
          </p:sp>
        </p:grpSp>
        <p:grpSp>
          <p:nvGrpSpPr>
            <p:cNvPr id="110" name="组合 109">
              <a:extLst>
                <a:ext uri="{FF2B5EF4-FFF2-40B4-BE49-F238E27FC236}">
                  <a16:creationId xmlns:a16="http://schemas.microsoft.com/office/drawing/2014/main" xmlns="" id="{85CA3B24-D7D7-4AF8-B2B3-BAF80DADE3F0}"/>
                </a:ext>
              </a:extLst>
            </p:cNvPr>
            <p:cNvGrpSpPr/>
            <p:nvPr/>
          </p:nvGrpSpPr>
          <p:grpSpPr>
            <a:xfrm>
              <a:off x="1909281" y="3194671"/>
              <a:ext cx="599702" cy="599702"/>
              <a:chOff x="547899" y="3125378"/>
              <a:chExt cx="693698" cy="693698"/>
            </a:xfrm>
          </p:grpSpPr>
          <p:cxnSp>
            <p:nvCxnSpPr>
              <p:cNvPr id="111" name="直接连接符 110">
                <a:extLst>
                  <a:ext uri="{FF2B5EF4-FFF2-40B4-BE49-F238E27FC236}">
                    <a16:creationId xmlns:a16="http://schemas.microsoft.com/office/drawing/2014/main" xmlns="" id="{33BCD82B-2CFB-4C51-A250-6B97CC8A0FE9}"/>
                  </a:ext>
                </a:extLst>
              </p:cNvPr>
              <p:cNvCxnSpPr>
                <a:stCxn id="113" idx="1"/>
                <a:endCxn id="11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47A7651D-7953-4161-A61B-D908175C9DB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3" name="矩形 112">
                <a:extLst>
                  <a:ext uri="{FF2B5EF4-FFF2-40B4-BE49-F238E27FC236}">
                    <a16:creationId xmlns:a16="http://schemas.microsoft.com/office/drawing/2014/main" xmlns="" id="{FCAA9AFA-A959-4D03-9D59-9C6C2590961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德</a:t>
                </a:r>
              </a:p>
            </p:txBody>
          </p:sp>
        </p:grpSp>
      </p:grpSp>
      <p:cxnSp>
        <p:nvCxnSpPr>
          <p:cNvPr id="120" name="直接连接符 119">
            <a:extLst>
              <a:ext uri="{FF2B5EF4-FFF2-40B4-BE49-F238E27FC236}">
                <a16:creationId xmlns:a16="http://schemas.microsoft.com/office/drawing/2014/main" xmlns="" id="{2903CBF3-1828-417D-9AC4-0CAE43272695}"/>
              </a:ext>
            </a:extLst>
          </p:cNvPr>
          <p:cNvCxnSpPr/>
          <p:nvPr/>
        </p:nvCxnSpPr>
        <p:spPr>
          <a:xfrm>
            <a:off x="337659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0E867C20-DD59-4E89-AE09-CF6930CF7EBE}"/>
              </a:ext>
            </a:extLst>
          </p:cNvPr>
          <p:cNvCxnSpPr/>
          <p:nvPr/>
        </p:nvCxnSpPr>
        <p:spPr>
          <a:xfrm>
            <a:off x="337659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22" name="组合 121">
            <a:extLst>
              <a:ext uri="{FF2B5EF4-FFF2-40B4-BE49-F238E27FC236}">
                <a16:creationId xmlns:a16="http://schemas.microsoft.com/office/drawing/2014/main" xmlns="" id="{91C6894C-7E85-4AC3-9A53-04F787DA2AE4}"/>
              </a:ext>
            </a:extLst>
          </p:cNvPr>
          <p:cNvGrpSpPr/>
          <p:nvPr/>
        </p:nvGrpSpPr>
        <p:grpSpPr>
          <a:xfrm>
            <a:off x="3721178" y="4224613"/>
            <a:ext cx="1949876" cy="608806"/>
            <a:chOff x="559107" y="3185567"/>
            <a:chExt cx="1949876" cy="608806"/>
          </a:xfrm>
        </p:grpSpPr>
        <p:grpSp>
          <p:nvGrpSpPr>
            <p:cNvPr id="123" name="组合 122">
              <a:extLst>
                <a:ext uri="{FF2B5EF4-FFF2-40B4-BE49-F238E27FC236}">
                  <a16:creationId xmlns:a16="http://schemas.microsoft.com/office/drawing/2014/main" xmlns="" id="{E29FCAEC-2014-4306-95DE-3CD0695A162A}"/>
                </a:ext>
              </a:extLst>
            </p:cNvPr>
            <p:cNvGrpSpPr/>
            <p:nvPr/>
          </p:nvGrpSpPr>
          <p:grpSpPr>
            <a:xfrm>
              <a:off x="559107" y="3185567"/>
              <a:ext cx="599702" cy="599702"/>
              <a:chOff x="547899" y="3125378"/>
              <a:chExt cx="693698" cy="693698"/>
            </a:xfrm>
          </p:grpSpPr>
          <p:cxnSp>
            <p:nvCxnSpPr>
              <p:cNvPr id="132" name="直接连接符 131">
                <a:extLst>
                  <a:ext uri="{FF2B5EF4-FFF2-40B4-BE49-F238E27FC236}">
                    <a16:creationId xmlns:a16="http://schemas.microsoft.com/office/drawing/2014/main" xmlns="" id="{1FEA67D5-281F-4F33-A130-45FF347A9158}"/>
                  </a:ext>
                </a:extLst>
              </p:cNvPr>
              <p:cNvCxnSpPr>
                <a:stCxn id="134" idx="1"/>
                <a:endCxn id="13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5FA16006-564C-4267-8815-5A91586507E7}"/>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xmlns="" id="{759BE2F3-A649-4647-A5E3-57B96D5AD84C}"/>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24" name="组合 123">
              <a:extLst>
                <a:ext uri="{FF2B5EF4-FFF2-40B4-BE49-F238E27FC236}">
                  <a16:creationId xmlns:a16="http://schemas.microsoft.com/office/drawing/2014/main" xmlns="" id="{2A52576D-A3EF-4730-A3AF-73316149B4A5}"/>
                </a:ext>
              </a:extLst>
            </p:cNvPr>
            <p:cNvGrpSpPr/>
            <p:nvPr/>
          </p:nvGrpSpPr>
          <p:grpSpPr>
            <a:xfrm>
              <a:off x="1234194" y="3185567"/>
              <a:ext cx="599702" cy="599702"/>
              <a:chOff x="547899" y="3125378"/>
              <a:chExt cx="693698" cy="693698"/>
            </a:xfrm>
          </p:grpSpPr>
          <p:cxnSp>
            <p:nvCxnSpPr>
              <p:cNvPr id="129" name="直接连接符 128">
                <a:extLst>
                  <a:ext uri="{FF2B5EF4-FFF2-40B4-BE49-F238E27FC236}">
                    <a16:creationId xmlns:a16="http://schemas.microsoft.com/office/drawing/2014/main" xmlns="" id="{5DAA73D1-A3A3-471F-97FA-BF18CE8959B1}"/>
                  </a:ext>
                </a:extLst>
              </p:cNvPr>
              <p:cNvCxnSpPr>
                <a:stCxn id="131" idx="1"/>
                <a:endCxn id="13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D5436F6C-5E27-4BE3-AB82-877C41AA1AB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1" name="矩形 130">
                <a:extLst>
                  <a:ext uri="{FF2B5EF4-FFF2-40B4-BE49-F238E27FC236}">
                    <a16:creationId xmlns:a16="http://schemas.microsoft.com/office/drawing/2014/main" xmlns="" id="{32A16A40-F139-4902-B69E-6A5438E91D00}"/>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品</a:t>
                </a:r>
              </a:p>
            </p:txBody>
          </p:sp>
        </p:grpSp>
        <p:grpSp>
          <p:nvGrpSpPr>
            <p:cNvPr id="125" name="组合 124">
              <a:extLst>
                <a:ext uri="{FF2B5EF4-FFF2-40B4-BE49-F238E27FC236}">
                  <a16:creationId xmlns:a16="http://schemas.microsoft.com/office/drawing/2014/main" xmlns="" id="{2B895761-ADB0-4833-8B83-E2BAAC173B55}"/>
                </a:ext>
              </a:extLst>
            </p:cNvPr>
            <p:cNvGrpSpPr/>
            <p:nvPr/>
          </p:nvGrpSpPr>
          <p:grpSpPr>
            <a:xfrm>
              <a:off x="1909281" y="3194671"/>
              <a:ext cx="599702" cy="599702"/>
              <a:chOff x="547899" y="3125378"/>
              <a:chExt cx="693698" cy="693698"/>
            </a:xfrm>
          </p:grpSpPr>
          <p:cxnSp>
            <p:nvCxnSpPr>
              <p:cNvPr id="126" name="直接连接符 125">
                <a:extLst>
                  <a:ext uri="{FF2B5EF4-FFF2-40B4-BE49-F238E27FC236}">
                    <a16:creationId xmlns:a16="http://schemas.microsoft.com/office/drawing/2014/main" xmlns="" id="{54CA0A52-5E8C-435B-8223-AD90EC77087B}"/>
                  </a:ext>
                </a:extLst>
              </p:cNvPr>
              <p:cNvCxnSpPr>
                <a:stCxn id="128" idx="1"/>
                <a:endCxn id="12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4EC581FB-4DAC-4765-8E3A-48C9782C615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28" name="矩形 127">
                <a:extLst>
                  <a:ext uri="{FF2B5EF4-FFF2-40B4-BE49-F238E27FC236}">
                    <a16:creationId xmlns:a16="http://schemas.microsoft.com/office/drawing/2014/main" xmlns="" id="{9DAF6457-7814-469F-9FF7-E34F1E220C2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行</a:t>
                </a:r>
              </a:p>
            </p:txBody>
          </p:sp>
        </p:grpSp>
      </p:grpSp>
      <p:cxnSp>
        <p:nvCxnSpPr>
          <p:cNvPr id="135" name="直接连接符 134">
            <a:extLst>
              <a:ext uri="{FF2B5EF4-FFF2-40B4-BE49-F238E27FC236}">
                <a16:creationId xmlns:a16="http://schemas.microsoft.com/office/drawing/2014/main" xmlns="" id="{9E4B760D-9264-4011-9ED7-655B7BCD1623}"/>
              </a:ext>
            </a:extLst>
          </p:cNvPr>
          <p:cNvCxnSpPr/>
          <p:nvPr/>
        </p:nvCxnSpPr>
        <p:spPr>
          <a:xfrm>
            <a:off x="632212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E091F3CA-6DEF-4233-AAE3-9918B57D163F}"/>
              </a:ext>
            </a:extLst>
          </p:cNvPr>
          <p:cNvCxnSpPr/>
          <p:nvPr/>
        </p:nvCxnSpPr>
        <p:spPr>
          <a:xfrm>
            <a:off x="632212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xmlns="" id="{E75080FD-0003-476E-A6D6-86128810B6FD}"/>
              </a:ext>
            </a:extLst>
          </p:cNvPr>
          <p:cNvGrpSpPr/>
          <p:nvPr/>
        </p:nvGrpSpPr>
        <p:grpSpPr>
          <a:xfrm>
            <a:off x="6666708" y="4224613"/>
            <a:ext cx="1949876" cy="608806"/>
            <a:chOff x="559107" y="3185567"/>
            <a:chExt cx="1949876" cy="608806"/>
          </a:xfrm>
        </p:grpSpPr>
        <p:grpSp>
          <p:nvGrpSpPr>
            <p:cNvPr id="138" name="组合 137">
              <a:extLst>
                <a:ext uri="{FF2B5EF4-FFF2-40B4-BE49-F238E27FC236}">
                  <a16:creationId xmlns:a16="http://schemas.microsoft.com/office/drawing/2014/main" xmlns="" id="{A28026E4-8D37-40E6-9E96-240E3834898F}"/>
                </a:ext>
              </a:extLst>
            </p:cNvPr>
            <p:cNvGrpSpPr/>
            <p:nvPr/>
          </p:nvGrpSpPr>
          <p:grpSpPr>
            <a:xfrm>
              <a:off x="559107" y="3185567"/>
              <a:ext cx="599702" cy="599702"/>
              <a:chOff x="547899" y="3125378"/>
              <a:chExt cx="693698" cy="693698"/>
            </a:xfrm>
          </p:grpSpPr>
          <p:cxnSp>
            <p:nvCxnSpPr>
              <p:cNvPr id="147" name="直接连接符 146">
                <a:extLst>
                  <a:ext uri="{FF2B5EF4-FFF2-40B4-BE49-F238E27FC236}">
                    <a16:creationId xmlns:a16="http://schemas.microsoft.com/office/drawing/2014/main" xmlns="" id="{AEE054DF-627F-4604-9C8F-FB144B1F5A59}"/>
                  </a:ext>
                </a:extLst>
              </p:cNvPr>
              <p:cNvCxnSpPr>
                <a:stCxn id="149" idx="1"/>
                <a:endCxn id="14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662B8872-3A9D-4EB7-9093-1EEE3419A67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9" name="矩形 148">
                <a:extLst>
                  <a:ext uri="{FF2B5EF4-FFF2-40B4-BE49-F238E27FC236}">
                    <a16:creationId xmlns:a16="http://schemas.microsoft.com/office/drawing/2014/main" xmlns="" id="{D0395EE4-68E2-492A-8BBC-F2CAC0D2953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39" name="组合 138">
              <a:extLst>
                <a:ext uri="{FF2B5EF4-FFF2-40B4-BE49-F238E27FC236}">
                  <a16:creationId xmlns:a16="http://schemas.microsoft.com/office/drawing/2014/main" xmlns="" id="{7DBC3935-4F63-4CCB-AC8A-3BBFD879C2E1}"/>
                </a:ext>
              </a:extLst>
            </p:cNvPr>
            <p:cNvGrpSpPr/>
            <p:nvPr/>
          </p:nvGrpSpPr>
          <p:grpSpPr>
            <a:xfrm>
              <a:off x="1234194" y="3185567"/>
              <a:ext cx="599702" cy="599702"/>
              <a:chOff x="547899" y="3125378"/>
              <a:chExt cx="693698" cy="693698"/>
            </a:xfrm>
          </p:grpSpPr>
          <p:cxnSp>
            <p:nvCxnSpPr>
              <p:cNvPr id="144" name="直接连接符 143">
                <a:extLst>
                  <a:ext uri="{FF2B5EF4-FFF2-40B4-BE49-F238E27FC236}">
                    <a16:creationId xmlns:a16="http://schemas.microsoft.com/office/drawing/2014/main" xmlns="" id="{5D58A978-176B-4FFB-994A-CA24010A3A44}"/>
                  </a:ext>
                </a:extLst>
              </p:cNvPr>
              <p:cNvCxnSpPr>
                <a:stCxn id="146" idx="1"/>
                <a:endCxn id="14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362F72D8-3DE7-4904-B164-1A8860CB84A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6" name="矩形 145">
                <a:extLst>
                  <a:ext uri="{FF2B5EF4-FFF2-40B4-BE49-F238E27FC236}">
                    <a16:creationId xmlns:a16="http://schemas.microsoft.com/office/drawing/2014/main" xmlns="" id="{59D7B026-B0B5-4D17-88FB-9273F8FD27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奉</a:t>
                </a:r>
              </a:p>
            </p:txBody>
          </p:sp>
        </p:grpSp>
        <p:grpSp>
          <p:nvGrpSpPr>
            <p:cNvPr id="140" name="组合 139">
              <a:extLst>
                <a:ext uri="{FF2B5EF4-FFF2-40B4-BE49-F238E27FC236}">
                  <a16:creationId xmlns:a16="http://schemas.microsoft.com/office/drawing/2014/main" xmlns="" id="{C9AE3FCA-4806-4BD1-BB65-90504B4DDA41}"/>
                </a:ext>
              </a:extLst>
            </p:cNvPr>
            <p:cNvGrpSpPr/>
            <p:nvPr/>
          </p:nvGrpSpPr>
          <p:grpSpPr>
            <a:xfrm>
              <a:off x="1909281" y="3194671"/>
              <a:ext cx="599702" cy="599702"/>
              <a:chOff x="547899" y="3125378"/>
              <a:chExt cx="693698" cy="693698"/>
            </a:xfrm>
          </p:grpSpPr>
          <p:cxnSp>
            <p:nvCxnSpPr>
              <p:cNvPr id="141" name="直接连接符 140">
                <a:extLst>
                  <a:ext uri="{FF2B5EF4-FFF2-40B4-BE49-F238E27FC236}">
                    <a16:creationId xmlns:a16="http://schemas.microsoft.com/office/drawing/2014/main" xmlns="" id="{A0632D84-7F1B-42A8-A6F9-906048E5E6E8}"/>
                  </a:ext>
                </a:extLst>
              </p:cNvPr>
              <p:cNvCxnSpPr>
                <a:stCxn id="143" idx="1"/>
                <a:endCxn id="14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09A4CEB9-3E44-4E08-8C2E-22689AD443C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3" name="矩形 142">
                <a:extLst>
                  <a:ext uri="{FF2B5EF4-FFF2-40B4-BE49-F238E27FC236}">
                    <a16:creationId xmlns:a16="http://schemas.microsoft.com/office/drawing/2014/main" xmlns="" id="{68D66793-D5FC-440A-9ADC-C2023916BDFE}"/>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献</a:t>
                </a:r>
              </a:p>
            </p:txBody>
          </p:sp>
        </p:grpSp>
      </p:grpSp>
      <p:cxnSp>
        <p:nvCxnSpPr>
          <p:cNvPr id="150" name="直接连接符 149">
            <a:extLst>
              <a:ext uri="{FF2B5EF4-FFF2-40B4-BE49-F238E27FC236}">
                <a16:creationId xmlns:a16="http://schemas.microsoft.com/office/drawing/2014/main" xmlns="" id="{F9F4997C-294B-4243-B9A0-758D8A2B5A46}"/>
              </a:ext>
            </a:extLst>
          </p:cNvPr>
          <p:cNvCxnSpPr/>
          <p:nvPr/>
        </p:nvCxnSpPr>
        <p:spPr>
          <a:xfrm>
            <a:off x="9322323"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553A20B4-3EDA-4E58-80EA-ED81B7350C66}"/>
              </a:ext>
            </a:extLst>
          </p:cNvPr>
          <p:cNvCxnSpPr/>
          <p:nvPr/>
        </p:nvCxnSpPr>
        <p:spPr>
          <a:xfrm>
            <a:off x="9322323"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52" name="组合 151">
            <a:extLst>
              <a:ext uri="{FF2B5EF4-FFF2-40B4-BE49-F238E27FC236}">
                <a16:creationId xmlns:a16="http://schemas.microsoft.com/office/drawing/2014/main" xmlns="" id="{9AD668CD-F6C0-49AB-B12C-FF266E952A88}"/>
              </a:ext>
            </a:extLst>
          </p:cNvPr>
          <p:cNvGrpSpPr/>
          <p:nvPr/>
        </p:nvGrpSpPr>
        <p:grpSpPr>
          <a:xfrm>
            <a:off x="9666906" y="4224613"/>
            <a:ext cx="1949876" cy="608806"/>
            <a:chOff x="559107" y="3185567"/>
            <a:chExt cx="1949876" cy="608806"/>
          </a:xfrm>
        </p:grpSpPr>
        <p:grpSp>
          <p:nvGrpSpPr>
            <p:cNvPr id="153" name="组合 152">
              <a:extLst>
                <a:ext uri="{FF2B5EF4-FFF2-40B4-BE49-F238E27FC236}">
                  <a16:creationId xmlns:a16="http://schemas.microsoft.com/office/drawing/2014/main" xmlns="" id="{8B0AD46C-76BD-4A80-9CA7-246C004FD889}"/>
                </a:ext>
              </a:extLst>
            </p:cNvPr>
            <p:cNvGrpSpPr/>
            <p:nvPr/>
          </p:nvGrpSpPr>
          <p:grpSpPr>
            <a:xfrm>
              <a:off x="559107" y="3185567"/>
              <a:ext cx="599702" cy="599702"/>
              <a:chOff x="547899" y="3125378"/>
              <a:chExt cx="693698" cy="693698"/>
            </a:xfrm>
          </p:grpSpPr>
          <p:cxnSp>
            <p:nvCxnSpPr>
              <p:cNvPr id="162" name="直接连接符 161">
                <a:extLst>
                  <a:ext uri="{FF2B5EF4-FFF2-40B4-BE49-F238E27FC236}">
                    <a16:creationId xmlns:a16="http://schemas.microsoft.com/office/drawing/2014/main" xmlns="" id="{0C2547DF-F8C3-4287-BC2B-C5A1EE70E3EA}"/>
                  </a:ext>
                </a:extLst>
              </p:cNvPr>
              <p:cNvCxnSpPr>
                <a:stCxn id="164" idx="1"/>
                <a:endCxn id="16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A3070D2F-BB86-405D-A62A-0DB2DC956123}"/>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4" name="矩形 163">
                <a:extLst>
                  <a:ext uri="{FF2B5EF4-FFF2-40B4-BE49-F238E27FC236}">
                    <a16:creationId xmlns:a16="http://schemas.microsoft.com/office/drawing/2014/main" xmlns="" id="{D917FC35-B054-4A4D-AA5A-D36F869B6FFA}"/>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54" name="组合 153">
              <a:extLst>
                <a:ext uri="{FF2B5EF4-FFF2-40B4-BE49-F238E27FC236}">
                  <a16:creationId xmlns:a16="http://schemas.microsoft.com/office/drawing/2014/main" xmlns="" id="{158AA496-638A-4798-8A5B-A1387024F93B}"/>
                </a:ext>
              </a:extLst>
            </p:cNvPr>
            <p:cNvGrpSpPr/>
            <p:nvPr/>
          </p:nvGrpSpPr>
          <p:grpSpPr>
            <a:xfrm>
              <a:off x="1234194" y="3185567"/>
              <a:ext cx="599702" cy="599702"/>
              <a:chOff x="547899" y="3125378"/>
              <a:chExt cx="693698" cy="693698"/>
            </a:xfrm>
          </p:grpSpPr>
          <p:cxnSp>
            <p:nvCxnSpPr>
              <p:cNvPr id="159" name="直接连接符 158">
                <a:extLst>
                  <a:ext uri="{FF2B5EF4-FFF2-40B4-BE49-F238E27FC236}">
                    <a16:creationId xmlns:a16="http://schemas.microsoft.com/office/drawing/2014/main" xmlns="" id="{4F982DC2-1C1E-4A65-989F-F987B2423838}"/>
                  </a:ext>
                </a:extLst>
              </p:cNvPr>
              <p:cNvCxnSpPr>
                <a:stCxn id="161" idx="1"/>
                <a:endCxn id="16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48CB14FB-1C67-418C-8763-0B87D7598EF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a16="http://schemas.microsoft.com/office/drawing/2014/main" xmlns="" id="{C5482260-4913-40B9-8BA9-4DDE9978E8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作</a:t>
                </a:r>
              </a:p>
            </p:txBody>
          </p:sp>
        </p:grpSp>
        <p:grpSp>
          <p:nvGrpSpPr>
            <p:cNvPr id="155" name="组合 154">
              <a:extLst>
                <a:ext uri="{FF2B5EF4-FFF2-40B4-BE49-F238E27FC236}">
                  <a16:creationId xmlns:a16="http://schemas.microsoft.com/office/drawing/2014/main" xmlns="" id="{AF3A7A1F-5794-47FE-BAE1-EFB22579F4AA}"/>
                </a:ext>
              </a:extLst>
            </p:cNvPr>
            <p:cNvGrpSpPr/>
            <p:nvPr/>
          </p:nvGrpSpPr>
          <p:grpSpPr>
            <a:xfrm>
              <a:off x="1909281" y="3194671"/>
              <a:ext cx="599702" cy="599702"/>
              <a:chOff x="547899" y="3125378"/>
              <a:chExt cx="693698" cy="693698"/>
            </a:xfrm>
          </p:grpSpPr>
          <p:cxnSp>
            <p:nvCxnSpPr>
              <p:cNvPr id="156" name="直接连接符 155">
                <a:extLst>
                  <a:ext uri="{FF2B5EF4-FFF2-40B4-BE49-F238E27FC236}">
                    <a16:creationId xmlns:a16="http://schemas.microsoft.com/office/drawing/2014/main" xmlns="" id="{7BFD0396-EF86-4500-B15A-A0945328E10C}"/>
                  </a:ext>
                </a:extLst>
              </p:cNvPr>
              <p:cNvCxnSpPr>
                <a:stCxn id="158" idx="1"/>
                <a:endCxn id="15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00E3DF41-770B-4399-A62D-14C84A299BE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8" name="矩形 157">
                <a:extLst>
                  <a:ext uri="{FF2B5EF4-FFF2-40B4-BE49-F238E27FC236}">
                    <a16:creationId xmlns:a16="http://schemas.microsoft.com/office/drawing/2014/main" xmlns="" id="{19C407DF-7AF9-4982-8DD0-741DEBD098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为</a:t>
                </a:r>
              </a:p>
            </p:txBody>
          </p:sp>
        </p:grpSp>
      </p:grpSp>
    </p:spTree>
    <p:extLst>
      <p:ext uri="{BB962C8B-B14F-4D97-AF65-F5344CB8AC3E}">
        <p14:creationId xmlns:p14="http://schemas.microsoft.com/office/powerpoint/2010/main" xmlns="" val="4004779351"/>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p:tgtEl>
                                          <p:spTgt spid="22"/>
                                        </p:tgtEl>
                                        <p:attrNameLst>
                                          <p:attrName>ppt_x</p:attrName>
                                        </p:attrNameLst>
                                      </p:cBhvr>
                                      <p:tavLst>
                                        <p:tav tm="0">
                                          <p:val>
                                            <p:strVal val="#ppt_x-#ppt_w*1.125000"/>
                                          </p:val>
                                        </p:tav>
                                        <p:tav tm="100000">
                                          <p:val>
                                            <p:strVal val="#ppt_x"/>
                                          </p:val>
                                        </p:tav>
                                      </p:tavLst>
                                    </p:anim>
                                    <p:animEffect transition="in" filter="wipe(right)">
                                      <p:cBhvr>
                                        <p:cTn id="11" dur="1000"/>
                                        <p:tgtEl>
                                          <p:spTgt spid="22"/>
                                        </p:tgtEl>
                                      </p:cBhvr>
                                    </p:animEffect>
                                  </p:childTnLst>
                                </p:cTn>
                              </p:par>
                              <p:par>
                                <p:cTn id="12" presetID="50" presetClass="entr" presetSubtype="0" decel="10000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strVal val="#ppt_w+.3"/>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Effect transition="in" filter="fade">
                                      <p:cBhvr>
                                        <p:cTn id="16" dur="1000"/>
                                        <p:tgtEl>
                                          <p:spTgt spid="24"/>
                                        </p:tgtEl>
                                      </p:cBhvr>
                                    </p:animEffect>
                                  </p:childTnLst>
                                </p:cTn>
                              </p:par>
                              <p:par>
                                <p:cTn id="17" presetID="1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p:tgtEl>
                                          <p:spTgt spid="23"/>
                                        </p:tgtEl>
                                        <p:attrNameLst>
                                          <p:attrName>ppt_x</p:attrName>
                                        </p:attrNameLst>
                                      </p:cBhvr>
                                      <p:tavLst>
                                        <p:tav tm="0">
                                          <p:val>
                                            <p:strVal val="#ppt_x+#ppt_w*1.125000"/>
                                          </p:val>
                                        </p:tav>
                                        <p:tav tm="100000">
                                          <p:val>
                                            <p:strVal val="#ppt_x"/>
                                          </p:val>
                                        </p:tav>
                                      </p:tavLst>
                                    </p:anim>
                                    <p:animEffect transition="in" filter="wipe(left)">
                                      <p:cBhvr>
                                        <p:cTn id="20" dur="1000"/>
                                        <p:tgtEl>
                                          <p:spTgt spid="23"/>
                                        </p:tgtEl>
                                      </p:cBhvr>
                                    </p:animEffect>
                                  </p:childTnLst>
                                </p:cTn>
                              </p:par>
                              <p:par>
                                <p:cTn id="21" presetID="1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p:tgtEl>
                                          <p:spTgt spid="59"/>
                                        </p:tgtEl>
                                        <p:attrNameLst>
                                          <p:attrName>ppt_x</p:attrName>
                                        </p:attrNameLst>
                                      </p:cBhvr>
                                      <p:tavLst>
                                        <p:tav tm="0">
                                          <p:val>
                                            <p:strVal val="#ppt_x-#ppt_w*1.125000"/>
                                          </p:val>
                                        </p:tav>
                                        <p:tav tm="100000">
                                          <p:val>
                                            <p:strVal val="#ppt_x"/>
                                          </p:val>
                                        </p:tav>
                                      </p:tavLst>
                                    </p:anim>
                                    <p:animEffect transition="in" filter="wipe(right)">
                                      <p:cBhvr>
                                        <p:cTn id="24" dur="1000"/>
                                        <p:tgtEl>
                                          <p:spTgt spid="59"/>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strVal val="#ppt_w+.3"/>
                                          </p:val>
                                        </p:tav>
                                        <p:tav tm="100000">
                                          <p:val>
                                            <p:strVal val="#ppt_w"/>
                                          </p:val>
                                        </p:tav>
                                      </p:tavLst>
                                    </p:anim>
                                    <p:anim calcmode="lin" valueType="num">
                                      <p:cBhvr>
                                        <p:cTn id="28" dur="1000" fill="hold"/>
                                        <p:tgtEl>
                                          <p:spTgt spid="62"/>
                                        </p:tgtEl>
                                        <p:attrNameLst>
                                          <p:attrName>ppt_h</p:attrName>
                                        </p:attrNameLst>
                                      </p:cBhvr>
                                      <p:tavLst>
                                        <p:tav tm="0">
                                          <p:val>
                                            <p:strVal val="#ppt_h"/>
                                          </p:val>
                                        </p:tav>
                                        <p:tav tm="100000">
                                          <p:val>
                                            <p:strVal val="#ppt_h"/>
                                          </p:val>
                                        </p:tav>
                                      </p:tavLst>
                                    </p:anim>
                                    <p:animEffect transition="in" filter="fade">
                                      <p:cBhvr>
                                        <p:cTn id="29" dur="1000"/>
                                        <p:tgtEl>
                                          <p:spTgt spid="62"/>
                                        </p:tgtEl>
                                      </p:cBhvr>
                                    </p:animEffect>
                                  </p:childTnLst>
                                </p:cTn>
                              </p:par>
                              <p:par>
                                <p:cTn id="30" presetID="12" presetClass="entr" presetSubtype="2"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1000"/>
                                        <p:tgtEl>
                                          <p:spTgt spid="61"/>
                                        </p:tgtEl>
                                        <p:attrNameLst>
                                          <p:attrName>ppt_x</p:attrName>
                                        </p:attrNameLst>
                                      </p:cBhvr>
                                      <p:tavLst>
                                        <p:tav tm="0">
                                          <p:val>
                                            <p:strVal val="#ppt_x+#ppt_w*1.125000"/>
                                          </p:val>
                                        </p:tav>
                                        <p:tav tm="100000">
                                          <p:val>
                                            <p:strVal val="#ppt_x"/>
                                          </p:val>
                                        </p:tav>
                                      </p:tavLst>
                                    </p:anim>
                                    <p:animEffect transition="in" filter="wipe(left)">
                                      <p:cBhvr>
                                        <p:cTn id="33" dur="1000"/>
                                        <p:tgtEl>
                                          <p:spTgt spid="61"/>
                                        </p:tgtEl>
                                      </p:cBhvr>
                                    </p:animEffect>
                                  </p:childTnLst>
                                </p:cTn>
                              </p:par>
                              <p:par>
                                <p:cTn id="34" presetID="12" presetClass="entr" presetSubtype="8"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1000"/>
                                        <p:tgtEl>
                                          <p:spTgt spid="75"/>
                                        </p:tgtEl>
                                        <p:attrNameLst>
                                          <p:attrName>ppt_x</p:attrName>
                                        </p:attrNameLst>
                                      </p:cBhvr>
                                      <p:tavLst>
                                        <p:tav tm="0">
                                          <p:val>
                                            <p:strVal val="#ppt_x-#ppt_w*1.125000"/>
                                          </p:val>
                                        </p:tav>
                                        <p:tav tm="100000">
                                          <p:val>
                                            <p:strVal val="#ppt_x"/>
                                          </p:val>
                                        </p:tav>
                                      </p:tavLst>
                                    </p:anim>
                                    <p:animEffect transition="in" filter="wipe(right)">
                                      <p:cBhvr>
                                        <p:cTn id="37" dur="1000"/>
                                        <p:tgtEl>
                                          <p:spTgt spid="75"/>
                                        </p:tgtEl>
                                      </p:cBhvr>
                                    </p:animEffect>
                                  </p:childTnLst>
                                </p:cTn>
                              </p:par>
                              <p:par>
                                <p:cTn id="38" presetID="50"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strVal val="#ppt_w+.3"/>
                                          </p:val>
                                        </p:tav>
                                        <p:tav tm="100000">
                                          <p:val>
                                            <p:strVal val="#ppt_w"/>
                                          </p:val>
                                        </p:tav>
                                      </p:tavLst>
                                    </p:anim>
                                    <p:anim calcmode="lin" valueType="num">
                                      <p:cBhvr>
                                        <p:cTn id="41" dur="1000" fill="hold"/>
                                        <p:tgtEl>
                                          <p:spTgt spid="77"/>
                                        </p:tgtEl>
                                        <p:attrNameLst>
                                          <p:attrName>ppt_h</p:attrName>
                                        </p:attrNameLst>
                                      </p:cBhvr>
                                      <p:tavLst>
                                        <p:tav tm="0">
                                          <p:val>
                                            <p:strVal val="#ppt_h"/>
                                          </p:val>
                                        </p:tav>
                                        <p:tav tm="100000">
                                          <p:val>
                                            <p:strVal val="#ppt_h"/>
                                          </p:val>
                                        </p:tav>
                                      </p:tavLst>
                                    </p:anim>
                                    <p:animEffect transition="in" filter="fade">
                                      <p:cBhvr>
                                        <p:cTn id="42" dur="1000"/>
                                        <p:tgtEl>
                                          <p:spTgt spid="77"/>
                                        </p:tgtEl>
                                      </p:cBhvr>
                                    </p:animEffect>
                                  </p:childTnLst>
                                </p:cTn>
                              </p:par>
                              <p:par>
                                <p:cTn id="43" presetID="12" presetClass="entr" presetSubtype="2"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1000"/>
                                        <p:tgtEl>
                                          <p:spTgt spid="76"/>
                                        </p:tgtEl>
                                        <p:attrNameLst>
                                          <p:attrName>ppt_x</p:attrName>
                                        </p:attrNameLst>
                                      </p:cBhvr>
                                      <p:tavLst>
                                        <p:tav tm="0">
                                          <p:val>
                                            <p:strVal val="#ppt_x+#ppt_w*1.125000"/>
                                          </p:val>
                                        </p:tav>
                                        <p:tav tm="100000">
                                          <p:val>
                                            <p:strVal val="#ppt_x"/>
                                          </p:val>
                                        </p:tav>
                                      </p:tavLst>
                                    </p:anim>
                                    <p:animEffect transition="in" filter="wipe(left)">
                                      <p:cBhvr>
                                        <p:cTn id="46" dur="1000"/>
                                        <p:tgtEl>
                                          <p:spTgt spid="76"/>
                                        </p:tgtEl>
                                      </p:cBhvr>
                                    </p:animEffect>
                                  </p:childTnLst>
                                </p:cTn>
                              </p:par>
                              <p:par>
                                <p:cTn id="47" presetID="12" presetClass="entr" presetSubtype="8" fill="hold" nodeType="with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additive="base">
                                        <p:cTn id="49" dur="1000"/>
                                        <p:tgtEl>
                                          <p:spTgt spid="90"/>
                                        </p:tgtEl>
                                        <p:attrNameLst>
                                          <p:attrName>ppt_x</p:attrName>
                                        </p:attrNameLst>
                                      </p:cBhvr>
                                      <p:tavLst>
                                        <p:tav tm="0">
                                          <p:val>
                                            <p:strVal val="#ppt_x-#ppt_w*1.125000"/>
                                          </p:val>
                                        </p:tav>
                                        <p:tav tm="100000">
                                          <p:val>
                                            <p:strVal val="#ppt_x"/>
                                          </p:val>
                                        </p:tav>
                                      </p:tavLst>
                                    </p:anim>
                                    <p:animEffect transition="in" filter="wipe(right)">
                                      <p:cBhvr>
                                        <p:cTn id="50" dur="1000"/>
                                        <p:tgtEl>
                                          <p:spTgt spid="90"/>
                                        </p:tgtEl>
                                      </p:cBhvr>
                                    </p:animEffect>
                                  </p:childTnLst>
                                </p:cTn>
                              </p:par>
                              <p:par>
                                <p:cTn id="51" presetID="50" presetClass="entr" presetSubtype="0" decel="100000" fill="hold" nodeType="with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p:cTn id="53" dur="1000" fill="hold"/>
                                        <p:tgtEl>
                                          <p:spTgt spid="92"/>
                                        </p:tgtEl>
                                        <p:attrNameLst>
                                          <p:attrName>ppt_w</p:attrName>
                                        </p:attrNameLst>
                                      </p:cBhvr>
                                      <p:tavLst>
                                        <p:tav tm="0">
                                          <p:val>
                                            <p:strVal val="#ppt_w+.3"/>
                                          </p:val>
                                        </p:tav>
                                        <p:tav tm="100000">
                                          <p:val>
                                            <p:strVal val="#ppt_w"/>
                                          </p:val>
                                        </p:tav>
                                      </p:tavLst>
                                    </p:anim>
                                    <p:anim calcmode="lin" valueType="num">
                                      <p:cBhvr>
                                        <p:cTn id="54" dur="1000" fill="hold"/>
                                        <p:tgtEl>
                                          <p:spTgt spid="92"/>
                                        </p:tgtEl>
                                        <p:attrNameLst>
                                          <p:attrName>ppt_h</p:attrName>
                                        </p:attrNameLst>
                                      </p:cBhvr>
                                      <p:tavLst>
                                        <p:tav tm="0">
                                          <p:val>
                                            <p:strVal val="#ppt_h"/>
                                          </p:val>
                                        </p:tav>
                                        <p:tav tm="100000">
                                          <p:val>
                                            <p:strVal val="#ppt_h"/>
                                          </p:val>
                                        </p:tav>
                                      </p:tavLst>
                                    </p:anim>
                                    <p:animEffect transition="in" filter="fade">
                                      <p:cBhvr>
                                        <p:cTn id="55" dur="1000"/>
                                        <p:tgtEl>
                                          <p:spTgt spid="92"/>
                                        </p:tgtEl>
                                      </p:cBhvr>
                                    </p:animEffect>
                                  </p:childTnLst>
                                </p:cTn>
                              </p:par>
                              <p:par>
                                <p:cTn id="56" presetID="12" presetClass="entr" presetSubtype="2"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1000"/>
                                        <p:tgtEl>
                                          <p:spTgt spid="91"/>
                                        </p:tgtEl>
                                        <p:attrNameLst>
                                          <p:attrName>ppt_x</p:attrName>
                                        </p:attrNameLst>
                                      </p:cBhvr>
                                      <p:tavLst>
                                        <p:tav tm="0">
                                          <p:val>
                                            <p:strVal val="#ppt_x+#ppt_w*1.125000"/>
                                          </p:val>
                                        </p:tav>
                                        <p:tav tm="100000">
                                          <p:val>
                                            <p:strVal val="#ppt_x"/>
                                          </p:val>
                                        </p:tav>
                                      </p:tavLst>
                                    </p:anim>
                                    <p:animEffect transition="in" filter="wipe(left)">
                                      <p:cBhvr>
                                        <p:cTn id="59" dur="1000"/>
                                        <p:tgtEl>
                                          <p:spTgt spid="91"/>
                                        </p:tgtEl>
                                      </p:cBhvr>
                                    </p:animEffect>
                                  </p:childTnLst>
                                </p:cTn>
                              </p:par>
                              <p:par>
                                <p:cTn id="60" presetID="12" presetClass="entr" presetSubtype="8"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 calcmode="lin" valueType="num">
                                      <p:cBhvr additive="base">
                                        <p:cTn id="62" dur="1000"/>
                                        <p:tgtEl>
                                          <p:spTgt spid="105"/>
                                        </p:tgtEl>
                                        <p:attrNameLst>
                                          <p:attrName>ppt_x</p:attrName>
                                        </p:attrNameLst>
                                      </p:cBhvr>
                                      <p:tavLst>
                                        <p:tav tm="0">
                                          <p:val>
                                            <p:strVal val="#ppt_x-#ppt_w*1.125000"/>
                                          </p:val>
                                        </p:tav>
                                        <p:tav tm="100000">
                                          <p:val>
                                            <p:strVal val="#ppt_x"/>
                                          </p:val>
                                        </p:tav>
                                      </p:tavLst>
                                    </p:anim>
                                    <p:animEffect transition="in" filter="wipe(right)">
                                      <p:cBhvr>
                                        <p:cTn id="63" dur="1000"/>
                                        <p:tgtEl>
                                          <p:spTgt spid="105"/>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1000" fill="hold"/>
                                        <p:tgtEl>
                                          <p:spTgt spid="107"/>
                                        </p:tgtEl>
                                        <p:attrNameLst>
                                          <p:attrName>ppt_w</p:attrName>
                                        </p:attrNameLst>
                                      </p:cBhvr>
                                      <p:tavLst>
                                        <p:tav tm="0">
                                          <p:val>
                                            <p:strVal val="#ppt_w+.3"/>
                                          </p:val>
                                        </p:tav>
                                        <p:tav tm="100000">
                                          <p:val>
                                            <p:strVal val="#ppt_w"/>
                                          </p:val>
                                        </p:tav>
                                      </p:tavLst>
                                    </p:anim>
                                    <p:anim calcmode="lin" valueType="num">
                                      <p:cBhvr>
                                        <p:cTn id="67" dur="1000" fill="hold"/>
                                        <p:tgtEl>
                                          <p:spTgt spid="107"/>
                                        </p:tgtEl>
                                        <p:attrNameLst>
                                          <p:attrName>ppt_h</p:attrName>
                                        </p:attrNameLst>
                                      </p:cBhvr>
                                      <p:tavLst>
                                        <p:tav tm="0">
                                          <p:val>
                                            <p:strVal val="#ppt_h"/>
                                          </p:val>
                                        </p:tav>
                                        <p:tav tm="100000">
                                          <p:val>
                                            <p:strVal val="#ppt_h"/>
                                          </p:val>
                                        </p:tav>
                                      </p:tavLst>
                                    </p:anim>
                                    <p:animEffect transition="in" filter="fade">
                                      <p:cBhvr>
                                        <p:cTn id="68" dur="1000"/>
                                        <p:tgtEl>
                                          <p:spTgt spid="107"/>
                                        </p:tgtEl>
                                      </p:cBhvr>
                                    </p:animEffect>
                                  </p:childTnLst>
                                </p:cTn>
                              </p:par>
                              <p:par>
                                <p:cTn id="69" presetID="12" presetClass="entr" presetSubtype="2" fill="hold" nodeType="withEffect">
                                  <p:stCondLst>
                                    <p:cond delay="0"/>
                                  </p:stCondLst>
                                  <p:childTnLst>
                                    <p:set>
                                      <p:cBhvr>
                                        <p:cTn id="70" dur="1" fill="hold">
                                          <p:stCondLst>
                                            <p:cond delay="0"/>
                                          </p:stCondLst>
                                        </p:cTn>
                                        <p:tgtEl>
                                          <p:spTgt spid="106"/>
                                        </p:tgtEl>
                                        <p:attrNameLst>
                                          <p:attrName>style.visibility</p:attrName>
                                        </p:attrNameLst>
                                      </p:cBhvr>
                                      <p:to>
                                        <p:strVal val="visible"/>
                                      </p:to>
                                    </p:set>
                                    <p:anim calcmode="lin" valueType="num">
                                      <p:cBhvr additive="base">
                                        <p:cTn id="71" dur="1000"/>
                                        <p:tgtEl>
                                          <p:spTgt spid="106"/>
                                        </p:tgtEl>
                                        <p:attrNameLst>
                                          <p:attrName>ppt_x</p:attrName>
                                        </p:attrNameLst>
                                      </p:cBhvr>
                                      <p:tavLst>
                                        <p:tav tm="0">
                                          <p:val>
                                            <p:strVal val="#ppt_x+#ppt_w*1.125000"/>
                                          </p:val>
                                        </p:tav>
                                        <p:tav tm="100000">
                                          <p:val>
                                            <p:strVal val="#ppt_x"/>
                                          </p:val>
                                        </p:tav>
                                      </p:tavLst>
                                    </p:anim>
                                    <p:animEffect transition="in" filter="wipe(left)">
                                      <p:cBhvr>
                                        <p:cTn id="72" dur="1000"/>
                                        <p:tgtEl>
                                          <p:spTgt spid="106"/>
                                        </p:tgtEl>
                                      </p:cBhvr>
                                    </p:animEffect>
                                  </p:childTnLst>
                                </p:cTn>
                              </p:par>
                              <p:par>
                                <p:cTn id="73" presetID="12" presetClass="entr" presetSubtype="8" fill="hold" nodeType="with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additive="base">
                                        <p:cTn id="75" dur="1000"/>
                                        <p:tgtEl>
                                          <p:spTgt spid="120"/>
                                        </p:tgtEl>
                                        <p:attrNameLst>
                                          <p:attrName>ppt_x</p:attrName>
                                        </p:attrNameLst>
                                      </p:cBhvr>
                                      <p:tavLst>
                                        <p:tav tm="0">
                                          <p:val>
                                            <p:strVal val="#ppt_x-#ppt_w*1.125000"/>
                                          </p:val>
                                        </p:tav>
                                        <p:tav tm="100000">
                                          <p:val>
                                            <p:strVal val="#ppt_x"/>
                                          </p:val>
                                        </p:tav>
                                      </p:tavLst>
                                    </p:anim>
                                    <p:animEffect transition="in" filter="wipe(right)">
                                      <p:cBhvr>
                                        <p:cTn id="76" dur="1000"/>
                                        <p:tgtEl>
                                          <p:spTgt spid="120"/>
                                        </p:tgtEl>
                                      </p:cBhvr>
                                    </p:animEffect>
                                  </p:childTnLst>
                                </p:cTn>
                              </p:par>
                              <p:par>
                                <p:cTn id="77" presetID="50" presetClass="entr" presetSubtype="0" decel="100000"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1000" fill="hold"/>
                                        <p:tgtEl>
                                          <p:spTgt spid="122"/>
                                        </p:tgtEl>
                                        <p:attrNameLst>
                                          <p:attrName>ppt_w</p:attrName>
                                        </p:attrNameLst>
                                      </p:cBhvr>
                                      <p:tavLst>
                                        <p:tav tm="0">
                                          <p:val>
                                            <p:strVal val="#ppt_w+.3"/>
                                          </p:val>
                                        </p:tav>
                                        <p:tav tm="100000">
                                          <p:val>
                                            <p:strVal val="#ppt_w"/>
                                          </p:val>
                                        </p:tav>
                                      </p:tavLst>
                                    </p:anim>
                                    <p:anim calcmode="lin" valueType="num">
                                      <p:cBhvr>
                                        <p:cTn id="80" dur="1000" fill="hold"/>
                                        <p:tgtEl>
                                          <p:spTgt spid="122"/>
                                        </p:tgtEl>
                                        <p:attrNameLst>
                                          <p:attrName>ppt_h</p:attrName>
                                        </p:attrNameLst>
                                      </p:cBhvr>
                                      <p:tavLst>
                                        <p:tav tm="0">
                                          <p:val>
                                            <p:strVal val="#ppt_h"/>
                                          </p:val>
                                        </p:tav>
                                        <p:tav tm="100000">
                                          <p:val>
                                            <p:strVal val="#ppt_h"/>
                                          </p:val>
                                        </p:tav>
                                      </p:tavLst>
                                    </p:anim>
                                    <p:animEffect transition="in" filter="fade">
                                      <p:cBhvr>
                                        <p:cTn id="81" dur="1000"/>
                                        <p:tgtEl>
                                          <p:spTgt spid="122"/>
                                        </p:tgtEl>
                                      </p:cBhvr>
                                    </p:animEffect>
                                  </p:childTnLst>
                                </p:cTn>
                              </p:par>
                              <p:par>
                                <p:cTn id="82" presetID="12" presetClass="entr" presetSubtype="2" fill="hold" nodeType="withEffect">
                                  <p:stCondLst>
                                    <p:cond delay="0"/>
                                  </p:stCondLst>
                                  <p:childTnLst>
                                    <p:set>
                                      <p:cBhvr>
                                        <p:cTn id="83" dur="1" fill="hold">
                                          <p:stCondLst>
                                            <p:cond delay="0"/>
                                          </p:stCondLst>
                                        </p:cTn>
                                        <p:tgtEl>
                                          <p:spTgt spid="121"/>
                                        </p:tgtEl>
                                        <p:attrNameLst>
                                          <p:attrName>style.visibility</p:attrName>
                                        </p:attrNameLst>
                                      </p:cBhvr>
                                      <p:to>
                                        <p:strVal val="visible"/>
                                      </p:to>
                                    </p:set>
                                    <p:anim calcmode="lin" valueType="num">
                                      <p:cBhvr additive="base">
                                        <p:cTn id="84" dur="1000"/>
                                        <p:tgtEl>
                                          <p:spTgt spid="121"/>
                                        </p:tgtEl>
                                        <p:attrNameLst>
                                          <p:attrName>ppt_x</p:attrName>
                                        </p:attrNameLst>
                                      </p:cBhvr>
                                      <p:tavLst>
                                        <p:tav tm="0">
                                          <p:val>
                                            <p:strVal val="#ppt_x+#ppt_w*1.125000"/>
                                          </p:val>
                                        </p:tav>
                                        <p:tav tm="100000">
                                          <p:val>
                                            <p:strVal val="#ppt_x"/>
                                          </p:val>
                                        </p:tav>
                                      </p:tavLst>
                                    </p:anim>
                                    <p:animEffect transition="in" filter="wipe(left)">
                                      <p:cBhvr>
                                        <p:cTn id="85" dur="1000"/>
                                        <p:tgtEl>
                                          <p:spTgt spid="121"/>
                                        </p:tgtEl>
                                      </p:cBhvr>
                                    </p:animEffect>
                                  </p:childTnLst>
                                </p:cTn>
                              </p:par>
                              <p:par>
                                <p:cTn id="86" presetID="12" presetClass="entr" presetSubtype="8" fill="hold" nodeType="withEffect">
                                  <p:stCondLst>
                                    <p:cond delay="0"/>
                                  </p:stCondLst>
                                  <p:childTnLst>
                                    <p:set>
                                      <p:cBhvr>
                                        <p:cTn id="87" dur="1" fill="hold">
                                          <p:stCondLst>
                                            <p:cond delay="0"/>
                                          </p:stCondLst>
                                        </p:cTn>
                                        <p:tgtEl>
                                          <p:spTgt spid="135"/>
                                        </p:tgtEl>
                                        <p:attrNameLst>
                                          <p:attrName>style.visibility</p:attrName>
                                        </p:attrNameLst>
                                      </p:cBhvr>
                                      <p:to>
                                        <p:strVal val="visible"/>
                                      </p:to>
                                    </p:set>
                                    <p:anim calcmode="lin" valueType="num">
                                      <p:cBhvr additive="base">
                                        <p:cTn id="88" dur="1000"/>
                                        <p:tgtEl>
                                          <p:spTgt spid="135"/>
                                        </p:tgtEl>
                                        <p:attrNameLst>
                                          <p:attrName>ppt_x</p:attrName>
                                        </p:attrNameLst>
                                      </p:cBhvr>
                                      <p:tavLst>
                                        <p:tav tm="0">
                                          <p:val>
                                            <p:strVal val="#ppt_x-#ppt_w*1.125000"/>
                                          </p:val>
                                        </p:tav>
                                        <p:tav tm="100000">
                                          <p:val>
                                            <p:strVal val="#ppt_x"/>
                                          </p:val>
                                        </p:tav>
                                      </p:tavLst>
                                    </p:anim>
                                    <p:animEffect transition="in" filter="wipe(right)">
                                      <p:cBhvr>
                                        <p:cTn id="89" dur="1000"/>
                                        <p:tgtEl>
                                          <p:spTgt spid="135"/>
                                        </p:tgtEl>
                                      </p:cBhvr>
                                    </p:animEffect>
                                  </p:childTnLst>
                                </p:cTn>
                              </p:par>
                              <p:par>
                                <p:cTn id="90" presetID="50" presetClass="entr" presetSubtype="0" decel="10000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 calcmode="lin" valueType="num">
                                      <p:cBhvr>
                                        <p:cTn id="92" dur="1000" fill="hold"/>
                                        <p:tgtEl>
                                          <p:spTgt spid="137"/>
                                        </p:tgtEl>
                                        <p:attrNameLst>
                                          <p:attrName>ppt_w</p:attrName>
                                        </p:attrNameLst>
                                      </p:cBhvr>
                                      <p:tavLst>
                                        <p:tav tm="0">
                                          <p:val>
                                            <p:strVal val="#ppt_w+.3"/>
                                          </p:val>
                                        </p:tav>
                                        <p:tav tm="100000">
                                          <p:val>
                                            <p:strVal val="#ppt_w"/>
                                          </p:val>
                                        </p:tav>
                                      </p:tavLst>
                                    </p:anim>
                                    <p:anim calcmode="lin" valueType="num">
                                      <p:cBhvr>
                                        <p:cTn id="93" dur="1000" fill="hold"/>
                                        <p:tgtEl>
                                          <p:spTgt spid="137"/>
                                        </p:tgtEl>
                                        <p:attrNameLst>
                                          <p:attrName>ppt_h</p:attrName>
                                        </p:attrNameLst>
                                      </p:cBhvr>
                                      <p:tavLst>
                                        <p:tav tm="0">
                                          <p:val>
                                            <p:strVal val="#ppt_h"/>
                                          </p:val>
                                        </p:tav>
                                        <p:tav tm="100000">
                                          <p:val>
                                            <p:strVal val="#ppt_h"/>
                                          </p:val>
                                        </p:tav>
                                      </p:tavLst>
                                    </p:anim>
                                    <p:animEffect transition="in" filter="fade">
                                      <p:cBhvr>
                                        <p:cTn id="94" dur="1000"/>
                                        <p:tgtEl>
                                          <p:spTgt spid="137"/>
                                        </p:tgtEl>
                                      </p:cBhvr>
                                    </p:animEffect>
                                  </p:childTnLst>
                                </p:cTn>
                              </p:par>
                              <p:par>
                                <p:cTn id="95" presetID="12" presetClass="entr" presetSubtype="2" fill="hold" nodeType="withEffect">
                                  <p:stCondLst>
                                    <p:cond delay="0"/>
                                  </p:stCondLst>
                                  <p:childTnLst>
                                    <p:set>
                                      <p:cBhvr>
                                        <p:cTn id="96" dur="1" fill="hold">
                                          <p:stCondLst>
                                            <p:cond delay="0"/>
                                          </p:stCondLst>
                                        </p:cTn>
                                        <p:tgtEl>
                                          <p:spTgt spid="136"/>
                                        </p:tgtEl>
                                        <p:attrNameLst>
                                          <p:attrName>style.visibility</p:attrName>
                                        </p:attrNameLst>
                                      </p:cBhvr>
                                      <p:to>
                                        <p:strVal val="visible"/>
                                      </p:to>
                                    </p:set>
                                    <p:anim calcmode="lin" valueType="num">
                                      <p:cBhvr additive="base">
                                        <p:cTn id="97" dur="1000"/>
                                        <p:tgtEl>
                                          <p:spTgt spid="136"/>
                                        </p:tgtEl>
                                        <p:attrNameLst>
                                          <p:attrName>ppt_x</p:attrName>
                                        </p:attrNameLst>
                                      </p:cBhvr>
                                      <p:tavLst>
                                        <p:tav tm="0">
                                          <p:val>
                                            <p:strVal val="#ppt_x+#ppt_w*1.125000"/>
                                          </p:val>
                                        </p:tav>
                                        <p:tav tm="100000">
                                          <p:val>
                                            <p:strVal val="#ppt_x"/>
                                          </p:val>
                                        </p:tav>
                                      </p:tavLst>
                                    </p:anim>
                                    <p:animEffect transition="in" filter="wipe(left)">
                                      <p:cBhvr>
                                        <p:cTn id="98" dur="1000"/>
                                        <p:tgtEl>
                                          <p:spTgt spid="136"/>
                                        </p:tgtEl>
                                      </p:cBhvr>
                                    </p:animEffect>
                                  </p:childTnLst>
                                </p:cTn>
                              </p:par>
                              <p:par>
                                <p:cTn id="99" presetID="12" presetClass="entr" presetSubtype="8" fill="hold" nodeType="withEffect">
                                  <p:stCondLst>
                                    <p:cond delay="0"/>
                                  </p:stCondLst>
                                  <p:childTnLst>
                                    <p:set>
                                      <p:cBhvr>
                                        <p:cTn id="100" dur="1" fill="hold">
                                          <p:stCondLst>
                                            <p:cond delay="0"/>
                                          </p:stCondLst>
                                        </p:cTn>
                                        <p:tgtEl>
                                          <p:spTgt spid="150"/>
                                        </p:tgtEl>
                                        <p:attrNameLst>
                                          <p:attrName>style.visibility</p:attrName>
                                        </p:attrNameLst>
                                      </p:cBhvr>
                                      <p:to>
                                        <p:strVal val="visible"/>
                                      </p:to>
                                    </p:set>
                                    <p:anim calcmode="lin" valueType="num">
                                      <p:cBhvr additive="base">
                                        <p:cTn id="101" dur="1000"/>
                                        <p:tgtEl>
                                          <p:spTgt spid="150"/>
                                        </p:tgtEl>
                                        <p:attrNameLst>
                                          <p:attrName>ppt_x</p:attrName>
                                        </p:attrNameLst>
                                      </p:cBhvr>
                                      <p:tavLst>
                                        <p:tav tm="0">
                                          <p:val>
                                            <p:strVal val="#ppt_x-#ppt_w*1.125000"/>
                                          </p:val>
                                        </p:tav>
                                        <p:tav tm="100000">
                                          <p:val>
                                            <p:strVal val="#ppt_x"/>
                                          </p:val>
                                        </p:tav>
                                      </p:tavLst>
                                    </p:anim>
                                    <p:animEffect transition="in" filter="wipe(right)">
                                      <p:cBhvr>
                                        <p:cTn id="102" dur="1000"/>
                                        <p:tgtEl>
                                          <p:spTgt spid="150"/>
                                        </p:tgtEl>
                                      </p:cBhvr>
                                    </p:animEffect>
                                  </p:childTnLst>
                                </p:cTn>
                              </p:par>
                              <p:par>
                                <p:cTn id="103" presetID="50" presetClass="entr" presetSubtype="0" decel="100000" fill="hold" nodeType="withEffect">
                                  <p:stCondLst>
                                    <p:cond delay="0"/>
                                  </p:stCondLst>
                                  <p:childTnLst>
                                    <p:set>
                                      <p:cBhvr>
                                        <p:cTn id="104" dur="1" fill="hold">
                                          <p:stCondLst>
                                            <p:cond delay="0"/>
                                          </p:stCondLst>
                                        </p:cTn>
                                        <p:tgtEl>
                                          <p:spTgt spid="152"/>
                                        </p:tgtEl>
                                        <p:attrNameLst>
                                          <p:attrName>style.visibility</p:attrName>
                                        </p:attrNameLst>
                                      </p:cBhvr>
                                      <p:to>
                                        <p:strVal val="visible"/>
                                      </p:to>
                                    </p:set>
                                    <p:anim calcmode="lin" valueType="num">
                                      <p:cBhvr>
                                        <p:cTn id="105" dur="1000" fill="hold"/>
                                        <p:tgtEl>
                                          <p:spTgt spid="152"/>
                                        </p:tgtEl>
                                        <p:attrNameLst>
                                          <p:attrName>ppt_w</p:attrName>
                                        </p:attrNameLst>
                                      </p:cBhvr>
                                      <p:tavLst>
                                        <p:tav tm="0">
                                          <p:val>
                                            <p:strVal val="#ppt_w+.3"/>
                                          </p:val>
                                        </p:tav>
                                        <p:tav tm="100000">
                                          <p:val>
                                            <p:strVal val="#ppt_w"/>
                                          </p:val>
                                        </p:tav>
                                      </p:tavLst>
                                    </p:anim>
                                    <p:anim calcmode="lin" valueType="num">
                                      <p:cBhvr>
                                        <p:cTn id="106" dur="1000" fill="hold"/>
                                        <p:tgtEl>
                                          <p:spTgt spid="152"/>
                                        </p:tgtEl>
                                        <p:attrNameLst>
                                          <p:attrName>ppt_h</p:attrName>
                                        </p:attrNameLst>
                                      </p:cBhvr>
                                      <p:tavLst>
                                        <p:tav tm="0">
                                          <p:val>
                                            <p:strVal val="#ppt_h"/>
                                          </p:val>
                                        </p:tav>
                                        <p:tav tm="100000">
                                          <p:val>
                                            <p:strVal val="#ppt_h"/>
                                          </p:val>
                                        </p:tav>
                                      </p:tavLst>
                                    </p:anim>
                                    <p:animEffect transition="in" filter="fade">
                                      <p:cBhvr>
                                        <p:cTn id="107" dur="1000"/>
                                        <p:tgtEl>
                                          <p:spTgt spid="152"/>
                                        </p:tgtEl>
                                      </p:cBhvr>
                                    </p:animEffect>
                                  </p:childTnLst>
                                </p:cTn>
                              </p:par>
                              <p:par>
                                <p:cTn id="108" presetID="12" presetClass="entr" presetSubtype="2" fill="hold" nodeType="withEffect">
                                  <p:stCondLst>
                                    <p:cond delay="0"/>
                                  </p:stCondLst>
                                  <p:childTnLst>
                                    <p:set>
                                      <p:cBhvr>
                                        <p:cTn id="109" dur="1" fill="hold">
                                          <p:stCondLst>
                                            <p:cond delay="0"/>
                                          </p:stCondLst>
                                        </p:cTn>
                                        <p:tgtEl>
                                          <p:spTgt spid="151"/>
                                        </p:tgtEl>
                                        <p:attrNameLst>
                                          <p:attrName>style.visibility</p:attrName>
                                        </p:attrNameLst>
                                      </p:cBhvr>
                                      <p:to>
                                        <p:strVal val="visible"/>
                                      </p:to>
                                    </p:set>
                                    <p:anim calcmode="lin" valueType="num">
                                      <p:cBhvr additive="base">
                                        <p:cTn id="110" dur="1000"/>
                                        <p:tgtEl>
                                          <p:spTgt spid="151"/>
                                        </p:tgtEl>
                                        <p:attrNameLst>
                                          <p:attrName>ppt_x</p:attrName>
                                        </p:attrNameLst>
                                      </p:cBhvr>
                                      <p:tavLst>
                                        <p:tav tm="0">
                                          <p:val>
                                            <p:strVal val="#ppt_x+#ppt_w*1.125000"/>
                                          </p:val>
                                        </p:tav>
                                        <p:tav tm="100000">
                                          <p:val>
                                            <p:strVal val="#ppt_x"/>
                                          </p:val>
                                        </p:tav>
                                      </p:tavLst>
                                    </p:anim>
                                    <p:animEffect transition="in" filter="wipe(left)">
                                      <p:cBhvr>
                                        <p:cTn id="111"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sp>
        <p:nvSpPr>
          <p:cNvPr id="34" name="圆角矩形 7">
            <a:extLst>
              <a:ext uri="{FF2B5EF4-FFF2-40B4-BE49-F238E27FC236}">
                <a16:creationId xmlns:a16="http://schemas.microsoft.com/office/drawing/2014/main" xmlns="" id="{2A79359B-DF25-4833-AB6A-BEEC04F5D9ED}"/>
              </a:ext>
            </a:extLst>
          </p:cNvPr>
          <p:cNvSpPr/>
          <p:nvPr/>
        </p:nvSpPr>
        <p:spPr>
          <a:xfrm>
            <a:off x="1187877" y="4342798"/>
            <a:ext cx="3093907" cy="1443950"/>
          </a:xfrm>
          <a:prstGeom prst="roundRect">
            <a:avLst/>
          </a:prstGeom>
          <a:noFill/>
          <a:ln w="38100" cap="flat" cmpd="sng" algn="ctr">
            <a:solidFill>
              <a:srgbClr val="C00000"/>
            </a:solidFill>
            <a:prstDash val="solid"/>
            <a:miter lim="800000"/>
          </a:ln>
          <a:effectLst/>
        </p:spPr>
        <p:txBody>
          <a:bodyPr lIns="540000" rtlCol="0" anchor="ctr"/>
          <a:lstStyle/>
          <a:p>
            <a:pPr lvl="0" algn="ctr"/>
            <a:endParaRPr kumimoji="0" lang="zh-CN" altLang="en-US" sz="2800" b="0" i="0" u="none" strike="noStrike" kern="0" cap="none" spc="0" normalizeH="0" baseline="0" noProof="0" dirty="0">
              <a:ln>
                <a:noFill/>
              </a:ln>
              <a:solidFill>
                <a:srgbClr val="C00000"/>
              </a:solidFill>
              <a:effectLst/>
              <a:uLnTx/>
              <a:uFillTx/>
              <a:latin typeface="方正正粗黑简体" panose="02000000000000000000" pitchFamily="2" charset="-122"/>
              <a:ea typeface="方正正粗黑简体" panose="02000000000000000000" pitchFamily="2" charset="-122"/>
              <a:cs typeface="+mn-cs"/>
            </a:endParaRPr>
          </a:p>
        </p:txBody>
      </p:sp>
      <p:sp>
        <p:nvSpPr>
          <p:cNvPr id="36" name="矩形 35">
            <a:extLst>
              <a:ext uri="{FF2B5EF4-FFF2-40B4-BE49-F238E27FC236}">
                <a16:creationId xmlns:a16="http://schemas.microsoft.com/office/drawing/2014/main" xmlns="" id="{15418DA3-D741-4078-8708-99C9A5FFB15B}"/>
              </a:ext>
            </a:extLst>
          </p:cNvPr>
          <p:cNvSpPr/>
          <p:nvPr/>
        </p:nvSpPr>
        <p:spPr>
          <a:xfrm>
            <a:off x="7515225" y="1823085"/>
            <a:ext cx="1082040" cy="4002405"/>
          </a:xfrm>
          <a:prstGeom prst="rect">
            <a:avLst/>
          </a:prstGeom>
          <a:solidFill>
            <a:srgbClr val="C00000"/>
          </a:solidFill>
          <a:ln w="19050" cap="flat" cmpd="sng" algn="ctr">
            <a:solidFill>
              <a:srgbClr val="C00000"/>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60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在学习过程，我</a:t>
            </a:r>
          </a:p>
        </p:txBody>
      </p:sp>
      <p:grpSp>
        <p:nvGrpSpPr>
          <p:cNvPr id="37" name="组合 36">
            <a:extLst>
              <a:ext uri="{FF2B5EF4-FFF2-40B4-BE49-F238E27FC236}">
                <a16:creationId xmlns:a16="http://schemas.microsoft.com/office/drawing/2014/main" xmlns="" id="{7279A967-A0F1-4A5E-958F-83F9CA060AAB}"/>
              </a:ext>
            </a:extLst>
          </p:cNvPr>
          <p:cNvGrpSpPr/>
          <p:nvPr/>
        </p:nvGrpSpPr>
        <p:grpSpPr>
          <a:xfrm>
            <a:off x="4949825" y="1818005"/>
            <a:ext cx="2565400" cy="4007485"/>
            <a:chOff x="7795" y="2863"/>
            <a:chExt cx="4040" cy="6311"/>
          </a:xfrm>
        </p:grpSpPr>
        <p:sp>
          <p:nvSpPr>
            <p:cNvPr id="38" name="矩形 37">
              <a:extLst>
                <a:ext uri="{FF2B5EF4-FFF2-40B4-BE49-F238E27FC236}">
                  <a16:creationId xmlns:a16="http://schemas.microsoft.com/office/drawing/2014/main" xmlns="" id="{3A117F12-5309-403D-B06B-8BD27CB63230}"/>
                </a:ext>
              </a:extLst>
            </p:cNvPr>
            <p:cNvSpPr/>
            <p:nvPr/>
          </p:nvSpPr>
          <p:spPr>
            <a:xfrm>
              <a:off x="7795" y="2863"/>
              <a:ext cx="4040" cy="6311"/>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39" name="文本框 38">
              <a:extLst>
                <a:ext uri="{FF2B5EF4-FFF2-40B4-BE49-F238E27FC236}">
                  <a16:creationId xmlns:a16="http://schemas.microsoft.com/office/drawing/2014/main" xmlns="" id="{320589DE-8524-4FD1-83D0-1B9E05272B9A}"/>
                </a:ext>
              </a:extLst>
            </p:cNvPr>
            <p:cNvSpPr txBox="1"/>
            <p:nvPr/>
          </p:nvSpPr>
          <p:spPr>
            <a:xfrm>
              <a:off x="8015" y="3239"/>
              <a:ext cx="3622" cy="5392"/>
            </a:xfrm>
            <a:prstGeom prst="rect">
              <a:avLst/>
            </a:prstGeom>
            <a:noFill/>
          </p:spPr>
          <p:txBody>
            <a:bodyPr wrap="square" rtlCol="0">
              <a:spAutoFit/>
            </a:bodyPr>
            <a:lstStyle/>
            <a:p>
              <a:pPr algn="dist">
                <a:lnSpc>
                  <a:spcPct val="110000"/>
                </a:lnSpc>
              </a:pPr>
              <a:r>
                <a:rPr kumimoji="0" lang="zh-CN" altLang="en-US" sz="2200" b="0" i="0" u="none" strike="noStrike" kern="0" cap="none" spc="0" normalizeH="0" baseline="0" noProof="0" dirty="0">
                  <a:ln>
                    <a:noFill/>
                  </a:ln>
                  <a:solidFill>
                    <a:srgbClr val="C00000"/>
                  </a:solidFill>
                  <a:effectLst/>
                  <a:uLnTx/>
                  <a:uFillTx/>
                  <a:latin typeface="方正正准黑简体" panose="02000000000000000000" pitchFamily="2" charset="-122"/>
                  <a:ea typeface="方正正准黑简体" panose="02000000000000000000" pitchFamily="2" charset="-122"/>
                  <a:sym typeface="+mn-ea"/>
                </a:rPr>
                <a:t>热爱党的教育事业，遵守教师行为规范，认真参加学校组织的政治学习，用心响应党的号召，坚决执行党的方针、政策，忠于人民的教育事业</a:t>
              </a:r>
              <a:endParaRPr lang="zh-CN" altLang="en-US" sz="2200" kern="0" dirty="0">
                <a:solidFill>
                  <a:prstClr val="black"/>
                </a:solidFill>
                <a:latin typeface="Calibri"/>
                <a:ea typeface="宋体" panose="02010600030101010101" pitchFamily="2" charset="-122"/>
              </a:endParaRPr>
            </a:p>
          </p:txBody>
        </p:sp>
      </p:grpSp>
      <p:grpSp>
        <p:nvGrpSpPr>
          <p:cNvPr id="43" name="组合 42">
            <a:extLst>
              <a:ext uri="{FF2B5EF4-FFF2-40B4-BE49-F238E27FC236}">
                <a16:creationId xmlns:a16="http://schemas.microsoft.com/office/drawing/2014/main" xmlns="" id="{733A1D77-E880-49FA-A849-5692ED13A844}"/>
              </a:ext>
            </a:extLst>
          </p:cNvPr>
          <p:cNvGrpSpPr/>
          <p:nvPr/>
        </p:nvGrpSpPr>
        <p:grpSpPr>
          <a:xfrm>
            <a:off x="8597265" y="1818005"/>
            <a:ext cx="2319655" cy="4007485"/>
            <a:chOff x="13539" y="2863"/>
            <a:chExt cx="3653" cy="5639"/>
          </a:xfrm>
        </p:grpSpPr>
        <p:sp>
          <p:nvSpPr>
            <p:cNvPr id="44" name="矩形 43">
              <a:extLst>
                <a:ext uri="{FF2B5EF4-FFF2-40B4-BE49-F238E27FC236}">
                  <a16:creationId xmlns:a16="http://schemas.microsoft.com/office/drawing/2014/main" xmlns="" id="{4D33907C-4FD4-4734-958B-CB791BF6864E}"/>
                </a:ext>
              </a:extLst>
            </p:cNvPr>
            <p:cNvSpPr/>
            <p:nvPr/>
          </p:nvSpPr>
          <p:spPr>
            <a:xfrm>
              <a:off x="13539" y="2863"/>
              <a:ext cx="3653" cy="5639"/>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45" name="文本框 44">
              <a:extLst>
                <a:ext uri="{FF2B5EF4-FFF2-40B4-BE49-F238E27FC236}">
                  <a16:creationId xmlns:a16="http://schemas.microsoft.com/office/drawing/2014/main" xmlns="" id="{2860BC08-FD40-49D4-BA7F-C1F10EFBC4FC}"/>
                </a:ext>
              </a:extLst>
            </p:cNvPr>
            <p:cNvSpPr txBox="1"/>
            <p:nvPr/>
          </p:nvSpPr>
          <p:spPr>
            <a:xfrm>
              <a:off x="13865" y="3474"/>
              <a:ext cx="3001" cy="4417"/>
            </a:xfrm>
            <a:prstGeom prst="rect">
              <a:avLst/>
            </a:prstGeom>
            <a:noFill/>
          </p:spPr>
          <p:txBody>
            <a:bodyPr wrap="square" rtlCol="0">
              <a:spAutoFit/>
            </a:bodyPr>
            <a:lstStyle/>
            <a:p>
              <a:pPr lvl="0" algn="dist"/>
              <a:r>
                <a:rPr lang="zh-CN" altLang="en-US" sz="2200" kern="0" dirty="0">
                  <a:solidFill>
                    <a:srgbClr val="C00000"/>
                  </a:solidFill>
                  <a:ea typeface="方正正准黑简体" panose="02000000000000000000" pitchFamily="2" charset="-122"/>
                </a:rPr>
                <a:t>自觉陶冶人生观、价值观、世界观，作风正派，廉洁从教，坚持教书育人，做到坦荡做人、认真做事、严谨做学、悉心从教</a:t>
              </a:r>
            </a:p>
          </p:txBody>
        </p:sp>
      </p:grpSp>
      <p:grpSp>
        <p:nvGrpSpPr>
          <p:cNvPr id="49" name="组合 48">
            <a:extLst>
              <a:ext uri="{FF2B5EF4-FFF2-40B4-BE49-F238E27FC236}">
                <a16:creationId xmlns:a16="http://schemas.microsoft.com/office/drawing/2014/main" xmlns="" id="{2FE7BE46-B833-4A0D-9C89-1DEE396F9FEF}"/>
              </a:ext>
            </a:extLst>
          </p:cNvPr>
          <p:cNvGrpSpPr/>
          <p:nvPr/>
        </p:nvGrpSpPr>
        <p:grpSpPr>
          <a:xfrm>
            <a:off x="1152525" y="1513205"/>
            <a:ext cx="3161030" cy="2080260"/>
            <a:chOff x="1815" y="2383"/>
            <a:chExt cx="4978" cy="3276"/>
          </a:xfrm>
        </p:grpSpPr>
        <p:grpSp>
          <p:nvGrpSpPr>
            <p:cNvPr id="50" name="组合 49">
              <a:extLst>
                <a:ext uri="{FF2B5EF4-FFF2-40B4-BE49-F238E27FC236}">
                  <a16:creationId xmlns:a16="http://schemas.microsoft.com/office/drawing/2014/main" xmlns="" id="{39A9D46D-29D2-4EC5-9F5A-7A8182F22E43}"/>
                </a:ext>
              </a:extLst>
            </p:cNvPr>
            <p:cNvGrpSpPr/>
            <p:nvPr/>
          </p:nvGrpSpPr>
          <p:grpSpPr>
            <a:xfrm>
              <a:off x="1888" y="2383"/>
              <a:ext cx="4872" cy="1389"/>
              <a:chOff x="5729778" y="244084"/>
              <a:chExt cx="3093907" cy="881710"/>
            </a:xfrm>
          </p:grpSpPr>
          <p:sp>
            <p:nvSpPr>
              <p:cNvPr id="57" name="文本框 56">
                <a:extLst>
                  <a:ext uri="{FF2B5EF4-FFF2-40B4-BE49-F238E27FC236}">
                    <a16:creationId xmlns:a16="http://schemas.microsoft.com/office/drawing/2014/main" xmlns="" id="{3CFD3AC9-0999-48DF-A828-8A449DC22941}"/>
                  </a:ext>
                </a:extLst>
              </p:cNvPr>
              <p:cNvSpPr txBox="1"/>
              <p:nvPr/>
            </p:nvSpPr>
            <p:spPr>
              <a:xfrm>
                <a:off x="5729778" y="448686"/>
                <a:ext cx="3093907" cy="677108"/>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中国共产党</a:t>
                </a:r>
                <a:endParaRPr kumimoji="0" lang="en-US" altLang="zh-CN"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The Communist Party of China</a:t>
                </a:r>
                <a:endParaRPr kumimoji="0" lang="zh-CN" altLang="en-US"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p:txBody>
          </p:sp>
          <p:pic>
            <p:nvPicPr>
              <p:cNvPr id="58" name="图片 57">
                <a:extLst>
                  <a:ext uri="{FF2B5EF4-FFF2-40B4-BE49-F238E27FC236}">
                    <a16:creationId xmlns:a16="http://schemas.microsoft.com/office/drawing/2014/main" xmlns="" id="{F4D6722D-B3B8-4742-81C2-71ADAFD2553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66907" y="244084"/>
                <a:ext cx="1406769" cy="654103"/>
              </a:xfrm>
              <a:prstGeom prst="rect">
                <a:avLst/>
              </a:prstGeom>
            </p:spPr>
          </p:pic>
        </p:grpSp>
        <p:cxnSp>
          <p:nvCxnSpPr>
            <p:cNvPr id="51" name="直接连接符 50">
              <a:extLst>
                <a:ext uri="{FF2B5EF4-FFF2-40B4-BE49-F238E27FC236}">
                  <a16:creationId xmlns:a16="http://schemas.microsoft.com/office/drawing/2014/main" xmlns="" id="{9EFD82AC-DB71-4155-B0B1-FE0A1C6492E9}"/>
                </a:ext>
              </a:extLst>
            </p:cNvPr>
            <p:cNvCxnSpPr/>
            <p:nvPr/>
          </p:nvCxnSpPr>
          <p:spPr>
            <a:xfrm>
              <a:off x="1885" y="3938"/>
              <a:ext cx="4772" cy="0"/>
            </a:xfrm>
            <a:prstGeom prst="line">
              <a:avLst/>
            </a:prstGeom>
            <a:noFill/>
            <a:ln w="19050" cap="flat" cmpd="sng" algn="ctr">
              <a:solidFill>
                <a:srgbClr val="C00000"/>
              </a:solidFill>
              <a:prstDash val="solid"/>
              <a:miter lim="800000"/>
            </a:ln>
            <a:effectLst/>
          </p:spPr>
        </p:cxnSp>
        <p:sp>
          <p:nvSpPr>
            <p:cNvPr id="52" name="矩形 51">
              <a:extLst>
                <a:ext uri="{FF2B5EF4-FFF2-40B4-BE49-F238E27FC236}">
                  <a16:creationId xmlns:a16="http://schemas.microsoft.com/office/drawing/2014/main" xmlns="" id="{097548EB-6A34-4793-998A-81E0B301E5BA}"/>
                </a:ext>
              </a:extLst>
            </p:cNvPr>
            <p:cNvSpPr/>
            <p:nvPr/>
          </p:nvSpPr>
          <p:spPr>
            <a:xfrm>
              <a:off x="1869" y="5163"/>
              <a:ext cx="4786" cy="496"/>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a:extLst>
                <a:ext uri="{FF2B5EF4-FFF2-40B4-BE49-F238E27FC236}">
                  <a16:creationId xmlns:a16="http://schemas.microsoft.com/office/drawing/2014/main" xmlns="" id="{A7A12746-8660-4BDA-A934-FCCF2378AED6}"/>
                </a:ext>
              </a:extLst>
            </p:cNvPr>
            <p:cNvSpPr txBox="1"/>
            <p:nvPr/>
          </p:nvSpPr>
          <p:spPr>
            <a:xfrm>
              <a:off x="3037" y="3938"/>
              <a:ext cx="3756" cy="12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1000" normalizeH="0" baseline="0" noProof="0" dirty="0">
                  <a:ln>
                    <a:noFill/>
                  </a:ln>
                  <a:blipFill>
                    <a:blip r:embed="rId4"/>
                    <a:stretch>
                      <a:fillRect/>
                    </a:stretch>
                  </a:blipFill>
                  <a:effectLst/>
                  <a:uLnTx/>
                  <a:uFillTx/>
                  <a:latin typeface="方正字迹-德年行书简体" charset="-122"/>
                  <a:ea typeface="方正字迹-德年行书简体" charset="-122"/>
                  <a:sym typeface="+mn-ea"/>
                </a:rPr>
                <a:t>优秀党员</a:t>
              </a:r>
            </a:p>
          </p:txBody>
        </p:sp>
        <p:sp>
          <p:nvSpPr>
            <p:cNvPr id="54" name="文本框 53">
              <a:extLst>
                <a:ext uri="{FF2B5EF4-FFF2-40B4-BE49-F238E27FC236}">
                  <a16:creationId xmlns:a16="http://schemas.microsoft.com/office/drawing/2014/main" xmlns="" id="{7C44F597-6F90-4D71-A58C-148DC5DDD53B}"/>
                </a:ext>
              </a:extLst>
            </p:cNvPr>
            <p:cNvSpPr txBox="1"/>
            <p:nvPr/>
          </p:nvSpPr>
          <p:spPr>
            <a:xfrm>
              <a:off x="1815" y="4226"/>
              <a:ext cx="1833" cy="9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rPr>
                <a:t>关于争做</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endParaRPr>
            </a:p>
          </p:txBody>
        </p:sp>
        <p:sp>
          <p:nvSpPr>
            <p:cNvPr id="55" name="文本框 54">
              <a:extLst>
                <a:ext uri="{FF2B5EF4-FFF2-40B4-BE49-F238E27FC236}">
                  <a16:creationId xmlns:a16="http://schemas.microsoft.com/office/drawing/2014/main" xmlns="" id="{CEDA8387-4610-47B7-8955-3E7EE345BF09}"/>
                </a:ext>
              </a:extLst>
            </p:cNvPr>
            <p:cNvSpPr txBox="1"/>
            <p:nvPr/>
          </p:nvSpPr>
          <p:spPr>
            <a:xfrm>
              <a:off x="1815" y="4479"/>
              <a:ext cx="1690" cy="5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Calibri"/>
                  <a:ea typeface="宋体" panose="02010600030101010101" pitchFamily="2" charset="-122"/>
                </a:rPr>
                <a:t>advance</a:t>
              </a:r>
            </a:p>
          </p:txBody>
        </p:sp>
        <p:sp>
          <p:nvSpPr>
            <p:cNvPr id="56" name="文本框 55">
              <a:extLst>
                <a:ext uri="{FF2B5EF4-FFF2-40B4-BE49-F238E27FC236}">
                  <a16:creationId xmlns:a16="http://schemas.microsoft.com/office/drawing/2014/main" xmlns="" id="{2B378336-8834-43E0-94B0-EDB578365C50}"/>
                </a:ext>
              </a:extLst>
            </p:cNvPr>
            <p:cNvSpPr txBox="1"/>
            <p:nvPr/>
          </p:nvSpPr>
          <p:spPr>
            <a:xfrm>
              <a:off x="2058" y="5195"/>
              <a:ext cx="4408" cy="432"/>
            </a:xfrm>
            <a:prstGeom prst="rect">
              <a:avLst/>
            </a:prstGeom>
            <a:noFill/>
          </p:spPr>
          <p:txBody>
            <a:bodyPr wrap="square" rtlCol="0" anchor="t">
              <a:spAutoFit/>
            </a:bodyPr>
            <a:lstStyle/>
            <a:p>
              <a:pPr lvl="0" algn="ctr"/>
              <a:r>
                <a:rPr kumimoji="0" lang="zh-CN" altLang="en-US" sz="1200" b="0" i="0" u="none" strike="noStrike" kern="0" cap="none" spc="150" normalizeH="0" baseline="0" noProof="0" dirty="0">
                  <a:ln>
                    <a:noFill/>
                  </a:ln>
                  <a:solidFill>
                    <a:prstClr val="white"/>
                  </a:solidFill>
                  <a:effectLst/>
                  <a:uLnTx/>
                  <a:uFillTx/>
                  <a:latin typeface="方正兰亭粗黑_GBK" panose="02000000000000000000" pitchFamily="2" charset="-122"/>
                  <a:ea typeface="方正兰亭粗黑_GBK" panose="02000000000000000000" pitchFamily="2" charset="-122"/>
                  <a:sym typeface="+mn-ea"/>
                </a:rPr>
                <a:t>立足岗位  追求卓越</a:t>
              </a:r>
            </a:p>
          </p:txBody>
        </p:sp>
      </p:grpSp>
      <p:sp>
        <p:nvSpPr>
          <p:cNvPr id="60" name="矩形 59">
            <a:extLst>
              <a:ext uri="{FF2B5EF4-FFF2-40B4-BE49-F238E27FC236}">
                <a16:creationId xmlns:a16="http://schemas.microsoft.com/office/drawing/2014/main" xmlns="" id="{141319D1-08FB-41CD-B89F-48DAAA74A05F}"/>
              </a:ext>
            </a:extLst>
          </p:cNvPr>
          <p:cNvSpPr/>
          <p:nvPr/>
        </p:nvSpPr>
        <p:spPr>
          <a:xfrm>
            <a:off x="1421765" y="4760020"/>
            <a:ext cx="2646879" cy="584775"/>
          </a:xfrm>
          <a:prstGeom prst="rect">
            <a:avLst/>
          </a:prstGeom>
        </p:spPr>
        <p:txBody>
          <a:bodyPr wrap="none">
            <a:spAutoFit/>
          </a:bodyPr>
          <a:lstStyle/>
          <a:p>
            <a:pPr lvl="0" algn="ctr"/>
            <a:r>
              <a:rPr lang="zh-CN" altLang="en-US" sz="3200" kern="0" dirty="0">
                <a:solidFill>
                  <a:srgbClr val="C00000"/>
                </a:solidFill>
                <a:latin typeface="方正正粗黑简体" panose="02000000000000000000" pitchFamily="2" charset="-122"/>
                <a:ea typeface="方正正粗黑简体" panose="02000000000000000000" pitchFamily="2" charset="-122"/>
              </a:rPr>
              <a:t>作为一名教师</a:t>
            </a:r>
          </a:p>
        </p:txBody>
      </p:sp>
    </p:spTree>
    <p:extLst>
      <p:ext uri="{BB962C8B-B14F-4D97-AF65-F5344CB8AC3E}">
        <p14:creationId xmlns:p14="http://schemas.microsoft.com/office/powerpoint/2010/main" xmlns="" val="4026105180"/>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cxnSp>
        <p:nvCxnSpPr>
          <p:cNvPr id="22" name="直接连接符 21">
            <a:extLst>
              <a:ext uri="{FF2B5EF4-FFF2-40B4-BE49-F238E27FC236}">
                <a16:creationId xmlns:a16="http://schemas.microsoft.com/office/drawing/2014/main" xmlns="" id="{23A31FE4-400D-4558-B82F-7065CD6985E9}"/>
              </a:ext>
            </a:extLst>
          </p:cNvPr>
          <p:cNvCxnSpPr/>
          <p:nvPr/>
        </p:nvCxnSpPr>
        <p:spPr>
          <a:xfrm>
            <a:off x="428195" y="216961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812AB622-FA21-45B5-94C0-A262248E0509}"/>
              </a:ext>
            </a:extLst>
          </p:cNvPr>
          <p:cNvCxnSpPr/>
          <p:nvPr/>
        </p:nvCxnSpPr>
        <p:spPr>
          <a:xfrm>
            <a:off x="428195" y="317646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xmlns="" id="{1C98EF95-5CE0-438A-A21C-FB8592A24723}"/>
              </a:ext>
            </a:extLst>
          </p:cNvPr>
          <p:cNvGrpSpPr/>
          <p:nvPr/>
        </p:nvGrpSpPr>
        <p:grpSpPr>
          <a:xfrm>
            <a:off x="772778" y="2368637"/>
            <a:ext cx="1949876" cy="608806"/>
            <a:chOff x="559107" y="3185567"/>
            <a:chExt cx="1949876" cy="608806"/>
          </a:xfrm>
        </p:grpSpPr>
        <p:grpSp>
          <p:nvGrpSpPr>
            <p:cNvPr id="25" name="组合 24">
              <a:extLst>
                <a:ext uri="{FF2B5EF4-FFF2-40B4-BE49-F238E27FC236}">
                  <a16:creationId xmlns:a16="http://schemas.microsoft.com/office/drawing/2014/main" xmlns="" id="{0EC60852-C20B-420D-B0AF-72598F5A2B95}"/>
                </a:ext>
              </a:extLst>
            </p:cNvPr>
            <p:cNvGrpSpPr/>
            <p:nvPr/>
          </p:nvGrpSpPr>
          <p:grpSpPr>
            <a:xfrm>
              <a:off x="559107" y="3185567"/>
              <a:ext cx="599702" cy="599702"/>
              <a:chOff x="547899" y="3125378"/>
              <a:chExt cx="693698" cy="693698"/>
            </a:xfrm>
          </p:grpSpPr>
          <p:cxnSp>
            <p:nvCxnSpPr>
              <p:cNvPr id="46" name="直接连接符 45">
                <a:extLst>
                  <a:ext uri="{FF2B5EF4-FFF2-40B4-BE49-F238E27FC236}">
                    <a16:creationId xmlns:a16="http://schemas.microsoft.com/office/drawing/2014/main" xmlns="" id="{6A50DBD7-56AA-44EA-A30E-BC2F854119EF}"/>
                  </a:ext>
                </a:extLst>
              </p:cNvPr>
              <p:cNvCxnSpPr>
                <a:stCxn id="48" idx="1"/>
                <a:endCxn id="4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35E23892-18BE-4CDF-BF75-C8AA0B50929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C01F9900-479A-449E-966A-482F3E181A0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26" name="组合 25">
              <a:extLst>
                <a:ext uri="{FF2B5EF4-FFF2-40B4-BE49-F238E27FC236}">
                  <a16:creationId xmlns:a16="http://schemas.microsoft.com/office/drawing/2014/main" xmlns="" id="{B5CC2649-0A1F-47F6-9DC3-FDBBB418FB26}"/>
                </a:ext>
              </a:extLst>
            </p:cNvPr>
            <p:cNvGrpSpPr/>
            <p:nvPr/>
          </p:nvGrpSpPr>
          <p:grpSpPr>
            <a:xfrm>
              <a:off x="1234194" y="3185567"/>
              <a:ext cx="599702" cy="599702"/>
              <a:chOff x="547899" y="3125378"/>
              <a:chExt cx="693698" cy="693698"/>
            </a:xfrm>
          </p:grpSpPr>
          <p:cxnSp>
            <p:nvCxnSpPr>
              <p:cNvPr id="40" name="直接连接符 39">
                <a:extLst>
                  <a:ext uri="{FF2B5EF4-FFF2-40B4-BE49-F238E27FC236}">
                    <a16:creationId xmlns:a16="http://schemas.microsoft.com/office/drawing/2014/main" xmlns="" id="{AA9D3D5D-C1AC-4C2C-AB57-00FEC5AC6717}"/>
                  </a:ext>
                </a:extLst>
              </p:cNvPr>
              <p:cNvCxnSpPr>
                <a:stCxn id="42" idx="1"/>
                <a:endCxn id="42"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0C649D3A-A8F5-4FEC-AE42-F8184361008F}"/>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xmlns="" id="{8D91B376-F2E2-4DA4-885D-4215A199A79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政</a:t>
                </a:r>
              </a:p>
            </p:txBody>
          </p:sp>
        </p:grpSp>
        <p:grpSp>
          <p:nvGrpSpPr>
            <p:cNvPr id="27" name="组合 26">
              <a:extLst>
                <a:ext uri="{FF2B5EF4-FFF2-40B4-BE49-F238E27FC236}">
                  <a16:creationId xmlns:a16="http://schemas.microsoft.com/office/drawing/2014/main" xmlns="" id="{F400FE12-8224-43FD-BBDA-B0907A8EDFC2}"/>
                </a:ext>
              </a:extLst>
            </p:cNvPr>
            <p:cNvGrpSpPr/>
            <p:nvPr/>
          </p:nvGrpSpPr>
          <p:grpSpPr>
            <a:xfrm>
              <a:off x="1909281" y="3194671"/>
              <a:ext cx="599702" cy="599702"/>
              <a:chOff x="547899" y="3125378"/>
              <a:chExt cx="693698" cy="693698"/>
            </a:xfrm>
          </p:grpSpPr>
          <p:cxnSp>
            <p:nvCxnSpPr>
              <p:cNvPr id="32" name="直接连接符 31">
                <a:extLst>
                  <a:ext uri="{FF2B5EF4-FFF2-40B4-BE49-F238E27FC236}">
                    <a16:creationId xmlns:a16="http://schemas.microsoft.com/office/drawing/2014/main" xmlns="" id="{D9A6E313-9CD6-4F6D-AA30-B1ECF97F6D55}"/>
                  </a:ext>
                </a:extLst>
              </p:cNvPr>
              <p:cNvCxnSpPr>
                <a:stCxn id="35" idx="1"/>
                <a:endCxn id="35"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C2D0958-E2AF-481A-AF8D-072015BC452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BD0CDE48-06C6-40E4-B96A-841BBAE56FD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治</a:t>
                </a:r>
              </a:p>
            </p:txBody>
          </p:sp>
        </p:grpSp>
      </p:grpSp>
      <p:cxnSp>
        <p:nvCxnSpPr>
          <p:cNvPr id="59" name="直接连接符 58">
            <a:extLst>
              <a:ext uri="{FF2B5EF4-FFF2-40B4-BE49-F238E27FC236}">
                <a16:creationId xmlns:a16="http://schemas.microsoft.com/office/drawing/2014/main" xmlns="" id="{C7194022-8107-4E5F-84A9-3A9E79051B0B}"/>
              </a:ext>
            </a:extLst>
          </p:cNvPr>
          <p:cNvCxnSpPr/>
          <p:nvPr/>
        </p:nvCxnSpPr>
        <p:spPr>
          <a:xfrm>
            <a:off x="3375160"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554198F0-B49B-4F7B-A190-2C9A441AF42D}"/>
              </a:ext>
            </a:extLst>
          </p:cNvPr>
          <p:cNvCxnSpPr/>
          <p:nvPr/>
        </p:nvCxnSpPr>
        <p:spPr>
          <a:xfrm>
            <a:off x="3375160"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xmlns="" id="{AC51927D-A68A-4488-AF20-35436C1DCF9C}"/>
              </a:ext>
            </a:extLst>
          </p:cNvPr>
          <p:cNvGrpSpPr/>
          <p:nvPr/>
        </p:nvGrpSpPr>
        <p:grpSpPr>
          <a:xfrm>
            <a:off x="3719743" y="2376498"/>
            <a:ext cx="1949876" cy="608806"/>
            <a:chOff x="559107" y="3185567"/>
            <a:chExt cx="1949876" cy="608806"/>
          </a:xfrm>
        </p:grpSpPr>
        <p:grpSp>
          <p:nvGrpSpPr>
            <p:cNvPr id="63" name="组合 62">
              <a:extLst>
                <a:ext uri="{FF2B5EF4-FFF2-40B4-BE49-F238E27FC236}">
                  <a16:creationId xmlns:a16="http://schemas.microsoft.com/office/drawing/2014/main" xmlns="" id="{B83EF151-FBB3-4D2F-A45E-52ADA24FF914}"/>
                </a:ext>
              </a:extLst>
            </p:cNvPr>
            <p:cNvGrpSpPr/>
            <p:nvPr/>
          </p:nvGrpSpPr>
          <p:grpSpPr>
            <a:xfrm>
              <a:off x="559107" y="3185567"/>
              <a:ext cx="599702" cy="599702"/>
              <a:chOff x="547899" y="3125378"/>
              <a:chExt cx="693698" cy="693698"/>
            </a:xfrm>
          </p:grpSpPr>
          <p:cxnSp>
            <p:nvCxnSpPr>
              <p:cNvPr id="72" name="直接连接符 71">
                <a:extLst>
                  <a:ext uri="{FF2B5EF4-FFF2-40B4-BE49-F238E27FC236}">
                    <a16:creationId xmlns:a16="http://schemas.microsoft.com/office/drawing/2014/main" xmlns="" id="{800041ED-B792-4E55-9AC3-3305C40D1689}"/>
                  </a:ext>
                </a:extLst>
              </p:cNvPr>
              <p:cNvCxnSpPr>
                <a:stCxn id="74" idx="1"/>
                <a:endCxn id="7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1D5D5AA7-B9CD-4AD9-ADC7-F4ABAAD1451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xmlns="" id="{E4EC4A62-29E5-4504-A338-A4191968FA49}"/>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64" name="组合 63">
              <a:extLst>
                <a:ext uri="{FF2B5EF4-FFF2-40B4-BE49-F238E27FC236}">
                  <a16:creationId xmlns:a16="http://schemas.microsoft.com/office/drawing/2014/main" xmlns="" id="{73FA4675-727D-4075-B025-3C94BC263D2F}"/>
                </a:ext>
              </a:extLst>
            </p:cNvPr>
            <p:cNvGrpSpPr/>
            <p:nvPr/>
          </p:nvGrpSpPr>
          <p:grpSpPr>
            <a:xfrm>
              <a:off x="1234194" y="3185567"/>
              <a:ext cx="599702" cy="599702"/>
              <a:chOff x="547899" y="3125378"/>
              <a:chExt cx="693698" cy="693698"/>
            </a:xfrm>
          </p:grpSpPr>
          <p:cxnSp>
            <p:nvCxnSpPr>
              <p:cNvPr id="69" name="直接连接符 68">
                <a:extLst>
                  <a:ext uri="{FF2B5EF4-FFF2-40B4-BE49-F238E27FC236}">
                    <a16:creationId xmlns:a16="http://schemas.microsoft.com/office/drawing/2014/main" xmlns="" id="{2EE99586-B2DB-471D-824E-30BCE13348D7}"/>
                  </a:ext>
                </a:extLst>
              </p:cNvPr>
              <p:cNvCxnSpPr>
                <a:stCxn id="71" idx="1"/>
                <a:endCxn id="7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F414702E-9D2D-4BAB-82A6-50015B4204E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xmlns="" id="{DBF4C0CC-DEC0-4368-9E77-61C8C19E27A7}"/>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信</a:t>
                </a:r>
              </a:p>
            </p:txBody>
          </p:sp>
        </p:grpSp>
        <p:grpSp>
          <p:nvGrpSpPr>
            <p:cNvPr id="65" name="组合 64">
              <a:extLst>
                <a:ext uri="{FF2B5EF4-FFF2-40B4-BE49-F238E27FC236}">
                  <a16:creationId xmlns:a16="http://schemas.microsoft.com/office/drawing/2014/main" xmlns="" id="{871A1F33-A0F2-487E-A917-73A1CA4EF9BB}"/>
                </a:ext>
              </a:extLst>
            </p:cNvPr>
            <p:cNvGrpSpPr/>
            <p:nvPr/>
          </p:nvGrpSpPr>
          <p:grpSpPr>
            <a:xfrm>
              <a:off x="1909281" y="3194671"/>
              <a:ext cx="599702" cy="599702"/>
              <a:chOff x="547899" y="3125378"/>
              <a:chExt cx="693698" cy="693698"/>
            </a:xfrm>
          </p:grpSpPr>
          <p:cxnSp>
            <p:nvCxnSpPr>
              <p:cNvPr id="66" name="直接连接符 65">
                <a:extLst>
                  <a:ext uri="{FF2B5EF4-FFF2-40B4-BE49-F238E27FC236}">
                    <a16:creationId xmlns:a16="http://schemas.microsoft.com/office/drawing/2014/main" xmlns="" id="{E6F33CC7-9975-4089-963B-752DCE4F8532}"/>
                  </a:ext>
                </a:extLst>
              </p:cNvPr>
              <p:cNvCxnSpPr>
                <a:stCxn id="68" idx="1"/>
                <a:endCxn id="6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B0C17B3F-EC48-496E-B6DC-3117A01AB3FC}"/>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xmlns="" id="{F987CFEC-511C-4F67-BE8B-58986421DC4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念</a:t>
                </a:r>
              </a:p>
            </p:txBody>
          </p:sp>
        </p:grpSp>
      </p:grpSp>
      <p:cxnSp>
        <p:nvCxnSpPr>
          <p:cNvPr id="75" name="直接连接符 74">
            <a:extLst>
              <a:ext uri="{FF2B5EF4-FFF2-40B4-BE49-F238E27FC236}">
                <a16:creationId xmlns:a16="http://schemas.microsoft.com/office/drawing/2014/main" xmlns="" id="{C418DC3B-ECB5-4E4C-9290-59C6061EC53F}"/>
              </a:ext>
            </a:extLst>
          </p:cNvPr>
          <p:cNvCxnSpPr/>
          <p:nvPr/>
        </p:nvCxnSpPr>
        <p:spPr>
          <a:xfrm>
            <a:off x="6322125"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A8426B78-542E-4E53-9E0F-84F5BDF52737}"/>
              </a:ext>
            </a:extLst>
          </p:cNvPr>
          <p:cNvCxnSpPr/>
          <p:nvPr/>
        </p:nvCxnSpPr>
        <p:spPr>
          <a:xfrm>
            <a:off x="6322125"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xmlns="" id="{F7694063-4FFE-4A5D-8ECE-D664D7058308}"/>
              </a:ext>
            </a:extLst>
          </p:cNvPr>
          <p:cNvGrpSpPr/>
          <p:nvPr/>
        </p:nvGrpSpPr>
        <p:grpSpPr>
          <a:xfrm>
            <a:off x="6666708" y="2376498"/>
            <a:ext cx="1949876" cy="608806"/>
            <a:chOff x="559107" y="3185567"/>
            <a:chExt cx="1949876" cy="608806"/>
          </a:xfrm>
        </p:grpSpPr>
        <p:grpSp>
          <p:nvGrpSpPr>
            <p:cNvPr id="78" name="组合 77">
              <a:extLst>
                <a:ext uri="{FF2B5EF4-FFF2-40B4-BE49-F238E27FC236}">
                  <a16:creationId xmlns:a16="http://schemas.microsoft.com/office/drawing/2014/main" xmlns="" id="{8DAC46B5-35E2-488E-9D0C-7EF222C44E2E}"/>
                </a:ext>
              </a:extLst>
            </p:cNvPr>
            <p:cNvGrpSpPr/>
            <p:nvPr/>
          </p:nvGrpSpPr>
          <p:grpSpPr>
            <a:xfrm>
              <a:off x="559107" y="3185567"/>
              <a:ext cx="599702" cy="599702"/>
              <a:chOff x="547899" y="3125378"/>
              <a:chExt cx="693698" cy="693698"/>
            </a:xfrm>
          </p:grpSpPr>
          <p:cxnSp>
            <p:nvCxnSpPr>
              <p:cNvPr id="87" name="直接连接符 86">
                <a:extLst>
                  <a:ext uri="{FF2B5EF4-FFF2-40B4-BE49-F238E27FC236}">
                    <a16:creationId xmlns:a16="http://schemas.microsoft.com/office/drawing/2014/main" xmlns="" id="{C02ABA44-CACB-4C3D-A213-886AA2F3ED03}"/>
                  </a:ext>
                </a:extLst>
              </p:cNvPr>
              <p:cNvCxnSpPr>
                <a:stCxn id="89" idx="1"/>
                <a:endCxn id="8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E5B05778-0193-4939-BFB7-FB950B1D466D}"/>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xmlns="" id="{4B6CE056-01DA-4080-B2AF-BE3EB6B10756}"/>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79" name="组合 78">
              <a:extLst>
                <a:ext uri="{FF2B5EF4-FFF2-40B4-BE49-F238E27FC236}">
                  <a16:creationId xmlns:a16="http://schemas.microsoft.com/office/drawing/2014/main" xmlns="" id="{A3696717-9C13-4CE7-987B-07D6A7C9B65E}"/>
                </a:ext>
              </a:extLst>
            </p:cNvPr>
            <p:cNvGrpSpPr/>
            <p:nvPr/>
          </p:nvGrpSpPr>
          <p:grpSpPr>
            <a:xfrm>
              <a:off x="1234194" y="3185567"/>
              <a:ext cx="599702" cy="599702"/>
              <a:chOff x="547899" y="3125378"/>
              <a:chExt cx="693698" cy="693698"/>
            </a:xfrm>
          </p:grpSpPr>
          <p:cxnSp>
            <p:nvCxnSpPr>
              <p:cNvPr id="84" name="直接连接符 83">
                <a:extLst>
                  <a:ext uri="{FF2B5EF4-FFF2-40B4-BE49-F238E27FC236}">
                    <a16:creationId xmlns:a16="http://schemas.microsoft.com/office/drawing/2014/main" xmlns="" id="{0CAED990-F94F-4CB3-89F7-7F7193BF341F}"/>
                  </a:ext>
                </a:extLst>
              </p:cNvPr>
              <p:cNvCxnSpPr>
                <a:stCxn id="86" idx="1"/>
                <a:endCxn id="8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39B300F-6D20-4DBE-8BAF-B113F43AD1D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xmlns="" id="{82B844C0-638A-4CC2-AE03-CD02D47D2BB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规</a:t>
                </a:r>
              </a:p>
            </p:txBody>
          </p:sp>
        </p:grpSp>
        <p:grpSp>
          <p:nvGrpSpPr>
            <p:cNvPr id="80" name="组合 79">
              <a:extLst>
                <a:ext uri="{FF2B5EF4-FFF2-40B4-BE49-F238E27FC236}">
                  <a16:creationId xmlns:a16="http://schemas.microsoft.com/office/drawing/2014/main" xmlns="" id="{342709BC-F512-4F24-ADE4-C93A247CE083}"/>
                </a:ext>
              </a:extLst>
            </p:cNvPr>
            <p:cNvGrpSpPr/>
            <p:nvPr/>
          </p:nvGrpSpPr>
          <p:grpSpPr>
            <a:xfrm>
              <a:off x="1909281" y="3194671"/>
              <a:ext cx="599702" cy="599702"/>
              <a:chOff x="547899" y="3125378"/>
              <a:chExt cx="693698" cy="693698"/>
            </a:xfrm>
          </p:grpSpPr>
          <p:cxnSp>
            <p:nvCxnSpPr>
              <p:cNvPr id="81" name="直接连接符 80">
                <a:extLst>
                  <a:ext uri="{FF2B5EF4-FFF2-40B4-BE49-F238E27FC236}">
                    <a16:creationId xmlns:a16="http://schemas.microsoft.com/office/drawing/2014/main" xmlns="" id="{3CDDDBEC-F740-4015-AB89-BBB947160646}"/>
                  </a:ext>
                </a:extLst>
              </p:cNvPr>
              <p:cNvCxnSpPr>
                <a:stCxn id="83" idx="1"/>
                <a:endCxn id="8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109A463-FBE7-4647-8E52-0A904E87FDE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xmlns="" id="{21D239BF-E6FE-4AC1-8E97-3A4905B0DEE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矩</a:t>
                </a:r>
              </a:p>
            </p:txBody>
          </p:sp>
        </p:grpSp>
      </p:grpSp>
      <p:cxnSp>
        <p:nvCxnSpPr>
          <p:cNvPr id="90" name="直接连接符 89">
            <a:extLst>
              <a:ext uri="{FF2B5EF4-FFF2-40B4-BE49-F238E27FC236}">
                <a16:creationId xmlns:a16="http://schemas.microsoft.com/office/drawing/2014/main" xmlns="" id="{0169420C-E1AD-4141-BD6F-EFCFAEBE35D2}"/>
              </a:ext>
            </a:extLst>
          </p:cNvPr>
          <p:cNvCxnSpPr/>
          <p:nvPr/>
        </p:nvCxnSpPr>
        <p:spPr>
          <a:xfrm>
            <a:off x="9322323" y="216051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FB34C456-500A-4AA1-BBD1-0D0F84088BA0}"/>
              </a:ext>
            </a:extLst>
          </p:cNvPr>
          <p:cNvCxnSpPr/>
          <p:nvPr/>
        </p:nvCxnSpPr>
        <p:spPr>
          <a:xfrm>
            <a:off x="9322323" y="316736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a16="http://schemas.microsoft.com/office/drawing/2014/main" xmlns="" id="{FB27AE92-EF29-44D2-88BC-9E1EF0E15D7D}"/>
              </a:ext>
            </a:extLst>
          </p:cNvPr>
          <p:cNvGrpSpPr/>
          <p:nvPr/>
        </p:nvGrpSpPr>
        <p:grpSpPr>
          <a:xfrm>
            <a:off x="9666906" y="2359533"/>
            <a:ext cx="1949876" cy="608806"/>
            <a:chOff x="559107" y="3185567"/>
            <a:chExt cx="1949876" cy="608806"/>
          </a:xfrm>
        </p:grpSpPr>
        <p:grpSp>
          <p:nvGrpSpPr>
            <p:cNvPr id="93" name="组合 92">
              <a:extLst>
                <a:ext uri="{FF2B5EF4-FFF2-40B4-BE49-F238E27FC236}">
                  <a16:creationId xmlns:a16="http://schemas.microsoft.com/office/drawing/2014/main" xmlns="" id="{79A75E18-211F-44FE-8594-FC6151FDA421}"/>
                </a:ext>
              </a:extLst>
            </p:cNvPr>
            <p:cNvGrpSpPr/>
            <p:nvPr/>
          </p:nvGrpSpPr>
          <p:grpSpPr>
            <a:xfrm>
              <a:off x="559107" y="3185567"/>
              <a:ext cx="599702" cy="599702"/>
              <a:chOff x="547899" y="3125378"/>
              <a:chExt cx="693698" cy="693698"/>
            </a:xfrm>
          </p:grpSpPr>
          <p:cxnSp>
            <p:nvCxnSpPr>
              <p:cNvPr id="102" name="直接连接符 101">
                <a:extLst>
                  <a:ext uri="{FF2B5EF4-FFF2-40B4-BE49-F238E27FC236}">
                    <a16:creationId xmlns:a16="http://schemas.microsoft.com/office/drawing/2014/main" xmlns="" id="{E733A3FB-998D-401A-BA0C-432D41457E15}"/>
                  </a:ext>
                </a:extLst>
              </p:cNvPr>
              <p:cNvCxnSpPr>
                <a:stCxn id="104" idx="1"/>
                <a:endCxn id="10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3E0286F9-A3A9-48FA-B9DC-396EE3C1823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xmlns="" id="{DF32AAE5-D67F-4823-898F-62D1C93CFF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94" name="组合 93">
              <a:extLst>
                <a:ext uri="{FF2B5EF4-FFF2-40B4-BE49-F238E27FC236}">
                  <a16:creationId xmlns:a16="http://schemas.microsoft.com/office/drawing/2014/main" xmlns="" id="{9D0029FD-DF7D-4E8B-A1E6-F0DB11C9EF0E}"/>
                </a:ext>
              </a:extLst>
            </p:cNvPr>
            <p:cNvGrpSpPr/>
            <p:nvPr/>
          </p:nvGrpSpPr>
          <p:grpSpPr>
            <a:xfrm>
              <a:off x="1234194" y="3185567"/>
              <a:ext cx="599702" cy="599702"/>
              <a:chOff x="547899" y="3125378"/>
              <a:chExt cx="693698" cy="693698"/>
            </a:xfrm>
          </p:grpSpPr>
          <p:cxnSp>
            <p:nvCxnSpPr>
              <p:cNvPr id="99" name="直接连接符 98">
                <a:extLst>
                  <a:ext uri="{FF2B5EF4-FFF2-40B4-BE49-F238E27FC236}">
                    <a16:creationId xmlns:a16="http://schemas.microsoft.com/office/drawing/2014/main" xmlns="" id="{DE27D3F4-AEB6-4FF1-9AB8-8501D9D3E08B}"/>
                  </a:ext>
                </a:extLst>
              </p:cNvPr>
              <p:cNvCxnSpPr>
                <a:stCxn id="101" idx="1"/>
                <a:endCxn id="10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1F4A574B-2313-4749-A9A8-6CFC53FC44A0}"/>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1" name="矩形 100">
                <a:extLst>
                  <a:ext uri="{FF2B5EF4-FFF2-40B4-BE49-F238E27FC236}">
                    <a16:creationId xmlns:a16="http://schemas.microsoft.com/office/drawing/2014/main" xmlns="" id="{41083F32-10E8-4392-AB80-9663A1D082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纪</a:t>
                </a:r>
              </a:p>
            </p:txBody>
          </p:sp>
        </p:grpSp>
        <p:grpSp>
          <p:nvGrpSpPr>
            <p:cNvPr id="95" name="组合 94">
              <a:extLst>
                <a:ext uri="{FF2B5EF4-FFF2-40B4-BE49-F238E27FC236}">
                  <a16:creationId xmlns:a16="http://schemas.microsoft.com/office/drawing/2014/main" xmlns="" id="{91819FF5-6527-4801-AB76-624B5584A77E}"/>
                </a:ext>
              </a:extLst>
            </p:cNvPr>
            <p:cNvGrpSpPr/>
            <p:nvPr/>
          </p:nvGrpSpPr>
          <p:grpSpPr>
            <a:xfrm>
              <a:off x="1909281" y="3194671"/>
              <a:ext cx="599702" cy="599702"/>
              <a:chOff x="547899" y="3125378"/>
              <a:chExt cx="693698" cy="693698"/>
            </a:xfrm>
          </p:grpSpPr>
          <p:cxnSp>
            <p:nvCxnSpPr>
              <p:cNvPr id="96" name="直接连接符 95">
                <a:extLst>
                  <a:ext uri="{FF2B5EF4-FFF2-40B4-BE49-F238E27FC236}">
                    <a16:creationId xmlns:a16="http://schemas.microsoft.com/office/drawing/2014/main" xmlns="" id="{4C12586A-E841-46A5-975B-34CCE258F574}"/>
                  </a:ext>
                </a:extLst>
              </p:cNvPr>
              <p:cNvCxnSpPr>
                <a:stCxn id="98" idx="1"/>
                <a:endCxn id="9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89E1AADA-F89A-4099-8C99-6629486B7A5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a16="http://schemas.microsoft.com/office/drawing/2014/main" xmlns="" id="{1C4C754D-3522-42B0-8E12-30E10E00D4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律</a:t>
                </a:r>
              </a:p>
            </p:txBody>
          </p:sp>
        </p:grpSp>
      </p:grpSp>
      <p:cxnSp>
        <p:nvCxnSpPr>
          <p:cNvPr id="105" name="直接连接符 104">
            <a:extLst>
              <a:ext uri="{FF2B5EF4-FFF2-40B4-BE49-F238E27FC236}">
                <a16:creationId xmlns:a16="http://schemas.microsoft.com/office/drawing/2014/main" xmlns="" id="{70744DB4-788F-461B-9912-37767C8D011A}"/>
              </a:ext>
            </a:extLst>
          </p:cNvPr>
          <p:cNvCxnSpPr/>
          <p:nvPr/>
        </p:nvCxnSpPr>
        <p:spPr>
          <a:xfrm>
            <a:off x="428195" y="401488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40F522F3-4330-4BF5-B11B-1A823FA8547E}"/>
              </a:ext>
            </a:extLst>
          </p:cNvPr>
          <p:cNvCxnSpPr/>
          <p:nvPr/>
        </p:nvCxnSpPr>
        <p:spPr>
          <a:xfrm>
            <a:off x="428195" y="502173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xmlns="" id="{B216C393-6350-481C-9A0E-EDBFFB6CE828}"/>
              </a:ext>
            </a:extLst>
          </p:cNvPr>
          <p:cNvGrpSpPr/>
          <p:nvPr/>
        </p:nvGrpSpPr>
        <p:grpSpPr>
          <a:xfrm>
            <a:off x="772778" y="4213910"/>
            <a:ext cx="1949876" cy="608806"/>
            <a:chOff x="559107" y="3185567"/>
            <a:chExt cx="1949876" cy="608806"/>
          </a:xfrm>
        </p:grpSpPr>
        <p:grpSp>
          <p:nvGrpSpPr>
            <p:cNvPr id="108" name="组合 107">
              <a:extLst>
                <a:ext uri="{FF2B5EF4-FFF2-40B4-BE49-F238E27FC236}">
                  <a16:creationId xmlns:a16="http://schemas.microsoft.com/office/drawing/2014/main" xmlns="" id="{19972BA0-EFA3-42BC-B500-12D2465AB66D}"/>
                </a:ext>
              </a:extLst>
            </p:cNvPr>
            <p:cNvGrpSpPr/>
            <p:nvPr/>
          </p:nvGrpSpPr>
          <p:grpSpPr>
            <a:xfrm>
              <a:off x="559107" y="3185567"/>
              <a:ext cx="599702" cy="599702"/>
              <a:chOff x="547899" y="3125378"/>
              <a:chExt cx="693698" cy="693698"/>
            </a:xfrm>
          </p:grpSpPr>
          <p:cxnSp>
            <p:nvCxnSpPr>
              <p:cNvPr id="117" name="直接连接符 116">
                <a:extLst>
                  <a:ext uri="{FF2B5EF4-FFF2-40B4-BE49-F238E27FC236}">
                    <a16:creationId xmlns:a16="http://schemas.microsoft.com/office/drawing/2014/main" xmlns="" id="{962273AC-80BE-4ED4-8EE8-EDAAD5955E83}"/>
                  </a:ext>
                </a:extLst>
              </p:cNvPr>
              <p:cNvCxnSpPr>
                <a:stCxn id="119" idx="1"/>
                <a:endCxn id="11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D5D26F8-ABA0-43E8-9DC3-D894DC3A199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9" name="矩形 118">
                <a:extLst>
                  <a:ext uri="{FF2B5EF4-FFF2-40B4-BE49-F238E27FC236}">
                    <a16:creationId xmlns:a16="http://schemas.microsoft.com/office/drawing/2014/main" xmlns="" id="{78C11AEB-05AF-436E-95DF-CB4A2DEE49F1}"/>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09" name="组合 108">
              <a:extLst>
                <a:ext uri="{FF2B5EF4-FFF2-40B4-BE49-F238E27FC236}">
                  <a16:creationId xmlns:a16="http://schemas.microsoft.com/office/drawing/2014/main" xmlns="" id="{ABC3EB91-0ED4-42E6-B924-35593E4B9424}"/>
                </a:ext>
              </a:extLst>
            </p:cNvPr>
            <p:cNvGrpSpPr/>
            <p:nvPr/>
          </p:nvGrpSpPr>
          <p:grpSpPr>
            <a:xfrm>
              <a:off x="1234194" y="3185567"/>
              <a:ext cx="599702" cy="599702"/>
              <a:chOff x="547899" y="3125378"/>
              <a:chExt cx="693698" cy="693698"/>
            </a:xfrm>
          </p:grpSpPr>
          <p:cxnSp>
            <p:nvCxnSpPr>
              <p:cNvPr id="114" name="直接连接符 113">
                <a:extLst>
                  <a:ext uri="{FF2B5EF4-FFF2-40B4-BE49-F238E27FC236}">
                    <a16:creationId xmlns:a16="http://schemas.microsoft.com/office/drawing/2014/main" xmlns="" id="{D9D4FBAF-3604-4F48-8672-06D6A1C7F624}"/>
                  </a:ext>
                </a:extLst>
              </p:cNvPr>
              <p:cNvCxnSpPr>
                <a:stCxn id="116" idx="1"/>
                <a:endCxn id="11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5C0DC782-DBBF-4373-9C0C-F8DEC8906D0B}"/>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a:extLst>
                  <a:ext uri="{FF2B5EF4-FFF2-40B4-BE49-F238E27FC236}">
                    <a16:creationId xmlns:a16="http://schemas.microsoft.com/office/drawing/2014/main" xmlns="" id="{650C83B7-F2D8-41D4-919E-D7EB39EF55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道</a:t>
                </a:r>
              </a:p>
            </p:txBody>
          </p:sp>
        </p:grpSp>
        <p:grpSp>
          <p:nvGrpSpPr>
            <p:cNvPr id="110" name="组合 109">
              <a:extLst>
                <a:ext uri="{FF2B5EF4-FFF2-40B4-BE49-F238E27FC236}">
                  <a16:creationId xmlns:a16="http://schemas.microsoft.com/office/drawing/2014/main" xmlns="" id="{85CA3B24-D7D7-4AF8-B2B3-BAF80DADE3F0}"/>
                </a:ext>
              </a:extLst>
            </p:cNvPr>
            <p:cNvGrpSpPr/>
            <p:nvPr/>
          </p:nvGrpSpPr>
          <p:grpSpPr>
            <a:xfrm>
              <a:off x="1909281" y="3194671"/>
              <a:ext cx="599702" cy="599702"/>
              <a:chOff x="547899" y="3125378"/>
              <a:chExt cx="693698" cy="693698"/>
            </a:xfrm>
          </p:grpSpPr>
          <p:cxnSp>
            <p:nvCxnSpPr>
              <p:cNvPr id="111" name="直接连接符 110">
                <a:extLst>
                  <a:ext uri="{FF2B5EF4-FFF2-40B4-BE49-F238E27FC236}">
                    <a16:creationId xmlns:a16="http://schemas.microsoft.com/office/drawing/2014/main" xmlns="" id="{33BCD82B-2CFB-4C51-A250-6B97CC8A0FE9}"/>
                  </a:ext>
                </a:extLst>
              </p:cNvPr>
              <p:cNvCxnSpPr>
                <a:stCxn id="113" idx="1"/>
                <a:endCxn id="11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47A7651D-7953-4161-A61B-D908175C9DB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3" name="矩形 112">
                <a:extLst>
                  <a:ext uri="{FF2B5EF4-FFF2-40B4-BE49-F238E27FC236}">
                    <a16:creationId xmlns:a16="http://schemas.microsoft.com/office/drawing/2014/main" xmlns="" id="{FCAA9AFA-A959-4D03-9D59-9C6C2590961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德</a:t>
                </a:r>
              </a:p>
            </p:txBody>
          </p:sp>
        </p:grpSp>
      </p:grpSp>
      <p:cxnSp>
        <p:nvCxnSpPr>
          <p:cNvPr id="120" name="直接连接符 119">
            <a:extLst>
              <a:ext uri="{FF2B5EF4-FFF2-40B4-BE49-F238E27FC236}">
                <a16:creationId xmlns:a16="http://schemas.microsoft.com/office/drawing/2014/main" xmlns="" id="{2903CBF3-1828-417D-9AC4-0CAE43272695}"/>
              </a:ext>
            </a:extLst>
          </p:cNvPr>
          <p:cNvCxnSpPr/>
          <p:nvPr/>
        </p:nvCxnSpPr>
        <p:spPr>
          <a:xfrm>
            <a:off x="337659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0E867C20-DD59-4E89-AE09-CF6930CF7EBE}"/>
              </a:ext>
            </a:extLst>
          </p:cNvPr>
          <p:cNvCxnSpPr/>
          <p:nvPr/>
        </p:nvCxnSpPr>
        <p:spPr>
          <a:xfrm>
            <a:off x="337659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22" name="组合 121">
            <a:extLst>
              <a:ext uri="{FF2B5EF4-FFF2-40B4-BE49-F238E27FC236}">
                <a16:creationId xmlns:a16="http://schemas.microsoft.com/office/drawing/2014/main" xmlns="" id="{91C6894C-7E85-4AC3-9A53-04F787DA2AE4}"/>
              </a:ext>
            </a:extLst>
          </p:cNvPr>
          <p:cNvGrpSpPr/>
          <p:nvPr/>
        </p:nvGrpSpPr>
        <p:grpSpPr>
          <a:xfrm>
            <a:off x="3721178" y="4224613"/>
            <a:ext cx="1949876" cy="608806"/>
            <a:chOff x="559107" y="3185567"/>
            <a:chExt cx="1949876" cy="608806"/>
          </a:xfrm>
        </p:grpSpPr>
        <p:grpSp>
          <p:nvGrpSpPr>
            <p:cNvPr id="123" name="组合 122">
              <a:extLst>
                <a:ext uri="{FF2B5EF4-FFF2-40B4-BE49-F238E27FC236}">
                  <a16:creationId xmlns:a16="http://schemas.microsoft.com/office/drawing/2014/main" xmlns="" id="{E29FCAEC-2014-4306-95DE-3CD0695A162A}"/>
                </a:ext>
              </a:extLst>
            </p:cNvPr>
            <p:cNvGrpSpPr/>
            <p:nvPr/>
          </p:nvGrpSpPr>
          <p:grpSpPr>
            <a:xfrm>
              <a:off x="559107" y="3185567"/>
              <a:ext cx="599702" cy="599702"/>
              <a:chOff x="547899" y="3125378"/>
              <a:chExt cx="693698" cy="693698"/>
            </a:xfrm>
          </p:grpSpPr>
          <p:cxnSp>
            <p:nvCxnSpPr>
              <p:cNvPr id="132" name="直接连接符 131">
                <a:extLst>
                  <a:ext uri="{FF2B5EF4-FFF2-40B4-BE49-F238E27FC236}">
                    <a16:creationId xmlns:a16="http://schemas.microsoft.com/office/drawing/2014/main" xmlns="" id="{1FEA67D5-281F-4F33-A130-45FF347A9158}"/>
                  </a:ext>
                </a:extLst>
              </p:cNvPr>
              <p:cNvCxnSpPr>
                <a:stCxn id="134" idx="1"/>
                <a:endCxn id="13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5FA16006-564C-4267-8815-5A91586507E7}"/>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xmlns="" id="{759BE2F3-A649-4647-A5E3-57B96D5AD84C}"/>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24" name="组合 123">
              <a:extLst>
                <a:ext uri="{FF2B5EF4-FFF2-40B4-BE49-F238E27FC236}">
                  <a16:creationId xmlns:a16="http://schemas.microsoft.com/office/drawing/2014/main" xmlns="" id="{2A52576D-A3EF-4730-A3AF-73316149B4A5}"/>
                </a:ext>
              </a:extLst>
            </p:cNvPr>
            <p:cNvGrpSpPr/>
            <p:nvPr/>
          </p:nvGrpSpPr>
          <p:grpSpPr>
            <a:xfrm>
              <a:off x="1234194" y="3185567"/>
              <a:ext cx="599702" cy="599702"/>
              <a:chOff x="547899" y="3125378"/>
              <a:chExt cx="693698" cy="693698"/>
            </a:xfrm>
          </p:grpSpPr>
          <p:cxnSp>
            <p:nvCxnSpPr>
              <p:cNvPr id="129" name="直接连接符 128">
                <a:extLst>
                  <a:ext uri="{FF2B5EF4-FFF2-40B4-BE49-F238E27FC236}">
                    <a16:creationId xmlns:a16="http://schemas.microsoft.com/office/drawing/2014/main" xmlns="" id="{5DAA73D1-A3A3-471F-97FA-BF18CE8959B1}"/>
                  </a:ext>
                </a:extLst>
              </p:cNvPr>
              <p:cNvCxnSpPr>
                <a:stCxn id="131" idx="1"/>
                <a:endCxn id="13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D5436F6C-5E27-4BE3-AB82-877C41AA1AB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1" name="矩形 130">
                <a:extLst>
                  <a:ext uri="{FF2B5EF4-FFF2-40B4-BE49-F238E27FC236}">
                    <a16:creationId xmlns:a16="http://schemas.microsoft.com/office/drawing/2014/main" xmlns="" id="{32A16A40-F139-4902-B69E-6A5438E91D00}"/>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品</a:t>
                </a:r>
              </a:p>
            </p:txBody>
          </p:sp>
        </p:grpSp>
        <p:grpSp>
          <p:nvGrpSpPr>
            <p:cNvPr id="125" name="组合 124">
              <a:extLst>
                <a:ext uri="{FF2B5EF4-FFF2-40B4-BE49-F238E27FC236}">
                  <a16:creationId xmlns:a16="http://schemas.microsoft.com/office/drawing/2014/main" xmlns="" id="{2B895761-ADB0-4833-8B83-E2BAAC173B55}"/>
                </a:ext>
              </a:extLst>
            </p:cNvPr>
            <p:cNvGrpSpPr/>
            <p:nvPr/>
          </p:nvGrpSpPr>
          <p:grpSpPr>
            <a:xfrm>
              <a:off x="1909281" y="3194671"/>
              <a:ext cx="599702" cy="599702"/>
              <a:chOff x="547899" y="3125378"/>
              <a:chExt cx="693698" cy="693698"/>
            </a:xfrm>
          </p:grpSpPr>
          <p:cxnSp>
            <p:nvCxnSpPr>
              <p:cNvPr id="126" name="直接连接符 125">
                <a:extLst>
                  <a:ext uri="{FF2B5EF4-FFF2-40B4-BE49-F238E27FC236}">
                    <a16:creationId xmlns:a16="http://schemas.microsoft.com/office/drawing/2014/main" xmlns="" id="{54CA0A52-5E8C-435B-8223-AD90EC77087B}"/>
                  </a:ext>
                </a:extLst>
              </p:cNvPr>
              <p:cNvCxnSpPr>
                <a:stCxn id="128" idx="1"/>
                <a:endCxn id="12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4EC581FB-4DAC-4765-8E3A-48C9782C615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28" name="矩形 127">
                <a:extLst>
                  <a:ext uri="{FF2B5EF4-FFF2-40B4-BE49-F238E27FC236}">
                    <a16:creationId xmlns:a16="http://schemas.microsoft.com/office/drawing/2014/main" xmlns="" id="{9DAF6457-7814-469F-9FF7-E34F1E220C2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行</a:t>
                </a:r>
              </a:p>
            </p:txBody>
          </p:sp>
        </p:grpSp>
      </p:grpSp>
      <p:cxnSp>
        <p:nvCxnSpPr>
          <p:cNvPr id="135" name="直接连接符 134">
            <a:extLst>
              <a:ext uri="{FF2B5EF4-FFF2-40B4-BE49-F238E27FC236}">
                <a16:creationId xmlns:a16="http://schemas.microsoft.com/office/drawing/2014/main" xmlns="" id="{9E4B760D-9264-4011-9ED7-655B7BCD1623}"/>
              </a:ext>
            </a:extLst>
          </p:cNvPr>
          <p:cNvCxnSpPr/>
          <p:nvPr/>
        </p:nvCxnSpPr>
        <p:spPr>
          <a:xfrm>
            <a:off x="632212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E091F3CA-6DEF-4233-AAE3-9918B57D163F}"/>
              </a:ext>
            </a:extLst>
          </p:cNvPr>
          <p:cNvCxnSpPr/>
          <p:nvPr/>
        </p:nvCxnSpPr>
        <p:spPr>
          <a:xfrm>
            <a:off x="632212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xmlns="" id="{E75080FD-0003-476E-A6D6-86128810B6FD}"/>
              </a:ext>
            </a:extLst>
          </p:cNvPr>
          <p:cNvGrpSpPr/>
          <p:nvPr/>
        </p:nvGrpSpPr>
        <p:grpSpPr>
          <a:xfrm>
            <a:off x="6666708" y="4224613"/>
            <a:ext cx="1949876" cy="608806"/>
            <a:chOff x="559107" y="3185567"/>
            <a:chExt cx="1949876" cy="608806"/>
          </a:xfrm>
        </p:grpSpPr>
        <p:grpSp>
          <p:nvGrpSpPr>
            <p:cNvPr id="138" name="组合 137">
              <a:extLst>
                <a:ext uri="{FF2B5EF4-FFF2-40B4-BE49-F238E27FC236}">
                  <a16:creationId xmlns:a16="http://schemas.microsoft.com/office/drawing/2014/main" xmlns="" id="{A28026E4-8D37-40E6-9E96-240E3834898F}"/>
                </a:ext>
              </a:extLst>
            </p:cNvPr>
            <p:cNvGrpSpPr/>
            <p:nvPr/>
          </p:nvGrpSpPr>
          <p:grpSpPr>
            <a:xfrm>
              <a:off x="559107" y="3185567"/>
              <a:ext cx="599702" cy="599702"/>
              <a:chOff x="547899" y="3125378"/>
              <a:chExt cx="693698" cy="693698"/>
            </a:xfrm>
          </p:grpSpPr>
          <p:cxnSp>
            <p:nvCxnSpPr>
              <p:cNvPr id="147" name="直接连接符 146">
                <a:extLst>
                  <a:ext uri="{FF2B5EF4-FFF2-40B4-BE49-F238E27FC236}">
                    <a16:creationId xmlns:a16="http://schemas.microsoft.com/office/drawing/2014/main" xmlns="" id="{AEE054DF-627F-4604-9C8F-FB144B1F5A59}"/>
                  </a:ext>
                </a:extLst>
              </p:cNvPr>
              <p:cNvCxnSpPr>
                <a:stCxn id="149" idx="1"/>
                <a:endCxn id="14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662B8872-3A9D-4EB7-9093-1EEE3419A67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9" name="矩形 148">
                <a:extLst>
                  <a:ext uri="{FF2B5EF4-FFF2-40B4-BE49-F238E27FC236}">
                    <a16:creationId xmlns:a16="http://schemas.microsoft.com/office/drawing/2014/main" xmlns="" id="{D0395EE4-68E2-492A-8BBC-F2CAC0D2953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39" name="组合 138">
              <a:extLst>
                <a:ext uri="{FF2B5EF4-FFF2-40B4-BE49-F238E27FC236}">
                  <a16:creationId xmlns:a16="http://schemas.microsoft.com/office/drawing/2014/main" xmlns="" id="{7DBC3935-4F63-4CCB-AC8A-3BBFD879C2E1}"/>
                </a:ext>
              </a:extLst>
            </p:cNvPr>
            <p:cNvGrpSpPr/>
            <p:nvPr/>
          </p:nvGrpSpPr>
          <p:grpSpPr>
            <a:xfrm>
              <a:off x="1234194" y="3185567"/>
              <a:ext cx="599702" cy="599702"/>
              <a:chOff x="547899" y="3125378"/>
              <a:chExt cx="693698" cy="693698"/>
            </a:xfrm>
          </p:grpSpPr>
          <p:cxnSp>
            <p:nvCxnSpPr>
              <p:cNvPr id="144" name="直接连接符 143">
                <a:extLst>
                  <a:ext uri="{FF2B5EF4-FFF2-40B4-BE49-F238E27FC236}">
                    <a16:creationId xmlns:a16="http://schemas.microsoft.com/office/drawing/2014/main" xmlns="" id="{5D58A978-176B-4FFB-994A-CA24010A3A44}"/>
                  </a:ext>
                </a:extLst>
              </p:cNvPr>
              <p:cNvCxnSpPr>
                <a:stCxn id="146" idx="1"/>
                <a:endCxn id="14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362F72D8-3DE7-4904-B164-1A8860CB84A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6" name="矩形 145">
                <a:extLst>
                  <a:ext uri="{FF2B5EF4-FFF2-40B4-BE49-F238E27FC236}">
                    <a16:creationId xmlns:a16="http://schemas.microsoft.com/office/drawing/2014/main" xmlns="" id="{59D7B026-B0B5-4D17-88FB-9273F8FD27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奉</a:t>
                </a:r>
              </a:p>
            </p:txBody>
          </p:sp>
        </p:grpSp>
        <p:grpSp>
          <p:nvGrpSpPr>
            <p:cNvPr id="140" name="组合 139">
              <a:extLst>
                <a:ext uri="{FF2B5EF4-FFF2-40B4-BE49-F238E27FC236}">
                  <a16:creationId xmlns:a16="http://schemas.microsoft.com/office/drawing/2014/main" xmlns="" id="{C9AE3FCA-4806-4BD1-BB65-90504B4DDA41}"/>
                </a:ext>
              </a:extLst>
            </p:cNvPr>
            <p:cNvGrpSpPr/>
            <p:nvPr/>
          </p:nvGrpSpPr>
          <p:grpSpPr>
            <a:xfrm>
              <a:off x="1909281" y="3194671"/>
              <a:ext cx="599702" cy="599702"/>
              <a:chOff x="547899" y="3125378"/>
              <a:chExt cx="693698" cy="693698"/>
            </a:xfrm>
          </p:grpSpPr>
          <p:cxnSp>
            <p:nvCxnSpPr>
              <p:cNvPr id="141" name="直接连接符 140">
                <a:extLst>
                  <a:ext uri="{FF2B5EF4-FFF2-40B4-BE49-F238E27FC236}">
                    <a16:creationId xmlns:a16="http://schemas.microsoft.com/office/drawing/2014/main" xmlns="" id="{A0632D84-7F1B-42A8-A6F9-906048E5E6E8}"/>
                  </a:ext>
                </a:extLst>
              </p:cNvPr>
              <p:cNvCxnSpPr>
                <a:stCxn id="143" idx="1"/>
                <a:endCxn id="14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09A4CEB9-3E44-4E08-8C2E-22689AD443C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3" name="矩形 142">
                <a:extLst>
                  <a:ext uri="{FF2B5EF4-FFF2-40B4-BE49-F238E27FC236}">
                    <a16:creationId xmlns:a16="http://schemas.microsoft.com/office/drawing/2014/main" xmlns="" id="{68D66793-D5FC-440A-9ADC-C2023916BDFE}"/>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献</a:t>
                </a:r>
              </a:p>
            </p:txBody>
          </p:sp>
        </p:grpSp>
      </p:grpSp>
      <p:cxnSp>
        <p:nvCxnSpPr>
          <p:cNvPr id="150" name="直接连接符 149">
            <a:extLst>
              <a:ext uri="{FF2B5EF4-FFF2-40B4-BE49-F238E27FC236}">
                <a16:creationId xmlns:a16="http://schemas.microsoft.com/office/drawing/2014/main" xmlns="" id="{F9F4997C-294B-4243-B9A0-758D8A2B5A46}"/>
              </a:ext>
            </a:extLst>
          </p:cNvPr>
          <p:cNvCxnSpPr/>
          <p:nvPr/>
        </p:nvCxnSpPr>
        <p:spPr>
          <a:xfrm>
            <a:off x="9322323"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553A20B4-3EDA-4E58-80EA-ED81B7350C66}"/>
              </a:ext>
            </a:extLst>
          </p:cNvPr>
          <p:cNvCxnSpPr/>
          <p:nvPr/>
        </p:nvCxnSpPr>
        <p:spPr>
          <a:xfrm>
            <a:off x="9322323"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52" name="组合 151">
            <a:extLst>
              <a:ext uri="{FF2B5EF4-FFF2-40B4-BE49-F238E27FC236}">
                <a16:creationId xmlns:a16="http://schemas.microsoft.com/office/drawing/2014/main" xmlns="" id="{9AD668CD-F6C0-49AB-B12C-FF266E952A88}"/>
              </a:ext>
            </a:extLst>
          </p:cNvPr>
          <p:cNvGrpSpPr/>
          <p:nvPr/>
        </p:nvGrpSpPr>
        <p:grpSpPr>
          <a:xfrm>
            <a:off x="9666906" y="4224613"/>
            <a:ext cx="1949876" cy="608806"/>
            <a:chOff x="559107" y="3185567"/>
            <a:chExt cx="1949876" cy="608806"/>
          </a:xfrm>
        </p:grpSpPr>
        <p:grpSp>
          <p:nvGrpSpPr>
            <p:cNvPr id="153" name="组合 152">
              <a:extLst>
                <a:ext uri="{FF2B5EF4-FFF2-40B4-BE49-F238E27FC236}">
                  <a16:creationId xmlns:a16="http://schemas.microsoft.com/office/drawing/2014/main" xmlns="" id="{8B0AD46C-76BD-4A80-9CA7-246C004FD889}"/>
                </a:ext>
              </a:extLst>
            </p:cNvPr>
            <p:cNvGrpSpPr/>
            <p:nvPr/>
          </p:nvGrpSpPr>
          <p:grpSpPr>
            <a:xfrm>
              <a:off x="559107" y="3185567"/>
              <a:ext cx="599702" cy="599702"/>
              <a:chOff x="547899" y="3125378"/>
              <a:chExt cx="693698" cy="693698"/>
            </a:xfrm>
          </p:grpSpPr>
          <p:cxnSp>
            <p:nvCxnSpPr>
              <p:cNvPr id="162" name="直接连接符 161">
                <a:extLst>
                  <a:ext uri="{FF2B5EF4-FFF2-40B4-BE49-F238E27FC236}">
                    <a16:creationId xmlns:a16="http://schemas.microsoft.com/office/drawing/2014/main" xmlns="" id="{0C2547DF-F8C3-4287-BC2B-C5A1EE70E3EA}"/>
                  </a:ext>
                </a:extLst>
              </p:cNvPr>
              <p:cNvCxnSpPr>
                <a:stCxn id="164" idx="1"/>
                <a:endCxn id="16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A3070D2F-BB86-405D-A62A-0DB2DC956123}"/>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4" name="矩形 163">
                <a:extLst>
                  <a:ext uri="{FF2B5EF4-FFF2-40B4-BE49-F238E27FC236}">
                    <a16:creationId xmlns:a16="http://schemas.microsoft.com/office/drawing/2014/main" xmlns="" id="{D917FC35-B054-4A4D-AA5A-D36F869B6FFA}"/>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54" name="组合 153">
              <a:extLst>
                <a:ext uri="{FF2B5EF4-FFF2-40B4-BE49-F238E27FC236}">
                  <a16:creationId xmlns:a16="http://schemas.microsoft.com/office/drawing/2014/main" xmlns="" id="{158AA496-638A-4798-8A5B-A1387024F93B}"/>
                </a:ext>
              </a:extLst>
            </p:cNvPr>
            <p:cNvGrpSpPr/>
            <p:nvPr/>
          </p:nvGrpSpPr>
          <p:grpSpPr>
            <a:xfrm>
              <a:off x="1234194" y="3185567"/>
              <a:ext cx="599702" cy="599702"/>
              <a:chOff x="547899" y="3125378"/>
              <a:chExt cx="693698" cy="693698"/>
            </a:xfrm>
          </p:grpSpPr>
          <p:cxnSp>
            <p:nvCxnSpPr>
              <p:cNvPr id="159" name="直接连接符 158">
                <a:extLst>
                  <a:ext uri="{FF2B5EF4-FFF2-40B4-BE49-F238E27FC236}">
                    <a16:creationId xmlns:a16="http://schemas.microsoft.com/office/drawing/2014/main" xmlns="" id="{4F982DC2-1C1E-4A65-989F-F987B2423838}"/>
                  </a:ext>
                </a:extLst>
              </p:cNvPr>
              <p:cNvCxnSpPr>
                <a:stCxn id="161" idx="1"/>
                <a:endCxn id="16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48CB14FB-1C67-418C-8763-0B87D7598EF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a16="http://schemas.microsoft.com/office/drawing/2014/main" xmlns="" id="{C5482260-4913-40B9-8BA9-4DDE9978E8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作</a:t>
                </a:r>
              </a:p>
            </p:txBody>
          </p:sp>
        </p:grpSp>
        <p:grpSp>
          <p:nvGrpSpPr>
            <p:cNvPr id="155" name="组合 154">
              <a:extLst>
                <a:ext uri="{FF2B5EF4-FFF2-40B4-BE49-F238E27FC236}">
                  <a16:creationId xmlns:a16="http://schemas.microsoft.com/office/drawing/2014/main" xmlns="" id="{AF3A7A1F-5794-47FE-BAE1-EFB22579F4AA}"/>
                </a:ext>
              </a:extLst>
            </p:cNvPr>
            <p:cNvGrpSpPr/>
            <p:nvPr/>
          </p:nvGrpSpPr>
          <p:grpSpPr>
            <a:xfrm>
              <a:off x="1909281" y="3194671"/>
              <a:ext cx="599702" cy="599702"/>
              <a:chOff x="547899" y="3125378"/>
              <a:chExt cx="693698" cy="693698"/>
            </a:xfrm>
          </p:grpSpPr>
          <p:cxnSp>
            <p:nvCxnSpPr>
              <p:cNvPr id="156" name="直接连接符 155">
                <a:extLst>
                  <a:ext uri="{FF2B5EF4-FFF2-40B4-BE49-F238E27FC236}">
                    <a16:creationId xmlns:a16="http://schemas.microsoft.com/office/drawing/2014/main" xmlns="" id="{7BFD0396-EF86-4500-B15A-A0945328E10C}"/>
                  </a:ext>
                </a:extLst>
              </p:cNvPr>
              <p:cNvCxnSpPr>
                <a:stCxn id="158" idx="1"/>
                <a:endCxn id="15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00E3DF41-770B-4399-A62D-14C84A299BE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8" name="矩形 157">
                <a:extLst>
                  <a:ext uri="{FF2B5EF4-FFF2-40B4-BE49-F238E27FC236}">
                    <a16:creationId xmlns:a16="http://schemas.microsoft.com/office/drawing/2014/main" xmlns="" id="{19C407DF-7AF9-4982-8DD0-741DEBD098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为</a:t>
                </a:r>
              </a:p>
            </p:txBody>
          </p:sp>
        </p:grpSp>
      </p:grpSp>
    </p:spTree>
    <p:extLst>
      <p:ext uri="{BB962C8B-B14F-4D97-AF65-F5344CB8AC3E}">
        <p14:creationId xmlns:p14="http://schemas.microsoft.com/office/powerpoint/2010/main" xmlns="" val="2835471335"/>
      </p:ext>
    </p:extLst>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p:tgtEl>
                                          <p:spTgt spid="22"/>
                                        </p:tgtEl>
                                        <p:attrNameLst>
                                          <p:attrName>ppt_x</p:attrName>
                                        </p:attrNameLst>
                                      </p:cBhvr>
                                      <p:tavLst>
                                        <p:tav tm="0">
                                          <p:val>
                                            <p:strVal val="#ppt_x-#ppt_w*1.125000"/>
                                          </p:val>
                                        </p:tav>
                                        <p:tav tm="100000">
                                          <p:val>
                                            <p:strVal val="#ppt_x"/>
                                          </p:val>
                                        </p:tav>
                                      </p:tavLst>
                                    </p:anim>
                                    <p:animEffect transition="in" filter="wipe(right)">
                                      <p:cBhvr>
                                        <p:cTn id="11" dur="1000"/>
                                        <p:tgtEl>
                                          <p:spTgt spid="22"/>
                                        </p:tgtEl>
                                      </p:cBhvr>
                                    </p:animEffect>
                                  </p:childTnLst>
                                </p:cTn>
                              </p:par>
                              <p:par>
                                <p:cTn id="12" presetID="50" presetClass="entr" presetSubtype="0" decel="10000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strVal val="#ppt_w+.3"/>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Effect transition="in" filter="fade">
                                      <p:cBhvr>
                                        <p:cTn id="16" dur="1000"/>
                                        <p:tgtEl>
                                          <p:spTgt spid="24"/>
                                        </p:tgtEl>
                                      </p:cBhvr>
                                    </p:animEffect>
                                  </p:childTnLst>
                                </p:cTn>
                              </p:par>
                              <p:par>
                                <p:cTn id="17" presetID="1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p:tgtEl>
                                          <p:spTgt spid="23"/>
                                        </p:tgtEl>
                                        <p:attrNameLst>
                                          <p:attrName>ppt_x</p:attrName>
                                        </p:attrNameLst>
                                      </p:cBhvr>
                                      <p:tavLst>
                                        <p:tav tm="0">
                                          <p:val>
                                            <p:strVal val="#ppt_x+#ppt_w*1.125000"/>
                                          </p:val>
                                        </p:tav>
                                        <p:tav tm="100000">
                                          <p:val>
                                            <p:strVal val="#ppt_x"/>
                                          </p:val>
                                        </p:tav>
                                      </p:tavLst>
                                    </p:anim>
                                    <p:animEffect transition="in" filter="wipe(left)">
                                      <p:cBhvr>
                                        <p:cTn id="20" dur="1000"/>
                                        <p:tgtEl>
                                          <p:spTgt spid="23"/>
                                        </p:tgtEl>
                                      </p:cBhvr>
                                    </p:animEffect>
                                  </p:childTnLst>
                                </p:cTn>
                              </p:par>
                              <p:par>
                                <p:cTn id="21" presetID="1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p:tgtEl>
                                          <p:spTgt spid="59"/>
                                        </p:tgtEl>
                                        <p:attrNameLst>
                                          <p:attrName>ppt_x</p:attrName>
                                        </p:attrNameLst>
                                      </p:cBhvr>
                                      <p:tavLst>
                                        <p:tav tm="0">
                                          <p:val>
                                            <p:strVal val="#ppt_x-#ppt_w*1.125000"/>
                                          </p:val>
                                        </p:tav>
                                        <p:tav tm="100000">
                                          <p:val>
                                            <p:strVal val="#ppt_x"/>
                                          </p:val>
                                        </p:tav>
                                      </p:tavLst>
                                    </p:anim>
                                    <p:animEffect transition="in" filter="wipe(right)">
                                      <p:cBhvr>
                                        <p:cTn id="24" dur="1000"/>
                                        <p:tgtEl>
                                          <p:spTgt spid="59"/>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strVal val="#ppt_w+.3"/>
                                          </p:val>
                                        </p:tav>
                                        <p:tav tm="100000">
                                          <p:val>
                                            <p:strVal val="#ppt_w"/>
                                          </p:val>
                                        </p:tav>
                                      </p:tavLst>
                                    </p:anim>
                                    <p:anim calcmode="lin" valueType="num">
                                      <p:cBhvr>
                                        <p:cTn id="28" dur="1000" fill="hold"/>
                                        <p:tgtEl>
                                          <p:spTgt spid="62"/>
                                        </p:tgtEl>
                                        <p:attrNameLst>
                                          <p:attrName>ppt_h</p:attrName>
                                        </p:attrNameLst>
                                      </p:cBhvr>
                                      <p:tavLst>
                                        <p:tav tm="0">
                                          <p:val>
                                            <p:strVal val="#ppt_h"/>
                                          </p:val>
                                        </p:tav>
                                        <p:tav tm="100000">
                                          <p:val>
                                            <p:strVal val="#ppt_h"/>
                                          </p:val>
                                        </p:tav>
                                      </p:tavLst>
                                    </p:anim>
                                    <p:animEffect transition="in" filter="fade">
                                      <p:cBhvr>
                                        <p:cTn id="29" dur="1000"/>
                                        <p:tgtEl>
                                          <p:spTgt spid="62"/>
                                        </p:tgtEl>
                                      </p:cBhvr>
                                    </p:animEffect>
                                  </p:childTnLst>
                                </p:cTn>
                              </p:par>
                              <p:par>
                                <p:cTn id="30" presetID="12" presetClass="entr" presetSubtype="2"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1000"/>
                                        <p:tgtEl>
                                          <p:spTgt spid="61"/>
                                        </p:tgtEl>
                                        <p:attrNameLst>
                                          <p:attrName>ppt_x</p:attrName>
                                        </p:attrNameLst>
                                      </p:cBhvr>
                                      <p:tavLst>
                                        <p:tav tm="0">
                                          <p:val>
                                            <p:strVal val="#ppt_x+#ppt_w*1.125000"/>
                                          </p:val>
                                        </p:tav>
                                        <p:tav tm="100000">
                                          <p:val>
                                            <p:strVal val="#ppt_x"/>
                                          </p:val>
                                        </p:tav>
                                      </p:tavLst>
                                    </p:anim>
                                    <p:animEffect transition="in" filter="wipe(left)">
                                      <p:cBhvr>
                                        <p:cTn id="33" dur="1000"/>
                                        <p:tgtEl>
                                          <p:spTgt spid="61"/>
                                        </p:tgtEl>
                                      </p:cBhvr>
                                    </p:animEffect>
                                  </p:childTnLst>
                                </p:cTn>
                              </p:par>
                              <p:par>
                                <p:cTn id="34" presetID="12" presetClass="entr" presetSubtype="8"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1000"/>
                                        <p:tgtEl>
                                          <p:spTgt spid="75"/>
                                        </p:tgtEl>
                                        <p:attrNameLst>
                                          <p:attrName>ppt_x</p:attrName>
                                        </p:attrNameLst>
                                      </p:cBhvr>
                                      <p:tavLst>
                                        <p:tav tm="0">
                                          <p:val>
                                            <p:strVal val="#ppt_x-#ppt_w*1.125000"/>
                                          </p:val>
                                        </p:tav>
                                        <p:tav tm="100000">
                                          <p:val>
                                            <p:strVal val="#ppt_x"/>
                                          </p:val>
                                        </p:tav>
                                      </p:tavLst>
                                    </p:anim>
                                    <p:animEffect transition="in" filter="wipe(right)">
                                      <p:cBhvr>
                                        <p:cTn id="37" dur="1000"/>
                                        <p:tgtEl>
                                          <p:spTgt spid="75"/>
                                        </p:tgtEl>
                                      </p:cBhvr>
                                    </p:animEffect>
                                  </p:childTnLst>
                                </p:cTn>
                              </p:par>
                              <p:par>
                                <p:cTn id="38" presetID="50"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strVal val="#ppt_w+.3"/>
                                          </p:val>
                                        </p:tav>
                                        <p:tav tm="100000">
                                          <p:val>
                                            <p:strVal val="#ppt_w"/>
                                          </p:val>
                                        </p:tav>
                                      </p:tavLst>
                                    </p:anim>
                                    <p:anim calcmode="lin" valueType="num">
                                      <p:cBhvr>
                                        <p:cTn id="41" dur="1000" fill="hold"/>
                                        <p:tgtEl>
                                          <p:spTgt spid="77"/>
                                        </p:tgtEl>
                                        <p:attrNameLst>
                                          <p:attrName>ppt_h</p:attrName>
                                        </p:attrNameLst>
                                      </p:cBhvr>
                                      <p:tavLst>
                                        <p:tav tm="0">
                                          <p:val>
                                            <p:strVal val="#ppt_h"/>
                                          </p:val>
                                        </p:tav>
                                        <p:tav tm="100000">
                                          <p:val>
                                            <p:strVal val="#ppt_h"/>
                                          </p:val>
                                        </p:tav>
                                      </p:tavLst>
                                    </p:anim>
                                    <p:animEffect transition="in" filter="fade">
                                      <p:cBhvr>
                                        <p:cTn id="42" dur="1000"/>
                                        <p:tgtEl>
                                          <p:spTgt spid="77"/>
                                        </p:tgtEl>
                                      </p:cBhvr>
                                    </p:animEffect>
                                  </p:childTnLst>
                                </p:cTn>
                              </p:par>
                              <p:par>
                                <p:cTn id="43" presetID="12" presetClass="entr" presetSubtype="2"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1000"/>
                                        <p:tgtEl>
                                          <p:spTgt spid="76"/>
                                        </p:tgtEl>
                                        <p:attrNameLst>
                                          <p:attrName>ppt_x</p:attrName>
                                        </p:attrNameLst>
                                      </p:cBhvr>
                                      <p:tavLst>
                                        <p:tav tm="0">
                                          <p:val>
                                            <p:strVal val="#ppt_x+#ppt_w*1.125000"/>
                                          </p:val>
                                        </p:tav>
                                        <p:tav tm="100000">
                                          <p:val>
                                            <p:strVal val="#ppt_x"/>
                                          </p:val>
                                        </p:tav>
                                      </p:tavLst>
                                    </p:anim>
                                    <p:animEffect transition="in" filter="wipe(left)">
                                      <p:cBhvr>
                                        <p:cTn id="46" dur="1000"/>
                                        <p:tgtEl>
                                          <p:spTgt spid="76"/>
                                        </p:tgtEl>
                                      </p:cBhvr>
                                    </p:animEffect>
                                  </p:childTnLst>
                                </p:cTn>
                              </p:par>
                              <p:par>
                                <p:cTn id="47" presetID="12" presetClass="entr" presetSubtype="8" fill="hold" nodeType="with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additive="base">
                                        <p:cTn id="49" dur="1000"/>
                                        <p:tgtEl>
                                          <p:spTgt spid="90"/>
                                        </p:tgtEl>
                                        <p:attrNameLst>
                                          <p:attrName>ppt_x</p:attrName>
                                        </p:attrNameLst>
                                      </p:cBhvr>
                                      <p:tavLst>
                                        <p:tav tm="0">
                                          <p:val>
                                            <p:strVal val="#ppt_x-#ppt_w*1.125000"/>
                                          </p:val>
                                        </p:tav>
                                        <p:tav tm="100000">
                                          <p:val>
                                            <p:strVal val="#ppt_x"/>
                                          </p:val>
                                        </p:tav>
                                      </p:tavLst>
                                    </p:anim>
                                    <p:animEffect transition="in" filter="wipe(right)">
                                      <p:cBhvr>
                                        <p:cTn id="50" dur="1000"/>
                                        <p:tgtEl>
                                          <p:spTgt spid="90"/>
                                        </p:tgtEl>
                                      </p:cBhvr>
                                    </p:animEffect>
                                  </p:childTnLst>
                                </p:cTn>
                              </p:par>
                              <p:par>
                                <p:cTn id="51" presetID="50" presetClass="entr" presetSubtype="0" decel="100000" fill="hold" nodeType="with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p:cTn id="53" dur="1000" fill="hold"/>
                                        <p:tgtEl>
                                          <p:spTgt spid="92"/>
                                        </p:tgtEl>
                                        <p:attrNameLst>
                                          <p:attrName>ppt_w</p:attrName>
                                        </p:attrNameLst>
                                      </p:cBhvr>
                                      <p:tavLst>
                                        <p:tav tm="0">
                                          <p:val>
                                            <p:strVal val="#ppt_w+.3"/>
                                          </p:val>
                                        </p:tav>
                                        <p:tav tm="100000">
                                          <p:val>
                                            <p:strVal val="#ppt_w"/>
                                          </p:val>
                                        </p:tav>
                                      </p:tavLst>
                                    </p:anim>
                                    <p:anim calcmode="lin" valueType="num">
                                      <p:cBhvr>
                                        <p:cTn id="54" dur="1000" fill="hold"/>
                                        <p:tgtEl>
                                          <p:spTgt spid="92"/>
                                        </p:tgtEl>
                                        <p:attrNameLst>
                                          <p:attrName>ppt_h</p:attrName>
                                        </p:attrNameLst>
                                      </p:cBhvr>
                                      <p:tavLst>
                                        <p:tav tm="0">
                                          <p:val>
                                            <p:strVal val="#ppt_h"/>
                                          </p:val>
                                        </p:tav>
                                        <p:tav tm="100000">
                                          <p:val>
                                            <p:strVal val="#ppt_h"/>
                                          </p:val>
                                        </p:tav>
                                      </p:tavLst>
                                    </p:anim>
                                    <p:animEffect transition="in" filter="fade">
                                      <p:cBhvr>
                                        <p:cTn id="55" dur="1000"/>
                                        <p:tgtEl>
                                          <p:spTgt spid="92"/>
                                        </p:tgtEl>
                                      </p:cBhvr>
                                    </p:animEffect>
                                  </p:childTnLst>
                                </p:cTn>
                              </p:par>
                              <p:par>
                                <p:cTn id="56" presetID="12" presetClass="entr" presetSubtype="2"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1000"/>
                                        <p:tgtEl>
                                          <p:spTgt spid="91"/>
                                        </p:tgtEl>
                                        <p:attrNameLst>
                                          <p:attrName>ppt_x</p:attrName>
                                        </p:attrNameLst>
                                      </p:cBhvr>
                                      <p:tavLst>
                                        <p:tav tm="0">
                                          <p:val>
                                            <p:strVal val="#ppt_x+#ppt_w*1.125000"/>
                                          </p:val>
                                        </p:tav>
                                        <p:tav tm="100000">
                                          <p:val>
                                            <p:strVal val="#ppt_x"/>
                                          </p:val>
                                        </p:tav>
                                      </p:tavLst>
                                    </p:anim>
                                    <p:animEffect transition="in" filter="wipe(left)">
                                      <p:cBhvr>
                                        <p:cTn id="59" dur="1000"/>
                                        <p:tgtEl>
                                          <p:spTgt spid="91"/>
                                        </p:tgtEl>
                                      </p:cBhvr>
                                    </p:animEffect>
                                  </p:childTnLst>
                                </p:cTn>
                              </p:par>
                              <p:par>
                                <p:cTn id="60" presetID="12" presetClass="entr" presetSubtype="8"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 calcmode="lin" valueType="num">
                                      <p:cBhvr additive="base">
                                        <p:cTn id="62" dur="1000"/>
                                        <p:tgtEl>
                                          <p:spTgt spid="105"/>
                                        </p:tgtEl>
                                        <p:attrNameLst>
                                          <p:attrName>ppt_x</p:attrName>
                                        </p:attrNameLst>
                                      </p:cBhvr>
                                      <p:tavLst>
                                        <p:tav tm="0">
                                          <p:val>
                                            <p:strVal val="#ppt_x-#ppt_w*1.125000"/>
                                          </p:val>
                                        </p:tav>
                                        <p:tav tm="100000">
                                          <p:val>
                                            <p:strVal val="#ppt_x"/>
                                          </p:val>
                                        </p:tav>
                                      </p:tavLst>
                                    </p:anim>
                                    <p:animEffect transition="in" filter="wipe(right)">
                                      <p:cBhvr>
                                        <p:cTn id="63" dur="1000"/>
                                        <p:tgtEl>
                                          <p:spTgt spid="105"/>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1000" fill="hold"/>
                                        <p:tgtEl>
                                          <p:spTgt spid="107"/>
                                        </p:tgtEl>
                                        <p:attrNameLst>
                                          <p:attrName>ppt_w</p:attrName>
                                        </p:attrNameLst>
                                      </p:cBhvr>
                                      <p:tavLst>
                                        <p:tav tm="0">
                                          <p:val>
                                            <p:strVal val="#ppt_w+.3"/>
                                          </p:val>
                                        </p:tav>
                                        <p:tav tm="100000">
                                          <p:val>
                                            <p:strVal val="#ppt_w"/>
                                          </p:val>
                                        </p:tav>
                                      </p:tavLst>
                                    </p:anim>
                                    <p:anim calcmode="lin" valueType="num">
                                      <p:cBhvr>
                                        <p:cTn id="67" dur="1000" fill="hold"/>
                                        <p:tgtEl>
                                          <p:spTgt spid="107"/>
                                        </p:tgtEl>
                                        <p:attrNameLst>
                                          <p:attrName>ppt_h</p:attrName>
                                        </p:attrNameLst>
                                      </p:cBhvr>
                                      <p:tavLst>
                                        <p:tav tm="0">
                                          <p:val>
                                            <p:strVal val="#ppt_h"/>
                                          </p:val>
                                        </p:tav>
                                        <p:tav tm="100000">
                                          <p:val>
                                            <p:strVal val="#ppt_h"/>
                                          </p:val>
                                        </p:tav>
                                      </p:tavLst>
                                    </p:anim>
                                    <p:animEffect transition="in" filter="fade">
                                      <p:cBhvr>
                                        <p:cTn id="68" dur="1000"/>
                                        <p:tgtEl>
                                          <p:spTgt spid="107"/>
                                        </p:tgtEl>
                                      </p:cBhvr>
                                    </p:animEffect>
                                  </p:childTnLst>
                                </p:cTn>
                              </p:par>
                              <p:par>
                                <p:cTn id="69" presetID="12" presetClass="entr" presetSubtype="2" fill="hold" nodeType="withEffect">
                                  <p:stCondLst>
                                    <p:cond delay="0"/>
                                  </p:stCondLst>
                                  <p:childTnLst>
                                    <p:set>
                                      <p:cBhvr>
                                        <p:cTn id="70" dur="1" fill="hold">
                                          <p:stCondLst>
                                            <p:cond delay="0"/>
                                          </p:stCondLst>
                                        </p:cTn>
                                        <p:tgtEl>
                                          <p:spTgt spid="106"/>
                                        </p:tgtEl>
                                        <p:attrNameLst>
                                          <p:attrName>style.visibility</p:attrName>
                                        </p:attrNameLst>
                                      </p:cBhvr>
                                      <p:to>
                                        <p:strVal val="visible"/>
                                      </p:to>
                                    </p:set>
                                    <p:anim calcmode="lin" valueType="num">
                                      <p:cBhvr additive="base">
                                        <p:cTn id="71" dur="1000"/>
                                        <p:tgtEl>
                                          <p:spTgt spid="106"/>
                                        </p:tgtEl>
                                        <p:attrNameLst>
                                          <p:attrName>ppt_x</p:attrName>
                                        </p:attrNameLst>
                                      </p:cBhvr>
                                      <p:tavLst>
                                        <p:tav tm="0">
                                          <p:val>
                                            <p:strVal val="#ppt_x+#ppt_w*1.125000"/>
                                          </p:val>
                                        </p:tav>
                                        <p:tav tm="100000">
                                          <p:val>
                                            <p:strVal val="#ppt_x"/>
                                          </p:val>
                                        </p:tav>
                                      </p:tavLst>
                                    </p:anim>
                                    <p:animEffect transition="in" filter="wipe(left)">
                                      <p:cBhvr>
                                        <p:cTn id="72" dur="1000"/>
                                        <p:tgtEl>
                                          <p:spTgt spid="106"/>
                                        </p:tgtEl>
                                      </p:cBhvr>
                                    </p:animEffect>
                                  </p:childTnLst>
                                </p:cTn>
                              </p:par>
                              <p:par>
                                <p:cTn id="73" presetID="12" presetClass="entr" presetSubtype="8" fill="hold" nodeType="with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additive="base">
                                        <p:cTn id="75" dur="1000"/>
                                        <p:tgtEl>
                                          <p:spTgt spid="120"/>
                                        </p:tgtEl>
                                        <p:attrNameLst>
                                          <p:attrName>ppt_x</p:attrName>
                                        </p:attrNameLst>
                                      </p:cBhvr>
                                      <p:tavLst>
                                        <p:tav tm="0">
                                          <p:val>
                                            <p:strVal val="#ppt_x-#ppt_w*1.125000"/>
                                          </p:val>
                                        </p:tav>
                                        <p:tav tm="100000">
                                          <p:val>
                                            <p:strVal val="#ppt_x"/>
                                          </p:val>
                                        </p:tav>
                                      </p:tavLst>
                                    </p:anim>
                                    <p:animEffect transition="in" filter="wipe(right)">
                                      <p:cBhvr>
                                        <p:cTn id="76" dur="1000"/>
                                        <p:tgtEl>
                                          <p:spTgt spid="120"/>
                                        </p:tgtEl>
                                      </p:cBhvr>
                                    </p:animEffect>
                                  </p:childTnLst>
                                </p:cTn>
                              </p:par>
                              <p:par>
                                <p:cTn id="77" presetID="50" presetClass="entr" presetSubtype="0" decel="100000"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1000" fill="hold"/>
                                        <p:tgtEl>
                                          <p:spTgt spid="122"/>
                                        </p:tgtEl>
                                        <p:attrNameLst>
                                          <p:attrName>ppt_w</p:attrName>
                                        </p:attrNameLst>
                                      </p:cBhvr>
                                      <p:tavLst>
                                        <p:tav tm="0">
                                          <p:val>
                                            <p:strVal val="#ppt_w+.3"/>
                                          </p:val>
                                        </p:tav>
                                        <p:tav tm="100000">
                                          <p:val>
                                            <p:strVal val="#ppt_w"/>
                                          </p:val>
                                        </p:tav>
                                      </p:tavLst>
                                    </p:anim>
                                    <p:anim calcmode="lin" valueType="num">
                                      <p:cBhvr>
                                        <p:cTn id="80" dur="1000" fill="hold"/>
                                        <p:tgtEl>
                                          <p:spTgt spid="122"/>
                                        </p:tgtEl>
                                        <p:attrNameLst>
                                          <p:attrName>ppt_h</p:attrName>
                                        </p:attrNameLst>
                                      </p:cBhvr>
                                      <p:tavLst>
                                        <p:tav tm="0">
                                          <p:val>
                                            <p:strVal val="#ppt_h"/>
                                          </p:val>
                                        </p:tav>
                                        <p:tav tm="100000">
                                          <p:val>
                                            <p:strVal val="#ppt_h"/>
                                          </p:val>
                                        </p:tav>
                                      </p:tavLst>
                                    </p:anim>
                                    <p:animEffect transition="in" filter="fade">
                                      <p:cBhvr>
                                        <p:cTn id="81" dur="1000"/>
                                        <p:tgtEl>
                                          <p:spTgt spid="122"/>
                                        </p:tgtEl>
                                      </p:cBhvr>
                                    </p:animEffect>
                                  </p:childTnLst>
                                </p:cTn>
                              </p:par>
                              <p:par>
                                <p:cTn id="82" presetID="12" presetClass="entr" presetSubtype="2" fill="hold" nodeType="withEffect">
                                  <p:stCondLst>
                                    <p:cond delay="0"/>
                                  </p:stCondLst>
                                  <p:childTnLst>
                                    <p:set>
                                      <p:cBhvr>
                                        <p:cTn id="83" dur="1" fill="hold">
                                          <p:stCondLst>
                                            <p:cond delay="0"/>
                                          </p:stCondLst>
                                        </p:cTn>
                                        <p:tgtEl>
                                          <p:spTgt spid="121"/>
                                        </p:tgtEl>
                                        <p:attrNameLst>
                                          <p:attrName>style.visibility</p:attrName>
                                        </p:attrNameLst>
                                      </p:cBhvr>
                                      <p:to>
                                        <p:strVal val="visible"/>
                                      </p:to>
                                    </p:set>
                                    <p:anim calcmode="lin" valueType="num">
                                      <p:cBhvr additive="base">
                                        <p:cTn id="84" dur="1000"/>
                                        <p:tgtEl>
                                          <p:spTgt spid="121"/>
                                        </p:tgtEl>
                                        <p:attrNameLst>
                                          <p:attrName>ppt_x</p:attrName>
                                        </p:attrNameLst>
                                      </p:cBhvr>
                                      <p:tavLst>
                                        <p:tav tm="0">
                                          <p:val>
                                            <p:strVal val="#ppt_x+#ppt_w*1.125000"/>
                                          </p:val>
                                        </p:tav>
                                        <p:tav tm="100000">
                                          <p:val>
                                            <p:strVal val="#ppt_x"/>
                                          </p:val>
                                        </p:tav>
                                      </p:tavLst>
                                    </p:anim>
                                    <p:animEffect transition="in" filter="wipe(left)">
                                      <p:cBhvr>
                                        <p:cTn id="85" dur="1000"/>
                                        <p:tgtEl>
                                          <p:spTgt spid="121"/>
                                        </p:tgtEl>
                                      </p:cBhvr>
                                    </p:animEffect>
                                  </p:childTnLst>
                                </p:cTn>
                              </p:par>
                              <p:par>
                                <p:cTn id="86" presetID="12" presetClass="entr" presetSubtype="8" fill="hold" nodeType="withEffect">
                                  <p:stCondLst>
                                    <p:cond delay="0"/>
                                  </p:stCondLst>
                                  <p:childTnLst>
                                    <p:set>
                                      <p:cBhvr>
                                        <p:cTn id="87" dur="1" fill="hold">
                                          <p:stCondLst>
                                            <p:cond delay="0"/>
                                          </p:stCondLst>
                                        </p:cTn>
                                        <p:tgtEl>
                                          <p:spTgt spid="135"/>
                                        </p:tgtEl>
                                        <p:attrNameLst>
                                          <p:attrName>style.visibility</p:attrName>
                                        </p:attrNameLst>
                                      </p:cBhvr>
                                      <p:to>
                                        <p:strVal val="visible"/>
                                      </p:to>
                                    </p:set>
                                    <p:anim calcmode="lin" valueType="num">
                                      <p:cBhvr additive="base">
                                        <p:cTn id="88" dur="1000"/>
                                        <p:tgtEl>
                                          <p:spTgt spid="135"/>
                                        </p:tgtEl>
                                        <p:attrNameLst>
                                          <p:attrName>ppt_x</p:attrName>
                                        </p:attrNameLst>
                                      </p:cBhvr>
                                      <p:tavLst>
                                        <p:tav tm="0">
                                          <p:val>
                                            <p:strVal val="#ppt_x-#ppt_w*1.125000"/>
                                          </p:val>
                                        </p:tav>
                                        <p:tav tm="100000">
                                          <p:val>
                                            <p:strVal val="#ppt_x"/>
                                          </p:val>
                                        </p:tav>
                                      </p:tavLst>
                                    </p:anim>
                                    <p:animEffect transition="in" filter="wipe(right)">
                                      <p:cBhvr>
                                        <p:cTn id="89" dur="1000"/>
                                        <p:tgtEl>
                                          <p:spTgt spid="135"/>
                                        </p:tgtEl>
                                      </p:cBhvr>
                                    </p:animEffect>
                                  </p:childTnLst>
                                </p:cTn>
                              </p:par>
                              <p:par>
                                <p:cTn id="90" presetID="50" presetClass="entr" presetSubtype="0" decel="10000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 calcmode="lin" valueType="num">
                                      <p:cBhvr>
                                        <p:cTn id="92" dur="1000" fill="hold"/>
                                        <p:tgtEl>
                                          <p:spTgt spid="137"/>
                                        </p:tgtEl>
                                        <p:attrNameLst>
                                          <p:attrName>ppt_w</p:attrName>
                                        </p:attrNameLst>
                                      </p:cBhvr>
                                      <p:tavLst>
                                        <p:tav tm="0">
                                          <p:val>
                                            <p:strVal val="#ppt_w+.3"/>
                                          </p:val>
                                        </p:tav>
                                        <p:tav tm="100000">
                                          <p:val>
                                            <p:strVal val="#ppt_w"/>
                                          </p:val>
                                        </p:tav>
                                      </p:tavLst>
                                    </p:anim>
                                    <p:anim calcmode="lin" valueType="num">
                                      <p:cBhvr>
                                        <p:cTn id="93" dur="1000" fill="hold"/>
                                        <p:tgtEl>
                                          <p:spTgt spid="137"/>
                                        </p:tgtEl>
                                        <p:attrNameLst>
                                          <p:attrName>ppt_h</p:attrName>
                                        </p:attrNameLst>
                                      </p:cBhvr>
                                      <p:tavLst>
                                        <p:tav tm="0">
                                          <p:val>
                                            <p:strVal val="#ppt_h"/>
                                          </p:val>
                                        </p:tav>
                                        <p:tav tm="100000">
                                          <p:val>
                                            <p:strVal val="#ppt_h"/>
                                          </p:val>
                                        </p:tav>
                                      </p:tavLst>
                                    </p:anim>
                                    <p:animEffect transition="in" filter="fade">
                                      <p:cBhvr>
                                        <p:cTn id="94" dur="1000"/>
                                        <p:tgtEl>
                                          <p:spTgt spid="137"/>
                                        </p:tgtEl>
                                      </p:cBhvr>
                                    </p:animEffect>
                                  </p:childTnLst>
                                </p:cTn>
                              </p:par>
                              <p:par>
                                <p:cTn id="95" presetID="12" presetClass="entr" presetSubtype="2" fill="hold" nodeType="withEffect">
                                  <p:stCondLst>
                                    <p:cond delay="0"/>
                                  </p:stCondLst>
                                  <p:childTnLst>
                                    <p:set>
                                      <p:cBhvr>
                                        <p:cTn id="96" dur="1" fill="hold">
                                          <p:stCondLst>
                                            <p:cond delay="0"/>
                                          </p:stCondLst>
                                        </p:cTn>
                                        <p:tgtEl>
                                          <p:spTgt spid="136"/>
                                        </p:tgtEl>
                                        <p:attrNameLst>
                                          <p:attrName>style.visibility</p:attrName>
                                        </p:attrNameLst>
                                      </p:cBhvr>
                                      <p:to>
                                        <p:strVal val="visible"/>
                                      </p:to>
                                    </p:set>
                                    <p:anim calcmode="lin" valueType="num">
                                      <p:cBhvr additive="base">
                                        <p:cTn id="97" dur="1000"/>
                                        <p:tgtEl>
                                          <p:spTgt spid="136"/>
                                        </p:tgtEl>
                                        <p:attrNameLst>
                                          <p:attrName>ppt_x</p:attrName>
                                        </p:attrNameLst>
                                      </p:cBhvr>
                                      <p:tavLst>
                                        <p:tav tm="0">
                                          <p:val>
                                            <p:strVal val="#ppt_x+#ppt_w*1.125000"/>
                                          </p:val>
                                        </p:tav>
                                        <p:tav tm="100000">
                                          <p:val>
                                            <p:strVal val="#ppt_x"/>
                                          </p:val>
                                        </p:tav>
                                      </p:tavLst>
                                    </p:anim>
                                    <p:animEffect transition="in" filter="wipe(left)">
                                      <p:cBhvr>
                                        <p:cTn id="98" dur="1000"/>
                                        <p:tgtEl>
                                          <p:spTgt spid="136"/>
                                        </p:tgtEl>
                                      </p:cBhvr>
                                    </p:animEffect>
                                  </p:childTnLst>
                                </p:cTn>
                              </p:par>
                              <p:par>
                                <p:cTn id="99" presetID="12" presetClass="entr" presetSubtype="8" fill="hold" nodeType="withEffect">
                                  <p:stCondLst>
                                    <p:cond delay="0"/>
                                  </p:stCondLst>
                                  <p:childTnLst>
                                    <p:set>
                                      <p:cBhvr>
                                        <p:cTn id="100" dur="1" fill="hold">
                                          <p:stCondLst>
                                            <p:cond delay="0"/>
                                          </p:stCondLst>
                                        </p:cTn>
                                        <p:tgtEl>
                                          <p:spTgt spid="150"/>
                                        </p:tgtEl>
                                        <p:attrNameLst>
                                          <p:attrName>style.visibility</p:attrName>
                                        </p:attrNameLst>
                                      </p:cBhvr>
                                      <p:to>
                                        <p:strVal val="visible"/>
                                      </p:to>
                                    </p:set>
                                    <p:anim calcmode="lin" valueType="num">
                                      <p:cBhvr additive="base">
                                        <p:cTn id="101" dur="1000"/>
                                        <p:tgtEl>
                                          <p:spTgt spid="150"/>
                                        </p:tgtEl>
                                        <p:attrNameLst>
                                          <p:attrName>ppt_x</p:attrName>
                                        </p:attrNameLst>
                                      </p:cBhvr>
                                      <p:tavLst>
                                        <p:tav tm="0">
                                          <p:val>
                                            <p:strVal val="#ppt_x-#ppt_w*1.125000"/>
                                          </p:val>
                                        </p:tav>
                                        <p:tav tm="100000">
                                          <p:val>
                                            <p:strVal val="#ppt_x"/>
                                          </p:val>
                                        </p:tav>
                                      </p:tavLst>
                                    </p:anim>
                                    <p:animEffect transition="in" filter="wipe(right)">
                                      <p:cBhvr>
                                        <p:cTn id="102" dur="1000"/>
                                        <p:tgtEl>
                                          <p:spTgt spid="150"/>
                                        </p:tgtEl>
                                      </p:cBhvr>
                                    </p:animEffect>
                                  </p:childTnLst>
                                </p:cTn>
                              </p:par>
                              <p:par>
                                <p:cTn id="103" presetID="50" presetClass="entr" presetSubtype="0" decel="100000" fill="hold" nodeType="withEffect">
                                  <p:stCondLst>
                                    <p:cond delay="0"/>
                                  </p:stCondLst>
                                  <p:childTnLst>
                                    <p:set>
                                      <p:cBhvr>
                                        <p:cTn id="104" dur="1" fill="hold">
                                          <p:stCondLst>
                                            <p:cond delay="0"/>
                                          </p:stCondLst>
                                        </p:cTn>
                                        <p:tgtEl>
                                          <p:spTgt spid="152"/>
                                        </p:tgtEl>
                                        <p:attrNameLst>
                                          <p:attrName>style.visibility</p:attrName>
                                        </p:attrNameLst>
                                      </p:cBhvr>
                                      <p:to>
                                        <p:strVal val="visible"/>
                                      </p:to>
                                    </p:set>
                                    <p:anim calcmode="lin" valueType="num">
                                      <p:cBhvr>
                                        <p:cTn id="105" dur="1000" fill="hold"/>
                                        <p:tgtEl>
                                          <p:spTgt spid="152"/>
                                        </p:tgtEl>
                                        <p:attrNameLst>
                                          <p:attrName>ppt_w</p:attrName>
                                        </p:attrNameLst>
                                      </p:cBhvr>
                                      <p:tavLst>
                                        <p:tav tm="0">
                                          <p:val>
                                            <p:strVal val="#ppt_w+.3"/>
                                          </p:val>
                                        </p:tav>
                                        <p:tav tm="100000">
                                          <p:val>
                                            <p:strVal val="#ppt_w"/>
                                          </p:val>
                                        </p:tav>
                                      </p:tavLst>
                                    </p:anim>
                                    <p:anim calcmode="lin" valueType="num">
                                      <p:cBhvr>
                                        <p:cTn id="106" dur="1000" fill="hold"/>
                                        <p:tgtEl>
                                          <p:spTgt spid="152"/>
                                        </p:tgtEl>
                                        <p:attrNameLst>
                                          <p:attrName>ppt_h</p:attrName>
                                        </p:attrNameLst>
                                      </p:cBhvr>
                                      <p:tavLst>
                                        <p:tav tm="0">
                                          <p:val>
                                            <p:strVal val="#ppt_h"/>
                                          </p:val>
                                        </p:tav>
                                        <p:tav tm="100000">
                                          <p:val>
                                            <p:strVal val="#ppt_h"/>
                                          </p:val>
                                        </p:tav>
                                      </p:tavLst>
                                    </p:anim>
                                    <p:animEffect transition="in" filter="fade">
                                      <p:cBhvr>
                                        <p:cTn id="107" dur="1000"/>
                                        <p:tgtEl>
                                          <p:spTgt spid="152"/>
                                        </p:tgtEl>
                                      </p:cBhvr>
                                    </p:animEffect>
                                  </p:childTnLst>
                                </p:cTn>
                              </p:par>
                              <p:par>
                                <p:cTn id="108" presetID="12" presetClass="entr" presetSubtype="2" fill="hold" nodeType="withEffect">
                                  <p:stCondLst>
                                    <p:cond delay="0"/>
                                  </p:stCondLst>
                                  <p:childTnLst>
                                    <p:set>
                                      <p:cBhvr>
                                        <p:cTn id="109" dur="1" fill="hold">
                                          <p:stCondLst>
                                            <p:cond delay="0"/>
                                          </p:stCondLst>
                                        </p:cTn>
                                        <p:tgtEl>
                                          <p:spTgt spid="151"/>
                                        </p:tgtEl>
                                        <p:attrNameLst>
                                          <p:attrName>style.visibility</p:attrName>
                                        </p:attrNameLst>
                                      </p:cBhvr>
                                      <p:to>
                                        <p:strVal val="visible"/>
                                      </p:to>
                                    </p:set>
                                    <p:anim calcmode="lin" valueType="num">
                                      <p:cBhvr additive="base">
                                        <p:cTn id="110" dur="1000"/>
                                        <p:tgtEl>
                                          <p:spTgt spid="151"/>
                                        </p:tgtEl>
                                        <p:attrNameLst>
                                          <p:attrName>ppt_x</p:attrName>
                                        </p:attrNameLst>
                                      </p:cBhvr>
                                      <p:tavLst>
                                        <p:tav tm="0">
                                          <p:val>
                                            <p:strVal val="#ppt_x+#ppt_w*1.125000"/>
                                          </p:val>
                                        </p:tav>
                                        <p:tav tm="100000">
                                          <p:val>
                                            <p:strVal val="#ppt_x"/>
                                          </p:val>
                                        </p:tav>
                                      </p:tavLst>
                                    </p:anim>
                                    <p:animEffect transition="in" filter="wipe(left)">
                                      <p:cBhvr>
                                        <p:cTn id="111"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E081058-8D5A-454C-BA84-8055F2A231C4"/>
  <p:tag name="ISPRING_SCORM_RATE_SLIDES" val="1"/>
  <p:tag name="ISPRINGONLINEFOLDERID" val="0"/>
  <p:tag name="ISPRINGONLINEFOLDERPATH" val="内容列表"/>
  <p:tag name="ISPRINGCLOUDFOLDERID" val="0"/>
  <p:tag name="ISPRINGCLOUDFOLDERPATH" val="资源库"/>
  <p:tag name="ISPRING_PLAYERS_CUSTOMIZATION" val="UEsDBBQAAgAIAMMBaU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DAWl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MMBaU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wwFp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wwFp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wwFp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wwFp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wFp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xAFp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DEAWlLbVEZO0oAAABqAAAAGwAAAHVuaXZlcnNhbC91bml2ZXJzYWwucG5nLnhtbLOxr8jNUShLLSrOzM+zVTLUM1Cyt+PlsikoSi3LTC1XqACKGekZQICSQiUqtzwzpSTDVsnC0BghlpGamZ5RYqtkZmgAF9QHGgkAUEsBAgAAFAACAAgAwwFpSxUOrShkBAAABxEAAB0AAAAAAAAAAQAAAAAAAAAAAHVuaXZlcnNhbC9jb21tb25fbWVzc2FnZXMubG5nUEsBAgAAFAACAAgAwwFpSwh+CyMpAwAAhgwAACcAAAAAAAAAAQAAAAAAnwQAAHVuaXZlcnNhbC9mbGFzaF9wdWJsaXNoaW5nX3NldHRpbmdzLnhtbFBLAQIAABQAAgAIAMMBaUu1/AlkugIAAFUKAAAhAAAAAAAAAAEAAAAAAA0IAAB1bml2ZXJzYWwvZmxhc2hfc2tpbl9zZXR0aW5ncy54bWxQSwECAAAUAAIACADDAWlLKpYPZ/4CAACXCwAAJgAAAAAAAAABAAAAAAAGCwAAdW5pdmVyc2FsL2h0bWxfcHVibGlzaGluZ19zZXR0aW5ncy54bWxQSwECAAAUAAIACADDAWlLaHFSkZoBAAAfBgAAHwAAAAAAAAABAAAAAABIDgAAdW5pdmVyc2FsL2h0bWxfc2tpbl9zZXR0aW5ncy5qc1BLAQIAABQAAgAIAMMBaUs9PC/RwQAAAOUBAAAaAAAAAAAAAAEAAAAAAB8QAAB1bml2ZXJzYWwvaTE4bl9wcmVzZXRzLnhtbFBLAQIAABQAAgAIAMMBaUua+ZZkawAAAGsAAAAcAAAAAAAAAAEAAAAAABgRAAB1bml2ZXJzYWwvbG9jYWxfc2V0dGluZ3MueG1sUEsBAgAAFAACAAgARJRXRyO0Tvv7AgAAsAgAABQAAAAAAAAAAQAAAAAAvREAAHVuaXZlcnNhbC9wbGF5ZXIueG1sUEsBAgAAFAACAAgAwwFpS7CHI/RsAQAA9wIAACkAAAAAAAAAAQAAAAAA6hQAAHVuaXZlcnNhbC9za2luX2N1c3RvbWl6YXRpb25fc2V0dGluZ3MueG1sUEsBAgAAFAACAAgAxAFpS7DdIuDqDAAA1hoAABcAAAAAAAAAAAAAAAAAnRYAAHVuaXZlcnNhbC91bml2ZXJzYWwucG5nUEsBAgAAFAACAAgAxAFpS21RGTtKAAAAagAAABsAAAAAAAAAAQAAAAAAvCMAAHVuaXZlcnNhbC91bml2ZXJzYWwucG5nLnhtbFBLBQYAAAAACwALAEkDAAA/JAAAAAA="/>
  <p:tag name="ISPRING_PRESENTATION_TITLE" val="立足岗位追求卓越做新时代的优秀党员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OTHERS"/>
  <p:tag name="ID" val="547142"/>
</p:tagLst>
</file>

<file path=ppt/tags/tag11.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OTHERS"/>
  <p:tag name="ID" val="547142"/>
</p:tagLst>
</file>

<file path=ppt/tags/tag12.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4"/>
</p:tagLst>
</file>

<file path=ppt/theme/theme1.xml><?xml version="1.0" encoding="utf-8"?>
<a:theme xmlns:a="http://schemas.openxmlformats.org/drawingml/2006/main" name="Office 主题​​">
  <a:themeElements>
    <a:clrScheme name="自定义 1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C000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TotalTime>
  <Words>2280</Words>
  <Application>Microsoft Office PowerPoint</Application>
  <PresentationFormat>自定义</PresentationFormat>
  <Paragraphs>193</Paragraphs>
  <Slides>22</Slides>
  <Notes>22</Notes>
  <HiddenSlides>0</HiddenSlides>
  <MMClips>1</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立足岗位追求卓越做新时代的优秀党员PPT模板</dc:title>
  <dc:creator>歉然安可</dc:creator>
  <cp:lastModifiedBy>hlf</cp:lastModifiedBy>
  <cp:revision>18</cp:revision>
  <dcterms:created xsi:type="dcterms:W3CDTF">2017-11-16T14:01:54Z</dcterms:created>
  <dcterms:modified xsi:type="dcterms:W3CDTF">2017-12-26T08:25:05Z</dcterms:modified>
</cp:coreProperties>
</file>