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59" r:id="rId4"/>
    <p:sldId id="264" r:id="rId5"/>
    <p:sldId id="280" r:id="rId6"/>
    <p:sldId id="265" r:id="rId7"/>
    <p:sldId id="266" r:id="rId8"/>
    <p:sldId id="260" r:id="rId9"/>
    <p:sldId id="267" r:id="rId10"/>
    <p:sldId id="268" r:id="rId11"/>
    <p:sldId id="269" r:id="rId12"/>
    <p:sldId id="270" r:id="rId13"/>
    <p:sldId id="261" r:id="rId14"/>
    <p:sldId id="271" r:id="rId15"/>
    <p:sldId id="272" r:id="rId16"/>
    <p:sldId id="273" r:id="rId17"/>
    <p:sldId id="274" r:id="rId18"/>
    <p:sldId id="262" r:id="rId19"/>
    <p:sldId id="275" r:id="rId20"/>
    <p:sldId id="276" r:id="rId21"/>
    <p:sldId id="277" r:id="rId22"/>
    <p:sldId id="278" r:id="rId23"/>
    <p:sldId id="279" r:id="rId24"/>
    <p:sldId id="25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671D"/>
    <a:srgbClr val="F96C13"/>
    <a:srgbClr val="944A2D"/>
    <a:srgbClr val="F9F9F9"/>
    <a:srgbClr val="F3F3F3"/>
    <a:srgbClr val="F0F0F0"/>
    <a:srgbClr val="FFFFFF"/>
    <a:srgbClr val="B18455"/>
    <a:srgbClr val="AC8249"/>
    <a:srgbClr val="D1AA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5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60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589F2-A1F3-4D07-AE6F-533844DD027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E63C4-D550-4CD8-A03B-E058ADC44E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624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  <p:extLst>
      <p:ext uri="{BB962C8B-B14F-4D97-AF65-F5344CB8AC3E}">
        <p14:creationId xmlns:p14="http://schemas.microsoft.com/office/powerpoint/2010/main" val="2276706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7D67A-1B59-46B5-AA68-AAA1CEEED0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57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7DB20-2E87-4E5B-9441-63DB909E25D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940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034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9F2BE-DE9F-4B8C-AB04-BD0998E5439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002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1D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72109" y1="43375" x2="72109" y2="43375"/>
                        <a14:foregroundMark x1="72734" y1="41375" x2="72734" y2="41375"/>
                        <a14:foregroundMark x1="69688" y1="45625" x2="69688" y2="45625"/>
                        <a14:foregroundMark x1="53594" y1="77125" x2="53594" y2="77125"/>
                        <a14:foregroundMark x1="55156" y1="84500" x2="55156" y2="84500"/>
                        <a14:foregroundMark x1="61250" y1="84000" x2="61250" y2="84000"/>
                        <a14:foregroundMark x1="60859" y1="83000" x2="60859" y2="83000"/>
                        <a14:foregroundMark x1="54844" y1="82750" x2="54844" y2="82750"/>
                        <a14:foregroundMark x1="53750" y1="75250" x2="53750" y2="75250"/>
                        <a14:foregroundMark x1="53672" y1="74500" x2="53672" y2="74500"/>
                        <a14:foregroundMark x1="53672" y1="73750" x2="53672" y2="73750"/>
                        <a14:foregroundMark x1="53750" y1="72875" x2="53750" y2="72875"/>
                        <a14:backgroundMark x1="61250" y1="80750" x2="61250" y2="80750"/>
                        <a14:backgroundMark x1="61484" y1="82375" x2="61484" y2="82375"/>
                        <a14:backgroundMark x1="75000" y1="84125" x2="75000" y2="84125"/>
                        <a14:backgroundMark x1="55391" y1="83000" x2="55391" y2="83000"/>
                        <a14:backgroundMark x1="55391" y1="81875" x2="55391" y2="81875"/>
                        <a14:backgroundMark x1="54141" y1="75000" x2="54141" y2="75000"/>
                        <a14:backgroundMark x1="53984" y1="74625" x2="53984" y2="74625"/>
                        <a14:backgroundMark x1="53984" y1="73875" x2="53984" y2="73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827" t="34786" r="14873" b="10588"/>
          <a:stretch>
            <a:fillRect/>
          </a:stretch>
        </p:blipFill>
        <p:spPr>
          <a:xfrm>
            <a:off x="1047025" y="1888824"/>
            <a:ext cx="3882343" cy="35535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1D6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3750" r="100000">
                        <a14:foregroundMark x1="86641" y1="76500" x2="86641" y2="76500"/>
                        <a14:backgroundMark x1="81719" y1="15875" x2="81719" y2="15875"/>
                        <a14:backgroundMark x1="74688" y1="23000" x2="74688" y2="23000"/>
                        <a14:backgroundMark x1="72813" y1="35000" x2="72813" y2="35000"/>
                        <a14:backgroundMark x1="75703" y1="29625" x2="75703" y2="29625"/>
                        <a14:backgroundMark x1="78516" y1="26250" x2="78516" y2="26250"/>
                        <a14:backgroundMark x1="85625" y1="23125" x2="85625" y2="23125"/>
                        <a14:backgroundMark x1="87422" y1="14250" x2="68984" y2="44125"/>
                        <a14:backgroundMark x1="75313" y1="75000" x2="82109" y2="90125"/>
                        <a14:backgroundMark x1="68203" y1="58125" x2="67891" y2="85625"/>
                        <a14:backgroundMark x1="75859" y1="90375" x2="85703" y2="92125"/>
                        <a14:backgroundMark x1="66484" y1="50500" x2="72969" y2="60125"/>
                        <a14:backgroundMark x1="65234" y1="58625" x2="65234" y2="65125"/>
                        <a14:backgroundMark x1="65000" y1="60750" x2="63906" y2="71000"/>
                        <a14:backgroundMark x1="62500" y1="77125" x2="61875" y2="89750"/>
                        <a14:backgroundMark x1="61250" y1="86875" x2="60938" y2="99750"/>
                        <a14:backgroundMark x1="59688" y1="93625" x2="60859" y2="97500"/>
                        <a14:backgroundMark x1="70547" y1="80000" x2="73672" y2="90125"/>
                        <a14:backgroundMark x1="67344" y1="43875" x2="68906" y2="50375"/>
                        <a14:backgroundMark x1="71484" y1="42875" x2="71484" y2="42875"/>
                        <a14:backgroundMark x1="71406" y1="32125" x2="69375" y2="40375"/>
                        <a14:backgroundMark x1="70859" y1="36375" x2="68750" y2="39375"/>
                        <a14:backgroundMark x1="66172" y1="51625" x2="65859" y2="54750"/>
                        <a14:backgroundMark x1="65859" y1="51875" x2="67109" y2="45250"/>
                        <a14:backgroundMark x1="68906" y1="40000" x2="67813" y2="41375"/>
                        <a14:backgroundMark x1="69688" y1="74500" x2="70234" y2="80875"/>
                        <a14:backgroundMark x1="77500" y1="71750" x2="81094" y2="80625"/>
                        <a14:backgroundMark x1="80000" y1="72125" x2="82188" y2="79750"/>
                        <a14:backgroundMark x1="75703" y1="72250" x2="77344" y2="79875"/>
                        <a14:backgroundMark x1="73984" y1="72500" x2="77344" y2="84750"/>
                        <a14:backgroundMark x1="79297" y1="92000" x2="83203" y2="99875"/>
                        <a14:backgroundMark x1="83359" y1="93250" x2="86172" y2="99000"/>
                        <a14:backgroundMark x1="83906" y1="93000" x2="87734" y2="97000"/>
                        <a14:backgroundMark x1="80859" y1="84875" x2="82500" y2="89375"/>
                        <a14:backgroundMark x1="77188" y1="69625" x2="81484" y2="71750"/>
                        <a14:backgroundMark x1="81563" y1="74250" x2="83672" y2="76000"/>
                        <a14:backgroundMark x1="83516" y1="74375" x2="83828" y2="76500"/>
                        <a14:backgroundMark x1="64688" y1="71750" x2="65625" y2="80125"/>
                        <a14:backgroundMark x1="93516" y1="91500" x2="93516" y2="91500"/>
                        <a14:backgroundMark x1="93047" y1="92625" x2="93047" y2="92625"/>
                        <a14:backgroundMark x1="92344" y1="93500" x2="92344" y2="93500"/>
                        <a14:backgroundMark x1="91875" y1="95500" x2="91875" y2="95500"/>
                        <a14:backgroundMark x1="92266" y1="95750" x2="92266" y2="95750"/>
                        <a14:backgroundMark x1="93125" y1="94750" x2="93125" y2="94750"/>
                        <a14:backgroundMark x1="89922" y1="94625" x2="89922" y2="94625"/>
                        <a14:backgroundMark x1="89453" y1="22625" x2="89453" y2="22625"/>
                        <a14:backgroundMark x1="90313" y1="21625" x2="90313" y2="21625"/>
                        <a14:backgroundMark x1="93438" y1="17250" x2="93438" y2="28375"/>
                        <a14:backgroundMark x1="86797" y1="12000" x2="86484" y2="17875"/>
                        <a14:backgroundMark x1="75469" y1="25875" x2="72344" y2="31875"/>
                        <a14:backgroundMark x1="74688" y1="26500" x2="74922" y2="25250"/>
                        <a14:backgroundMark x1="76172" y1="25000" x2="68828" y2="39000"/>
                        <a14:backgroundMark x1="68672" y1="38875" x2="74531" y2="26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108" b="4892"/>
          <a:stretch>
            <a:fillRect/>
          </a:stretch>
        </p:blipFill>
        <p:spPr>
          <a:xfrm>
            <a:off x="0" y="-1"/>
            <a:ext cx="12192000" cy="6858001"/>
          </a:xfrm>
          <a:custGeom>
            <a:avLst/>
            <a:gdLst>
              <a:gd name="connsiteX0" fmla="*/ 11408192 w 12191980"/>
              <a:gd name="connsiteY0" fmla="*/ 6361051 h 6857990"/>
              <a:gd name="connsiteX1" fmla="*/ 11095675 w 12191980"/>
              <a:gd name="connsiteY1" fmla="*/ 6569009 h 6857990"/>
              <a:gd name="connsiteX2" fmla="*/ 11408192 w 12191980"/>
              <a:gd name="connsiteY2" fmla="*/ 6776967 h 6857990"/>
              <a:gd name="connsiteX3" fmla="*/ 11720709 w 12191980"/>
              <a:gd name="connsiteY3" fmla="*/ 6569009 h 6857990"/>
              <a:gd name="connsiteX4" fmla="*/ 11408192 w 12191980"/>
              <a:gd name="connsiteY4" fmla="*/ 6361051 h 6857990"/>
              <a:gd name="connsiteX5" fmla="*/ 0 w 12191980"/>
              <a:gd name="connsiteY5" fmla="*/ 0 h 6857990"/>
              <a:gd name="connsiteX6" fmla="*/ 12191980 w 12191980"/>
              <a:gd name="connsiteY6" fmla="*/ 0 h 6857990"/>
              <a:gd name="connsiteX7" fmla="*/ 12191980 w 12191980"/>
              <a:gd name="connsiteY7" fmla="*/ 6857990 h 6857990"/>
              <a:gd name="connsiteX8" fmla="*/ 0 w 12191980"/>
              <a:gd name="connsiteY8" fmla="*/ 6857990 h 6857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1980" h="6857990">
                <a:moveTo>
                  <a:pt x="11408192" y="6361051"/>
                </a:moveTo>
                <a:cubicBezTo>
                  <a:pt x="11235594" y="6361051"/>
                  <a:pt x="11095675" y="6454157"/>
                  <a:pt x="11095675" y="6569009"/>
                </a:cubicBezTo>
                <a:cubicBezTo>
                  <a:pt x="11095675" y="6683861"/>
                  <a:pt x="11235594" y="6776967"/>
                  <a:pt x="11408192" y="6776967"/>
                </a:cubicBezTo>
                <a:cubicBezTo>
                  <a:pt x="11580790" y="6776967"/>
                  <a:pt x="11720709" y="6683861"/>
                  <a:pt x="11720709" y="6569009"/>
                </a:cubicBezTo>
                <a:cubicBezTo>
                  <a:pt x="11720709" y="6454157"/>
                  <a:pt x="11580790" y="6361051"/>
                  <a:pt x="11408192" y="6361051"/>
                </a:cubicBezTo>
                <a:close/>
                <a:moveTo>
                  <a:pt x="0" y="0"/>
                </a:moveTo>
                <a:lnTo>
                  <a:pt x="12191980" y="0"/>
                </a:lnTo>
                <a:lnTo>
                  <a:pt x="12191980" y="6857990"/>
                </a:lnTo>
                <a:lnTo>
                  <a:pt x="0" y="685799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8" b="489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208345"/>
            <a:ext cx="127322" cy="659756"/>
          </a:xfrm>
          <a:prstGeom prst="rect">
            <a:avLst/>
          </a:pr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72109" y1="43375" x2="72109" y2="43375"/>
                        <a14:foregroundMark x1="72734" y1="41375" x2="72734" y2="41375"/>
                        <a14:foregroundMark x1="69688" y1="45625" x2="69688" y2="45625"/>
                        <a14:foregroundMark x1="53594" y1="77125" x2="53594" y2="77125"/>
                        <a14:foregroundMark x1="55156" y1="84500" x2="55156" y2="84500"/>
                        <a14:foregroundMark x1="61250" y1="84000" x2="61250" y2="84000"/>
                        <a14:foregroundMark x1="60859" y1="83000" x2="60859" y2="83000"/>
                        <a14:foregroundMark x1="54844" y1="82750" x2="54844" y2="82750"/>
                        <a14:foregroundMark x1="53750" y1="75250" x2="53750" y2="75250"/>
                        <a14:foregroundMark x1="53672" y1="74500" x2="53672" y2="74500"/>
                        <a14:foregroundMark x1="53672" y1="73750" x2="53672" y2="73750"/>
                        <a14:foregroundMark x1="53750" y1="72875" x2="53750" y2="72875"/>
                        <a14:backgroundMark x1="61250" y1="80750" x2="61250" y2="80750"/>
                        <a14:backgroundMark x1="61484" y1="82375" x2="61484" y2="82375"/>
                        <a14:backgroundMark x1="75000" y1="84125" x2="75000" y2="84125"/>
                        <a14:backgroundMark x1="55391" y1="83000" x2="55391" y2="83000"/>
                        <a14:backgroundMark x1="55391" y1="81875" x2="55391" y2="81875"/>
                        <a14:backgroundMark x1="54141" y1="75000" x2="54141" y2="75000"/>
                        <a14:backgroundMark x1="53984" y1="74625" x2="53984" y2="74625"/>
                        <a14:backgroundMark x1="53984" y1="73875" x2="53984" y2="73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819" t="34786" r="32202" b="10588"/>
          <a:stretch>
            <a:fillRect/>
          </a:stretch>
        </p:blipFill>
        <p:spPr>
          <a:xfrm flipH="1">
            <a:off x="11053823" y="4480418"/>
            <a:ext cx="1138177" cy="2629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208345"/>
            <a:ext cx="127322" cy="659756"/>
          </a:xfrm>
          <a:prstGeom prst="rect">
            <a:avLst/>
          </a:pr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8DB7C-B8F7-4AEF-8D10-7AE9F83A3945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34E7A-BDA7-4994-B799-532BAF6E64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notesSlide" Target="../notesSlides/notesSlide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83464" y="3825317"/>
            <a:ext cx="6949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工作教育卡通长颈鹿模板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83464" y="3105834"/>
            <a:ext cx="5074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 Template</a:t>
            </a:r>
            <a:endParaRPr lang="zh-CN" altLang="en-US" sz="3600" dirty="0">
              <a:solidFill>
                <a:srgbClr val="944A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3464" y="4667910"/>
            <a:ext cx="4215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教学课件</a:t>
            </a:r>
            <a:r>
              <a:rPr lang="en-US" altLang="zh-CN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主题班会</a:t>
            </a:r>
            <a:r>
              <a:rPr lang="en-US" altLang="zh-CN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创意设计</a:t>
            </a:r>
            <a:r>
              <a:rPr lang="en-US" altLang="zh-CN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356616" y="4594758"/>
            <a:ext cx="6199632" cy="0"/>
          </a:xfrm>
          <a:prstGeom prst="line">
            <a:avLst/>
          </a:prstGeom>
          <a:ln w="12700">
            <a:solidFill>
              <a:srgbClr val="944A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283210" y="5364480"/>
            <a:ext cx="5426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讲课人</a:t>
            </a:r>
            <a:r>
              <a:rPr lang="zh-CN" altLang="en-US" sz="2000" b="1" dirty="0" smtClean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0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0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zh-CN" altLang="en-US" sz="2000" b="1" dirty="0" smtClean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</a:t>
            </a:r>
            <a:r>
              <a:rPr lang="en-US" altLang="zh-CN" sz="2000" b="1" dirty="0" smtClean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000" b="1" dirty="0" smtClean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年10月30日</a:t>
            </a:r>
            <a:endParaRPr lang="zh-CN" altLang="en-US" sz="2000" b="1" dirty="0">
              <a:solidFill>
                <a:srgbClr val="944A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244862" y="2220523"/>
            <a:ext cx="1005315" cy="299674"/>
            <a:chOff x="7244862" y="2564012"/>
            <a:chExt cx="1005315" cy="299674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404040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404040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flipH="1">
            <a:off x="3934187" y="2220523"/>
            <a:ext cx="1005315" cy="299674"/>
            <a:chOff x="7244862" y="2564012"/>
            <a:chExt cx="1005315" cy="299674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944A2D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944A2D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 rot="1354404" flipV="1">
            <a:off x="6451557" y="4156484"/>
            <a:ext cx="1005315" cy="299674"/>
            <a:chOff x="7244862" y="2564012"/>
            <a:chExt cx="1005315" cy="299674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944A2D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944A2D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20245596" flipH="1" flipV="1">
            <a:off x="4746108" y="4156484"/>
            <a:ext cx="1005315" cy="299674"/>
            <a:chOff x="7244862" y="2564012"/>
            <a:chExt cx="1005315" cy="299674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404040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404040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4121518" y="2302501"/>
            <a:ext cx="1646505" cy="1732811"/>
          </a:xfrm>
          <a:custGeom>
            <a:avLst/>
            <a:gdLst/>
            <a:ahLst/>
            <a:cxnLst>
              <a:cxn ang="0">
                <a:pos x="85" y="294"/>
              </a:cxn>
              <a:cxn ang="0">
                <a:pos x="0" y="330"/>
              </a:cxn>
              <a:cxn ang="0">
                <a:pos x="314" y="0"/>
              </a:cxn>
              <a:cxn ang="0">
                <a:pos x="167" y="327"/>
              </a:cxn>
              <a:cxn ang="0">
                <a:pos x="85" y="294"/>
              </a:cxn>
              <a:cxn ang="0">
                <a:pos x="85" y="294"/>
              </a:cxn>
              <a:cxn ang="0">
                <a:pos x="85" y="294"/>
              </a:cxn>
            </a:cxnLst>
            <a:rect l="0" t="0" r="r" b="b"/>
            <a:pathLst>
              <a:path w="314" h="330">
                <a:moveTo>
                  <a:pt x="85" y="294"/>
                </a:moveTo>
                <a:cubicBezTo>
                  <a:pt x="52" y="294"/>
                  <a:pt x="21" y="307"/>
                  <a:pt x="0" y="330"/>
                </a:cubicBezTo>
                <a:cubicBezTo>
                  <a:pt x="19" y="162"/>
                  <a:pt x="149" y="27"/>
                  <a:pt x="314" y="0"/>
                </a:cubicBezTo>
                <a:cubicBezTo>
                  <a:pt x="176" y="99"/>
                  <a:pt x="167" y="274"/>
                  <a:pt x="167" y="327"/>
                </a:cubicBezTo>
                <a:cubicBezTo>
                  <a:pt x="146" y="306"/>
                  <a:pt x="116" y="294"/>
                  <a:pt x="85" y="294"/>
                </a:cubicBezTo>
                <a:close/>
                <a:moveTo>
                  <a:pt x="85" y="294"/>
                </a:moveTo>
                <a:cubicBezTo>
                  <a:pt x="85" y="294"/>
                  <a:pt x="85" y="294"/>
                  <a:pt x="85" y="294"/>
                </a:cubicBezTo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132880" y="2309140"/>
            <a:ext cx="887431" cy="1726173"/>
          </a:xfrm>
          <a:custGeom>
            <a:avLst/>
            <a:gdLst/>
            <a:ahLst/>
            <a:cxnLst>
              <a:cxn ang="0">
                <a:pos x="84" y="293"/>
              </a:cxn>
              <a:cxn ang="0">
                <a:pos x="1" y="327"/>
              </a:cxn>
              <a:cxn ang="0">
                <a:pos x="169" y="0"/>
              </a:cxn>
              <a:cxn ang="0">
                <a:pos x="169" y="329"/>
              </a:cxn>
              <a:cxn ang="0">
                <a:pos x="84" y="293"/>
              </a:cxn>
              <a:cxn ang="0">
                <a:pos x="84" y="293"/>
              </a:cxn>
              <a:cxn ang="0">
                <a:pos x="84" y="293"/>
              </a:cxn>
            </a:cxnLst>
            <a:rect l="0" t="0" r="r" b="b"/>
            <a:pathLst>
              <a:path w="169" h="329">
                <a:moveTo>
                  <a:pt x="84" y="293"/>
                </a:moveTo>
                <a:cubicBezTo>
                  <a:pt x="52" y="293"/>
                  <a:pt x="22" y="306"/>
                  <a:pt x="1" y="327"/>
                </a:cubicBezTo>
                <a:cubicBezTo>
                  <a:pt x="0" y="276"/>
                  <a:pt x="8" y="87"/>
                  <a:pt x="169" y="0"/>
                </a:cubicBezTo>
                <a:cubicBezTo>
                  <a:pt x="169" y="329"/>
                  <a:pt x="169" y="329"/>
                  <a:pt x="169" y="329"/>
                </a:cubicBezTo>
                <a:cubicBezTo>
                  <a:pt x="147" y="306"/>
                  <a:pt x="117" y="293"/>
                  <a:pt x="84" y="293"/>
                </a:cubicBezTo>
                <a:close/>
                <a:moveTo>
                  <a:pt x="84" y="293"/>
                </a:moveTo>
                <a:cubicBezTo>
                  <a:pt x="84" y="293"/>
                  <a:pt x="84" y="293"/>
                  <a:pt x="84" y="293"/>
                </a:cubicBezTo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6157519" y="2309140"/>
            <a:ext cx="885218" cy="1726173"/>
          </a:xfrm>
          <a:custGeom>
            <a:avLst/>
            <a:gdLst/>
            <a:ahLst/>
            <a:cxnLst>
              <a:cxn ang="0">
                <a:pos x="85" y="293"/>
              </a:cxn>
              <a:cxn ang="0">
                <a:pos x="0" y="329"/>
              </a:cxn>
              <a:cxn ang="0">
                <a:pos x="0" y="0"/>
              </a:cxn>
              <a:cxn ang="0">
                <a:pos x="168" y="327"/>
              </a:cxn>
              <a:cxn ang="0">
                <a:pos x="85" y="293"/>
              </a:cxn>
              <a:cxn ang="0">
                <a:pos x="85" y="293"/>
              </a:cxn>
              <a:cxn ang="0">
                <a:pos x="85" y="293"/>
              </a:cxn>
            </a:cxnLst>
            <a:rect l="0" t="0" r="r" b="b"/>
            <a:pathLst>
              <a:path w="169" h="329">
                <a:moveTo>
                  <a:pt x="85" y="293"/>
                </a:moveTo>
                <a:cubicBezTo>
                  <a:pt x="52" y="293"/>
                  <a:pt x="22" y="306"/>
                  <a:pt x="0" y="329"/>
                </a:cubicBezTo>
                <a:cubicBezTo>
                  <a:pt x="0" y="0"/>
                  <a:pt x="0" y="0"/>
                  <a:pt x="0" y="0"/>
                </a:cubicBezTo>
                <a:cubicBezTo>
                  <a:pt x="161" y="87"/>
                  <a:pt x="169" y="276"/>
                  <a:pt x="168" y="327"/>
                </a:cubicBezTo>
                <a:cubicBezTo>
                  <a:pt x="146" y="306"/>
                  <a:pt x="116" y="293"/>
                  <a:pt x="85" y="293"/>
                </a:cubicBezTo>
                <a:close/>
                <a:moveTo>
                  <a:pt x="85" y="293"/>
                </a:moveTo>
                <a:cubicBezTo>
                  <a:pt x="85" y="293"/>
                  <a:pt x="85" y="293"/>
                  <a:pt x="85" y="293"/>
                </a:cubicBezTo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6403167" y="2302501"/>
            <a:ext cx="1657570" cy="1743879"/>
          </a:xfrm>
          <a:custGeom>
            <a:avLst/>
            <a:gdLst/>
            <a:ahLst/>
            <a:cxnLst>
              <a:cxn ang="0">
                <a:pos x="229" y="294"/>
              </a:cxn>
              <a:cxn ang="0">
                <a:pos x="147" y="327"/>
              </a:cxn>
              <a:cxn ang="0">
                <a:pos x="0" y="0"/>
              </a:cxn>
              <a:cxn ang="0">
                <a:pos x="316" y="332"/>
              </a:cxn>
              <a:cxn ang="0">
                <a:pos x="229" y="294"/>
              </a:cxn>
              <a:cxn ang="0">
                <a:pos x="229" y="294"/>
              </a:cxn>
              <a:cxn ang="0">
                <a:pos x="229" y="294"/>
              </a:cxn>
            </a:cxnLst>
            <a:rect l="0" t="0" r="r" b="b"/>
            <a:pathLst>
              <a:path w="316" h="332">
                <a:moveTo>
                  <a:pt x="229" y="294"/>
                </a:moveTo>
                <a:cubicBezTo>
                  <a:pt x="198" y="294"/>
                  <a:pt x="169" y="306"/>
                  <a:pt x="147" y="327"/>
                </a:cubicBezTo>
                <a:cubicBezTo>
                  <a:pt x="148" y="274"/>
                  <a:pt x="138" y="99"/>
                  <a:pt x="0" y="0"/>
                </a:cubicBezTo>
                <a:cubicBezTo>
                  <a:pt x="167" y="26"/>
                  <a:pt x="298" y="162"/>
                  <a:pt x="316" y="332"/>
                </a:cubicBezTo>
                <a:cubicBezTo>
                  <a:pt x="295" y="308"/>
                  <a:pt x="263" y="294"/>
                  <a:pt x="229" y="294"/>
                </a:cubicBezTo>
                <a:close/>
                <a:moveTo>
                  <a:pt x="229" y="294"/>
                </a:moveTo>
                <a:cubicBezTo>
                  <a:pt x="229" y="294"/>
                  <a:pt x="229" y="294"/>
                  <a:pt x="229" y="294"/>
                </a:cubicBezTo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6020306" y="4287600"/>
            <a:ext cx="688257" cy="1465034"/>
          </a:xfrm>
          <a:custGeom>
            <a:avLst/>
            <a:gdLst/>
            <a:ahLst/>
            <a:cxnLst>
              <a:cxn ang="0">
                <a:pos x="13" y="7"/>
              </a:cxn>
              <a:cxn ang="0">
                <a:pos x="0" y="0"/>
              </a:cxn>
              <a:cxn ang="0">
                <a:pos x="0" y="214"/>
              </a:cxn>
              <a:cxn ang="0">
                <a:pos x="2" y="219"/>
              </a:cxn>
              <a:cxn ang="0">
                <a:pos x="66" y="279"/>
              </a:cxn>
              <a:cxn ang="0">
                <a:pos x="131" y="214"/>
              </a:cxn>
              <a:cxn ang="0">
                <a:pos x="118" y="201"/>
              </a:cxn>
              <a:cxn ang="0">
                <a:pos x="105" y="214"/>
              </a:cxn>
              <a:cxn ang="0">
                <a:pos x="66" y="253"/>
              </a:cxn>
              <a:cxn ang="0">
                <a:pos x="27" y="214"/>
              </a:cxn>
              <a:cxn ang="0">
                <a:pos x="26" y="211"/>
              </a:cxn>
              <a:cxn ang="0">
                <a:pos x="26" y="0"/>
              </a:cxn>
              <a:cxn ang="0">
                <a:pos x="13" y="7"/>
              </a:cxn>
              <a:cxn ang="0">
                <a:pos x="13" y="7"/>
              </a:cxn>
              <a:cxn ang="0">
                <a:pos x="13" y="7"/>
              </a:cxn>
            </a:cxnLst>
            <a:rect l="0" t="0" r="r" b="b"/>
            <a:pathLst>
              <a:path w="131" h="279">
                <a:moveTo>
                  <a:pt x="13" y="7"/>
                </a:moveTo>
                <a:cubicBezTo>
                  <a:pt x="8" y="7"/>
                  <a:pt x="3" y="4"/>
                  <a:pt x="0" y="0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16"/>
                  <a:pt x="1" y="218"/>
                  <a:pt x="2" y="219"/>
                </a:cubicBezTo>
                <a:cubicBezTo>
                  <a:pt x="4" y="253"/>
                  <a:pt x="32" y="279"/>
                  <a:pt x="66" y="279"/>
                </a:cubicBezTo>
                <a:cubicBezTo>
                  <a:pt x="102" y="279"/>
                  <a:pt x="131" y="250"/>
                  <a:pt x="131" y="214"/>
                </a:cubicBezTo>
                <a:cubicBezTo>
                  <a:pt x="131" y="207"/>
                  <a:pt x="126" y="201"/>
                  <a:pt x="118" y="201"/>
                </a:cubicBezTo>
                <a:cubicBezTo>
                  <a:pt x="111" y="201"/>
                  <a:pt x="105" y="207"/>
                  <a:pt x="105" y="214"/>
                </a:cubicBezTo>
                <a:cubicBezTo>
                  <a:pt x="105" y="236"/>
                  <a:pt x="88" y="253"/>
                  <a:pt x="66" y="253"/>
                </a:cubicBezTo>
                <a:cubicBezTo>
                  <a:pt x="45" y="253"/>
                  <a:pt x="27" y="236"/>
                  <a:pt x="27" y="214"/>
                </a:cubicBezTo>
                <a:cubicBezTo>
                  <a:pt x="27" y="213"/>
                  <a:pt x="27" y="212"/>
                  <a:pt x="26" y="211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4"/>
                  <a:pt x="19" y="7"/>
                  <a:pt x="13" y="7"/>
                </a:cubicBezTo>
                <a:close/>
                <a:moveTo>
                  <a:pt x="13" y="7"/>
                </a:moveTo>
                <a:cubicBezTo>
                  <a:pt x="13" y="7"/>
                  <a:pt x="13" y="7"/>
                  <a:pt x="13" y="7"/>
                </a:cubicBezTo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020321" y="1915221"/>
            <a:ext cx="137209" cy="276630"/>
          </a:xfrm>
          <a:custGeom>
            <a:avLst/>
            <a:gdLst/>
            <a:ahLst/>
            <a:cxnLst>
              <a:cxn ang="0">
                <a:pos x="26" y="52"/>
              </a:cxn>
              <a:cxn ang="0">
                <a:pos x="26" y="13"/>
              </a:cxn>
              <a:cxn ang="0">
                <a:pos x="13" y="0"/>
              </a:cxn>
              <a:cxn ang="0">
                <a:pos x="0" y="13"/>
              </a:cxn>
              <a:cxn ang="0">
                <a:pos x="0" y="52"/>
              </a:cxn>
              <a:cxn ang="0">
                <a:pos x="0" y="53"/>
              </a:cxn>
              <a:cxn ang="0">
                <a:pos x="26" y="53"/>
              </a:cxn>
              <a:cxn ang="0">
                <a:pos x="26" y="52"/>
              </a:cxn>
              <a:cxn ang="0">
                <a:pos x="26" y="52"/>
              </a:cxn>
              <a:cxn ang="0">
                <a:pos x="26" y="52"/>
              </a:cxn>
            </a:cxnLst>
            <a:rect l="0" t="0" r="r" b="b"/>
            <a:pathLst>
              <a:path w="26" h="53">
                <a:moveTo>
                  <a:pt x="26" y="52"/>
                </a:moveTo>
                <a:cubicBezTo>
                  <a:pt x="26" y="13"/>
                  <a:pt x="26" y="13"/>
                  <a:pt x="26" y="13"/>
                </a:cubicBezTo>
                <a:cubicBezTo>
                  <a:pt x="26" y="6"/>
                  <a:pt x="20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3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26" y="52"/>
                </a:moveTo>
                <a:cubicBezTo>
                  <a:pt x="26" y="52"/>
                  <a:pt x="26" y="52"/>
                  <a:pt x="26" y="52"/>
                </a:cubicBezTo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8" name="Shape 1094"/>
          <p:cNvSpPr/>
          <p:nvPr/>
        </p:nvSpPr>
        <p:spPr>
          <a:xfrm>
            <a:off x="4568684" y="3131690"/>
            <a:ext cx="376996" cy="269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6" y="17282"/>
                </a:moveTo>
                <a:lnTo>
                  <a:pt x="1544" y="17282"/>
                </a:lnTo>
                <a:cubicBezTo>
                  <a:pt x="691" y="17282"/>
                  <a:pt x="0" y="18250"/>
                  <a:pt x="0" y="19441"/>
                </a:cubicBezTo>
                <a:cubicBezTo>
                  <a:pt x="0" y="20638"/>
                  <a:pt x="691" y="21600"/>
                  <a:pt x="1544" y="21600"/>
                </a:cubicBezTo>
                <a:lnTo>
                  <a:pt x="20056" y="21600"/>
                </a:lnTo>
                <a:cubicBezTo>
                  <a:pt x="20909" y="21600"/>
                  <a:pt x="21600" y="20638"/>
                  <a:pt x="21600" y="19441"/>
                </a:cubicBezTo>
                <a:cubicBezTo>
                  <a:pt x="21600" y="18250"/>
                  <a:pt x="20909" y="17282"/>
                  <a:pt x="20056" y="17282"/>
                </a:cubicBezTo>
                <a:close/>
                <a:moveTo>
                  <a:pt x="1544" y="4321"/>
                </a:moveTo>
                <a:lnTo>
                  <a:pt x="20056" y="4321"/>
                </a:lnTo>
                <a:cubicBezTo>
                  <a:pt x="20909" y="4321"/>
                  <a:pt x="21600" y="3353"/>
                  <a:pt x="21600" y="2159"/>
                </a:cubicBezTo>
                <a:cubicBezTo>
                  <a:pt x="21600" y="965"/>
                  <a:pt x="20909" y="0"/>
                  <a:pt x="20056" y="0"/>
                </a:cubicBezTo>
                <a:lnTo>
                  <a:pt x="1544" y="0"/>
                </a:lnTo>
                <a:cubicBezTo>
                  <a:pt x="691" y="0"/>
                  <a:pt x="0" y="965"/>
                  <a:pt x="0" y="2159"/>
                </a:cubicBezTo>
                <a:cubicBezTo>
                  <a:pt x="0" y="3353"/>
                  <a:pt x="691" y="4321"/>
                  <a:pt x="1544" y="4321"/>
                </a:cubicBezTo>
                <a:close/>
                <a:moveTo>
                  <a:pt x="20056" y="8640"/>
                </a:moveTo>
                <a:lnTo>
                  <a:pt x="1544" y="8640"/>
                </a:lnTo>
                <a:cubicBezTo>
                  <a:pt x="691" y="8640"/>
                  <a:pt x="0" y="9608"/>
                  <a:pt x="0" y="10799"/>
                </a:cubicBezTo>
                <a:cubicBezTo>
                  <a:pt x="0" y="11996"/>
                  <a:pt x="691" y="12958"/>
                  <a:pt x="1544" y="12958"/>
                </a:cubicBezTo>
                <a:lnTo>
                  <a:pt x="20056" y="12958"/>
                </a:lnTo>
                <a:cubicBezTo>
                  <a:pt x="20909" y="12958"/>
                  <a:pt x="21600" y="11996"/>
                  <a:pt x="21600" y="10799"/>
                </a:cubicBezTo>
                <a:cubicBezTo>
                  <a:pt x="21600" y="9608"/>
                  <a:pt x="20909" y="8640"/>
                  <a:pt x="20056" y="864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477986" y="3065772"/>
            <a:ext cx="320256" cy="360553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4" name="Shape 1090"/>
          <p:cNvSpPr/>
          <p:nvPr/>
        </p:nvSpPr>
        <p:spPr>
          <a:xfrm>
            <a:off x="6331218" y="3128517"/>
            <a:ext cx="396184" cy="3365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4" y="14989"/>
                </a:moveTo>
                <a:lnTo>
                  <a:pt x="16300" y="14989"/>
                </a:lnTo>
                <a:cubicBezTo>
                  <a:pt x="14781" y="14989"/>
                  <a:pt x="13615" y="14098"/>
                  <a:pt x="12532" y="12778"/>
                </a:cubicBezTo>
                <a:cubicBezTo>
                  <a:pt x="12422" y="12943"/>
                  <a:pt x="12313" y="13112"/>
                  <a:pt x="12204" y="13283"/>
                </a:cubicBezTo>
                <a:cubicBezTo>
                  <a:pt x="11728" y="14021"/>
                  <a:pt x="11216" y="14811"/>
                  <a:pt x="10650" y="15592"/>
                </a:cubicBezTo>
                <a:cubicBezTo>
                  <a:pt x="12115" y="17276"/>
                  <a:pt x="13891" y="18547"/>
                  <a:pt x="16300" y="18547"/>
                </a:cubicBezTo>
                <a:lnTo>
                  <a:pt x="17064" y="18547"/>
                </a:lnTo>
                <a:lnTo>
                  <a:pt x="17064" y="21600"/>
                </a:lnTo>
                <a:lnTo>
                  <a:pt x="21600" y="17022"/>
                </a:lnTo>
                <a:lnTo>
                  <a:pt x="17064" y="12444"/>
                </a:lnTo>
                <a:cubicBezTo>
                  <a:pt x="17064" y="12444"/>
                  <a:pt x="17064" y="14989"/>
                  <a:pt x="17064" y="14989"/>
                </a:cubicBezTo>
                <a:close/>
                <a:moveTo>
                  <a:pt x="5844" y="8840"/>
                </a:moveTo>
                <a:cubicBezTo>
                  <a:pt x="6014" y="8580"/>
                  <a:pt x="6185" y="8316"/>
                  <a:pt x="6358" y="8047"/>
                </a:cubicBezTo>
                <a:cubicBezTo>
                  <a:pt x="6781" y="7394"/>
                  <a:pt x="7227" y="6705"/>
                  <a:pt x="7709" y="6019"/>
                </a:cubicBezTo>
                <a:cubicBezTo>
                  <a:pt x="6284" y="4449"/>
                  <a:pt x="4562" y="3290"/>
                  <a:pt x="2260" y="3290"/>
                </a:cubicBezTo>
                <a:lnTo>
                  <a:pt x="0" y="3290"/>
                </a:lnTo>
                <a:lnTo>
                  <a:pt x="0" y="6850"/>
                </a:lnTo>
                <a:lnTo>
                  <a:pt x="2260" y="6850"/>
                </a:lnTo>
                <a:cubicBezTo>
                  <a:pt x="3693" y="6850"/>
                  <a:pt x="4812" y="7643"/>
                  <a:pt x="5844" y="8840"/>
                </a:cubicBezTo>
                <a:close/>
                <a:moveTo>
                  <a:pt x="16300" y="6596"/>
                </a:moveTo>
                <a:lnTo>
                  <a:pt x="17064" y="6596"/>
                </a:lnTo>
                <a:lnTo>
                  <a:pt x="17064" y="9155"/>
                </a:lnTo>
                <a:lnTo>
                  <a:pt x="21600" y="4578"/>
                </a:lnTo>
                <a:lnTo>
                  <a:pt x="17064" y="0"/>
                </a:lnTo>
                <a:lnTo>
                  <a:pt x="17064" y="3036"/>
                </a:lnTo>
                <a:lnTo>
                  <a:pt x="16300" y="3036"/>
                </a:lnTo>
                <a:cubicBezTo>
                  <a:pt x="12312" y="3036"/>
                  <a:pt x="10062" y="6516"/>
                  <a:pt x="8077" y="9587"/>
                </a:cubicBezTo>
                <a:cubicBezTo>
                  <a:pt x="6293" y="12349"/>
                  <a:pt x="4752" y="14735"/>
                  <a:pt x="2260" y="14735"/>
                </a:cubicBezTo>
                <a:lnTo>
                  <a:pt x="0" y="14735"/>
                </a:lnTo>
                <a:lnTo>
                  <a:pt x="0" y="18293"/>
                </a:lnTo>
                <a:lnTo>
                  <a:pt x="2260" y="18293"/>
                </a:lnTo>
                <a:cubicBezTo>
                  <a:pt x="6250" y="18293"/>
                  <a:pt x="8500" y="14814"/>
                  <a:pt x="10485" y="11743"/>
                </a:cubicBezTo>
                <a:cubicBezTo>
                  <a:pt x="12269" y="8981"/>
                  <a:pt x="13810" y="6596"/>
                  <a:pt x="16300" y="6596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5" name="Shape 1687"/>
          <p:cNvSpPr/>
          <p:nvPr/>
        </p:nvSpPr>
        <p:spPr>
          <a:xfrm>
            <a:off x="7266129" y="3116104"/>
            <a:ext cx="361315" cy="361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79" y="19547"/>
                </a:moveTo>
                <a:lnTo>
                  <a:pt x="11679" y="14693"/>
                </a:lnTo>
                <a:lnTo>
                  <a:pt x="9921" y="14693"/>
                </a:lnTo>
                <a:lnTo>
                  <a:pt x="9921" y="19547"/>
                </a:lnTo>
                <a:cubicBezTo>
                  <a:pt x="5768" y="19134"/>
                  <a:pt x="2465" y="15832"/>
                  <a:pt x="2052" y="11679"/>
                </a:cubicBezTo>
                <a:lnTo>
                  <a:pt x="6907" y="11679"/>
                </a:lnTo>
                <a:lnTo>
                  <a:pt x="6907" y="9921"/>
                </a:lnTo>
                <a:lnTo>
                  <a:pt x="2052" y="9921"/>
                </a:lnTo>
                <a:cubicBezTo>
                  <a:pt x="2465" y="5768"/>
                  <a:pt x="5768" y="2466"/>
                  <a:pt x="9921" y="2054"/>
                </a:cubicBezTo>
                <a:lnTo>
                  <a:pt x="9921" y="6907"/>
                </a:lnTo>
                <a:lnTo>
                  <a:pt x="11679" y="6907"/>
                </a:lnTo>
                <a:lnTo>
                  <a:pt x="11679" y="2054"/>
                </a:lnTo>
                <a:cubicBezTo>
                  <a:pt x="15832" y="2466"/>
                  <a:pt x="19135" y="5768"/>
                  <a:pt x="19548" y="9921"/>
                </a:cubicBezTo>
                <a:lnTo>
                  <a:pt x="14693" y="9921"/>
                </a:lnTo>
                <a:lnTo>
                  <a:pt x="14693" y="11679"/>
                </a:lnTo>
                <a:lnTo>
                  <a:pt x="19548" y="11679"/>
                </a:lnTo>
                <a:cubicBezTo>
                  <a:pt x="19135" y="15832"/>
                  <a:pt x="15832" y="19134"/>
                  <a:pt x="11679" y="19547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799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79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66" name="Text Placeholder 2"/>
          <p:cNvSpPr txBox="1"/>
          <p:nvPr/>
        </p:nvSpPr>
        <p:spPr>
          <a:xfrm>
            <a:off x="8480452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TextBox 37"/>
          <p:cNvSpPr txBox="1"/>
          <p:nvPr/>
        </p:nvSpPr>
        <p:spPr>
          <a:xfrm>
            <a:off x="8555920" y="2410647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Text Placeholder 2"/>
          <p:cNvSpPr txBox="1"/>
          <p:nvPr/>
        </p:nvSpPr>
        <p:spPr>
          <a:xfrm>
            <a:off x="1743518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TextBox 43"/>
          <p:cNvSpPr txBox="1"/>
          <p:nvPr/>
        </p:nvSpPr>
        <p:spPr>
          <a:xfrm>
            <a:off x="1168400" y="2410647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7638757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37"/>
          <p:cNvSpPr txBox="1"/>
          <p:nvPr/>
        </p:nvSpPr>
        <p:spPr>
          <a:xfrm>
            <a:off x="7714225" y="4742202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Text Placeholder 2"/>
          <p:cNvSpPr txBox="1"/>
          <p:nvPr/>
        </p:nvSpPr>
        <p:spPr>
          <a:xfrm>
            <a:off x="2549975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TextBox 43"/>
          <p:cNvSpPr txBox="1"/>
          <p:nvPr/>
        </p:nvSpPr>
        <p:spPr>
          <a:xfrm>
            <a:off x="1974857" y="4742202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33" name="文本框 32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 bwMode="auto">
          <a:xfrm>
            <a:off x="6895237" y="4807600"/>
            <a:ext cx="714001" cy="1408365"/>
          </a:xfrm>
          <a:custGeom>
            <a:avLst/>
            <a:gdLst>
              <a:gd name="T0" fmla="*/ 116 w 215"/>
              <a:gd name="T1" fmla="*/ 317 h 424"/>
              <a:gd name="T2" fmla="*/ 200 w 215"/>
              <a:gd name="T3" fmla="*/ 359 h 424"/>
              <a:gd name="T4" fmla="*/ 193 w 215"/>
              <a:gd name="T5" fmla="*/ 212 h 424"/>
              <a:gd name="T6" fmla="*/ 205 w 215"/>
              <a:gd name="T7" fmla="*/ 252 h 424"/>
              <a:gd name="T8" fmla="*/ 205 w 215"/>
              <a:gd name="T9" fmla="*/ 0 h 424"/>
              <a:gd name="T10" fmla="*/ 207 w 215"/>
              <a:gd name="T11" fmla="*/ 0 h 424"/>
              <a:gd name="T12" fmla="*/ 0 w 215"/>
              <a:gd name="T13" fmla="*/ 232 h 424"/>
              <a:gd name="T14" fmla="*/ 193 w 215"/>
              <a:gd name="T15" fmla="*/ 424 h 424"/>
              <a:gd name="T16" fmla="*/ 193 w 215"/>
              <a:gd name="T17" fmla="*/ 402 h 424"/>
              <a:gd name="T18" fmla="*/ 116 w 215"/>
              <a:gd name="T19" fmla="*/ 317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5" h="424">
                <a:moveTo>
                  <a:pt x="116" y="317"/>
                </a:moveTo>
                <a:cubicBezTo>
                  <a:pt x="186" y="317"/>
                  <a:pt x="200" y="363"/>
                  <a:pt x="200" y="359"/>
                </a:cubicBezTo>
                <a:cubicBezTo>
                  <a:pt x="215" y="337"/>
                  <a:pt x="193" y="212"/>
                  <a:pt x="193" y="212"/>
                </a:cubicBezTo>
                <a:cubicBezTo>
                  <a:pt x="200" y="226"/>
                  <a:pt x="205" y="239"/>
                  <a:pt x="205" y="252"/>
                </a:cubicBezTo>
                <a:cubicBezTo>
                  <a:pt x="205" y="0"/>
                  <a:pt x="205" y="0"/>
                  <a:pt x="205" y="0"/>
                </a:cubicBezTo>
                <a:cubicBezTo>
                  <a:pt x="205" y="0"/>
                  <a:pt x="208" y="0"/>
                  <a:pt x="207" y="0"/>
                </a:cubicBezTo>
                <a:cubicBezTo>
                  <a:pt x="172" y="103"/>
                  <a:pt x="98" y="187"/>
                  <a:pt x="0" y="232"/>
                </a:cubicBezTo>
                <a:cubicBezTo>
                  <a:pt x="10" y="333"/>
                  <a:pt x="91" y="414"/>
                  <a:pt x="193" y="424"/>
                </a:cubicBezTo>
                <a:cubicBezTo>
                  <a:pt x="193" y="411"/>
                  <a:pt x="193" y="402"/>
                  <a:pt x="193" y="402"/>
                </a:cubicBezTo>
                <a:cubicBezTo>
                  <a:pt x="181" y="358"/>
                  <a:pt x="116" y="317"/>
                  <a:pt x="116" y="31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7575572" y="4807600"/>
            <a:ext cx="721016" cy="1408365"/>
          </a:xfrm>
          <a:custGeom>
            <a:avLst/>
            <a:gdLst>
              <a:gd name="T0" fmla="*/ 217 w 217"/>
              <a:gd name="T1" fmla="*/ 212 h 424"/>
              <a:gd name="T2" fmla="*/ 0 w 217"/>
              <a:gd name="T3" fmla="*/ 0 h 424"/>
              <a:gd name="T4" fmla="*/ 0 w 217"/>
              <a:gd name="T5" fmla="*/ 252 h 424"/>
              <a:gd name="T6" fmla="*/ 24 w 217"/>
              <a:gd name="T7" fmla="*/ 354 h 424"/>
              <a:gd name="T8" fmla="*/ 143 w 217"/>
              <a:gd name="T9" fmla="*/ 312 h 424"/>
              <a:gd name="T10" fmla="*/ 33 w 217"/>
              <a:gd name="T11" fmla="*/ 409 h 424"/>
              <a:gd name="T12" fmla="*/ 31 w 217"/>
              <a:gd name="T13" fmla="*/ 424 h 424"/>
              <a:gd name="T14" fmla="*/ 217 w 217"/>
              <a:gd name="T15" fmla="*/ 2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7" h="424">
                <a:moveTo>
                  <a:pt x="217" y="212"/>
                </a:moveTo>
                <a:cubicBezTo>
                  <a:pt x="217" y="95"/>
                  <a:pt x="124" y="0"/>
                  <a:pt x="0" y="0"/>
                </a:cubicBezTo>
                <a:cubicBezTo>
                  <a:pt x="0" y="252"/>
                  <a:pt x="0" y="252"/>
                  <a:pt x="0" y="252"/>
                </a:cubicBezTo>
                <a:cubicBezTo>
                  <a:pt x="28" y="318"/>
                  <a:pt x="24" y="354"/>
                  <a:pt x="24" y="354"/>
                </a:cubicBezTo>
                <a:cubicBezTo>
                  <a:pt x="60" y="308"/>
                  <a:pt x="143" y="312"/>
                  <a:pt x="143" y="312"/>
                </a:cubicBezTo>
                <a:cubicBezTo>
                  <a:pt x="143" y="312"/>
                  <a:pt x="51" y="344"/>
                  <a:pt x="33" y="409"/>
                </a:cubicBezTo>
                <a:cubicBezTo>
                  <a:pt x="33" y="409"/>
                  <a:pt x="31" y="415"/>
                  <a:pt x="31" y="424"/>
                </a:cubicBezTo>
                <a:cubicBezTo>
                  <a:pt x="137" y="411"/>
                  <a:pt x="217" y="321"/>
                  <a:pt x="217" y="212"/>
                </a:cubicBezTo>
                <a:close/>
              </a:path>
            </a:pathLst>
          </a:custGeom>
          <a:solidFill>
            <a:srgbClr val="404040">
              <a:alpha val="7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7279592" y="5511783"/>
            <a:ext cx="781333" cy="1346216"/>
          </a:xfrm>
          <a:custGeom>
            <a:avLst/>
            <a:gdLst>
              <a:gd name="connsiteX0" fmla="*/ 308543 w 884237"/>
              <a:gd name="connsiteY0" fmla="*/ 0 h 1523516"/>
              <a:gd name="connsiteX1" fmla="*/ 368746 w 884237"/>
              <a:gd name="connsiteY1" fmla="*/ 150451 h 1523516"/>
              <a:gd name="connsiteX2" fmla="*/ 440237 w 884237"/>
              <a:gd name="connsiteY2" fmla="*/ 534101 h 1523516"/>
              <a:gd name="connsiteX3" fmla="*/ 884237 w 884237"/>
              <a:gd name="connsiteY3" fmla="*/ 376127 h 1523516"/>
              <a:gd name="connsiteX4" fmla="*/ 462814 w 884237"/>
              <a:gd name="connsiteY4" fmla="*/ 740971 h 1523516"/>
              <a:gd name="connsiteX5" fmla="*/ 462814 w 884237"/>
              <a:gd name="connsiteY5" fmla="*/ 797390 h 1523516"/>
              <a:gd name="connsiteX6" fmla="*/ 534782 w 884237"/>
              <a:gd name="connsiteY6" fmla="*/ 1512949 h 1523516"/>
              <a:gd name="connsiteX7" fmla="*/ 538286 w 884237"/>
              <a:gd name="connsiteY7" fmla="*/ 1523516 h 1523516"/>
              <a:gd name="connsiteX8" fmla="*/ 240131 w 884237"/>
              <a:gd name="connsiteY8" fmla="*/ 1523516 h 1523516"/>
              <a:gd name="connsiteX9" fmla="*/ 248684 w 884237"/>
              <a:gd name="connsiteY9" fmla="*/ 1476747 h 1523516"/>
              <a:gd name="connsiteX10" fmla="*/ 293492 w 884237"/>
              <a:gd name="connsiteY10" fmla="*/ 797390 h 1523516"/>
              <a:gd name="connsiteX11" fmla="*/ 293492 w 884237"/>
              <a:gd name="connsiteY11" fmla="*/ 714642 h 1523516"/>
              <a:gd name="connsiteX12" fmla="*/ 0 w 884237"/>
              <a:gd name="connsiteY12" fmla="*/ 394934 h 1523516"/>
              <a:gd name="connsiteX13" fmla="*/ 316068 w 884237"/>
              <a:gd name="connsiteY13" fmla="*/ 552907 h 1523516"/>
              <a:gd name="connsiteX14" fmla="*/ 308543 w 884237"/>
              <a:gd name="connsiteY14" fmla="*/ 0 h 152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84237" h="1523516">
                <a:moveTo>
                  <a:pt x="308543" y="0"/>
                </a:moveTo>
                <a:cubicBezTo>
                  <a:pt x="334881" y="52658"/>
                  <a:pt x="353695" y="101555"/>
                  <a:pt x="368746" y="150451"/>
                </a:cubicBezTo>
                <a:cubicBezTo>
                  <a:pt x="459051" y="398695"/>
                  <a:pt x="440237" y="534101"/>
                  <a:pt x="440237" y="534101"/>
                </a:cubicBezTo>
                <a:cubicBezTo>
                  <a:pt x="579458" y="361082"/>
                  <a:pt x="884237" y="376127"/>
                  <a:pt x="884237" y="376127"/>
                </a:cubicBezTo>
                <a:cubicBezTo>
                  <a:pt x="884237" y="376127"/>
                  <a:pt x="530542" y="496488"/>
                  <a:pt x="462814" y="740971"/>
                </a:cubicBezTo>
                <a:cubicBezTo>
                  <a:pt x="462814" y="740971"/>
                  <a:pt x="462814" y="763538"/>
                  <a:pt x="462814" y="797390"/>
                </a:cubicBezTo>
                <a:cubicBezTo>
                  <a:pt x="469399" y="942199"/>
                  <a:pt x="487506" y="1346183"/>
                  <a:pt x="534782" y="1512949"/>
                </a:cubicBezTo>
                <a:lnTo>
                  <a:pt x="538286" y="1523516"/>
                </a:lnTo>
                <a:lnTo>
                  <a:pt x="240131" y="1523516"/>
                </a:lnTo>
                <a:lnTo>
                  <a:pt x="248684" y="1476747"/>
                </a:lnTo>
                <a:cubicBezTo>
                  <a:pt x="281146" y="1263493"/>
                  <a:pt x="290200" y="945490"/>
                  <a:pt x="293492" y="797390"/>
                </a:cubicBezTo>
                <a:cubicBezTo>
                  <a:pt x="293492" y="748493"/>
                  <a:pt x="293492" y="714642"/>
                  <a:pt x="293492" y="714642"/>
                </a:cubicBezTo>
                <a:cubicBezTo>
                  <a:pt x="244576" y="549146"/>
                  <a:pt x="0" y="394934"/>
                  <a:pt x="0" y="394934"/>
                </a:cubicBezTo>
                <a:cubicBezTo>
                  <a:pt x="263390" y="394934"/>
                  <a:pt x="316068" y="567952"/>
                  <a:pt x="316068" y="552907"/>
                </a:cubicBezTo>
                <a:cubicBezTo>
                  <a:pt x="372509" y="470159"/>
                  <a:pt x="308543" y="0"/>
                  <a:pt x="308543" y="0"/>
                </a:cubicBezTo>
                <a:close/>
              </a:path>
            </a:pathLst>
          </a:custGeom>
          <a:solidFill>
            <a:srgbClr val="37241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4025202" y="4254915"/>
            <a:ext cx="907581" cy="1808150"/>
          </a:xfrm>
          <a:custGeom>
            <a:avLst/>
            <a:gdLst>
              <a:gd name="T0" fmla="*/ 147 w 273"/>
              <a:gd name="T1" fmla="*/ 408 h 544"/>
              <a:gd name="T2" fmla="*/ 253 w 273"/>
              <a:gd name="T3" fmla="*/ 453 h 544"/>
              <a:gd name="T4" fmla="*/ 254 w 273"/>
              <a:gd name="T5" fmla="*/ 436 h 544"/>
              <a:gd name="T6" fmla="*/ 185 w 273"/>
              <a:gd name="T7" fmla="*/ 323 h 544"/>
              <a:gd name="T8" fmla="*/ 265 w 273"/>
              <a:gd name="T9" fmla="*/ 383 h 544"/>
              <a:gd name="T10" fmla="*/ 273 w 273"/>
              <a:gd name="T11" fmla="*/ 359 h 544"/>
              <a:gd name="T12" fmla="*/ 273 w 273"/>
              <a:gd name="T13" fmla="*/ 0 h 544"/>
              <a:gd name="T14" fmla="*/ 0 w 273"/>
              <a:gd name="T15" fmla="*/ 273 h 544"/>
              <a:gd name="T16" fmla="*/ 247 w 273"/>
              <a:gd name="T17" fmla="*/ 544 h 544"/>
              <a:gd name="T18" fmla="*/ 247 w 273"/>
              <a:gd name="T19" fmla="*/ 517 h 544"/>
              <a:gd name="T20" fmla="*/ 147 w 273"/>
              <a:gd name="T21" fmla="*/ 40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3" h="544">
                <a:moveTo>
                  <a:pt x="147" y="408"/>
                </a:moveTo>
                <a:cubicBezTo>
                  <a:pt x="237" y="407"/>
                  <a:pt x="253" y="453"/>
                  <a:pt x="253" y="453"/>
                </a:cubicBezTo>
                <a:cubicBezTo>
                  <a:pt x="253" y="447"/>
                  <a:pt x="254" y="441"/>
                  <a:pt x="254" y="436"/>
                </a:cubicBezTo>
                <a:cubicBezTo>
                  <a:pt x="241" y="349"/>
                  <a:pt x="185" y="323"/>
                  <a:pt x="185" y="323"/>
                </a:cubicBezTo>
                <a:cubicBezTo>
                  <a:pt x="238" y="327"/>
                  <a:pt x="258" y="364"/>
                  <a:pt x="265" y="383"/>
                </a:cubicBezTo>
                <a:cubicBezTo>
                  <a:pt x="267" y="375"/>
                  <a:pt x="261" y="367"/>
                  <a:pt x="273" y="359"/>
                </a:cubicBezTo>
                <a:cubicBezTo>
                  <a:pt x="273" y="0"/>
                  <a:pt x="273" y="0"/>
                  <a:pt x="273" y="0"/>
                </a:cubicBezTo>
                <a:cubicBezTo>
                  <a:pt x="113" y="0"/>
                  <a:pt x="0" y="122"/>
                  <a:pt x="0" y="273"/>
                </a:cubicBezTo>
                <a:cubicBezTo>
                  <a:pt x="0" y="415"/>
                  <a:pt x="108" y="531"/>
                  <a:pt x="247" y="544"/>
                </a:cubicBezTo>
                <a:cubicBezTo>
                  <a:pt x="247" y="527"/>
                  <a:pt x="247" y="517"/>
                  <a:pt x="247" y="517"/>
                </a:cubicBezTo>
                <a:cubicBezTo>
                  <a:pt x="231" y="459"/>
                  <a:pt x="147" y="408"/>
                  <a:pt x="147" y="40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932783" y="4254915"/>
            <a:ext cx="816403" cy="1808150"/>
          </a:xfrm>
          <a:custGeom>
            <a:avLst/>
            <a:gdLst>
              <a:gd name="T0" fmla="*/ 32 w 246"/>
              <a:gd name="T1" fmla="*/ 38 h 544"/>
              <a:gd name="T2" fmla="*/ 34 w 246"/>
              <a:gd name="T3" fmla="*/ 3 h 544"/>
              <a:gd name="T4" fmla="*/ 0 w 246"/>
              <a:gd name="T5" fmla="*/ 0 h 544"/>
              <a:gd name="T6" fmla="*/ 0 w 246"/>
              <a:gd name="T7" fmla="*/ 359 h 544"/>
              <a:gd name="T8" fmla="*/ 88 w 246"/>
              <a:gd name="T9" fmla="*/ 245 h 544"/>
              <a:gd name="T10" fmla="*/ 24 w 246"/>
              <a:gd name="T11" fmla="*/ 455 h 544"/>
              <a:gd name="T12" fmla="*/ 175 w 246"/>
              <a:gd name="T13" fmla="*/ 401 h 544"/>
              <a:gd name="T14" fmla="*/ 31 w 246"/>
              <a:gd name="T15" fmla="*/ 526 h 544"/>
              <a:gd name="T16" fmla="*/ 32 w 246"/>
              <a:gd name="T17" fmla="*/ 544 h 544"/>
              <a:gd name="T18" fmla="*/ 246 w 246"/>
              <a:gd name="T19" fmla="*/ 390 h 544"/>
              <a:gd name="T20" fmla="*/ 32 w 246"/>
              <a:gd name="T21" fmla="*/ 3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6" h="544">
                <a:moveTo>
                  <a:pt x="32" y="38"/>
                </a:moveTo>
                <a:cubicBezTo>
                  <a:pt x="32" y="26"/>
                  <a:pt x="33" y="14"/>
                  <a:pt x="34" y="3"/>
                </a:cubicBezTo>
                <a:cubicBezTo>
                  <a:pt x="23" y="1"/>
                  <a:pt x="8" y="0"/>
                  <a:pt x="0" y="0"/>
                </a:cubicBezTo>
                <a:cubicBezTo>
                  <a:pt x="0" y="359"/>
                  <a:pt x="0" y="359"/>
                  <a:pt x="0" y="359"/>
                </a:cubicBezTo>
                <a:cubicBezTo>
                  <a:pt x="28" y="278"/>
                  <a:pt x="88" y="245"/>
                  <a:pt x="88" y="245"/>
                </a:cubicBezTo>
                <a:cubicBezTo>
                  <a:pt x="14" y="390"/>
                  <a:pt x="24" y="455"/>
                  <a:pt x="24" y="455"/>
                </a:cubicBezTo>
                <a:cubicBezTo>
                  <a:pt x="71" y="396"/>
                  <a:pt x="175" y="401"/>
                  <a:pt x="175" y="401"/>
                </a:cubicBezTo>
                <a:cubicBezTo>
                  <a:pt x="175" y="401"/>
                  <a:pt x="55" y="442"/>
                  <a:pt x="31" y="526"/>
                </a:cubicBezTo>
                <a:cubicBezTo>
                  <a:pt x="31" y="526"/>
                  <a:pt x="32" y="533"/>
                  <a:pt x="32" y="544"/>
                </a:cubicBezTo>
                <a:cubicBezTo>
                  <a:pt x="127" y="533"/>
                  <a:pt x="207" y="473"/>
                  <a:pt x="246" y="390"/>
                </a:cubicBezTo>
                <a:cubicBezTo>
                  <a:pt x="119" y="324"/>
                  <a:pt x="32" y="191"/>
                  <a:pt x="32" y="38"/>
                </a:cubicBezTo>
                <a:close/>
              </a:path>
            </a:pathLst>
          </a:custGeom>
          <a:solidFill>
            <a:srgbClr val="404040">
              <a:alpha val="7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513360" y="5069916"/>
            <a:ext cx="997358" cy="1788083"/>
          </a:xfrm>
          <a:custGeom>
            <a:avLst/>
            <a:gdLst>
              <a:gd name="connsiteX0" fmla="*/ 805148 w 1128712"/>
              <a:gd name="connsiteY0" fmla="*/ 0 h 2023578"/>
              <a:gd name="connsiteX1" fmla="*/ 564356 w 1128712"/>
              <a:gd name="connsiteY1" fmla="*/ 789542 h 2023578"/>
              <a:gd name="connsiteX2" fmla="*/ 1128712 w 1128712"/>
              <a:gd name="connsiteY2" fmla="*/ 586517 h 2023578"/>
              <a:gd name="connsiteX3" fmla="*/ 590693 w 1128712"/>
              <a:gd name="connsiteY3" fmla="*/ 1056482 h 2023578"/>
              <a:gd name="connsiteX4" fmla="*/ 594455 w 1128712"/>
              <a:gd name="connsiteY4" fmla="*/ 1124157 h 2023578"/>
              <a:gd name="connsiteX5" fmla="*/ 671631 w 1128712"/>
              <a:gd name="connsiteY5" fmla="*/ 1992285 h 2023578"/>
              <a:gd name="connsiteX6" fmla="*/ 679167 w 1128712"/>
              <a:gd name="connsiteY6" fmla="*/ 2023578 h 2023578"/>
              <a:gd name="connsiteX7" fmla="*/ 315501 w 1128712"/>
              <a:gd name="connsiteY7" fmla="*/ 2023578 h 2023578"/>
              <a:gd name="connsiteX8" fmla="*/ 320272 w 1128712"/>
              <a:gd name="connsiteY8" fmla="*/ 1996662 h 2023578"/>
              <a:gd name="connsiteX9" fmla="*/ 376238 w 1128712"/>
              <a:gd name="connsiteY9" fmla="*/ 1124157 h 2023578"/>
              <a:gd name="connsiteX10" fmla="*/ 376238 w 1128712"/>
              <a:gd name="connsiteY10" fmla="*/ 1022644 h 2023578"/>
              <a:gd name="connsiteX11" fmla="*/ 0 w 1128712"/>
              <a:gd name="connsiteY11" fmla="*/ 612835 h 2023578"/>
              <a:gd name="connsiteX12" fmla="*/ 398812 w 1128712"/>
              <a:gd name="connsiteY12" fmla="*/ 782022 h 2023578"/>
              <a:gd name="connsiteX13" fmla="*/ 402574 w 1128712"/>
              <a:gd name="connsiteY13" fmla="*/ 718107 h 2023578"/>
              <a:gd name="connsiteX14" fmla="*/ 142970 w 1128712"/>
              <a:gd name="connsiteY14" fmla="*/ 293258 h 2023578"/>
              <a:gd name="connsiteX15" fmla="*/ 443960 w 1128712"/>
              <a:gd name="connsiteY15" fmla="*/ 518842 h 2023578"/>
              <a:gd name="connsiteX16" fmla="*/ 474059 w 1128712"/>
              <a:gd name="connsiteY16" fmla="*/ 428608 h 2023578"/>
              <a:gd name="connsiteX17" fmla="*/ 805148 w 1128712"/>
              <a:gd name="connsiteY17" fmla="*/ 0 h 202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28712" h="2023578">
                <a:moveTo>
                  <a:pt x="805148" y="0"/>
                </a:moveTo>
                <a:cubicBezTo>
                  <a:pt x="526732" y="545160"/>
                  <a:pt x="564356" y="789542"/>
                  <a:pt x="564356" y="789542"/>
                </a:cubicBezTo>
                <a:cubicBezTo>
                  <a:pt x="741188" y="567718"/>
                  <a:pt x="1128712" y="586517"/>
                  <a:pt x="1128712" y="586517"/>
                </a:cubicBezTo>
                <a:cubicBezTo>
                  <a:pt x="1128712" y="586517"/>
                  <a:pt x="680990" y="740665"/>
                  <a:pt x="590693" y="1056482"/>
                </a:cubicBezTo>
                <a:cubicBezTo>
                  <a:pt x="590693" y="1056482"/>
                  <a:pt x="594455" y="1082800"/>
                  <a:pt x="594455" y="1124157"/>
                </a:cubicBezTo>
                <a:cubicBezTo>
                  <a:pt x="600569" y="1295224"/>
                  <a:pt x="621586" y="1756686"/>
                  <a:pt x="671631" y="1992285"/>
                </a:cubicBezTo>
                <a:lnTo>
                  <a:pt x="679167" y="2023578"/>
                </a:lnTo>
                <a:lnTo>
                  <a:pt x="315501" y="2023578"/>
                </a:lnTo>
                <a:lnTo>
                  <a:pt x="320272" y="1996662"/>
                </a:lnTo>
                <a:cubicBezTo>
                  <a:pt x="361012" y="1721658"/>
                  <a:pt x="372946" y="1314962"/>
                  <a:pt x="376238" y="1124157"/>
                </a:cubicBezTo>
                <a:cubicBezTo>
                  <a:pt x="376238" y="1060241"/>
                  <a:pt x="376238" y="1022644"/>
                  <a:pt x="376238" y="1022644"/>
                </a:cubicBezTo>
                <a:cubicBezTo>
                  <a:pt x="316040" y="804580"/>
                  <a:pt x="0" y="612835"/>
                  <a:pt x="0" y="612835"/>
                </a:cubicBezTo>
                <a:cubicBezTo>
                  <a:pt x="338614" y="609075"/>
                  <a:pt x="398812" y="782022"/>
                  <a:pt x="398812" y="782022"/>
                </a:cubicBezTo>
                <a:cubicBezTo>
                  <a:pt x="398812" y="759464"/>
                  <a:pt x="402574" y="736905"/>
                  <a:pt x="402574" y="718107"/>
                </a:cubicBezTo>
                <a:cubicBezTo>
                  <a:pt x="353663" y="391011"/>
                  <a:pt x="142970" y="293258"/>
                  <a:pt x="142970" y="293258"/>
                </a:cubicBezTo>
                <a:cubicBezTo>
                  <a:pt x="342376" y="308297"/>
                  <a:pt x="417624" y="447407"/>
                  <a:pt x="443960" y="518842"/>
                </a:cubicBezTo>
                <a:cubicBezTo>
                  <a:pt x="451485" y="488764"/>
                  <a:pt x="462772" y="458686"/>
                  <a:pt x="474059" y="428608"/>
                </a:cubicBezTo>
                <a:cubicBezTo>
                  <a:pt x="594455" y="124071"/>
                  <a:pt x="805148" y="0"/>
                  <a:pt x="805148" y="0"/>
                </a:cubicBezTo>
                <a:close/>
              </a:path>
            </a:pathLst>
          </a:custGeom>
          <a:solidFill>
            <a:srgbClr val="37241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2870034" y="4807600"/>
            <a:ext cx="714001" cy="1408365"/>
          </a:xfrm>
          <a:custGeom>
            <a:avLst/>
            <a:gdLst>
              <a:gd name="T0" fmla="*/ 116 w 215"/>
              <a:gd name="T1" fmla="*/ 317 h 424"/>
              <a:gd name="T2" fmla="*/ 200 w 215"/>
              <a:gd name="T3" fmla="*/ 359 h 424"/>
              <a:gd name="T4" fmla="*/ 193 w 215"/>
              <a:gd name="T5" fmla="*/ 212 h 424"/>
              <a:gd name="T6" fmla="*/ 205 w 215"/>
              <a:gd name="T7" fmla="*/ 252 h 424"/>
              <a:gd name="T8" fmla="*/ 205 w 215"/>
              <a:gd name="T9" fmla="*/ 0 h 424"/>
              <a:gd name="T10" fmla="*/ 207 w 215"/>
              <a:gd name="T11" fmla="*/ 0 h 424"/>
              <a:gd name="T12" fmla="*/ 0 w 215"/>
              <a:gd name="T13" fmla="*/ 232 h 424"/>
              <a:gd name="T14" fmla="*/ 193 w 215"/>
              <a:gd name="T15" fmla="*/ 424 h 424"/>
              <a:gd name="T16" fmla="*/ 193 w 215"/>
              <a:gd name="T17" fmla="*/ 402 h 424"/>
              <a:gd name="T18" fmla="*/ 116 w 215"/>
              <a:gd name="T19" fmla="*/ 317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5" h="424">
                <a:moveTo>
                  <a:pt x="116" y="317"/>
                </a:moveTo>
                <a:cubicBezTo>
                  <a:pt x="186" y="317"/>
                  <a:pt x="200" y="363"/>
                  <a:pt x="200" y="359"/>
                </a:cubicBezTo>
                <a:cubicBezTo>
                  <a:pt x="215" y="337"/>
                  <a:pt x="193" y="212"/>
                  <a:pt x="193" y="212"/>
                </a:cubicBezTo>
                <a:cubicBezTo>
                  <a:pt x="200" y="226"/>
                  <a:pt x="205" y="239"/>
                  <a:pt x="205" y="252"/>
                </a:cubicBezTo>
                <a:cubicBezTo>
                  <a:pt x="205" y="0"/>
                  <a:pt x="205" y="0"/>
                  <a:pt x="205" y="0"/>
                </a:cubicBezTo>
                <a:cubicBezTo>
                  <a:pt x="205" y="0"/>
                  <a:pt x="208" y="0"/>
                  <a:pt x="207" y="0"/>
                </a:cubicBezTo>
                <a:cubicBezTo>
                  <a:pt x="172" y="103"/>
                  <a:pt x="98" y="187"/>
                  <a:pt x="0" y="232"/>
                </a:cubicBezTo>
                <a:cubicBezTo>
                  <a:pt x="10" y="333"/>
                  <a:pt x="91" y="414"/>
                  <a:pt x="193" y="424"/>
                </a:cubicBezTo>
                <a:cubicBezTo>
                  <a:pt x="193" y="411"/>
                  <a:pt x="193" y="402"/>
                  <a:pt x="193" y="402"/>
                </a:cubicBezTo>
                <a:cubicBezTo>
                  <a:pt x="181" y="358"/>
                  <a:pt x="116" y="317"/>
                  <a:pt x="116" y="31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3550370" y="4807600"/>
            <a:ext cx="721016" cy="1408365"/>
          </a:xfrm>
          <a:custGeom>
            <a:avLst/>
            <a:gdLst>
              <a:gd name="T0" fmla="*/ 217 w 217"/>
              <a:gd name="T1" fmla="*/ 212 h 424"/>
              <a:gd name="T2" fmla="*/ 0 w 217"/>
              <a:gd name="T3" fmla="*/ 0 h 424"/>
              <a:gd name="T4" fmla="*/ 0 w 217"/>
              <a:gd name="T5" fmla="*/ 252 h 424"/>
              <a:gd name="T6" fmla="*/ 24 w 217"/>
              <a:gd name="T7" fmla="*/ 354 h 424"/>
              <a:gd name="T8" fmla="*/ 143 w 217"/>
              <a:gd name="T9" fmla="*/ 312 h 424"/>
              <a:gd name="T10" fmla="*/ 33 w 217"/>
              <a:gd name="T11" fmla="*/ 409 h 424"/>
              <a:gd name="T12" fmla="*/ 31 w 217"/>
              <a:gd name="T13" fmla="*/ 424 h 424"/>
              <a:gd name="T14" fmla="*/ 217 w 217"/>
              <a:gd name="T15" fmla="*/ 2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7" h="424">
                <a:moveTo>
                  <a:pt x="217" y="212"/>
                </a:moveTo>
                <a:cubicBezTo>
                  <a:pt x="217" y="95"/>
                  <a:pt x="124" y="0"/>
                  <a:pt x="0" y="0"/>
                </a:cubicBezTo>
                <a:cubicBezTo>
                  <a:pt x="0" y="252"/>
                  <a:pt x="0" y="252"/>
                  <a:pt x="0" y="252"/>
                </a:cubicBezTo>
                <a:cubicBezTo>
                  <a:pt x="28" y="318"/>
                  <a:pt x="24" y="354"/>
                  <a:pt x="24" y="354"/>
                </a:cubicBezTo>
                <a:cubicBezTo>
                  <a:pt x="60" y="308"/>
                  <a:pt x="143" y="312"/>
                  <a:pt x="143" y="312"/>
                </a:cubicBezTo>
                <a:cubicBezTo>
                  <a:pt x="143" y="312"/>
                  <a:pt x="51" y="344"/>
                  <a:pt x="33" y="409"/>
                </a:cubicBezTo>
                <a:cubicBezTo>
                  <a:pt x="33" y="409"/>
                  <a:pt x="31" y="415"/>
                  <a:pt x="31" y="424"/>
                </a:cubicBezTo>
                <a:cubicBezTo>
                  <a:pt x="137" y="411"/>
                  <a:pt x="217" y="321"/>
                  <a:pt x="217" y="212"/>
                </a:cubicBezTo>
                <a:close/>
              </a:path>
            </a:pathLst>
          </a:custGeom>
          <a:solidFill>
            <a:srgbClr val="404040">
              <a:alpha val="7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254390" y="5511783"/>
            <a:ext cx="781333" cy="1346216"/>
          </a:xfrm>
          <a:custGeom>
            <a:avLst/>
            <a:gdLst>
              <a:gd name="connsiteX0" fmla="*/ 308543 w 884237"/>
              <a:gd name="connsiteY0" fmla="*/ 0 h 1523516"/>
              <a:gd name="connsiteX1" fmla="*/ 368746 w 884237"/>
              <a:gd name="connsiteY1" fmla="*/ 150451 h 1523516"/>
              <a:gd name="connsiteX2" fmla="*/ 440237 w 884237"/>
              <a:gd name="connsiteY2" fmla="*/ 534101 h 1523516"/>
              <a:gd name="connsiteX3" fmla="*/ 884237 w 884237"/>
              <a:gd name="connsiteY3" fmla="*/ 376127 h 1523516"/>
              <a:gd name="connsiteX4" fmla="*/ 462814 w 884237"/>
              <a:gd name="connsiteY4" fmla="*/ 740971 h 1523516"/>
              <a:gd name="connsiteX5" fmla="*/ 462814 w 884237"/>
              <a:gd name="connsiteY5" fmla="*/ 797390 h 1523516"/>
              <a:gd name="connsiteX6" fmla="*/ 534782 w 884237"/>
              <a:gd name="connsiteY6" fmla="*/ 1512949 h 1523516"/>
              <a:gd name="connsiteX7" fmla="*/ 538286 w 884237"/>
              <a:gd name="connsiteY7" fmla="*/ 1523516 h 1523516"/>
              <a:gd name="connsiteX8" fmla="*/ 240131 w 884237"/>
              <a:gd name="connsiteY8" fmla="*/ 1523516 h 1523516"/>
              <a:gd name="connsiteX9" fmla="*/ 248684 w 884237"/>
              <a:gd name="connsiteY9" fmla="*/ 1476747 h 1523516"/>
              <a:gd name="connsiteX10" fmla="*/ 293492 w 884237"/>
              <a:gd name="connsiteY10" fmla="*/ 797390 h 1523516"/>
              <a:gd name="connsiteX11" fmla="*/ 293492 w 884237"/>
              <a:gd name="connsiteY11" fmla="*/ 714642 h 1523516"/>
              <a:gd name="connsiteX12" fmla="*/ 0 w 884237"/>
              <a:gd name="connsiteY12" fmla="*/ 394934 h 1523516"/>
              <a:gd name="connsiteX13" fmla="*/ 316068 w 884237"/>
              <a:gd name="connsiteY13" fmla="*/ 552907 h 1523516"/>
              <a:gd name="connsiteX14" fmla="*/ 308543 w 884237"/>
              <a:gd name="connsiteY14" fmla="*/ 0 h 152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84237" h="1523516">
                <a:moveTo>
                  <a:pt x="308543" y="0"/>
                </a:moveTo>
                <a:cubicBezTo>
                  <a:pt x="334881" y="52658"/>
                  <a:pt x="353695" y="101555"/>
                  <a:pt x="368746" y="150451"/>
                </a:cubicBezTo>
                <a:cubicBezTo>
                  <a:pt x="459051" y="398695"/>
                  <a:pt x="440237" y="534101"/>
                  <a:pt x="440237" y="534101"/>
                </a:cubicBezTo>
                <a:cubicBezTo>
                  <a:pt x="579458" y="361082"/>
                  <a:pt x="884237" y="376127"/>
                  <a:pt x="884237" y="376127"/>
                </a:cubicBezTo>
                <a:cubicBezTo>
                  <a:pt x="884237" y="376127"/>
                  <a:pt x="530542" y="496488"/>
                  <a:pt x="462814" y="740971"/>
                </a:cubicBezTo>
                <a:cubicBezTo>
                  <a:pt x="462814" y="740971"/>
                  <a:pt x="462814" y="763538"/>
                  <a:pt x="462814" y="797390"/>
                </a:cubicBezTo>
                <a:cubicBezTo>
                  <a:pt x="469399" y="942199"/>
                  <a:pt x="487506" y="1346183"/>
                  <a:pt x="534782" y="1512949"/>
                </a:cubicBezTo>
                <a:lnTo>
                  <a:pt x="538286" y="1523516"/>
                </a:lnTo>
                <a:lnTo>
                  <a:pt x="240131" y="1523516"/>
                </a:lnTo>
                <a:lnTo>
                  <a:pt x="248684" y="1476747"/>
                </a:lnTo>
                <a:cubicBezTo>
                  <a:pt x="281146" y="1263493"/>
                  <a:pt x="290200" y="945490"/>
                  <a:pt x="293492" y="797390"/>
                </a:cubicBezTo>
                <a:cubicBezTo>
                  <a:pt x="293492" y="748493"/>
                  <a:pt x="293492" y="714642"/>
                  <a:pt x="293492" y="714642"/>
                </a:cubicBezTo>
                <a:cubicBezTo>
                  <a:pt x="244576" y="549146"/>
                  <a:pt x="0" y="394934"/>
                  <a:pt x="0" y="394934"/>
                </a:cubicBezTo>
                <a:cubicBezTo>
                  <a:pt x="263390" y="394934"/>
                  <a:pt x="316068" y="567952"/>
                  <a:pt x="316068" y="552907"/>
                </a:cubicBezTo>
                <a:cubicBezTo>
                  <a:pt x="372509" y="470159"/>
                  <a:pt x="308543" y="0"/>
                  <a:pt x="308543" y="0"/>
                </a:cubicBezTo>
                <a:close/>
              </a:path>
            </a:pathLst>
          </a:custGeom>
          <a:solidFill>
            <a:srgbClr val="37241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0" y="4254915"/>
            <a:ext cx="907581" cy="1808150"/>
          </a:xfrm>
          <a:custGeom>
            <a:avLst/>
            <a:gdLst>
              <a:gd name="T0" fmla="*/ 147 w 273"/>
              <a:gd name="T1" fmla="*/ 408 h 544"/>
              <a:gd name="T2" fmla="*/ 253 w 273"/>
              <a:gd name="T3" fmla="*/ 453 h 544"/>
              <a:gd name="T4" fmla="*/ 254 w 273"/>
              <a:gd name="T5" fmla="*/ 436 h 544"/>
              <a:gd name="T6" fmla="*/ 185 w 273"/>
              <a:gd name="T7" fmla="*/ 323 h 544"/>
              <a:gd name="T8" fmla="*/ 265 w 273"/>
              <a:gd name="T9" fmla="*/ 383 h 544"/>
              <a:gd name="T10" fmla="*/ 273 w 273"/>
              <a:gd name="T11" fmla="*/ 359 h 544"/>
              <a:gd name="T12" fmla="*/ 273 w 273"/>
              <a:gd name="T13" fmla="*/ 0 h 544"/>
              <a:gd name="T14" fmla="*/ 0 w 273"/>
              <a:gd name="T15" fmla="*/ 273 h 544"/>
              <a:gd name="T16" fmla="*/ 247 w 273"/>
              <a:gd name="T17" fmla="*/ 544 h 544"/>
              <a:gd name="T18" fmla="*/ 247 w 273"/>
              <a:gd name="T19" fmla="*/ 517 h 544"/>
              <a:gd name="T20" fmla="*/ 147 w 273"/>
              <a:gd name="T21" fmla="*/ 40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3" h="544">
                <a:moveTo>
                  <a:pt x="147" y="408"/>
                </a:moveTo>
                <a:cubicBezTo>
                  <a:pt x="237" y="407"/>
                  <a:pt x="253" y="453"/>
                  <a:pt x="253" y="453"/>
                </a:cubicBezTo>
                <a:cubicBezTo>
                  <a:pt x="253" y="447"/>
                  <a:pt x="254" y="441"/>
                  <a:pt x="254" y="436"/>
                </a:cubicBezTo>
                <a:cubicBezTo>
                  <a:pt x="241" y="349"/>
                  <a:pt x="185" y="323"/>
                  <a:pt x="185" y="323"/>
                </a:cubicBezTo>
                <a:cubicBezTo>
                  <a:pt x="238" y="327"/>
                  <a:pt x="258" y="364"/>
                  <a:pt x="265" y="383"/>
                </a:cubicBezTo>
                <a:cubicBezTo>
                  <a:pt x="267" y="375"/>
                  <a:pt x="261" y="367"/>
                  <a:pt x="273" y="359"/>
                </a:cubicBezTo>
                <a:cubicBezTo>
                  <a:pt x="273" y="0"/>
                  <a:pt x="273" y="0"/>
                  <a:pt x="273" y="0"/>
                </a:cubicBezTo>
                <a:cubicBezTo>
                  <a:pt x="113" y="0"/>
                  <a:pt x="0" y="122"/>
                  <a:pt x="0" y="273"/>
                </a:cubicBezTo>
                <a:cubicBezTo>
                  <a:pt x="0" y="415"/>
                  <a:pt x="108" y="531"/>
                  <a:pt x="247" y="544"/>
                </a:cubicBezTo>
                <a:cubicBezTo>
                  <a:pt x="247" y="527"/>
                  <a:pt x="247" y="517"/>
                  <a:pt x="247" y="517"/>
                </a:cubicBezTo>
                <a:cubicBezTo>
                  <a:pt x="231" y="459"/>
                  <a:pt x="147" y="408"/>
                  <a:pt x="147" y="40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6" name="Freeform 15"/>
          <p:cNvSpPr/>
          <p:nvPr/>
        </p:nvSpPr>
        <p:spPr bwMode="auto">
          <a:xfrm>
            <a:off x="907581" y="4254915"/>
            <a:ext cx="816403" cy="1808150"/>
          </a:xfrm>
          <a:custGeom>
            <a:avLst/>
            <a:gdLst>
              <a:gd name="T0" fmla="*/ 32 w 246"/>
              <a:gd name="T1" fmla="*/ 38 h 544"/>
              <a:gd name="T2" fmla="*/ 34 w 246"/>
              <a:gd name="T3" fmla="*/ 3 h 544"/>
              <a:gd name="T4" fmla="*/ 0 w 246"/>
              <a:gd name="T5" fmla="*/ 0 h 544"/>
              <a:gd name="T6" fmla="*/ 0 w 246"/>
              <a:gd name="T7" fmla="*/ 359 h 544"/>
              <a:gd name="T8" fmla="*/ 88 w 246"/>
              <a:gd name="T9" fmla="*/ 245 h 544"/>
              <a:gd name="T10" fmla="*/ 24 w 246"/>
              <a:gd name="T11" fmla="*/ 455 h 544"/>
              <a:gd name="T12" fmla="*/ 175 w 246"/>
              <a:gd name="T13" fmla="*/ 401 h 544"/>
              <a:gd name="T14" fmla="*/ 31 w 246"/>
              <a:gd name="T15" fmla="*/ 526 h 544"/>
              <a:gd name="T16" fmla="*/ 32 w 246"/>
              <a:gd name="T17" fmla="*/ 544 h 544"/>
              <a:gd name="T18" fmla="*/ 246 w 246"/>
              <a:gd name="T19" fmla="*/ 390 h 544"/>
              <a:gd name="T20" fmla="*/ 32 w 246"/>
              <a:gd name="T21" fmla="*/ 3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6" h="544">
                <a:moveTo>
                  <a:pt x="32" y="38"/>
                </a:moveTo>
                <a:cubicBezTo>
                  <a:pt x="32" y="26"/>
                  <a:pt x="33" y="14"/>
                  <a:pt x="34" y="3"/>
                </a:cubicBezTo>
                <a:cubicBezTo>
                  <a:pt x="23" y="1"/>
                  <a:pt x="8" y="0"/>
                  <a:pt x="0" y="0"/>
                </a:cubicBezTo>
                <a:cubicBezTo>
                  <a:pt x="0" y="359"/>
                  <a:pt x="0" y="359"/>
                  <a:pt x="0" y="359"/>
                </a:cubicBezTo>
                <a:cubicBezTo>
                  <a:pt x="28" y="278"/>
                  <a:pt x="88" y="245"/>
                  <a:pt x="88" y="245"/>
                </a:cubicBezTo>
                <a:cubicBezTo>
                  <a:pt x="14" y="390"/>
                  <a:pt x="24" y="455"/>
                  <a:pt x="24" y="455"/>
                </a:cubicBezTo>
                <a:cubicBezTo>
                  <a:pt x="71" y="396"/>
                  <a:pt x="175" y="401"/>
                  <a:pt x="175" y="401"/>
                </a:cubicBezTo>
                <a:cubicBezTo>
                  <a:pt x="175" y="401"/>
                  <a:pt x="55" y="442"/>
                  <a:pt x="31" y="526"/>
                </a:cubicBezTo>
                <a:cubicBezTo>
                  <a:pt x="31" y="526"/>
                  <a:pt x="32" y="533"/>
                  <a:pt x="32" y="544"/>
                </a:cubicBezTo>
                <a:cubicBezTo>
                  <a:pt x="127" y="533"/>
                  <a:pt x="207" y="473"/>
                  <a:pt x="246" y="390"/>
                </a:cubicBezTo>
                <a:cubicBezTo>
                  <a:pt x="119" y="324"/>
                  <a:pt x="32" y="191"/>
                  <a:pt x="32" y="38"/>
                </a:cubicBezTo>
                <a:close/>
              </a:path>
            </a:pathLst>
          </a:custGeom>
          <a:solidFill>
            <a:srgbClr val="404040">
              <a:alpha val="7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88158" y="5069916"/>
            <a:ext cx="997358" cy="1788083"/>
          </a:xfrm>
          <a:custGeom>
            <a:avLst/>
            <a:gdLst>
              <a:gd name="connsiteX0" fmla="*/ 805148 w 1128712"/>
              <a:gd name="connsiteY0" fmla="*/ 0 h 2023578"/>
              <a:gd name="connsiteX1" fmla="*/ 564356 w 1128712"/>
              <a:gd name="connsiteY1" fmla="*/ 789542 h 2023578"/>
              <a:gd name="connsiteX2" fmla="*/ 1128712 w 1128712"/>
              <a:gd name="connsiteY2" fmla="*/ 586517 h 2023578"/>
              <a:gd name="connsiteX3" fmla="*/ 590693 w 1128712"/>
              <a:gd name="connsiteY3" fmla="*/ 1056482 h 2023578"/>
              <a:gd name="connsiteX4" fmla="*/ 594455 w 1128712"/>
              <a:gd name="connsiteY4" fmla="*/ 1124157 h 2023578"/>
              <a:gd name="connsiteX5" fmla="*/ 671631 w 1128712"/>
              <a:gd name="connsiteY5" fmla="*/ 1992285 h 2023578"/>
              <a:gd name="connsiteX6" fmla="*/ 679167 w 1128712"/>
              <a:gd name="connsiteY6" fmla="*/ 2023578 h 2023578"/>
              <a:gd name="connsiteX7" fmla="*/ 315501 w 1128712"/>
              <a:gd name="connsiteY7" fmla="*/ 2023578 h 2023578"/>
              <a:gd name="connsiteX8" fmla="*/ 320272 w 1128712"/>
              <a:gd name="connsiteY8" fmla="*/ 1996662 h 2023578"/>
              <a:gd name="connsiteX9" fmla="*/ 376238 w 1128712"/>
              <a:gd name="connsiteY9" fmla="*/ 1124157 h 2023578"/>
              <a:gd name="connsiteX10" fmla="*/ 376238 w 1128712"/>
              <a:gd name="connsiteY10" fmla="*/ 1022644 h 2023578"/>
              <a:gd name="connsiteX11" fmla="*/ 0 w 1128712"/>
              <a:gd name="connsiteY11" fmla="*/ 612835 h 2023578"/>
              <a:gd name="connsiteX12" fmla="*/ 398812 w 1128712"/>
              <a:gd name="connsiteY12" fmla="*/ 782022 h 2023578"/>
              <a:gd name="connsiteX13" fmla="*/ 402574 w 1128712"/>
              <a:gd name="connsiteY13" fmla="*/ 718107 h 2023578"/>
              <a:gd name="connsiteX14" fmla="*/ 142970 w 1128712"/>
              <a:gd name="connsiteY14" fmla="*/ 293258 h 2023578"/>
              <a:gd name="connsiteX15" fmla="*/ 443960 w 1128712"/>
              <a:gd name="connsiteY15" fmla="*/ 518842 h 2023578"/>
              <a:gd name="connsiteX16" fmla="*/ 474059 w 1128712"/>
              <a:gd name="connsiteY16" fmla="*/ 428608 h 2023578"/>
              <a:gd name="connsiteX17" fmla="*/ 805148 w 1128712"/>
              <a:gd name="connsiteY17" fmla="*/ 0 h 202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28712" h="2023578">
                <a:moveTo>
                  <a:pt x="805148" y="0"/>
                </a:moveTo>
                <a:cubicBezTo>
                  <a:pt x="526732" y="545160"/>
                  <a:pt x="564356" y="789542"/>
                  <a:pt x="564356" y="789542"/>
                </a:cubicBezTo>
                <a:cubicBezTo>
                  <a:pt x="741188" y="567718"/>
                  <a:pt x="1128712" y="586517"/>
                  <a:pt x="1128712" y="586517"/>
                </a:cubicBezTo>
                <a:cubicBezTo>
                  <a:pt x="1128712" y="586517"/>
                  <a:pt x="680990" y="740665"/>
                  <a:pt x="590693" y="1056482"/>
                </a:cubicBezTo>
                <a:cubicBezTo>
                  <a:pt x="590693" y="1056482"/>
                  <a:pt x="594455" y="1082800"/>
                  <a:pt x="594455" y="1124157"/>
                </a:cubicBezTo>
                <a:cubicBezTo>
                  <a:pt x="600569" y="1295224"/>
                  <a:pt x="621586" y="1756686"/>
                  <a:pt x="671631" y="1992285"/>
                </a:cubicBezTo>
                <a:lnTo>
                  <a:pt x="679167" y="2023578"/>
                </a:lnTo>
                <a:lnTo>
                  <a:pt x="315501" y="2023578"/>
                </a:lnTo>
                <a:lnTo>
                  <a:pt x="320272" y="1996662"/>
                </a:lnTo>
                <a:cubicBezTo>
                  <a:pt x="361012" y="1721658"/>
                  <a:pt x="372946" y="1314962"/>
                  <a:pt x="376238" y="1124157"/>
                </a:cubicBezTo>
                <a:cubicBezTo>
                  <a:pt x="376238" y="1060241"/>
                  <a:pt x="376238" y="1022644"/>
                  <a:pt x="376238" y="1022644"/>
                </a:cubicBezTo>
                <a:cubicBezTo>
                  <a:pt x="316040" y="804580"/>
                  <a:pt x="0" y="612835"/>
                  <a:pt x="0" y="612835"/>
                </a:cubicBezTo>
                <a:cubicBezTo>
                  <a:pt x="338614" y="609075"/>
                  <a:pt x="398812" y="782022"/>
                  <a:pt x="398812" y="782022"/>
                </a:cubicBezTo>
                <a:cubicBezTo>
                  <a:pt x="398812" y="759464"/>
                  <a:pt x="402574" y="736905"/>
                  <a:pt x="402574" y="718107"/>
                </a:cubicBezTo>
                <a:cubicBezTo>
                  <a:pt x="353663" y="391011"/>
                  <a:pt x="142970" y="293258"/>
                  <a:pt x="142970" y="293258"/>
                </a:cubicBezTo>
                <a:cubicBezTo>
                  <a:pt x="342376" y="308297"/>
                  <a:pt x="417624" y="447407"/>
                  <a:pt x="443960" y="518842"/>
                </a:cubicBezTo>
                <a:cubicBezTo>
                  <a:pt x="451485" y="488764"/>
                  <a:pt x="462772" y="458686"/>
                  <a:pt x="474059" y="428608"/>
                </a:cubicBezTo>
                <a:cubicBezTo>
                  <a:pt x="594455" y="124071"/>
                  <a:pt x="805148" y="0"/>
                  <a:pt x="805148" y="0"/>
                </a:cubicBezTo>
                <a:close/>
              </a:path>
            </a:pathLst>
          </a:custGeom>
          <a:solidFill>
            <a:srgbClr val="37241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9" name="Freeform 18"/>
          <p:cNvSpPr/>
          <p:nvPr/>
        </p:nvSpPr>
        <p:spPr bwMode="auto">
          <a:xfrm>
            <a:off x="10790649" y="4807600"/>
            <a:ext cx="714001" cy="1408365"/>
          </a:xfrm>
          <a:custGeom>
            <a:avLst/>
            <a:gdLst>
              <a:gd name="T0" fmla="*/ 116 w 215"/>
              <a:gd name="T1" fmla="*/ 317 h 424"/>
              <a:gd name="T2" fmla="*/ 200 w 215"/>
              <a:gd name="T3" fmla="*/ 359 h 424"/>
              <a:gd name="T4" fmla="*/ 193 w 215"/>
              <a:gd name="T5" fmla="*/ 212 h 424"/>
              <a:gd name="T6" fmla="*/ 205 w 215"/>
              <a:gd name="T7" fmla="*/ 252 h 424"/>
              <a:gd name="T8" fmla="*/ 205 w 215"/>
              <a:gd name="T9" fmla="*/ 0 h 424"/>
              <a:gd name="T10" fmla="*/ 207 w 215"/>
              <a:gd name="T11" fmla="*/ 0 h 424"/>
              <a:gd name="T12" fmla="*/ 0 w 215"/>
              <a:gd name="T13" fmla="*/ 232 h 424"/>
              <a:gd name="T14" fmla="*/ 193 w 215"/>
              <a:gd name="T15" fmla="*/ 424 h 424"/>
              <a:gd name="T16" fmla="*/ 193 w 215"/>
              <a:gd name="T17" fmla="*/ 402 h 424"/>
              <a:gd name="T18" fmla="*/ 116 w 215"/>
              <a:gd name="T19" fmla="*/ 317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5" h="424">
                <a:moveTo>
                  <a:pt x="116" y="317"/>
                </a:moveTo>
                <a:cubicBezTo>
                  <a:pt x="186" y="317"/>
                  <a:pt x="200" y="363"/>
                  <a:pt x="200" y="359"/>
                </a:cubicBezTo>
                <a:cubicBezTo>
                  <a:pt x="215" y="337"/>
                  <a:pt x="193" y="212"/>
                  <a:pt x="193" y="212"/>
                </a:cubicBezTo>
                <a:cubicBezTo>
                  <a:pt x="200" y="226"/>
                  <a:pt x="205" y="239"/>
                  <a:pt x="205" y="252"/>
                </a:cubicBezTo>
                <a:cubicBezTo>
                  <a:pt x="205" y="0"/>
                  <a:pt x="205" y="0"/>
                  <a:pt x="205" y="0"/>
                </a:cubicBezTo>
                <a:cubicBezTo>
                  <a:pt x="205" y="0"/>
                  <a:pt x="208" y="0"/>
                  <a:pt x="207" y="0"/>
                </a:cubicBezTo>
                <a:cubicBezTo>
                  <a:pt x="172" y="103"/>
                  <a:pt x="98" y="187"/>
                  <a:pt x="0" y="232"/>
                </a:cubicBezTo>
                <a:cubicBezTo>
                  <a:pt x="10" y="333"/>
                  <a:pt x="91" y="414"/>
                  <a:pt x="193" y="424"/>
                </a:cubicBezTo>
                <a:cubicBezTo>
                  <a:pt x="193" y="411"/>
                  <a:pt x="193" y="402"/>
                  <a:pt x="193" y="402"/>
                </a:cubicBezTo>
                <a:cubicBezTo>
                  <a:pt x="181" y="358"/>
                  <a:pt x="116" y="317"/>
                  <a:pt x="116" y="31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11470984" y="4807600"/>
            <a:ext cx="721016" cy="1408365"/>
          </a:xfrm>
          <a:custGeom>
            <a:avLst/>
            <a:gdLst>
              <a:gd name="T0" fmla="*/ 217 w 217"/>
              <a:gd name="T1" fmla="*/ 212 h 424"/>
              <a:gd name="T2" fmla="*/ 0 w 217"/>
              <a:gd name="T3" fmla="*/ 0 h 424"/>
              <a:gd name="T4" fmla="*/ 0 w 217"/>
              <a:gd name="T5" fmla="*/ 252 h 424"/>
              <a:gd name="T6" fmla="*/ 24 w 217"/>
              <a:gd name="T7" fmla="*/ 354 h 424"/>
              <a:gd name="T8" fmla="*/ 143 w 217"/>
              <a:gd name="T9" fmla="*/ 312 h 424"/>
              <a:gd name="T10" fmla="*/ 33 w 217"/>
              <a:gd name="T11" fmla="*/ 409 h 424"/>
              <a:gd name="T12" fmla="*/ 31 w 217"/>
              <a:gd name="T13" fmla="*/ 424 h 424"/>
              <a:gd name="T14" fmla="*/ 217 w 217"/>
              <a:gd name="T15" fmla="*/ 2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7" h="424">
                <a:moveTo>
                  <a:pt x="217" y="212"/>
                </a:moveTo>
                <a:cubicBezTo>
                  <a:pt x="217" y="95"/>
                  <a:pt x="124" y="0"/>
                  <a:pt x="0" y="0"/>
                </a:cubicBezTo>
                <a:cubicBezTo>
                  <a:pt x="0" y="252"/>
                  <a:pt x="0" y="252"/>
                  <a:pt x="0" y="252"/>
                </a:cubicBezTo>
                <a:cubicBezTo>
                  <a:pt x="28" y="318"/>
                  <a:pt x="24" y="354"/>
                  <a:pt x="24" y="354"/>
                </a:cubicBezTo>
                <a:cubicBezTo>
                  <a:pt x="60" y="308"/>
                  <a:pt x="143" y="312"/>
                  <a:pt x="143" y="312"/>
                </a:cubicBezTo>
                <a:cubicBezTo>
                  <a:pt x="143" y="312"/>
                  <a:pt x="51" y="344"/>
                  <a:pt x="33" y="409"/>
                </a:cubicBezTo>
                <a:cubicBezTo>
                  <a:pt x="33" y="409"/>
                  <a:pt x="31" y="415"/>
                  <a:pt x="31" y="424"/>
                </a:cubicBezTo>
                <a:cubicBezTo>
                  <a:pt x="137" y="411"/>
                  <a:pt x="217" y="321"/>
                  <a:pt x="217" y="212"/>
                </a:cubicBezTo>
                <a:close/>
              </a:path>
            </a:pathLst>
          </a:custGeom>
          <a:solidFill>
            <a:srgbClr val="404040">
              <a:alpha val="7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1175005" y="5511783"/>
            <a:ext cx="781333" cy="1346216"/>
          </a:xfrm>
          <a:custGeom>
            <a:avLst/>
            <a:gdLst>
              <a:gd name="connsiteX0" fmla="*/ 308543 w 884237"/>
              <a:gd name="connsiteY0" fmla="*/ 0 h 1523516"/>
              <a:gd name="connsiteX1" fmla="*/ 368746 w 884237"/>
              <a:gd name="connsiteY1" fmla="*/ 150451 h 1523516"/>
              <a:gd name="connsiteX2" fmla="*/ 440237 w 884237"/>
              <a:gd name="connsiteY2" fmla="*/ 534101 h 1523516"/>
              <a:gd name="connsiteX3" fmla="*/ 884237 w 884237"/>
              <a:gd name="connsiteY3" fmla="*/ 376127 h 1523516"/>
              <a:gd name="connsiteX4" fmla="*/ 462814 w 884237"/>
              <a:gd name="connsiteY4" fmla="*/ 740971 h 1523516"/>
              <a:gd name="connsiteX5" fmla="*/ 462814 w 884237"/>
              <a:gd name="connsiteY5" fmla="*/ 797390 h 1523516"/>
              <a:gd name="connsiteX6" fmla="*/ 534782 w 884237"/>
              <a:gd name="connsiteY6" fmla="*/ 1512949 h 1523516"/>
              <a:gd name="connsiteX7" fmla="*/ 538286 w 884237"/>
              <a:gd name="connsiteY7" fmla="*/ 1523516 h 1523516"/>
              <a:gd name="connsiteX8" fmla="*/ 240131 w 884237"/>
              <a:gd name="connsiteY8" fmla="*/ 1523516 h 1523516"/>
              <a:gd name="connsiteX9" fmla="*/ 248684 w 884237"/>
              <a:gd name="connsiteY9" fmla="*/ 1476747 h 1523516"/>
              <a:gd name="connsiteX10" fmla="*/ 293492 w 884237"/>
              <a:gd name="connsiteY10" fmla="*/ 797390 h 1523516"/>
              <a:gd name="connsiteX11" fmla="*/ 293492 w 884237"/>
              <a:gd name="connsiteY11" fmla="*/ 714642 h 1523516"/>
              <a:gd name="connsiteX12" fmla="*/ 0 w 884237"/>
              <a:gd name="connsiteY12" fmla="*/ 394934 h 1523516"/>
              <a:gd name="connsiteX13" fmla="*/ 316068 w 884237"/>
              <a:gd name="connsiteY13" fmla="*/ 552907 h 1523516"/>
              <a:gd name="connsiteX14" fmla="*/ 308543 w 884237"/>
              <a:gd name="connsiteY14" fmla="*/ 0 h 152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84237" h="1523516">
                <a:moveTo>
                  <a:pt x="308543" y="0"/>
                </a:moveTo>
                <a:cubicBezTo>
                  <a:pt x="334881" y="52658"/>
                  <a:pt x="353695" y="101555"/>
                  <a:pt x="368746" y="150451"/>
                </a:cubicBezTo>
                <a:cubicBezTo>
                  <a:pt x="459051" y="398695"/>
                  <a:pt x="440237" y="534101"/>
                  <a:pt x="440237" y="534101"/>
                </a:cubicBezTo>
                <a:cubicBezTo>
                  <a:pt x="579458" y="361082"/>
                  <a:pt x="884237" y="376127"/>
                  <a:pt x="884237" y="376127"/>
                </a:cubicBezTo>
                <a:cubicBezTo>
                  <a:pt x="884237" y="376127"/>
                  <a:pt x="530542" y="496488"/>
                  <a:pt x="462814" y="740971"/>
                </a:cubicBezTo>
                <a:cubicBezTo>
                  <a:pt x="462814" y="740971"/>
                  <a:pt x="462814" y="763538"/>
                  <a:pt x="462814" y="797390"/>
                </a:cubicBezTo>
                <a:cubicBezTo>
                  <a:pt x="469399" y="942199"/>
                  <a:pt x="487506" y="1346183"/>
                  <a:pt x="534782" y="1512949"/>
                </a:cubicBezTo>
                <a:lnTo>
                  <a:pt x="538286" y="1523516"/>
                </a:lnTo>
                <a:lnTo>
                  <a:pt x="240131" y="1523516"/>
                </a:lnTo>
                <a:lnTo>
                  <a:pt x="248684" y="1476747"/>
                </a:lnTo>
                <a:cubicBezTo>
                  <a:pt x="281146" y="1263493"/>
                  <a:pt x="290200" y="945490"/>
                  <a:pt x="293492" y="797390"/>
                </a:cubicBezTo>
                <a:cubicBezTo>
                  <a:pt x="293492" y="748493"/>
                  <a:pt x="293492" y="714642"/>
                  <a:pt x="293492" y="714642"/>
                </a:cubicBezTo>
                <a:cubicBezTo>
                  <a:pt x="244576" y="549146"/>
                  <a:pt x="0" y="394934"/>
                  <a:pt x="0" y="394934"/>
                </a:cubicBezTo>
                <a:cubicBezTo>
                  <a:pt x="263390" y="394934"/>
                  <a:pt x="316068" y="567952"/>
                  <a:pt x="316068" y="552907"/>
                </a:cubicBezTo>
                <a:cubicBezTo>
                  <a:pt x="372509" y="470159"/>
                  <a:pt x="308543" y="0"/>
                  <a:pt x="308543" y="0"/>
                </a:cubicBezTo>
                <a:close/>
              </a:path>
            </a:pathLst>
          </a:custGeom>
          <a:solidFill>
            <a:srgbClr val="37241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23" name="Freeform 22"/>
          <p:cNvSpPr/>
          <p:nvPr/>
        </p:nvSpPr>
        <p:spPr bwMode="auto">
          <a:xfrm>
            <a:off x="7920615" y="4254915"/>
            <a:ext cx="907581" cy="1808150"/>
          </a:xfrm>
          <a:custGeom>
            <a:avLst/>
            <a:gdLst>
              <a:gd name="T0" fmla="*/ 147 w 273"/>
              <a:gd name="T1" fmla="*/ 408 h 544"/>
              <a:gd name="T2" fmla="*/ 253 w 273"/>
              <a:gd name="T3" fmla="*/ 453 h 544"/>
              <a:gd name="T4" fmla="*/ 254 w 273"/>
              <a:gd name="T5" fmla="*/ 436 h 544"/>
              <a:gd name="T6" fmla="*/ 185 w 273"/>
              <a:gd name="T7" fmla="*/ 323 h 544"/>
              <a:gd name="T8" fmla="*/ 265 w 273"/>
              <a:gd name="T9" fmla="*/ 383 h 544"/>
              <a:gd name="T10" fmla="*/ 273 w 273"/>
              <a:gd name="T11" fmla="*/ 359 h 544"/>
              <a:gd name="T12" fmla="*/ 273 w 273"/>
              <a:gd name="T13" fmla="*/ 0 h 544"/>
              <a:gd name="T14" fmla="*/ 0 w 273"/>
              <a:gd name="T15" fmla="*/ 273 h 544"/>
              <a:gd name="T16" fmla="*/ 247 w 273"/>
              <a:gd name="T17" fmla="*/ 544 h 544"/>
              <a:gd name="T18" fmla="*/ 247 w 273"/>
              <a:gd name="T19" fmla="*/ 517 h 544"/>
              <a:gd name="T20" fmla="*/ 147 w 273"/>
              <a:gd name="T21" fmla="*/ 40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3" h="544">
                <a:moveTo>
                  <a:pt x="147" y="408"/>
                </a:moveTo>
                <a:cubicBezTo>
                  <a:pt x="237" y="407"/>
                  <a:pt x="253" y="453"/>
                  <a:pt x="253" y="453"/>
                </a:cubicBezTo>
                <a:cubicBezTo>
                  <a:pt x="253" y="447"/>
                  <a:pt x="254" y="441"/>
                  <a:pt x="254" y="436"/>
                </a:cubicBezTo>
                <a:cubicBezTo>
                  <a:pt x="241" y="349"/>
                  <a:pt x="185" y="323"/>
                  <a:pt x="185" y="323"/>
                </a:cubicBezTo>
                <a:cubicBezTo>
                  <a:pt x="238" y="327"/>
                  <a:pt x="258" y="364"/>
                  <a:pt x="265" y="383"/>
                </a:cubicBezTo>
                <a:cubicBezTo>
                  <a:pt x="267" y="375"/>
                  <a:pt x="261" y="367"/>
                  <a:pt x="273" y="359"/>
                </a:cubicBezTo>
                <a:cubicBezTo>
                  <a:pt x="273" y="0"/>
                  <a:pt x="273" y="0"/>
                  <a:pt x="273" y="0"/>
                </a:cubicBezTo>
                <a:cubicBezTo>
                  <a:pt x="113" y="0"/>
                  <a:pt x="0" y="122"/>
                  <a:pt x="0" y="273"/>
                </a:cubicBezTo>
                <a:cubicBezTo>
                  <a:pt x="0" y="415"/>
                  <a:pt x="108" y="531"/>
                  <a:pt x="247" y="544"/>
                </a:cubicBezTo>
                <a:cubicBezTo>
                  <a:pt x="247" y="527"/>
                  <a:pt x="247" y="517"/>
                  <a:pt x="247" y="517"/>
                </a:cubicBezTo>
                <a:cubicBezTo>
                  <a:pt x="231" y="459"/>
                  <a:pt x="147" y="408"/>
                  <a:pt x="147" y="40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24" name="Freeform 23"/>
          <p:cNvSpPr/>
          <p:nvPr/>
        </p:nvSpPr>
        <p:spPr bwMode="auto">
          <a:xfrm>
            <a:off x="8828196" y="4254915"/>
            <a:ext cx="816403" cy="1808150"/>
          </a:xfrm>
          <a:custGeom>
            <a:avLst/>
            <a:gdLst>
              <a:gd name="T0" fmla="*/ 32 w 246"/>
              <a:gd name="T1" fmla="*/ 38 h 544"/>
              <a:gd name="T2" fmla="*/ 34 w 246"/>
              <a:gd name="T3" fmla="*/ 3 h 544"/>
              <a:gd name="T4" fmla="*/ 0 w 246"/>
              <a:gd name="T5" fmla="*/ 0 h 544"/>
              <a:gd name="T6" fmla="*/ 0 w 246"/>
              <a:gd name="T7" fmla="*/ 359 h 544"/>
              <a:gd name="T8" fmla="*/ 88 w 246"/>
              <a:gd name="T9" fmla="*/ 245 h 544"/>
              <a:gd name="T10" fmla="*/ 24 w 246"/>
              <a:gd name="T11" fmla="*/ 455 h 544"/>
              <a:gd name="T12" fmla="*/ 175 w 246"/>
              <a:gd name="T13" fmla="*/ 401 h 544"/>
              <a:gd name="T14" fmla="*/ 31 w 246"/>
              <a:gd name="T15" fmla="*/ 526 h 544"/>
              <a:gd name="T16" fmla="*/ 32 w 246"/>
              <a:gd name="T17" fmla="*/ 544 h 544"/>
              <a:gd name="T18" fmla="*/ 246 w 246"/>
              <a:gd name="T19" fmla="*/ 390 h 544"/>
              <a:gd name="T20" fmla="*/ 32 w 246"/>
              <a:gd name="T21" fmla="*/ 3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6" h="544">
                <a:moveTo>
                  <a:pt x="32" y="38"/>
                </a:moveTo>
                <a:cubicBezTo>
                  <a:pt x="32" y="26"/>
                  <a:pt x="33" y="14"/>
                  <a:pt x="34" y="3"/>
                </a:cubicBezTo>
                <a:cubicBezTo>
                  <a:pt x="23" y="1"/>
                  <a:pt x="8" y="0"/>
                  <a:pt x="0" y="0"/>
                </a:cubicBezTo>
                <a:cubicBezTo>
                  <a:pt x="0" y="359"/>
                  <a:pt x="0" y="359"/>
                  <a:pt x="0" y="359"/>
                </a:cubicBezTo>
                <a:cubicBezTo>
                  <a:pt x="28" y="278"/>
                  <a:pt x="88" y="245"/>
                  <a:pt x="88" y="245"/>
                </a:cubicBezTo>
                <a:cubicBezTo>
                  <a:pt x="14" y="390"/>
                  <a:pt x="24" y="455"/>
                  <a:pt x="24" y="455"/>
                </a:cubicBezTo>
                <a:cubicBezTo>
                  <a:pt x="71" y="396"/>
                  <a:pt x="175" y="401"/>
                  <a:pt x="175" y="401"/>
                </a:cubicBezTo>
                <a:cubicBezTo>
                  <a:pt x="175" y="401"/>
                  <a:pt x="55" y="442"/>
                  <a:pt x="31" y="526"/>
                </a:cubicBezTo>
                <a:cubicBezTo>
                  <a:pt x="31" y="526"/>
                  <a:pt x="32" y="533"/>
                  <a:pt x="32" y="544"/>
                </a:cubicBezTo>
                <a:cubicBezTo>
                  <a:pt x="127" y="533"/>
                  <a:pt x="207" y="473"/>
                  <a:pt x="246" y="390"/>
                </a:cubicBezTo>
                <a:cubicBezTo>
                  <a:pt x="119" y="324"/>
                  <a:pt x="32" y="191"/>
                  <a:pt x="32" y="38"/>
                </a:cubicBezTo>
                <a:close/>
              </a:path>
            </a:pathLst>
          </a:custGeom>
          <a:solidFill>
            <a:srgbClr val="404040">
              <a:alpha val="7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8408773" y="5069916"/>
            <a:ext cx="997358" cy="1788083"/>
          </a:xfrm>
          <a:custGeom>
            <a:avLst/>
            <a:gdLst>
              <a:gd name="connsiteX0" fmla="*/ 805148 w 1128712"/>
              <a:gd name="connsiteY0" fmla="*/ 0 h 2023578"/>
              <a:gd name="connsiteX1" fmla="*/ 564356 w 1128712"/>
              <a:gd name="connsiteY1" fmla="*/ 789542 h 2023578"/>
              <a:gd name="connsiteX2" fmla="*/ 1128712 w 1128712"/>
              <a:gd name="connsiteY2" fmla="*/ 586517 h 2023578"/>
              <a:gd name="connsiteX3" fmla="*/ 590693 w 1128712"/>
              <a:gd name="connsiteY3" fmla="*/ 1056482 h 2023578"/>
              <a:gd name="connsiteX4" fmla="*/ 594455 w 1128712"/>
              <a:gd name="connsiteY4" fmla="*/ 1124157 h 2023578"/>
              <a:gd name="connsiteX5" fmla="*/ 671631 w 1128712"/>
              <a:gd name="connsiteY5" fmla="*/ 1992285 h 2023578"/>
              <a:gd name="connsiteX6" fmla="*/ 679167 w 1128712"/>
              <a:gd name="connsiteY6" fmla="*/ 2023578 h 2023578"/>
              <a:gd name="connsiteX7" fmla="*/ 315501 w 1128712"/>
              <a:gd name="connsiteY7" fmla="*/ 2023578 h 2023578"/>
              <a:gd name="connsiteX8" fmla="*/ 320272 w 1128712"/>
              <a:gd name="connsiteY8" fmla="*/ 1996662 h 2023578"/>
              <a:gd name="connsiteX9" fmla="*/ 376238 w 1128712"/>
              <a:gd name="connsiteY9" fmla="*/ 1124157 h 2023578"/>
              <a:gd name="connsiteX10" fmla="*/ 376238 w 1128712"/>
              <a:gd name="connsiteY10" fmla="*/ 1022644 h 2023578"/>
              <a:gd name="connsiteX11" fmla="*/ 0 w 1128712"/>
              <a:gd name="connsiteY11" fmla="*/ 612835 h 2023578"/>
              <a:gd name="connsiteX12" fmla="*/ 398812 w 1128712"/>
              <a:gd name="connsiteY12" fmla="*/ 782022 h 2023578"/>
              <a:gd name="connsiteX13" fmla="*/ 402574 w 1128712"/>
              <a:gd name="connsiteY13" fmla="*/ 718107 h 2023578"/>
              <a:gd name="connsiteX14" fmla="*/ 142970 w 1128712"/>
              <a:gd name="connsiteY14" fmla="*/ 293258 h 2023578"/>
              <a:gd name="connsiteX15" fmla="*/ 443960 w 1128712"/>
              <a:gd name="connsiteY15" fmla="*/ 518842 h 2023578"/>
              <a:gd name="connsiteX16" fmla="*/ 474059 w 1128712"/>
              <a:gd name="connsiteY16" fmla="*/ 428608 h 2023578"/>
              <a:gd name="connsiteX17" fmla="*/ 805148 w 1128712"/>
              <a:gd name="connsiteY17" fmla="*/ 0 h 202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28712" h="2023578">
                <a:moveTo>
                  <a:pt x="805148" y="0"/>
                </a:moveTo>
                <a:cubicBezTo>
                  <a:pt x="526732" y="545160"/>
                  <a:pt x="564356" y="789542"/>
                  <a:pt x="564356" y="789542"/>
                </a:cubicBezTo>
                <a:cubicBezTo>
                  <a:pt x="741188" y="567718"/>
                  <a:pt x="1128712" y="586517"/>
                  <a:pt x="1128712" y="586517"/>
                </a:cubicBezTo>
                <a:cubicBezTo>
                  <a:pt x="1128712" y="586517"/>
                  <a:pt x="680990" y="740665"/>
                  <a:pt x="590693" y="1056482"/>
                </a:cubicBezTo>
                <a:cubicBezTo>
                  <a:pt x="590693" y="1056482"/>
                  <a:pt x="594455" y="1082800"/>
                  <a:pt x="594455" y="1124157"/>
                </a:cubicBezTo>
                <a:cubicBezTo>
                  <a:pt x="600569" y="1295224"/>
                  <a:pt x="621586" y="1756686"/>
                  <a:pt x="671631" y="1992285"/>
                </a:cubicBezTo>
                <a:lnTo>
                  <a:pt x="679167" y="2023578"/>
                </a:lnTo>
                <a:lnTo>
                  <a:pt x="315501" y="2023578"/>
                </a:lnTo>
                <a:lnTo>
                  <a:pt x="320272" y="1996662"/>
                </a:lnTo>
                <a:cubicBezTo>
                  <a:pt x="361012" y="1721658"/>
                  <a:pt x="372946" y="1314962"/>
                  <a:pt x="376238" y="1124157"/>
                </a:cubicBezTo>
                <a:cubicBezTo>
                  <a:pt x="376238" y="1060241"/>
                  <a:pt x="376238" y="1022644"/>
                  <a:pt x="376238" y="1022644"/>
                </a:cubicBezTo>
                <a:cubicBezTo>
                  <a:pt x="316040" y="804580"/>
                  <a:pt x="0" y="612835"/>
                  <a:pt x="0" y="612835"/>
                </a:cubicBezTo>
                <a:cubicBezTo>
                  <a:pt x="338614" y="609075"/>
                  <a:pt x="398812" y="782022"/>
                  <a:pt x="398812" y="782022"/>
                </a:cubicBezTo>
                <a:cubicBezTo>
                  <a:pt x="398812" y="759464"/>
                  <a:pt x="402574" y="736905"/>
                  <a:pt x="402574" y="718107"/>
                </a:cubicBezTo>
                <a:cubicBezTo>
                  <a:pt x="353663" y="391011"/>
                  <a:pt x="142970" y="293258"/>
                  <a:pt x="142970" y="293258"/>
                </a:cubicBezTo>
                <a:cubicBezTo>
                  <a:pt x="342376" y="308297"/>
                  <a:pt x="417624" y="447407"/>
                  <a:pt x="443960" y="518842"/>
                </a:cubicBezTo>
                <a:cubicBezTo>
                  <a:pt x="451485" y="488764"/>
                  <a:pt x="462772" y="458686"/>
                  <a:pt x="474059" y="428608"/>
                </a:cubicBezTo>
                <a:cubicBezTo>
                  <a:pt x="594455" y="124071"/>
                  <a:pt x="805148" y="0"/>
                  <a:pt x="805148" y="0"/>
                </a:cubicBezTo>
                <a:close/>
              </a:path>
            </a:pathLst>
          </a:custGeom>
          <a:solidFill>
            <a:srgbClr val="37241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31" name="Freeform 30"/>
          <p:cNvSpPr/>
          <p:nvPr/>
        </p:nvSpPr>
        <p:spPr bwMode="auto">
          <a:xfrm>
            <a:off x="1012788" y="3065380"/>
            <a:ext cx="1315783" cy="2625955"/>
          </a:xfrm>
          <a:custGeom>
            <a:avLst/>
            <a:gdLst>
              <a:gd name="T0" fmla="*/ 225 w 396"/>
              <a:gd name="T1" fmla="*/ 576 h 790"/>
              <a:gd name="T2" fmla="*/ 390 w 396"/>
              <a:gd name="T3" fmla="*/ 676 h 790"/>
              <a:gd name="T4" fmla="*/ 396 w 396"/>
              <a:gd name="T5" fmla="*/ 640 h 790"/>
              <a:gd name="T6" fmla="*/ 396 w 396"/>
              <a:gd name="T7" fmla="*/ 618 h 790"/>
              <a:gd name="T8" fmla="*/ 326 w 396"/>
              <a:gd name="T9" fmla="*/ 394 h 790"/>
              <a:gd name="T10" fmla="*/ 396 w 396"/>
              <a:gd name="T11" fmla="*/ 485 h 790"/>
              <a:gd name="T12" fmla="*/ 396 w 396"/>
              <a:gd name="T13" fmla="*/ 0 h 790"/>
              <a:gd name="T14" fmla="*/ 2 w 396"/>
              <a:gd name="T15" fmla="*/ 361 h 790"/>
              <a:gd name="T16" fmla="*/ 0 w 396"/>
              <a:gd name="T17" fmla="*/ 396 h 790"/>
              <a:gd name="T18" fmla="*/ 214 w 396"/>
              <a:gd name="T19" fmla="*/ 748 h 790"/>
              <a:gd name="T20" fmla="*/ 354 w 396"/>
              <a:gd name="T21" fmla="*/ 790 h 790"/>
              <a:gd name="T22" fmla="*/ 225 w 396"/>
              <a:gd name="T23" fmla="*/ 576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6" h="790">
                <a:moveTo>
                  <a:pt x="225" y="576"/>
                </a:moveTo>
                <a:cubicBezTo>
                  <a:pt x="359" y="528"/>
                  <a:pt x="390" y="676"/>
                  <a:pt x="390" y="676"/>
                </a:cubicBezTo>
                <a:cubicBezTo>
                  <a:pt x="393" y="665"/>
                  <a:pt x="396" y="653"/>
                  <a:pt x="396" y="640"/>
                </a:cubicBezTo>
                <a:cubicBezTo>
                  <a:pt x="396" y="618"/>
                  <a:pt x="396" y="618"/>
                  <a:pt x="396" y="618"/>
                </a:cubicBezTo>
                <a:cubicBezTo>
                  <a:pt x="384" y="519"/>
                  <a:pt x="326" y="394"/>
                  <a:pt x="326" y="394"/>
                </a:cubicBezTo>
                <a:cubicBezTo>
                  <a:pt x="357" y="421"/>
                  <a:pt x="376" y="453"/>
                  <a:pt x="396" y="485"/>
                </a:cubicBezTo>
                <a:cubicBezTo>
                  <a:pt x="396" y="0"/>
                  <a:pt x="396" y="0"/>
                  <a:pt x="396" y="0"/>
                </a:cubicBezTo>
                <a:cubicBezTo>
                  <a:pt x="180" y="0"/>
                  <a:pt x="20" y="159"/>
                  <a:pt x="2" y="361"/>
                </a:cubicBezTo>
                <a:cubicBezTo>
                  <a:pt x="1" y="372"/>
                  <a:pt x="0" y="384"/>
                  <a:pt x="0" y="396"/>
                </a:cubicBezTo>
                <a:cubicBezTo>
                  <a:pt x="0" y="549"/>
                  <a:pt x="87" y="682"/>
                  <a:pt x="214" y="748"/>
                </a:cubicBezTo>
                <a:cubicBezTo>
                  <a:pt x="257" y="770"/>
                  <a:pt x="304" y="785"/>
                  <a:pt x="354" y="790"/>
                </a:cubicBezTo>
                <a:cubicBezTo>
                  <a:pt x="360" y="556"/>
                  <a:pt x="225" y="576"/>
                  <a:pt x="225" y="576"/>
                </a:cubicBezTo>
                <a:close/>
              </a:path>
            </a:pathLst>
          </a:custGeom>
          <a:solidFill>
            <a:srgbClr val="944A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32" name="Freeform 31"/>
          <p:cNvSpPr/>
          <p:nvPr/>
        </p:nvSpPr>
        <p:spPr bwMode="auto">
          <a:xfrm>
            <a:off x="2328571" y="3065380"/>
            <a:ext cx="1315783" cy="2602109"/>
          </a:xfrm>
          <a:custGeom>
            <a:avLst/>
            <a:gdLst>
              <a:gd name="T0" fmla="*/ 375 w 396"/>
              <a:gd name="T1" fmla="*/ 524 h 783"/>
              <a:gd name="T2" fmla="*/ 396 w 396"/>
              <a:gd name="T3" fmla="*/ 396 h 783"/>
              <a:gd name="T4" fmla="*/ 0 w 396"/>
              <a:gd name="T5" fmla="*/ 0 h 783"/>
              <a:gd name="T6" fmla="*/ 0 w 396"/>
              <a:gd name="T7" fmla="*/ 485 h 783"/>
              <a:gd name="T8" fmla="*/ 45 w 396"/>
              <a:gd name="T9" fmla="*/ 680 h 783"/>
              <a:gd name="T10" fmla="*/ 181 w 396"/>
              <a:gd name="T11" fmla="*/ 568 h 783"/>
              <a:gd name="T12" fmla="*/ 83 w 396"/>
              <a:gd name="T13" fmla="*/ 783 h 783"/>
              <a:gd name="T14" fmla="*/ 166 w 396"/>
              <a:gd name="T15" fmla="*/ 756 h 783"/>
              <a:gd name="T16" fmla="*/ 375 w 396"/>
              <a:gd name="T17" fmla="*/ 524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6" h="783">
                <a:moveTo>
                  <a:pt x="375" y="524"/>
                </a:moveTo>
                <a:cubicBezTo>
                  <a:pt x="388" y="484"/>
                  <a:pt x="396" y="441"/>
                  <a:pt x="396" y="396"/>
                </a:cubicBezTo>
                <a:cubicBezTo>
                  <a:pt x="396" y="178"/>
                  <a:pt x="212" y="0"/>
                  <a:pt x="0" y="0"/>
                </a:cubicBezTo>
                <a:cubicBezTo>
                  <a:pt x="0" y="485"/>
                  <a:pt x="0" y="485"/>
                  <a:pt x="0" y="485"/>
                </a:cubicBezTo>
                <a:cubicBezTo>
                  <a:pt x="44" y="580"/>
                  <a:pt x="45" y="680"/>
                  <a:pt x="45" y="680"/>
                </a:cubicBezTo>
                <a:cubicBezTo>
                  <a:pt x="99" y="552"/>
                  <a:pt x="181" y="568"/>
                  <a:pt x="181" y="568"/>
                </a:cubicBezTo>
                <a:cubicBezTo>
                  <a:pt x="113" y="603"/>
                  <a:pt x="87" y="688"/>
                  <a:pt x="83" y="783"/>
                </a:cubicBezTo>
                <a:cubicBezTo>
                  <a:pt x="112" y="777"/>
                  <a:pt x="139" y="768"/>
                  <a:pt x="166" y="756"/>
                </a:cubicBezTo>
                <a:cubicBezTo>
                  <a:pt x="264" y="711"/>
                  <a:pt x="340" y="627"/>
                  <a:pt x="375" y="524"/>
                </a:cubicBezTo>
                <a:close/>
              </a:path>
            </a:pathLst>
          </a:custGeom>
          <a:solidFill>
            <a:srgbClr val="944A2D">
              <a:alpha val="7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1760457" y="4375552"/>
            <a:ext cx="1168494" cy="2482447"/>
          </a:xfrm>
          <a:custGeom>
            <a:avLst/>
            <a:gdLst>
              <a:gd name="connsiteX0" fmla="*/ 379435 w 1322387"/>
              <a:gd name="connsiteY0" fmla="*/ 0 h 2809391"/>
              <a:gd name="connsiteX1" fmla="*/ 642410 w 1322387"/>
              <a:gd name="connsiteY1" fmla="*/ 342206 h 2809391"/>
              <a:gd name="connsiteX2" fmla="*/ 811465 w 1322387"/>
              <a:gd name="connsiteY2" fmla="*/ 1075504 h 2809391"/>
              <a:gd name="connsiteX3" fmla="*/ 1322387 w 1322387"/>
              <a:gd name="connsiteY3" fmla="*/ 654328 h 2809391"/>
              <a:gd name="connsiteX4" fmla="*/ 954223 w 1322387"/>
              <a:gd name="connsiteY4" fmla="*/ 1462836 h 2809391"/>
              <a:gd name="connsiteX5" fmla="*/ 1114769 w 1322387"/>
              <a:gd name="connsiteY5" fmla="*/ 2755257 h 2809391"/>
              <a:gd name="connsiteX6" fmla="*/ 1128624 w 1322387"/>
              <a:gd name="connsiteY6" fmla="*/ 2809391 h 2809391"/>
              <a:gd name="connsiteX7" fmla="*/ 216621 w 1322387"/>
              <a:gd name="connsiteY7" fmla="*/ 2809391 h 2809391"/>
              <a:gd name="connsiteX8" fmla="*/ 250824 w 1322387"/>
              <a:gd name="connsiteY8" fmla="*/ 2700453 h 2809391"/>
              <a:gd name="connsiteX9" fmla="*/ 484625 w 1322387"/>
              <a:gd name="connsiteY9" fmla="*/ 1489160 h 2809391"/>
              <a:gd name="connsiteX10" fmla="*/ 0 w 1322387"/>
              <a:gd name="connsiteY10" fmla="*/ 684412 h 2809391"/>
              <a:gd name="connsiteX11" fmla="*/ 619869 w 1322387"/>
              <a:gd name="connsiteY11" fmla="*/ 1060462 h 2809391"/>
              <a:gd name="connsiteX12" fmla="*/ 642410 w 1322387"/>
              <a:gd name="connsiteY12" fmla="*/ 925084 h 2809391"/>
              <a:gd name="connsiteX13" fmla="*/ 642410 w 1322387"/>
              <a:gd name="connsiteY13" fmla="*/ 842353 h 2809391"/>
              <a:gd name="connsiteX14" fmla="*/ 379435 w 1322387"/>
              <a:gd name="connsiteY14" fmla="*/ 0 h 280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2387" h="2809391">
                <a:moveTo>
                  <a:pt x="379435" y="0"/>
                </a:moveTo>
                <a:cubicBezTo>
                  <a:pt x="495895" y="101534"/>
                  <a:pt x="578545" y="221870"/>
                  <a:pt x="642410" y="342206"/>
                </a:cubicBezTo>
                <a:cubicBezTo>
                  <a:pt x="830249" y="699454"/>
                  <a:pt x="811465" y="1075504"/>
                  <a:pt x="811465" y="1075504"/>
                </a:cubicBezTo>
                <a:cubicBezTo>
                  <a:pt x="1014331" y="594160"/>
                  <a:pt x="1322387" y="654328"/>
                  <a:pt x="1322387" y="654328"/>
                </a:cubicBezTo>
                <a:cubicBezTo>
                  <a:pt x="1066926" y="785946"/>
                  <a:pt x="969250" y="1105588"/>
                  <a:pt x="954223" y="1462836"/>
                </a:cubicBezTo>
                <a:cubicBezTo>
                  <a:pt x="930978" y="1930784"/>
                  <a:pt x="1042684" y="2466274"/>
                  <a:pt x="1114769" y="2755257"/>
                </a:cubicBezTo>
                <a:lnTo>
                  <a:pt x="1128624" y="2809391"/>
                </a:lnTo>
                <a:lnTo>
                  <a:pt x="216621" y="2809391"/>
                </a:lnTo>
                <a:lnTo>
                  <a:pt x="250824" y="2700453"/>
                </a:lnTo>
                <a:cubicBezTo>
                  <a:pt x="410252" y="2169047"/>
                  <a:pt x="474764" y="1778718"/>
                  <a:pt x="484625" y="1489160"/>
                </a:cubicBezTo>
                <a:cubicBezTo>
                  <a:pt x="507166" y="609202"/>
                  <a:pt x="0" y="684412"/>
                  <a:pt x="0" y="684412"/>
                </a:cubicBezTo>
                <a:cubicBezTo>
                  <a:pt x="503409" y="503908"/>
                  <a:pt x="619869" y="1060462"/>
                  <a:pt x="619869" y="1060462"/>
                </a:cubicBezTo>
                <a:cubicBezTo>
                  <a:pt x="631139" y="1019097"/>
                  <a:pt x="638653" y="973971"/>
                  <a:pt x="642410" y="925084"/>
                </a:cubicBezTo>
                <a:cubicBezTo>
                  <a:pt x="642410" y="898761"/>
                  <a:pt x="642410" y="872437"/>
                  <a:pt x="642410" y="842353"/>
                </a:cubicBezTo>
                <a:cubicBezTo>
                  <a:pt x="623626" y="470063"/>
                  <a:pt x="379435" y="0"/>
                  <a:pt x="379435" y="0"/>
                </a:cubicBezTo>
                <a:close/>
              </a:path>
            </a:pathLst>
          </a:custGeom>
          <a:solidFill>
            <a:srgbClr val="3724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39" name="Freeform 38"/>
          <p:cNvSpPr/>
          <p:nvPr/>
        </p:nvSpPr>
        <p:spPr bwMode="auto">
          <a:xfrm>
            <a:off x="5037990" y="3065380"/>
            <a:ext cx="1315783" cy="2625955"/>
          </a:xfrm>
          <a:custGeom>
            <a:avLst/>
            <a:gdLst>
              <a:gd name="T0" fmla="*/ 225 w 396"/>
              <a:gd name="T1" fmla="*/ 576 h 790"/>
              <a:gd name="T2" fmla="*/ 390 w 396"/>
              <a:gd name="T3" fmla="*/ 676 h 790"/>
              <a:gd name="T4" fmla="*/ 396 w 396"/>
              <a:gd name="T5" fmla="*/ 640 h 790"/>
              <a:gd name="T6" fmla="*/ 396 w 396"/>
              <a:gd name="T7" fmla="*/ 618 h 790"/>
              <a:gd name="T8" fmla="*/ 326 w 396"/>
              <a:gd name="T9" fmla="*/ 394 h 790"/>
              <a:gd name="T10" fmla="*/ 396 w 396"/>
              <a:gd name="T11" fmla="*/ 485 h 790"/>
              <a:gd name="T12" fmla="*/ 396 w 396"/>
              <a:gd name="T13" fmla="*/ 0 h 790"/>
              <a:gd name="T14" fmla="*/ 2 w 396"/>
              <a:gd name="T15" fmla="*/ 361 h 790"/>
              <a:gd name="T16" fmla="*/ 0 w 396"/>
              <a:gd name="T17" fmla="*/ 396 h 790"/>
              <a:gd name="T18" fmla="*/ 214 w 396"/>
              <a:gd name="T19" fmla="*/ 748 h 790"/>
              <a:gd name="T20" fmla="*/ 354 w 396"/>
              <a:gd name="T21" fmla="*/ 790 h 790"/>
              <a:gd name="T22" fmla="*/ 225 w 396"/>
              <a:gd name="T23" fmla="*/ 576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6" h="790">
                <a:moveTo>
                  <a:pt x="225" y="576"/>
                </a:moveTo>
                <a:cubicBezTo>
                  <a:pt x="359" y="528"/>
                  <a:pt x="390" y="676"/>
                  <a:pt x="390" y="676"/>
                </a:cubicBezTo>
                <a:cubicBezTo>
                  <a:pt x="393" y="665"/>
                  <a:pt x="396" y="653"/>
                  <a:pt x="396" y="640"/>
                </a:cubicBezTo>
                <a:cubicBezTo>
                  <a:pt x="396" y="618"/>
                  <a:pt x="396" y="618"/>
                  <a:pt x="396" y="618"/>
                </a:cubicBezTo>
                <a:cubicBezTo>
                  <a:pt x="384" y="519"/>
                  <a:pt x="326" y="394"/>
                  <a:pt x="326" y="394"/>
                </a:cubicBezTo>
                <a:cubicBezTo>
                  <a:pt x="357" y="421"/>
                  <a:pt x="376" y="453"/>
                  <a:pt x="396" y="485"/>
                </a:cubicBezTo>
                <a:cubicBezTo>
                  <a:pt x="396" y="0"/>
                  <a:pt x="396" y="0"/>
                  <a:pt x="396" y="0"/>
                </a:cubicBezTo>
                <a:cubicBezTo>
                  <a:pt x="180" y="0"/>
                  <a:pt x="20" y="159"/>
                  <a:pt x="2" y="361"/>
                </a:cubicBezTo>
                <a:cubicBezTo>
                  <a:pt x="1" y="372"/>
                  <a:pt x="0" y="384"/>
                  <a:pt x="0" y="396"/>
                </a:cubicBezTo>
                <a:cubicBezTo>
                  <a:pt x="0" y="549"/>
                  <a:pt x="87" y="682"/>
                  <a:pt x="214" y="748"/>
                </a:cubicBezTo>
                <a:cubicBezTo>
                  <a:pt x="257" y="770"/>
                  <a:pt x="304" y="785"/>
                  <a:pt x="354" y="790"/>
                </a:cubicBezTo>
                <a:cubicBezTo>
                  <a:pt x="360" y="556"/>
                  <a:pt x="225" y="576"/>
                  <a:pt x="225" y="576"/>
                </a:cubicBezTo>
                <a:close/>
              </a:path>
            </a:pathLst>
          </a:custGeom>
          <a:solidFill>
            <a:srgbClr val="944A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40" name="Freeform 39"/>
          <p:cNvSpPr/>
          <p:nvPr/>
        </p:nvSpPr>
        <p:spPr bwMode="auto">
          <a:xfrm>
            <a:off x="6353774" y="3065380"/>
            <a:ext cx="1315783" cy="2602109"/>
          </a:xfrm>
          <a:custGeom>
            <a:avLst/>
            <a:gdLst>
              <a:gd name="T0" fmla="*/ 375 w 396"/>
              <a:gd name="T1" fmla="*/ 524 h 783"/>
              <a:gd name="T2" fmla="*/ 396 w 396"/>
              <a:gd name="T3" fmla="*/ 396 h 783"/>
              <a:gd name="T4" fmla="*/ 0 w 396"/>
              <a:gd name="T5" fmla="*/ 0 h 783"/>
              <a:gd name="T6" fmla="*/ 0 w 396"/>
              <a:gd name="T7" fmla="*/ 485 h 783"/>
              <a:gd name="T8" fmla="*/ 45 w 396"/>
              <a:gd name="T9" fmla="*/ 680 h 783"/>
              <a:gd name="T10" fmla="*/ 181 w 396"/>
              <a:gd name="T11" fmla="*/ 568 h 783"/>
              <a:gd name="T12" fmla="*/ 83 w 396"/>
              <a:gd name="T13" fmla="*/ 783 h 783"/>
              <a:gd name="T14" fmla="*/ 166 w 396"/>
              <a:gd name="T15" fmla="*/ 756 h 783"/>
              <a:gd name="T16" fmla="*/ 375 w 396"/>
              <a:gd name="T17" fmla="*/ 524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6" h="783">
                <a:moveTo>
                  <a:pt x="375" y="524"/>
                </a:moveTo>
                <a:cubicBezTo>
                  <a:pt x="388" y="484"/>
                  <a:pt x="396" y="441"/>
                  <a:pt x="396" y="396"/>
                </a:cubicBezTo>
                <a:cubicBezTo>
                  <a:pt x="396" y="178"/>
                  <a:pt x="212" y="0"/>
                  <a:pt x="0" y="0"/>
                </a:cubicBezTo>
                <a:cubicBezTo>
                  <a:pt x="0" y="485"/>
                  <a:pt x="0" y="485"/>
                  <a:pt x="0" y="485"/>
                </a:cubicBezTo>
                <a:cubicBezTo>
                  <a:pt x="44" y="580"/>
                  <a:pt x="45" y="680"/>
                  <a:pt x="45" y="680"/>
                </a:cubicBezTo>
                <a:cubicBezTo>
                  <a:pt x="99" y="552"/>
                  <a:pt x="181" y="568"/>
                  <a:pt x="181" y="568"/>
                </a:cubicBezTo>
                <a:cubicBezTo>
                  <a:pt x="113" y="603"/>
                  <a:pt x="87" y="688"/>
                  <a:pt x="83" y="783"/>
                </a:cubicBezTo>
                <a:cubicBezTo>
                  <a:pt x="112" y="777"/>
                  <a:pt x="139" y="768"/>
                  <a:pt x="166" y="756"/>
                </a:cubicBezTo>
                <a:cubicBezTo>
                  <a:pt x="264" y="711"/>
                  <a:pt x="340" y="627"/>
                  <a:pt x="375" y="524"/>
                </a:cubicBezTo>
                <a:close/>
              </a:path>
            </a:pathLst>
          </a:custGeom>
          <a:solidFill>
            <a:srgbClr val="944A2D">
              <a:alpha val="7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5785659" y="4375552"/>
            <a:ext cx="1168494" cy="2482447"/>
          </a:xfrm>
          <a:custGeom>
            <a:avLst/>
            <a:gdLst>
              <a:gd name="connsiteX0" fmla="*/ 379435 w 1322387"/>
              <a:gd name="connsiteY0" fmla="*/ 0 h 2809391"/>
              <a:gd name="connsiteX1" fmla="*/ 642410 w 1322387"/>
              <a:gd name="connsiteY1" fmla="*/ 342206 h 2809391"/>
              <a:gd name="connsiteX2" fmla="*/ 811465 w 1322387"/>
              <a:gd name="connsiteY2" fmla="*/ 1075504 h 2809391"/>
              <a:gd name="connsiteX3" fmla="*/ 1322387 w 1322387"/>
              <a:gd name="connsiteY3" fmla="*/ 654328 h 2809391"/>
              <a:gd name="connsiteX4" fmla="*/ 954223 w 1322387"/>
              <a:gd name="connsiteY4" fmla="*/ 1462836 h 2809391"/>
              <a:gd name="connsiteX5" fmla="*/ 1114769 w 1322387"/>
              <a:gd name="connsiteY5" fmla="*/ 2755257 h 2809391"/>
              <a:gd name="connsiteX6" fmla="*/ 1128624 w 1322387"/>
              <a:gd name="connsiteY6" fmla="*/ 2809391 h 2809391"/>
              <a:gd name="connsiteX7" fmla="*/ 216621 w 1322387"/>
              <a:gd name="connsiteY7" fmla="*/ 2809391 h 2809391"/>
              <a:gd name="connsiteX8" fmla="*/ 250824 w 1322387"/>
              <a:gd name="connsiteY8" fmla="*/ 2700453 h 2809391"/>
              <a:gd name="connsiteX9" fmla="*/ 484625 w 1322387"/>
              <a:gd name="connsiteY9" fmla="*/ 1489160 h 2809391"/>
              <a:gd name="connsiteX10" fmla="*/ 0 w 1322387"/>
              <a:gd name="connsiteY10" fmla="*/ 684412 h 2809391"/>
              <a:gd name="connsiteX11" fmla="*/ 619869 w 1322387"/>
              <a:gd name="connsiteY11" fmla="*/ 1060462 h 2809391"/>
              <a:gd name="connsiteX12" fmla="*/ 642410 w 1322387"/>
              <a:gd name="connsiteY12" fmla="*/ 925084 h 2809391"/>
              <a:gd name="connsiteX13" fmla="*/ 642410 w 1322387"/>
              <a:gd name="connsiteY13" fmla="*/ 842353 h 2809391"/>
              <a:gd name="connsiteX14" fmla="*/ 379435 w 1322387"/>
              <a:gd name="connsiteY14" fmla="*/ 0 h 280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2387" h="2809391">
                <a:moveTo>
                  <a:pt x="379435" y="0"/>
                </a:moveTo>
                <a:cubicBezTo>
                  <a:pt x="495895" y="101534"/>
                  <a:pt x="578545" y="221870"/>
                  <a:pt x="642410" y="342206"/>
                </a:cubicBezTo>
                <a:cubicBezTo>
                  <a:pt x="830249" y="699454"/>
                  <a:pt x="811465" y="1075504"/>
                  <a:pt x="811465" y="1075504"/>
                </a:cubicBezTo>
                <a:cubicBezTo>
                  <a:pt x="1014331" y="594160"/>
                  <a:pt x="1322387" y="654328"/>
                  <a:pt x="1322387" y="654328"/>
                </a:cubicBezTo>
                <a:cubicBezTo>
                  <a:pt x="1066926" y="785946"/>
                  <a:pt x="969250" y="1105588"/>
                  <a:pt x="954223" y="1462836"/>
                </a:cubicBezTo>
                <a:cubicBezTo>
                  <a:pt x="930978" y="1930784"/>
                  <a:pt x="1042684" y="2466274"/>
                  <a:pt x="1114769" y="2755257"/>
                </a:cubicBezTo>
                <a:lnTo>
                  <a:pt x="1128624" y="2809391"/>
                </a:lnTo>
                <a:lnTo>
                  <a:pt x="216621" y="2809391"/>
                </a:lnTo>
                <a:lnTo>
                  <a:pt x="250824" y="2700453"/>
                </a:lnTo>
                <a:cubicBezTo>
                  <a:pt x="410252" y="2169047"/>
                  <a:pt x="474764" y="1778718"/>
                  <a:pt x="484625" y="1489160"/>
                </a:cubicBezTo>
                <a:cubicBezTo>
                  <a:pt x="507166" y="609202"/>
                  <a:pt x="0" y="684412"/>
                  <a:pt x="0" y="684412"/>
                </a:cubicBezTo>
                <a:cubicBezTo>
                  <a:pt x="503409" y="503908"/>
                  <a:pt x="619869" y="1060462"/>
                  <a:pt x="619869" y="1060462"/>
                </a:cubicBezTo>
                <a:cubicBezTo>
                  <a:pt x="631139" y="1019097"/>
                  <a:pt x="638653" y="973971"/>
                  <a:pt x="642410" y="925084"/>
                </a:cubicBezTo>
                <a:cubicBezTo>
                  <a:pt x="642410" y="898761"/>
                  <a:pt x="642410" y="872437"/>
                  <a:pt x="642410" y="842353"/>
                </a:cubicBezTo>
                <a:cubicBezTo>
                  <a:pt x="623626" y="470063"/>
                  <a:pt x="379435" y="0"/>
                  <a:pt x="379435" y="0"/>
                </a:cubicBezTo>
                <a:close/>
              </a:path>
            </a:pathLst>
          </a:custGeom>
          <a:solidFill>
            <a:srgbClr val="3724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1" name="Freeform 50"/>
          <p:cNvSpPr/>
          <p:nvPr/>
        </p:nvSpPr>
        <p:spPr bwMode="auto">
          <a:xfrm>
            <a:off x="8933403" y="3065380"/>
            <a:ext cx="1315783" cy="2625955"/>
          </a:xfrm>
          <a:custGeom>
            <a:avLst/>
            <a:gdLst>
              <a:gd name="T0" fmla="*/ 225 w 396"/>
              <a:gd name="T1" fmla="*/ 576 h 790"/>
              <a:gd name="T2" fmla="*/ 390 w 396"/>
              <a:gd name="T3" fmla="*/ 676 h 790"/>
              <a:gd name="T4" fmla="*/ 396 w 396"/>
              <a:gd name="T5" fmla="*/ 640 h 790"/>
              <a:gd name="T6" fmla="*/ 396 w 396"/>
              <a:gd name="T7" fmla="*/ 618 h 790"/>
              <a:gd name="T8" fmla="*/ 326 w 396"/>
              <a:gd name="T9" fmla="*/ 394 h 790"/>
              <a:gd name="T10" fmla="*/ 396 w 396"/>
              <a:gd name="T11" fmla="*/ 485 h 790"/>
              <a:gd name="T12" fmla="*/ 396 w 396"/>
              <a:gd name="T13" fmla="*/ 0 h 790"/>
              <a:gd name="T14" fmla="*/ 2 w 396"/>
              <a:gd name="T15" fmla="*/ 361 h 790"/>
              <a:gd name="T16" fmla="*/ 0 w 396"/>
              <a:gd name="T17" fmla="*/ 396 h 790"/>
              <a:gd name="T18" fmla="*/ 214 w 396"/>
              <a:gd name="T19" fmla="*/ 748 h 790"/>
              <a:gd name="T20" fmla="*/ 354 w 396"/>
              <a:gd name="T21" fmla="*/ 790 h 790"/>
              <a:gd name="T22" fmla="*/ 225 w 396"/>
              <a:gd name="T23" fmla="*/ 576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6" h="790">
                <a:moveTo>
                  <a:pt x="225" y="576"/>
                </a:moveTo>
                <a:cubicBezTo>
                  <a:pt x="359" y="528"/>
                  <a:pt x="390" y="676"/>
                  <a:pt x="390" y="676"/>
                </a:cubicBezTo>
                <a:cubicBezTo>
                  <a:pt x="393" y="665"/>
                  <a:pt x="396" y="653"/>
                  <a:pt x="396" y="640"/>
                </a:cubicBezTo>
                <a:cubicBezTo>
                  <a:pt x="396" y="618"/>
                  <a:pt x="396" y="618"/>
                  <a:pt x="396" y="618"/>
                </a:cubicBezTo>
                <a:cubicBezTo>
                  <a:pt x="384" y="519"/>
                  <a:pt x="326" y="394"/>
                  <a:pt x="326" y="394"/>
                </a:cubicBezTo>
                <a:cubicBezTo>
                  <a:pt x="357" y="421"/>
                  <a:pt x="376" y="453"/>
                  <a:pt x="396" y="485"/>
                </a:cubicBezTo>
                <a:cubicBezTo>
                  <a:pt x="396" y="0"/>
                  <a:pt x="396" y="0"/>
                  <a:pt x="396" y="0"/>
                </a:cubicBezTo>
                <a:cubicBezTo>
                  <a:pt x="180" y="0"/>
                  <a:pt x="20" y="159"/>
                  <a:pt x="2" y="361"/>
                </a:cubicBezTo>
                <a:cubicBezTo>
                  <a:pt x="1" y="372"/>
                  <a:pt x="0" y="384"/>
                  <a:pt x="0" y="396"/>
                </a:cubicBezTo>
                <a:cubicBezTo>
                  <a:pt x="0" y="549"/>
                  <a:pt x="87" y="682"/>
                  <a:pt x="214" y="748"/>
                </a:cubicBezTo>
                <a:cubicBezTo>
                  <a:pt x="257" y="770"/>
                  <a:pt x="304" y="785"/>
                  <a:pt x="354" y="790"/>
                </a:cubicBezTo>
                <a:cubicBezTo>
                  <a:pt x="360" y="556"/>
                  <a:pt x="225" y="576"/>
                  <a:pt x="225" y="576"/>
                </a:cubicBezTo>
                <a:close/>
              </a:path>
            </a:pathLst>
          </a:custGeom>
          <a:solidFill>
            <a:srgbClr val="944A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2" name="Freeform 51"/>
          <p:cNvSpPr/>
          <p:nvPr/>
        </p:nvSpPr>
        <p:spPr bwMode="auto">
          <a:xfrm>
            <a:off x="10249186" y="3065380"/>
            <a:ext cx="1315783" cy="2602109"/>
          </a:xfrm>
          <a:custGeom>
            <a:avLst/>
            <a:gdLst>
              <a:gd name="T0" fmla="*/ 375 w 396"/>
              <a:gd name="T1" fmla="*/ 524 h 783"/>
              <a:gd name="T2" fmla="*/ 396 w 396"/>
              <a:gd name="T3" fmla="*/ 396 h 783"/>
              <a:gd name="T4" fmla="*/ 0 w 396"/>
              <a:gd name="T5" fmla="*/ 0 h 783"/>
              <a:gd name="T6" fmla="*/ 0 w 396"/>
              <a:gd name="T7" fmla="*/ 485 h 783"/>
              <a:gd name="T8" fmla="*/ 45 w 396"/>
              <a:gd name="T9" fmla="*/ 680 h 783"/>
              <a:gd name="T10" fmla="*/ 181 w 396"/>
              <a:gd name="T11" fmla="*/ 568 h 783"/>
              <a:gd name="T12" fmla="*/ 83 w 396"/>
              <a:gd name="T13" fmla="*/ 783 h 783"/>
              <a:gd name="T14" fmla="*/ 166 w 396"/>
              <a:gd name="T15" fmla="*/ 756 h 783"/>
              <a:gd name="T16" fmla="*/ 375 w 396"/>
              <a:gd name="T17" fmla="*/ 524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6" h="783">
                <a:moveTo>
                  <a:pt x="375" y="524"/>
                </a:moveTo>
                <a:cubicBezTo>
                  <a:pt x="388" y="484"/>
                  <a:pt x="396" y="441"/>
                  <a:pt x="396" y="396"/>
                </a:cubicBezTo>
                <a:cubicBezTo>
                  <a:pt x="396" y="178"/>
                  <a:pt x="212" y="0"/>
                  <a:pt x="0" y="0"/>
                </a:cubicBezTo>
                <a:cubicBezTo>
                  <a:pt x="0" y="485"/>
                  <a:pt x="0" y="485"/>
                  <a:pt x="0" y="485"/>
                </a:cubicBezTo>
                <a:cubicBezTo>
                  <a:pt x="44" y="580"/>
                  <a:pt x="45" y="680"/>
                  <a:pt x="45" y="680"/>
                </a:cubicBezTo>
                <a:cubicBezTo>
                  <a:pt x="99" y="552"/>
                  <a:pt x="181" y="568"/>
                  <a:pt x="181" y="568"/>
                </a:cubicBezTo>
                <a:cubicBezTo>
                  <a:pt x="113" y="603"/>
                  <a:pt x="87" y="688"/>
                  <a:pt x="83" y="783"/>
                </a:cubicBezTo>
                <a:cubicBezTo>
                  <a:pt x="112" y="777"/>
                  <a:pt x="139" y="768"/>
                  <a:pt x="166" y="756"/>
                </a:cubicBezTo>
                <a:cubicBezTo>
                  <a:pt x="264" y="711"/>
                  <a:pt x="340" y="627"/>
                  <a:pt x="375" y="524"/>
                </a:cubicBezTo>
                <a:close/>
              </a:path>
            </a:pathLst>
          </a:custGeom>
          <a:solidFill>
            <a:srgbClr val="944A2D">
              <a:alpha val="7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9681071" y="4375552"/>
            <a:ext cx="1168494" cy="2482447"/>
          </a:xfrm>
          <a:custGeom>
            <a:avLst/>
            <a:gdLst>
              <a:gd name="connsiteX0" fmla="*/ 379435 w 1322387"/>
              <a:gd name="connsiteY0" fmla="*/ 0 h 2809391"/>
              <a:gd name="connsiteX1" fmla="*/ 642410 w 1322387"/>
              <a:gd name="connsiteY1" fmla="*/ 342206 h 2809391"/>
              <a:gd name="connsiteX2" fmla="*/ 811465 w 1322387"/>
              <a:gd name="connsiteY2" fmla="*/ 1075504 h 2809391"/>
              <a:gd name="connsiteX3" fmla="*/ 1322387 w 1322387"/>
              <a:gd name="connsiteY3" fmla="*/ 654328 h 2809391"/>
              <a:gd name="connsiteX4" fmla="*/ 954223 w 1322387"/>
              <a:gd name="connsiteY4" fmla="*/ 1462836 h 2809391"/>
              <a:gd name="connsiteX5" fmla="*/ 1114769 w 1322387"/>
              <a:gd name="connsiteY5" fmla="*/ 2755257 h 2809391"/>
              <a:gd name="connsiteX6" fmla="*/ 1128624 w 1322387"/>
              <a:gd name="connsiteY6" fmla="*/ 2809391 h 2809391"/>
              <a:gd name="connsiteX7" fmla="*/ 216621 w 1322387"/>
              <a:gd name="connsiteY7" fmla="*/ 2809391 h 2809391"/>
              <a:gd name="connsiteX8" fmla="*/ 250824 w 1322387"/>
              <a:gd name="connsiteY8" fmla="*/ 2700453 h 2809391"/>
              <a:gd name="connsiteX9" fmla="*/ 484625 w 1322387"/>
              <a:gd name="connsiteY9" fmla="*/ 1489160 h 2809391"/>
              <a:gd name="connsiteX10" fmla="*/ 0 w 1322387"/>
              <a:gd name="connsiteY10" fmla="*/ 684412 h 2809391"/>
              <a:gd name="connsiteX11" fmla="*/ 619869 w 1322387"/>
              <a:gd name="connsiteY11" fmla="*/ 1060462 h 2809391"/>
              <a:gd name="connsiteX12" fmla="*/ 642410 w 1322387"/>
              <a:gd name="connsiteY12" fmla="*/ 925084 h 2809391"/>
              <a:gd name="connsiteX13" fmla="*/ 642410 w 1322387"/>
              <a:gd name="connsiteY13" fmla="*/ 842353 h 2809391"/>
              <a:gd name="connsiteX14" fmla="*/ 379435 w 1322387"/>
              <a:gd name="connsiteY14" fmla="*/ 0 h 280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2387" h="2809391">
                <a:moveTo>
                  <a:pt x="379435" y="0"/>
                </a:moveTo>
                <a:cubicBezTo>
                  <a:pt x="495895" y="101534"/>
                  <a:pt x="578545" y="221870"/>
                  <a:pt x="642410" y="342206"/>
                </a:cubicBezTo>
                <a:cubicBezTo>
                  <a:pt x="830249" y="699454"/>
                  <a:pt x="811465" y="1075504"/>
                  <a:pt x="811465" y="1075504"/>
                </a:cubicBezTo>
                <a:cubicBezTo>
                  <a:pt x="1014331" y="594160"/>
                  <a:pt x="1322387" y="654328"/>
                  <a:pt x="1322387" y="654328"/>
                </a:cubicBezTo>
                <a:cubicBezTo>
                  <a:pt x="1066926" y="785946"/>
                  <a:pt x="969250" y="1105588"/>
                  <a:pt x="954223" y="1462836"/>
                </a:cubicBezTo>
                <a:cubicBezTo>
                  <a:pt x="930978" y="1930784"/>
                  <a:pt x="1042684" y="2466274"/>
                  <a:pt x="1114769" y="2755257"/>
                </a:cubicBezTo>
                <a:lnTo>
                  <a:pt x="1128624" y="2809391"/>
                </a:lnTo>
                <a:lnTo>
                  <a:pt x="216621" y="2809391"/>
                </a:lnTo>
                <a:lnTo>
                  <a:pt x="250824" y="2700453"/>
                </a:lnTo>
                <a:cubicBezTo>
                  <a:pt x="410252" y="2169047"/>
                  <a:pt x="474764" y="1778718"/>
                  <a:pt x="484625" y="1489160"/>
                </a:cubicBezTo>
                <a:cubicBezTo>
                  <a:pt x="507166" y="609202"/>
                  <a:pt x="0" y="684412"/>
                  <a:pt x="0" y="684412"/>
                </a:cubicBezTo>
                <a:cubicBezTo>
                  <a:pt x="503409" y="503908"/>
                  <a:pt x="619869" y="1060462"/>
                  <a:pt x="619869" y="1060462"/>
                </a:cubicBezTo>
                <a:cubicBezTo>
                  <a:pt x="631139" y="1019097"/>
                  <a:pt x="638653" y="973971"/>
                  <a:pt x="642410" y="925084"/>
                </a:cubicBezTo>
                <a:cubicBezTo>
                  <a:pt x="642410" y="898761"/>
                  <a:pt x="642410" y="872437"/>
                  <a:pt x="642410" y="842353"/>
                </a:cubicBezTo>
                <a:cubicBezTo>
                  <a:pt x="623626" y="470063"/>
                  <a:pt x="379435" y="0"/>
                  <a:pt x="379435" y="0"/>
                </a:cubicBezTo>
                <a:close/>
              </a:path>
            </a:pathLst>
          </a:custGeom>
          <a:solidFill>
            <a:srgbClr val="3724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5" name="Freeform 54"/>
          <p:cNvSpPr/>
          <p:nvPr/>
        </p:nvSpPr>
        <p:spPr bwMode="auto">
          <a:xfrm>
            <a:off x="6353774" y="5119012"/>
            <a:ext cx="0" cy="72943"/>
          </a:xfrm>
          <a:custGeom>
            <a:avLst/>
            <a:gdLst>
              <a:gd name="T0" fmla="*/ 0 h 22"/>
              <a:gd name="T1" fmla="*/ 22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15"/>
                  <a:pt x="0" y="8"/>
                  <a:pt x="0" y="0"/>
                </a:cubicBezTo>
                <a:close/>
              </a:path>
            </a:pathLst>
          </a:custGeom>
          <a:solidFill>
            <a:srgbClr val="C0F15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6" name="Freeform 55"/>
          <p:cNvSpPr/>
          <p:nvPr/>
        </p:nvSpPr>
        <p:spPr bwMode="auto">
          <a:xfrm>
            <a:off x="2328571" y="5119012"/>
            <a:ext cx="0" cy="72943"/>
          </a:xfrm>
          <a:custGeom>
            <a:avLst/>
            <a:gdLst>
              <a:gd name="T0" fmla="*/ 0 h 22"/>
              <a:gd name="T1" fmla="*/ 22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15"/>
                  <a:pt x="0" y="8"/>
                  <a:pt x="0" y="0"/>
                </a:cubicBezTo>
                <a:close/>
              </a:path>
            </a:pathLst>
          </a:custGeom>
          <a:solidFill>
            <a:srgbClr val="C0F15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7" name="Freeform 56"/>
          <p:cNvSpPr/>
          <p:nvPr/>
        </p:nvSpPr>
        <p:spPr bwMode="auto">
          <a:xfrm>
            <a:off x="10249186" y="5119012"/>
            <a:ext cx="0" cy="72943"/>
          </a:xfrm>
          <a:custGeom>
            <a:avLst/>
            <a:gdLst>
              <a:gd name="T0" fmla="*/ 0 h 22"/>
              <a:gd name="T1" fmla="*/ 22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15"/>
                  <a:pt x="0" y="8"/>
                  <a:pt x="0" y="0"/>
                </a:cubicBezTo>
                <a:close/>
              </a:path>
            </a:pathLst>
          </a:custGeom>
          <a:solidFill>
            <a:srgbClr val="C0F15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0" name="Text Placeholder 2"/>
          <p:cNvSpPr txBox="1"/>
          <p:nvPr/>
        </p:nvSpPr>
        <p:spPr>
          <a:xfrm>
            <a:off x="1302452" y="355972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37"/>
          <p:cNvSpPr txBox="1"/>
          <p:nvPr/>
        </p:nvSpPr>
        <p:spPr>
          <a:xfrm>
            <a:off x="1302452" y="3876592"/>
            <a:ext cx="20505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8" name="Text Placeholder 2"/>
          <p:cNvSpPr txBox="1"/>
          <p:nvPr/>
        </p:nvSpPr>
        <p:spPr>
          <a:xfrm>
            <a:off x="5328514" y="355972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TextBox 37"/>
          <p:cNvSpPr txBox="1"/>
          <p:nvPr/>
        </p:nvSpPr>
        <p:spPr>
          <a:xfrm>
            <a:off x="5328514" y="3876592"/>
            <a:ext cx="20505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0" name="Text Placeholder 2"/>
          <p:cNvSpPr txBox="1"/>
          <p:nvPr/>
        </p:nvSpPr>
        <p:spPr>
          <a:xfrm>
            <a:off x="9223927" y="355972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TextBox 37"/>
          <p:cNvSpPr txBox="1"/>
          <p:nvPr/>
        </p:nvSpPr>
        <p:spPr>
          <a:xfrm>
            <a:off x="9223927" y="3876592"/>
            <a:ext cx="20505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42" name="文本框 41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72109" y1="43375" x2="72109" y2="43375"/>
                        <a14:foregroundMark x1="72734" y1="41375" x2="72734" y2="41375"/>
                        <a14:foregroundMark x1="69688" y1="45625" x2="69688" y2="45625"/>
                        <a14:foregroundMark x1="53594" y1="77125" x2="53594" y2="77125"/>
                        <a14:foregroundMark x1="55156" y1="84500" x2="55156" y2="84500"/>
                        <a14:foregroundMark x1="61250" y1="84000" x2="61250" y2="84000"/>
                        <a14:foregroundMark x1="60859" y1="83000" x2="60859" y2="83000"/>
                        <a14:foregroundMark x1="54844" y1="82750" x2="54844" y2="82750"/>
                        <a14:foregroundMark x1="53750" y1="75250" x2="53750" y2="75250"/>
                        <a14:foregroundMark x1="53672" y1="74500" x2="53672" y2="74500"/>
                        <a14:foregroundMark x1="53672" y1="73750" x2="53672" y2="73750"/>
                        <a14:foregroundMark x1="53750" y1="72875" x2="53750" y2="72875"/>
                        <a14:backgroundMark x1="61250" y1="80750" x2="61250" y2="80750"/>
                        <a14:backgroundMark x1="61484" y1="82375" x2="61484" y2="82375"/>
                        <a14:backgroundMark x1="75000" y1="84125" x2="75000" y2="84125"/>
                        <a14:backgroundMark x1="55391" y1="83000" x2="55391" y2="83000"/>
                        <a14:backgroundMark x1="55391" y1="81875" x2="55391" y2="81875"/>
                        <a14:backgroundMark x1="54141" y1="75000" x2="54141" y2="75000"/>
                        <a14:backgroundMark x1="53984" y1="74625" x2="53984" y2="74625"/>
                        <a14:backgroundMark x1="53984" y1="73875" x2="53984" y2="73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827" t="34786" r="32202" b="10588"/>
          <a:stretch>
            <a:fillRect/>
          </a:stretch>
        </p:blipFill>
        <p:spPr>
          <a:xfrm flipH="1">
            <a:off x="11168738" y="4632716"/>
            <a:ext cx="1333924" cy="231098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/>
          <p:nvPr/>
        </p:nvSpPr>
        <p:spPr bwMode="auto">
          <a:xfrm>
            <a:off x="4415220" y="2635751"/>
            <a:ext cx="1566897" cy="1598088"/>
          </a:xfrm>
          <a:custGeom>
            <a:avLst/>
            <a:gdLst/>
            <a:ahLst/>
            <a:cxnLst>
              <a:cxn ang="0">
                <a:pos x="361" y="458"/>
              </a:cxn>
              <a:cxn ang="0">
                <a:pos x="455" y="364"/>
              </a:cxn>
              <a:cxn ang="0">
                <a:pos x="455" y="0"/>
              </a:cxn>
              <a:cxn ang="0">
                <a:pos x="394" y="0"/>
              </a:cxn>
              <a:cxn ang="0">
                <a:pos x="374" y="92"/>
              </a:cxn>
              <a:cxn ang="0">
                <a:pos x="303" y="115"/>
              </a:cxn>
              <a:cxn ang="0">
                <a:pos x="233" y="53"/>
              </a:cxn>
              <a:cxn ang="0">
                <a:pos x="136" y="123"/>
              </a:cxn>
              <a:cxn ang="0">
                <a:pos x="175" y="209"/>
              </a:cxn>
              <a:cxn ang="0">
                <a:pos x="131" y="270"/>
              </a:cxn>
              <a:cxn ang="0">
                <a:pos x="37" y="260"/>
              </a:cxn>
              <a:cxn ang="0">
                <a:pos x="0" y="374"/>
              </a:cxn>
              <a:cxn ang="0">
                <a:pos x="82" y="421"/>
              </a:cxn>
              <a:cxn ang="0">
                <a:pos x="80" y="464"/>
              </a:cxn>
              <a:cxn ang="0">
                <a:pos x="361" y="464"/>
              </a:cxn>
              <a:cxn ang="0">
                <a:pos x="361" y="458"/>
              </a:cxn>
            </a:cxnLst>
            <a:rect l="0" t="0" r="r" b="b"/>
            <a:pathLst>
              <a:path w="455" h="464">
                <a:moveTo>
                  <a:pt x="361" y="458"/>
                </a:moveTo>
                <a:cubicBezTo>
                  <a:pt x="361" y="406"/>
                  <a:pt x="403" y="364"/>
                  <a:pt x="455" y="364"/>
                </a:cubicBezTo>
                <a:cubicBezTo>
                  <a:pt x="455" y="0"/>
                  <a:pt x="455" y="0"/>
                  <a:pt x="45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4" y="92"/>
                  <a:pt x="374" y="92"/>
                  <a:pt x="374" y="92"/>
                </a:cubicBezTo>
                <a:cubicBezTo>
                  <a:pt x="350" y="98"/>
                  <a:pt x="326" y="105"/>
                  <a:pt x="303" y="115"/>
                </a:cubicBezTo>
                <a:cubicBezTo>
                  <a:pt x="233" y="53"/>
                  <a:pt x="233" y="53"/>
                  <a:pt x="233" y="5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75" y="209"/>
                  <a:pt x="175" y="209"/>
                  <a:pt x="175" y="209"/>
                </a:cubicBezTo>
                <a:cubicBezTo>
                  <a:pt x="158" y="228"/>
                  <a:pt x="144" y="248"/>
                  <a:pt x="131" y="270"/>
                </a:cubicBezTo>
                <a:cubicBezTo>
                  <a:pt x="37" y="260"/>
                  <a:pt x="37" y="260"/>
                  <a:pt x="37" y="260"/>
                </a:cubicBezTo>
                <a:cubicBezTo>
                  <a:pt x="0" y="374"/>
                  <a:pt x="0" y="374"/>
                  <a:pt x="0" y="374"/>
                </a:cubicBezTo>
                <a:cubicBezTo>
                  <a:pt x="82" y="421"/>
                  <a:pt x="82" y="421"/>
                  <a:pt x="82" y="421"/>
                </a:cubicBezTo>
                <a:cubicBezTo>
                  <a:pt x="80" y="436"/>
                  <a:pt x="80" y="450"/>
                  <a:pt x="80" y="464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1" y="462"/>
                  <a:pt x="361" y="460"/>
                  <a:pt x="361" y="458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4418885" y="4233839"/>
            <a:ext cx="1563227" cy="1555888"/>
          </a:xfrm>
          <a:custGeom>
            <a:avLst/>
            <a:gdLst/>
            <a:ahLst/>
            <a:cxnLst>
              <a:cxn ang="0">
                <a:pos x="360" y="0"/>
              </a:cxn>
              <a:cxn ang="0">
                <a:pos x="79" y="0"/>
              </a:cxn>
              <a:cxn ang="0">
                <a:pos x="81" y="32"/>
              </a:cxn>
              <a:cxn ang="0">
                <a:pos x="0" y="79"/>
              </a:cxn>
              <a:cxn ang="0">
                <a:pos x="37" y="193"/>
              </a:cxn>
              <a:cxn ang="0">
                <a:pos x="131" y="183"/>
              </a:cxn>
              <a:cxn ang="0">
                <a:pos x="174" y="243"/>
              </a:cxn>
              <a:cxn ang="0">
                <a:pos x="136" y="330"/>
              </a:cxn>
              <a:cxn ang="0">
                <a:pos x="234" y="400"/>
              </a:cxn>
              <a:cxn ang="0">
                <a:pos x="304" y="337"/>
              </a:cxn>
              <a:cxn ang="0">
                <a:pos x="338" y="350"/>
              </a:cxn>
              <a:cxn ang="0">
                <a:pos x="374" y="360"/>
              </a:cxn>
              <a:cxn ang="0">
                <a:pos x="394" y="452"/>
              </a:cxn>
              <a:cxn ang="0">
                <a:pos x="454" y="452"/>
              </a:cxn>
              <a:cxn ang="0">
                <a:pos x="454" y="87"/>
              </a:cxn>
              <a:cxn ang="0">
                <a:pos x="360" y="0"/>
              </a:cxn>
            </a:cxnLst>
            <a:rect l="0" t="0" r="r" b="b"/>
            <a:pathLst>
              <a:path w="454" h="452">
                <a:moveTo>
                  <a:pt x="360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11"/>
                  <a:pt x="80" y="21"/>
                  <a:pt x="81" y="32"/>
                </a:cubicBezTo>
                <a:cubicBezTo>
                  <a:pt x="0" y="79"/>
                  <a:pt x="0" y="79"/>
                  <a:pt x="0" y="79"/>
                </a:cubicBezTo>
                <a:cubicBezTo>
                  <a:pt x="37" y="193"/>
                  <a:pt x="37" y="193"/>
                  <a:pt x="37" y="193"/>
                </a:cubicBezTo>
                <a:cubicBezTo>
                  <a:pt x="131" y="183"/>
                  <a:pt x="131" y="183"/>
                  <a:pt x="131" y="183"/>
                </a:cubicBezTo>
                <a:cubicBezTo>
                  <a:pt x="143" y="205"/>
                  <a:pt x="158" y="225"/>
                  <a:pt x="174" y="243"/>
                </a:cubicBezTo>
                <a:cubicBezTo>
                  <a:pt x="136" y="330"/>
                  <a:pt x="136" y="330"/>
                  <a:pt x="136" y="330"/>
                </a:cubicBezTo>
                <a:cubicBezTo>
                  <a:pt x="234" y="400"/>
                  <a:pt x="234" y="400"/>
                  <a:pt x="234" y="400"/>
                </a:cubicBezTo>
                <a:cubicBezTo>
                  <a:pt x="304" y="337"/>
                  <a:pt x="304" y="337"/>
                  <a:pt x="304" y="337"/>
                </a:cubicBezTo>
                <a:cubicBezTo>
                  <a:pt x="315" y="342"/>
                  <a:pt x="327" y="346"/>
                  <a:pt x="338" y="350"/>
                </a:cubicBezTo>
                <a:cubicBezTo>
                  <a:pt x="350" y="354"/>
                  <a:pt x="362" y="357"/>
                  <a:pt x="374" y="360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454" y="452"/>
                  <a:pt x="454" y="452"/>
                  <a:pt x="454" y="452"/>
                </a:cubicBezTo>
                <a:cubicBezTo>
                  <a:pt x="454" y="87"/>
                  <a:pt x="454" y="87"/>
                  <a:pt x="454" y="87"/>
                </a:cubicBezTo>
                <a:cubicBezTo>
                  <a:pt x="404" y="87"/>
                  <a:pt x="364" y="49"/>
                  <a:pt x="360" y="0"/>
                </a:cubicBezTo>
                <a:close/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5982112" y="4233839"/>
            <a:ext cx="1563227" cy="1555888"/>
          </a:xfrm>
          <a:custGeom>
            <a:avLst/>
            <a:gdLst/>
            <a:ahLst/>
            <a:cxnLst>
              <a:cxn ang="0">
                <a:pos x="374" y="0"/>
              </a:cxn>
              <a:cxn ang="0">
                <a:pos x="93" y="0"/>
              </a:cxn>
              <a:cxn ang="0">
                <a:pos x="0" y="87"/>
              </a:cxn>
              <a:cxn ang="0">
                <a:pos x="0" y="452"/>
              </a:cxn>
              <a:cxn ang="0">
                <a:pos x="60" y="452"/>
              </a:cxn>
              <a:cxn ang="0">
                <a:pos x="80" y="359"/>
              </a:cxn>
              <a:cxn ang="0">
                <a:pos x="151" y="336"/>
              </a:cxn>
              <a:cxn ang="0">
                <a:pos x="221" y="399"/>
              </a:cxn>
              <a:cxn ang="0">
                <a:pos x="318" y="328"/>
              </a:cxn>
              <a:cxn ang="0">
                <a:pos x="279" y="242"/>
              </a:cxn>
              <a:cxn ang="0">
                <a:pos x="323" y="182"/>
              </a:cxn>
              <a:cxn ang="0">
                <a:pos x="417" y="192"/>
              </a:cxn>
              <a:cxn ang="0">
                <a:pos x="454" y="77"/>
              </a:cxn>
              <a:cxn ang="0">
                <a:pos x="372" y="30"/>
              </a:cxn>
              <a:cxn ang="0">
                <a:pos x="374" y="0"/>
              </a:cxn>
            </a:cxnLst>
            <a:rect l="0" t="0" r="r" b="b"/>
            <a:pathLst>
              <a:path w="454" h="452">
                <a:moveTo>
                  <a:pt x="374" y="0"/>
                </a:moveTo>
                <a:cubicBezTo>
                  <a:pt x="93" y="0"/>
                  <a:pt x="93" y="0"/>
                  <a:pt x="93" y="0"/>
                </a:cubicBezTo>
                <a:cubicBezTo>
                  <a:pt x="89" y="49"/>
                  <a:pt x="49" y="87"/>
                  <a:pt x="0" y="87"/>
                </a:cubicBezTo>
                <a:cubicBezTo>
                  <a:pt x="0" y="452"/>
                  <a:pt x="0" y="452"/>
                  <a:pt x="0" y="452"/>
                </a:cubicBezTo>
                <a:cubicBezTo>
                  <a:pt x="60" y="452"/>
                  <a:pt x="60" y="452"/>
                  <a:pt x="60" y="452"/>
                </a:cubicBezTo>
                <a:cubicBezTo>
                  <a:pt x="80" y="359"/>
                  <a:pt x="80" y="359"/>
                  <a:pt x="80" y="359"/>
                </a:cubicBezTo>
                <a:cubicBezTo>
                  <a:pt x="104" y="354"/>
                  <a:pt x="128" y="346"/>
                  <a:pt x="151" y="336"/>
                </a:cubicBezTo>
                <a:cubicBezTo>
                  <a:pt x="221" y="399"/>
                  <a:pt x="221" y="399"/>
                  <a:pt x="221" y="399"/>
                </a:cubicBezTo>
                <a:cubicBezTo>
                  <a:pt x="318" y="328"/>
                  <a:pt x="318" y="328"/>
                  <a:pt x="318" y="328"/>
                </a:cubicBezTo>
                <a:cubicBezTo>
                  <a:pt x="279" y="242"/>
                  <a:pt x="279" y="242"/>
                  <a:pt x="279" y="242"/>
                </a:cubicBezTo>
                <a:cubicBezTo>
                  <a:pt x="296" y="224"/>
                  <a:pt x="310" y="204"/>
                  <a:pt x="323" y="182"/>
                </a:cubicBezTo>
                <a:cubicBezTo>
                  <a:pt x="417" y="192"/>
                  <a:pt x="417" y="192"/>
                  <a:pt x="417" y="192"/>
                </a:cubicBezTo>
                <a:cubicBezTo>
                  <a:pt x="454" y="77"/>
                  <a:pt x="454" y="77"/>
                  <a:pt x="454" y="77"/>
                </a:cubicBezTo>
                <a:cubicBezTo>
                  <a:pt x="372" y="30"/>
                  <a:pt x="372" y="30"/>
                  <a:pt x="372" y="30"/>
                </a:cubicBezTo>
                <a:cubicBezTo>
                  <a:pt x="373" y="20"/>
                  <a:pt x="374" y="10"/>
                  <a:pt x="374" y="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5982118" y="2635751"/>
            <a:ext cx="1559558" cy="1598088"/>
          </a:xfrm>
          <a:custGeom>
            <a:avLst/>
            <a:gdLst/>
            <a:ahLst/>
            <a:cxnLst>
              <a:cxn ang="0">
                <a:pos x="93" y="458"/>
              </a:cxn>
              <a:cxn ang="0">
                <a:pos x="93" y="464"/>
              </a:cxn>
              <a:cxn ang="0">
                <a:pos x="374" y="464"/>
              </a:cxn>
              <a:cxn ang="0">
                <a:pos x="372" y="420"/>
              </a:cxn>
              <a:cxn ang="0">
                <a:pos x="453" y="373"/>
              </a:cxn>
              <a:cxn ang="0">
                <a:pos x="416" y="259"/>
              </a:cxn>
              <a:cxn ang="0">
                <a:pos x="322" y="268"/>
              </a:cxn>
              <a:cxn ang="0">
                <a:pos x="279" y="208"/>
              </a:cxn>
              <a:cxn ang="0">
                <a:pos x="317" y="122"/>
              </a:cxn>
              <a:cxn ang="0">
                <a:pos x="219" y="52"/>
              </a:cxn>
              <a:cxn ang="0">
                <a:pos x="149" y="115"/>
              </a:cxn>
              <a:cxn ang="0">
                <a:pos x="114" y="102"/>
              </a:cxn>
              <a:cxn ang="0">
                <a:pos x="79" y="92"/>
              </a:cxn>
              <a:cxn ang="0">
                <a:pos x="59" y="0"/>
              </a:cxn>
              <a:cxn ang="0">
                <a:pos x="0" y="0"/>
              </a:cxn>
              <a:cxn ang="0">
                <a:pos x="0" y="364"/>
              </a:cxn>
              <a:cxn ang="0">
                <a:pos x="93" y="458"/>
              </a:cxn>
            </a:cxnLst>
            <a:rect l="0" t="0" r="r" b="b"/>
            <a:pathLst>
              <a:path w="453" h="464">
                <a:moveTo>
                  <a:pt x="93" y="458"/>
                </a:moveTo>
                <a:cubicBezTo>
                  <a:pt x="93" y="460"/>
                  <a:pt x="93" y="462"/>
                  <a:pt x="93" y="464"/>
                </a:cubicBezTo>
                <a:cubicBezTo>
                  <a:pt x="374" y="464"/>
                  <a:pt x="374" y="464"/>
                  <a:pt x="374" y="464"/>
                </a:cubicBezTo>
                <a:cubicBezTo>
                  <a:pt x="374" y="450"/>
                  <a:pt x="374" y="435"/>
                  <a:pt x="372" y="420"/>
                </a:cubicBezTo>
                <a:cubicBezTo>
                  <a:pt x="453" y="373"/>
                  <a:pt x="453" y="373"/>
                  <a:pt x="453" y="373"/>
                </a:cubicBezTo>
                <a:cubicBezTo>
                  <a:pt x="416" y="259"/>
                  <a:pt x="416" y="259"/>
                  <a:pt x="416" y="259"/>
                </a:cubicBezTo>
                <a:cubicBezTo>
                  <a:pt x="322" y="268"/>
                  <a:pt x="322" y="268"/>
                  <a:pt x="322" y="268"/>
                </a:cubicBezTo>
                <a:cubicBezTo>
                  <a:pt x="310" y="247"/>
                  <a:pt x="295" y="227"/>
                  <a:pt x="279" y="208"/>
                </a:cubicBezTo>
                <a:cubicBezTo>
                  <a:pt x="317" y="122"/>
                  <a:pt x="317" y="122"/>
                  <a:pt x="317" y="12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149" y="115"/>
                  <a:pt x="149" y="115"/>
                  <a:pt x="149" y="115"/>
                </a:cubicBezTo>
                <a:cubicBezTo>
                  <a:pt x="138" y="110"/>
                  <a:pt x="126" y="106"/>
                  <a:pt x="114" y="102"/>
                </a:cubicBezTo>
                <a:cubicBezTo>
                  <a:pt x="103" y="98"/>
                  <a:pt x="91" y="95"/>
                  <a:pt x="79" y="92"/>
                </a:cubicBezTo>
                <a:cubicBezTo>
                  <a:pt x="59" y="0"/>
                  <a:pt x="59" y="0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4"/>
                  <a:pt x="0" y="364"/>
                  <a:pt x="0" y="364"/>
                </a:cubicBezTo>
                <a:cubicBezTo>
                  <a:pt x="51" y="364"/>
                  <a:pt x="93" y="406"/>
                  <a:pt x="93" y="458"/>
                </a:cubicBezTo>
                <a:close/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5"/>
          <p:cNvSpPr/>
          <p:nvPr/>
        </p:nvSpPr>
        <p:spPr bwMode="auto">
          <a:xfrm rot="20839172">
            <a:off x="6897540" y="1763124"/>
            <a:ext cx="1130538" cy="1153043"/>
          </a:xfrm>
          <a:custGeom>
            <a:avLst/>
            <a:gdLst/>
            <a:ahLst/>
            <a:cxnLst>
              <a:cxn ang="0">
                <a:pos x="361" y="458"/>
              </a:cxn>
              <a:cxn ang="0">
                <a:pos x="455" y="364"/>
              </a:cxn>
              <a:cxn ang="0">
                <a:pos x="455" y="0"/>
              </a:cxn>
              <a:cxn ang="0">
                <a:pos x="394" y="0"/>
              </a:cxn>
              <a:cxn ang="0">
                <a:pos x="374" y="92"/>
              </a:cxn>
              <a:cxn ang="0">
                <a:pos x="303" y="115"/>
              </a:cxn>
              <a:cxn ang="0">
                <a:pos x="233" y="53"/>
              </a:cxn>
              <a:cxn ang="0">
                <a:pos x="136" y="123"/>
              </a:cxn>
              <a:cxn ang="0">
                <a:pos x="175" y="209"/>
              </a:cxn>
              <a:cxn ang="0">
                <a:pos x="131" y="270"/>
              </a:cxn>
              <a:cxn ang="0">
                <a:pos x="37" y="260"/>
              </a:cxn>
              <a:cxn ang="0">
                <a:pos x="0" y="374"/>
              </a:cxn>
              <a:cxn ang="0">
                <a:pos x="82" y="421"/>
              </a:cxn>
              <a:cxn ang="0">
                <a:pos x="80" y="464"/>
              </a:cxn>
              <a:cxn ang="0">
                <a:pos x="361" y="464"/>
              </a:cxn>
              <a:cxn ang="0">
                <a:pos x="361" y="458"/>
              </a:cxn>
            </a:cxnLst>
            <a:rect l="0" t="0" r="r" b="b"/>
            <a:pathLst>
              <a:path w="455" h="464">
                <a:moveTo>
                  <a:pt x="361" y="458"/>
                </a:moveTo>
                <a:cubicBezTo>
                  <a:pt x="361" y="406"/>
                  <a:pt x="403" y="364"/>
                  <a:pt x="455" y="364"/>
                </a:cubicBezTo>
                <a:cubicBezTo>
                  <a:pt x="455" y="0"/>
                  <a:pt x="455" y="0"/>
                  <a:pt x="45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4" y="92"/>
                  <a:pt x="374" y="92"/>
                  <a:pt x="374" y="92"/>
                </a:cubicBezTo>
                <a:cubicBezTo>
                  <a:pt x="350" y="98"/>
                  <a:pt x="326" y="105"/>
                  <a:pt x="303" y="115"/>
                </a:cubicBezTo>
                <a:cubicBezTo>
                  <a:pt x="233" y="53"/>
                  <a:pt x="233" y="53"/>
                  <a:pt x="233" y="5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75" y="209"/>
                  <a:pt x="175" y="209"/>
                  <a:pt x="175" y="209"/>
                </a:cubicBezTo>
                <a:cubicBezTo>
                  <a:pt x="158" y="228"/>
                  <a:pt x="144" y="248"/>
                  <a:pt x="131" y="270"/>
                </a:cubicBezTo>
                <a:cubicBezTo>
                  <a:pt x="37" y="260"/>
                  <a:pt x="37" y="260"/>
                  <a:pt x="37" y="260"/>
                </a:cubicBezTo>
                <a:cubicBezTo>
                  <a:pt x="0" y="374"/>
                  <a:pt x="0" y="374"/>
                  <a:pt x="0" y="374"/>
                </a:cubicBezTo>
                <a:cubicBezTo>
                  <a:pt x="82" y="421"/>
                  <a:pt x="82" y="421"/>
                  <a:pt x="82" y="421"/>
                </a:cubicBezTo>
                <a:cubicBezTo>
                  <a:pt x="80" y="436"/>
                  <a:pt x="80" y="450"/>
                  <a:pt x="80" y="464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1" y="462"/>
                  <a:pt x="361" y="460"/>
                  <a:pt x="361" y="458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Freeform 8"/>
          <p:cNvSpPr/>
          <p:nvPr/>
        </p:nvSpPr>
        <p:spPr bwMode="auto">
          <a:xfrm rot="20839172">
            <a:off x="7149921" y="2888124"/>
            <a:ext cx="1127890" cy="1122595"/>
          </a:xfrm>
          <a:custGeom>
            <a:avLst/>
            <a:gdLst/>
            <a:ahLst/>
            <a:cxnLst>
              <a:cxn ang="0">
                <a:pos x="360" y="0"/>
              </a:cxn>
              <a:cxn ang="0">
                <a:pos x="79" y="0"/>
              </a:cxn>
              <a:cxn ang="0">
                <a:pos x="81" y="32"/>
              </a:cxn>
              <a:cxn ang="0">
                <a:pos x="0" y="79"/>
              </a:cxn>
              <a:cxn ang="0">
                <a:pos x="37" y="193"/>
              </a:cxn>
              <a:cxn ang="0">
                <a:pos x="131" y="183"/>
              </a:cxn>
              <a:cxn ang="0">
                <a:pos x="174" y="243"/>
              </a:cxn>
              <a:cxn ang="0">
                <a:pos x="136" y="330"/>
              </a:cxn>
              <a:cxn ang="0">
                <a:pos x="234" y="400"/>
              </a:cxn>
              <a:cxn ang="0">
                <a:pos x="304" y="337"/>
              </a:cxn>
              <a:cxn ang="0">
                <a:pos x="338" y="350"/>
              </a:cxn>
              <a:cxn ang="0">
                <a:pos x="374" y="360"/>
              </a:cxn>
              <a:cxn ang="0">
                <a:pos x="394" y="452"/>
              </a:cxn>
              <a:cxn ang="0">
                <a:pos x="454" y="452"/>
              </a:cxn>
              <a:cxn ang="0">
                <a:pos x="454" y="87"/>
              </a:cxn>
              <a:cxn ang="0">
                <a:pos x="360" y="0"/>
              </a:cxn>
            </a:cxnLst>
            <a:rect l="0" t="0" r="r" b="b"/>
            <a:pathLst>
              <a:path w="454" h="452">
                <a:moveTo>
                  <a:pt x="360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11"/>
                  <a:pt x="80" y="21"/>
                  <a:pt x="81" y="32"/>
                </a:cubicBezTo>
                <a:cubicBezTo>
                  <a:pt x="0" y="79"/>
                  <a:pt x="0" y="79"/>
                  <a:pt x="0" y="79"/>
                </a:cubicBezTo>
                <a:cubicBezTo>
                  <a:pt x="37" y="193"/>
                  <a:pt x="37" y="193"/>
                  <a:pt x="37" y="193"/>
                </a:cubicBezTo>
                <a:cubicBezTo>
                  <a:pt x="131" y="183"/>
                  <a:pt x="131" y="183"/>
                  <a:pt x="131" y="183"/>
                </a:cubicBezTo>
                <a:cubicBezTo>
                  <a:pt x="143" y="205"/>
                  <a:pt x="158" y="225"/>
                  <a:pt x="174" y="243"/>
                </a:cubicBezTo>
                <a:cubicBezTo>
                  <a:pt x="136" y="330"/>
                  <a:pt x="136" y="330"/>
                  <a:pt x="136" y="330"/>
                </a:cubicBezTo>
                <a:cubicBezTo>
                  <a:pt x="234" y="400"/>
                  <a:pt x="234" y="400"/>
                  <a:pt x="234" y="400"/>
                </a:cubicBezTo>
                <a:cubicBezTo>
                  <a:pt x="304" y="337"/>
                  <a:pt x="304" y="337"/>
                  <a:pt x="304" y="337"/>
                </a:cubicBezTo>
                <a:cubicBezTo>
                  <a:pt x="315" y="342"/>
                  <a:pt x="327" y="346"/>
                  <a:pt x="338" y="350"/>
                </a:cubicBezTo>
                <a:cubicBezTo>
                  <a:pt x="350" y="354"/>
                  <a:pt x="362" y="357"/>
                  <a:pt x="374" y="360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454" y="452"/>
                  <a:pt x="454" y="452"/>
                  <a:pt x="454" y="452"/>
                </a:cubicBezTo>
                <a:cubicBezTo>
                  <a:pt x="454" y="87"/>
                  <a:pt x="454" y="87"/>
                  <a:pt x="454" y="87"/>
                </a:cubicBezTo>
                <a:cubicBezTo>
                  <a:pt x="404" y="87"/>
                  <a:pt x="364" y="49"/>
                  <a:pt x="360" y="0"/>
                </a:cubicBezTo>
                <a:close/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7"/>
          <p:cNvSpPr/>
          <p:nvPr/>
        </p:nvSpPr>
        <p:spPr bwMode="auto">
          <a:xfrm rot="20839172">
            <a:off x="8250302" y="2640537"/>
            <a:ext cx="1127890" cy="1122595"/>
          </a:xfrm>
          <a:custGeom>
            <a:avLst/>
            <a:gdLst/>
            <a:ahLst/>
            <a:cxnLst>
              <a:cxn ang="0">
                <a:pos x="374" y="0"/>
              </a:cxn>
              <a:cxn ang="0">
                <a:pos x="93" y="0"/>
              </a:cxn>
              <a:cxn ang="0">
                <a:pos x="0" y="87"/>
              </a:cxn>
              <a:cxn ang="0">
                <a:pos x="0" y="452"/>
              </a:cxn>
              <a:cxn ang="0">
                <a:pos x="60" y="452"/>
              </a:cxn>
              <a:cxn ang="0">
                <a:pos x="80" y="359"/>
              </a:cxn>
              <a:cxn ang="0">
                <a:pos x="151" y="336"/>
              </a:cxn>
              <a:cxn ang="0">
                <a:pos x="221" y="399"/>
              </a:cxn>
              <a:cxn ang="0">
                <a:pos x="318" y="328"/>
              </a:cxn>
              <a:cxn ang="0">
                <a:pos x="279" y="242"/>
              </a:cxn>
              <a:cxn ang="0">
                <a:pos x="323" y="182"/>
              </a:cxn>
              <a:cxn ang="0">
                <a:pos x="417" y="192"/>
              </a:cxn>
              <a:cxn ang="0">
                <a:pos x="454" y="77"/>
              </a:cxn>
              <a:cxn ang="0">
                <a:pos x="372" y="30"/>
              </a:cxn>
              <a:cxn ang="0">
                <a:pos x="374" y="0"/>
              </a:cxn>
            </a:cxnLst>
            <a:rect l="0" t="0" r="r" b="b"/>
            <a:pathLst>
              <a:path w="454" h="452">
                <a:moveTo>
                  <a:pt x="374" y="0"/>
                </a:moveTo>
                <a:cubicBezTo>
                  <a:pt x="93" y="0"/>
                  <a:pt x="93" y="0"/>
                  <a:pt x="93" y="0"/>
                </a:cubicBezTo>
                <a:cubicBezTo>
                  <a:pt x="89" y="49"/>
                  <a:pt x="49" y="87"/>
                  <a:pt x="0" y="87"/>
                </a:cubicBezTo>
                <a:cubicBezTo>
                  <a:pt x="0" y="452"/>
                  <a:pt x="0" y="452"/>
                  <a:pt x="0" y="452"/>
                </a:cubicBezTo>
                <a:cubicBezTo>
                  <a:pt x="60" y="452"/>
                  <a:pt x="60" y="452"/>
                  <a:pt x="60" y="452"/>
                </a:cubicBezTo>
                <a:cubicBezTo>
                  <a:pt x="80" y="359"/>
                  <a:pt x="80" y="359"/>
                  <a:pt x="80" y="359"/>
                </a:cubicBezTo>
                <a:cubicBezTo>
                  <a:pt x="104" y="354"/>
                  <a:pt x="128" y="346"/>
                  <a:pt x="151" y="336"/>
                </a:cubicBezTo>
                <a:cubicBezTo>
                  <a:pt x="221" y="399"/>
                  <a:pt x="221" y="399"/>
                  <a:pt x="221" y="399"/>
                </a:cubicBezTo>
                <a:cubicBezTo>
                  <a:pt x="318" y="328"/>
                  <a:pt x="318" y="328"/>
                  <a:pt x="318" y="328"/>
                </a:cubicBezTo>
                <a:cubicBezTo>
                  <a:pt x="279" y="242"/>
                  <a:pt x="279" y="242"/>
                  <a:pt x="279" y="242"/>
                </a:cubicBezTo>
                <a:cubicBezTo>
                  <a:pt x="296" y="224"/>
                  <a:pt x="310" y="204"/>
                  <a:pt x="323" y="182"/>
                </a:cubicBezTo>
                <a:cubicBezTo>
                  <a:pt x="417" y="192"/>
                  <a:pt x="417" y="192"/>
                  <a:pt x="417" y="192"/>
                </a:cubicBezTo>
                <a:cubicBezTo>
                  <a:pt x="454" y="77"/>
                  <a:pt x="454" y="77"/>
                  <a:pt x="454" y="77"/>
                </a:cubicBezTo>
                <a:cubicBezTo>
                  <a:pt x="372" y="30"/>
                  <a:pt x="372" y="30"/>
                  <a:pt x="372" y="30"/>
                </a:cubicBezTo>
                <a:cubicBezTo>
                  <a:pt x="373" y="20"/>
                  <a:pt x="374" y="10"/>
                  <a:pt x="374" y="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16"/>
          <p:cNvSpPr/>
          <p:nvPr/>
        </p:nvSpPr>
        <p:spPr bwMode="auto">
          <a:xfrm rot="20839172">
            <a:off x="8000568" y="1515537"/>
            <a:ext cx="1125243" cy="1153043"/>
          </a:xfrm>
          <a:custGeom>
            <a:avLst/>
            <a:gdLst/>
            <a:ahLst/>
            <a:cxnLst>
              <a:cxn ang="0">
                <a:pos x="93" y="458"/>
              </a:cxn>
              <a:cxn ang="0">
                <a:pos x="93" y="464"/>
              </a:cxn>
              <a:cxn ang="0">
                <a:pos x="374" y="464"/>
              </a:cxn>
              <a:cxn ang="0">
                <a:pos x="372" y="420"/>
              </a:cxn>
              <a:cxn ang="0">
                <a:pos x="453" y="373"/>
              </a:cxn>
              <a:cxn ang="0">
                <a:pos x="416" y="259"/>
              </a:cxn>
              <a:cxn ang="0">
                <a:pos x="322" y="268"/>
              </a:cxn>
              <a:cxn ang="0">
                <a:pos x="279" y="208"/>
              </a:cxn>
              <a:cxn ang="0">
                <a:pos x="317" y="122"/>
              </a:cxn>
              <a:cxn ang="0">
                <a:pos x="219" y="52"/>
              </a:cxn>
              <a:cxn ang="0">
                <a:pos x="149" y="115"/>
              </a:cxn>
              <a:cxn ang="0">
                <a:pos x="114" y="102"/>
              </a:cxn>
              <a:cxn ang="0">
                <a:pos x="79" y="92"/>
              </a:cxn>
              <a:cxn ang="0">
                <a:pos x="59" y="0"/>
              </a:cxn>
              <a:cxn ang="0">
                <a:pos x="0" y="0"/>
              </a:cxn>
              <a:cxn ang="0">
                <a:pos x="0" y="364"/>
              </a:cxn>
              <a:cxn ang="0">
                <a:pos x="93" y="458"/>
              </a:cxn>
            </a:cxnLst>
            <a:rect l="0" t="0" r="r" b="b"/>
            <a:pathLst>
              <a:path w="453" h="464">
                <a:moveTo>
                  <a:pt x="93" y="458"/>
                </a:moveTo>
                <a:cubicBezTo>
                  <a:pt x="93" y="460"/>
                  <a:pt x="93" y="462"/>
                  <a:pt x="93" y="464"/>
                </a:cubicBezTo>
                <a:cubicBezTo>
                  <a:pt x="374" y="464"/>
                  <a:pt x="374" y="464"/>
                  <a:pt x="374" y="464"/>
                </a:cubicBezTo>
                <a:cubicBezTo>
                  <a:pt x="374" y="450"/>
                  <a:pt x="374" y="435"/>
                  <a:pt x="372" y="420"/>
                </a:cubicBezTo>
                <a:cubicBezTo>
                  <a:pt x="453" y="373"/>
                  <a:pt x="453" y="373"/>
                  <a:pt x="453" y="373"/>
                </a:cubicBezTo>
                <a:cubicBezTo>
                  <a:pt x="416" y="259"/>
                  <a:pt x="416" y="259"/>
                  <a:pt x="416" y="259"/>
                </a:cubicBezTo>
                <a:cubicBezTo>
                  <a:pt x="322" y="268"/>
                  <a:pt x="322" y="268"/>
                  <a:pt x="322" y="268"/>
                </a:cubicBezTo>
                <a:cubicBezTo>
                  <a:pt x="310" y="247"/>
                  <a:pt x="295" y="227"/>
                  <a:pt x="279" y="208"/>
                </a:cubicBezTo>
                <a:cubicBezTo>
                  <a:pt x="317" y="122"/>
                  <a:pt x="317" y="122"/>
                  <a:pt x="317" y="12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149" y="115"/>
                  <a:pt x="149" y="115"/>
                  <a:pt x="149" y="115"/>
                </a:cubicBezTo>
                <a:cubicBezTo>
                  <a:pt x="138" y="110"/>
                  <a:pt x="126" y="106"/>
                  <a:pt x="114" y="102"/>
                </a:cubicBezTo>
                <a:cubicBezTo>
                  <a:pt x="103" y="98"/>
                  <a:pt x="91" y="95"/>
                  <a:pt x="79" y="92"/>
                </a:cubicBezTo>
                <a:cubicBezTo>
                  <a:pt x="59" y="0"/>
                  <a:pt x="59" y="0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4"/>
                  <a:pt x="0" y="364"/>
                  <a:pt x="0" y="364"/>
                </a:cubicBezTo>
                <a:cubicBezTo>
                  <a:pt x="51" y="364"/>
                  <a:pt x="93" y="406"/>
                  <a:pt x="93" y="458"/>
                </a:cubicBezTo>
                <a:close/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H="1" flipV="1">
            <a:off x="4379408" y="3026192"/>
            <a:ext cx="516904" cy="408603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4381593" y="4995841"/>
            <a:ext cx="516904" cy="408603"/>
          </a:xfrm>
          <a:prstGeom prst="line">
            <a:avLst/>
          </a:prstGeom>
          <a:ln w="19050" cap="rnd">
            <a:solidFill>
              <a:srgbClr val="944A2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2886834" y="5397642"/>
            <a:ext cx="1494759" cy="0"/>
          </a:xfrm>
          <a:prstGeom prst="line">
            <a:avLst/>
          </a:prstGeom>
          <a:ln w="19050" cap="rnd">
            <a:solidFill>
              <a:srgbClr val="944A2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67967" y="4989038"/>
            <a:ext cx="516904" cy="408603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7584871" y="5390839"/>
            <a:ext cx="1494759" cy="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ardrop 33"/>
          <p:cNvSpPr/>
          <p:nvPr/>
        </p:nvSpPr>
        <p:spPr>
          <a:xfrm rot="6114469">
            <a:off x="6210873" y="1954298"/>
            <a:ext cx="527398" cy="527398"/>
          </a:xfrm>
          <a:prstGeom prst="teardrop">
            <a:avLst>
              <a:gd name="adj" fmla="val 176578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Freeform 181"/>
          <p:cNvSpPr>
            <a:spLocks noChangeAspect="1"/>
          </p:cNvSpPr>
          <p:nvPr/>
        </p:nvSpPr>
        <p:spPr bwMode="auto">
          <a:xfrm>
            <a:off x="6398679" y="2083138"/>
            <a:ext cx="155990" cy="293987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6" name="Teardrop 35"/>
          <p:cNvSpPr/>
          <p:nvPr/>
        </p:nvSpPr>
        <p:spPr>
          <a:xfrm rot="16678416">
            <a:off x="7747898" y="4137075"/>
            <a:ext cx="527398" cy="527398"/>
          </a:xfrm>
          <a:prstGeom prst="teardrop">
            <a:avLst>
              <a:gd name="adj" fmla="val 176578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8" name="Freeform 222"/>
          <p:cNvSpPr>
            <a:spLocks noChangeAspect="1" noEditPoints="1"/>
          </p:cNvSpPr>
          <p:nvPr/>
        </p:nvSpPr>
        <p:spPr bwMode="auto">
          <a:xfrm>
            <a:off x="7919719" y="4245580"/>
            <a:ext cx="174155" cy="300628"/>
          </a:xfrm>
          <a:custGeom>
            <a:avLst/>
            <a:gdLst/>
            <a:ahLst/>
            <a:cxnLst>
              <a:cxn ang="0">
                <a:pos x="39" y="41"/>
              </a:cxn>
              <a:cxn ang="0">
                <a:pos x="35" y="45"/>
              </a:cxn>
              <a:cxn ang="0">
                <a:pos x="31" y="41"/>
              </a:cxn>
              <a:cxn ang="0">
                <a:pos x="31" y="28"/>
              </a:cxn>
              <a:cxn ang="0">
                <a:pos x="29" y="28"/>
              </a:cxn>
              <a:cxn ang="0">
                <a:pos x="29" y="62"/>
              </a:cxn>
              <a:cxn ang="0">
                <a:pos x="25" y="67"/>
              </a:cxn>
              <a:cxn ang="0">
                <a:pos x="20" y="62"/>
              </a:cxn>
              <a:cxn ang="0">
                <a:pos x="20" y="45"/>
              </a:cxn>
              <a:cxn ang="0">
                <a:pos x="18" y="45"/>
              </a:cxn>
              <a:cxn ang="0">
                <a:pos x="18" y="62"/>
              </a:cxn>
              <a:cxn ang="0">
                <a:pos x="14" y="67"/>
              </a:cxn>
              <a:cxn ang="0">
                <a:pos x="9" y="62"/>
              </a:cxn>
              <a:cxn ang="0">
                <a:pos x="9" y="28"/>
              </a:cxn>
              <a:cxn ang="0">
                <a:pos x="7" y="28"/>
              </a:cxn>
              <a:cxn ang="0">
                <a:pos x="7" y="41"/>
              </a:cxn>
              <a:cxn ang="0">
                <a:pos x="3" y="45"/>
              </a:cxn>
              <a:cxn ang="0">
                <a:pos x="0" y="41"/>
              </a:cxn>
              <a:cxn ang="0">
                <a:pos x="0" y="25"/>
              </a:cxn>
              <a:cxn ang="0">
                <a:pos x="7" y="18"/>
              </a:cxn>
              <a:cxn ang="0">
                <a:pos x="31" y="18"/>
              </a:cxn>
              <a:cxn ang="0">
                <a:pos x="39" y="25"/>
              </a:cxn>
              <a:cxn ang="0">
                <a:pos x="39" y="41"/>
              </a:cxn>
              <a:cxn ang="0">
                <a:pos x="19" y="17"/>
              </a:cxn>
              <a:cxn ang="0">
                <a:pos x="11" y="8"/>
              </a:cxn>
              <a:cxn ang="0">
                <a:pos x="19" y="0"/>
              </a:cxn>
              <a:cxn ang="0">
                <a:pos x="28" y="8"/>
              </a:cxn>
              <a:cxn ang="0">
                <a:pos x="19" y="17"/>
              </a:cxn>
            </a:cxnLst>
            <a:rect l="0" t="0" r="r" b="b"/>
            <a:pathLst>
              <a:path w="39" h="67">
                <a:moveTo>
                  <a:pt x="39" y="41"/>
                </a:moveTo>
                <a:cubicBezTo>
                  <a:pt x="39" y="43"/>
                  <a:pt x="37" y="45"/>
                  <a:pt x="35" y="45"/>
                </a:cubicBezTo>
                <a:cubicBezTo>
                  <a:pt x="33" y="45"/>
                  <a:pt x="31" y="43"/>
                  <a:pt x="31" y="41"/>
                </a:cubicBezTo>
                <a:cubicBezTo>
                  <a:pt x="31" y="28"/>
                  <a:pt x="31" y="28"/>
                  <a:pt x="31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5"/>
                  <a:pt x="27" y="67"/>
                  <a:pt x="25" y="67"/>
                </a:cubicBezTo>
                <a:cubicBezTo>
                  <a:pt x="22" y="67"/>
                  <a:pt x="20" y="65"/>
                  <a:pt x="20" y="62"/>
                </a:cubicBezTo>
                <a:cubicBezTo>
                  <a:pt x="20" y="45"/>
                  <a:pt x="20" y="45"/>
                  <a:pt x="20" y="45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5"/>
                  <a:pt x="16" y="67"/>
                  <a:pt x="14" y="67"/>
                </a:cubicBezTo>
                <a:cubicBezTo>
                  <a:pt x="11" y="67"/>
                  <a:pt x="9" y="65"/>
                  <a:pt x="9" y="62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3"/>
                  <a:pt x="5" y="45"/>
                  <a:pt x="3" y="45"/>
                </a:cubicBezTo>
                <a:cubicBezTo>
                  <a:pt x="1" y="45"/>
                  <a:pt x="0" y="43"/>
                  <a:pt x="0" y="41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8"/>
                  <a:pt x="7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5" y="18"/>
                  <a:pt x="39" y="21"/>
                  <a:pt x="39" y="25"/>
                </a:cubicBezTo>
                <a:lnTo>
                  <a:pt x="39" y="41"/>
                </a:lnTo>
                <a:close/>
                <a:moveTo>
                  <a:pt x="19" y="17"/>
                </a:moveTo>
                <a:cubicBezTo>
                  <a:pt x="14" y="17"/>
                  <a:pt x="11" y="13"/>
                  <a:pt x="11" y="8"/>
                </a:cubicBezTo>
                <a:cubicBezTo>
                  <a:pt x="11" y="4"/>
                  <a:pt x="14" y="0"/>
                  <a:pt x="19" y="0"/>
                </a:cubicBezTo>
                <a:cubicBezTo>
                  <a:pt x="24" y="0"/>
                  <a:pt x="28" y="4"/>
                  <a:pt x="28" y="8"/>
                </a:cubicBezTo>
                <a:cubicBezTo>
                  <a:pt x="28" y="13"/>
                  <a:pt x="24" y="17"/>
                  <a:pt x="19" y="1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9" name="Freeform 181"/>
          <p:cNvSpPr>
            <a:spLocks noChangeAspect="1"/>
          </p:cNvSpPr>
          <p:nvPr/>
        </p:nvSpPr>
        <p:spPr bwMode="auto">
          <a:xfrm>
            <a:off x="7541676" y="2261998"/>
            <a:ext cx="198312" cy="373750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222"/>
          <p:cNvSpPr>
            <a:spLocks noChangeAspect="1" noEditPoints="1"/>
          </p:cNvSpPr>
          <p:nvPr/>
        </p:nvSpPr>
        <p:spPr bwMode="auto">
          <a:xfrm>
            <a:off x="7705632" y="3080178"/>
            <a:ext cx="214087" cy="369558"/>
          </a:xfrm>
          <a:custGeom>
            <a:avLst/>
            <a:gdLst/>
            <a:ahLst/>
            <a:cxnLst>
              <a:cxn ang="0">
                <a:pos x="39" y="41"/>
              </a:cxn>
              <a:cxn ang="0">
                <a:pos x="35" y="45"/>
              </a:cxn>
              <a:cxn ang="0">
                <a:pos x="31" y="41"/>
              </a:cxn>
              <a:cxn ang="0">
                <a:pos x="31" y="28"/>
              </a:cxn>
              <a:cxn ang="0">
                <a:pos x="29" y="28"/>
              </a:cxn>
              <a:cxn ang="0">
                <a:pos x="29" y="62"/>
              </a:cxn>
              <a:cxn ang="0">
                <a:pos x="25" y="67"/>
              </a:cxn>
              <a:cxn ang="0">
                <a:pos x="20" y="62"/>
              </a:cxn>
              <a:cxn ang="0">
                <a:pos x="20" y="45"/>
              </a:cxn>
              <a:cxn ang="0">
                <a:pos x="18" y="45"/>
              </a:cxn>
              <a:cxn ang="0">
                <a:pos x="18" y="62"/>
              </a:cxn>
              <a:cxn ang="0">
                <a:pos x="14" y="67"/>
              </a:cxn>
              <a:cxn ang="0">
                <a:pos x="9" y="62"/>
              </a:cxn>
              <a:cxn ang="0">
                <a:pos x="9" y="28"/>
              </a:cxn>
              <a:cxn ang="0">
                <a:pos x="7" y="28"/>
              </a:cxn>
              <a:cxn ang="0">
                <a:pos x="7" y="41"/>
              </a:cxn>
              <a:cxn ang="0">
                <a:pos x="3" y="45"/>
              </a:cxn>
              <a:cxn ang="0">
                <a:pos x="0" y="41"/>
              </a:cxn>
              <a:cxn ang="0">
                <a:pos x="0" y="25"/>
              </a:cxn>
              <a:cxn ang="0">
                <a:pos x="7" y="18"/>
              </a:cxn>
              <a:cxn ang="0">
                <a:pos x="31" y="18"/>
              </a:cxn>
              <a:cxn ang="0">
                <a:pos x="39" y="25"/>
              </a:cxn>
              <a:cxn ang="0">
                <a:pos x="39" y="41"/>
              </a:cxn>
              <a:cxn ang="0">
                <a:pos x="19" y="17"/>
              </a:cxn>
              <a:cxn ang="0">
                <a:pos x="11" y="8"/>
              </a:cxn>
              <a:cxn ang="0">
                <a:pos x="19" y="0"/>
              </a:cxn>
              <a:cxn ang="0">
                <a:pos x="28" y="8"/>
              </a:cxn>
              <a:cxn ang="0">
                <a:pos x="19" y="17"/>
              </a:cxn>
            </a:cxnLst>
            <a:rect l="0" t="0" r="r" b="b"/>
            <a:pathLst>
              <a:path w="39" h="67">
                <a:moveTo>
                  <a:pt x="39" y="41"/>
                </a:moveTo>
                <a:cubicBezTo>
                  <a:pt x="39" y="43"/>
                  <a:pt x="37" y="45"/>
                  <a:pt x="35" y="45"/>
                </a:cubicBezTo>
                <a:cubicBezTo>
                  <a:pt x="33" y="45"/>
                  <a:pt x="31" y="43"/>
                  <a:pt x="31" y="41"/>
                </a:cubicBezTo>
                <a:cubicBezTo>
                  <a:pt x="31" y="28"/>
                  <a:pt x="31" y="28"/>
                  <a:pt x="31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5"/>
                  <a:pt x="27" y="67"/>
                  <a:pt x="25" y="67"/>
                </a:cubicBezTo>
                <a:cubicBezTo>
                  <a:pt x="22" y="67"/>
                  <a:pt x="20" y="65"/>
                  <a:pt x="20" y="62"/>
                </a:cubicBezTo>
                <a:cubicBezTo>
                  <a:pt x="20" y="45"/>
                  <a:pt x="20" y="45"/>
                  <a:pt x="20" y="45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5"/>
                  <a:pt x="16" y="67"/>
                  <a:pt x="14" y="67"/>
                </a:cubicBezTo>
                <a:cubicBezTo>
                  <a:pt x="11" y="67"/>
                  <a:pt x="9" y="65"/>
                  <a:pt x="9" y="62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3"/>
                  <a:pt x="5" y="45"/>
                  <a:pt x="3" y="45"/>
                </a:cubicBezTo>
                <a:cubicBezTo>
                  <a:pt x="1" y="45"/>
                  <a:pt x="0" y="43"/>
                  <a:pt x="0" y="41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8"/>
                  <a:pt x="7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5" y="18"/>
                  <a:pt x="39" y="21"/>
                  <a:pt x="39" y="25"/>
                </a:cubicBezTo>
                <a:lnTo>
                  <a:pt x="39" y="41"/>
                </a:lnTo>
                <a:close/>
                <a:moveTo>
                  <a:pt x="19" y="17"/>
                </a:moveTo>
                <a:cubicBezTo>
                  <a:pt x="14" y="17"/>
                  <a:pt x="11" y="13"/>
                  <a:pt x="11" y="8"/>
                </a:cubicBezTo>
                <a:cubicBezTo>
                  <a:pt x="11" y="4"/>
                  <a:pt x="14" y="0"/>
                  <a:pt x="19" y="0"/>
                </a:cubicBezTo>
                <a:cubicBezTo>
                  <a:pt x="24" y="0"/>
                  <a:pt x="28" y="4"/>
                  <a:pt x="28" y="8"/>
                </a:cubicBezTo>
                <a:cubicBezTo>
                  <a:pt x="28" y="13"/>
                  <a:pt x="24" y="17"/>
                  <a:pt x="19" y="1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Freeform 65"/>
          <p:cNvSpPr>
            <a:spLocks noChangeAspect="1" noEditPoints="1"/>
          </p:cNvSpPr>
          <p:nvPr/>
        </p:nvSpPr>
        <p:spPr bwMode="auto">
          <a:xfrm>
            <a:off x="8399014" y="2876257"/>
            <a:ext cx="415379" cy="37851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2" name="Freeform 101"/>
          <p:cNvSpPr>
            <a:spLocks noChangeAspect="1" noEditPoints="1"/>
          </p:cNvSpPr>
          <p:nvPr/>
        </p:nvSpPr>
        <p:spPr bwMode="auto">
          <a:xfrm>
            <a:off x="8223244" y="2114338"/>
            <a:ext cx="436548" cy="289279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Freeform 119"/>
          <p:cNvSpPr>
            <a:spLocks noChangeAspect="1" noEditPoints="1"/>
          </p:cNvSpPr>
          <p:nvPr/>
        </p:nvSpPr>
        <p:spPr bwMode="auto">
          <a:xfrm>
            <a:off x="5175396" y="3378428"/>
            <a:ext cx="312306" cy="385988"/>
          </a:xfrm>
          <a:custGeom>
            <a:avLst/>
            <a:gdLst/>
            <a:ahLst/>
            <a:cxnLst>
              <a:cxn ang="0">
                <a:pos x="41" y="47"/>
              </a:cxn>
              <a:cxn ang="0">
                <a:pos x="37" y="51"/>
              </a:cxn>
              <a:cxn ang="0">
                <a:pos x="3" y="51"/>
              </a:cxn>
              <a:cxn ang="0">
                <a:pos x="0" y="47"/>
              </a:cxn>
              <a:cxn ang="0">
                <a:pos x="0" y="27"/>
              </a:cxn>
              <a:cxn ang="0">
                <a:pos x="3" y="23"/>
              </a:cxn>
              <a:cxn ang="0">
                <a:pos x="4" y="23"/>
              </a:cxn>
              <a:cxn ang="0">
                <a:pos x="4" y="16"/>
              </a:cxn>
              <a:cxn ang="0">
                <a:pos x="20" y="0"/>
              </a:cxn>
              <a:cxn ang="0">
                <a:pos x="36" y="16"/>
              </a:cxn>
              <a:cxn ang="0">
                <a:pos x="36" y="23"/>
              </a:cxn>
              <a:cxn ang="0">
                <a:pos x="37" y="23"/>
              </a:cxn>
              <a:cxn ang="0">
                <a:pos x="41" y="27"/>
              </a:cxn>
              <a:cxn ang="0">
                <a:pos x="41" y="47"/>
              </a:cxn>
              <a:cxn ang="0">
                <a:pos x="29" y="23"/>
              </a:cxn>
              <a:cxn ang="0">
                <a:pos x="29" y="16"/>
              </a:cxn>
              <a:cxn ang="0">
                <a:pos x="20" y="7"/>
              </a:cxn>
              <a:cxn ang="0">
                <a:pos x="11" y="16"/>
              </a:cxn>
              <a:cxn ang="0">
                <a:pos x="11" y="23"/>
              </a:cxn>
              <a:cxn ang="0">
                <a:pos x="29" y="23"/>
              </a:cxn>
            </a:cxnLst>
            <a:rect l="0" t="0" r="r" b="b"/>
            <a:pathLst>
              <a:path w="41" h="51">
                <a:moveTo>
                  <a:pt x="41" y="47"/>
                </a:moveTo>
                <a:cubicBezTo>
                  <a:pt x="41" y="49"/>
                  <a:pt x="39" y="51"/>
                  <a:pt x="37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1" y="51"/>
                  <a:pt x="0" y="49"/>
                  <a:pt x="0" y="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3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8"/>
                  <a:pt x="12" y="0"/>
                  <a:pt x="20" y="0"/>
                </a:cubicBezTo>
                <a:cubicBezTo>
                  <a:pt x="29" y="0"/>
                  <a:pt x="36" y="8"/>
                  <a:pt x="36" y="16"/>
                </a:cubicBezTo>
                <a:cubicBezTo>
                  <a:pt x="36" y="23"/>
                  <a:pt x="36" y="23"/>
                  <a:pt x="36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9" y="23"/>
                  <a:pt x="41" y="25"/>
                  <a:pt x="41" y="27"/>
                </a:cubicBezTo>
                <a:lnTo>
                  <a:pt x="41" y="47"/>
                </a:lnTo>
                <a:close/>
                <a:moveTo>
                  <a:pt x="29" y="23"/>
                </a:moveTo>
                <a:cubicBezTo>
                  <a:pt x="29" y="16"/>
                  <a:pt x="29" y="16"/>
                  <a:pt x="29" y="16"/>
                </a:cubicBezTo>
                <a:cubicBezTo>
                  <a:pt x="29" y="11"/>
                  <a:pt x="25" y="7"/>
                  <a:pt x="20" y="7"/>
                </a:cubicBezTo>
                <a:cubicBezTo>
                  <a:pt x="15" y="7"/>
                  <a:pt x="11" y="11"/>
                  <a:pt x="11" y="16"/>
                </a:cubicBezTo>
                <a:cubicBezTo>
                  <a:pt x="11" y="23"/>
                  <a:pt x="11" y="23"/>
                  <a:pt x="11" y="23"/>
                </a:cubicBezTo>
                <a:lnTo>
                  <a:pt x="29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" name="Freeform 145"/>
          <p:cNvSpPr>
            <a:spLocks noChangeAspect="1"/>
          </p:cNvSpPr>
          <p:nvPr/>
        </p:nvSpPr>
        <p:spPr bwMode="auto">
          <a:xfrm>
            <a:off x="6410027" y="3406191"/>
            <a:ext cx="383226" cy="330460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00"/>
          <p:cNvSpPr>
            <a:spLocks noChangeAspect="1" noEditPoints="1"/>
          </p:cNvSpPr>
          <p:nvPr/>
        </p:nvSpPr>
        <p:spPr bwMode="auto">
          <a:xfrm>
            <a:off x="6387281" y="4613840"/>
            <a:ext cx="428717" cy="410978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Freeform 113"/>
          <p:cNvSpPr>
            <a:spLocks noChangeAspect="1" noEditPoints="1"/>
          </p:cNvSpPr>
          <p:nvPr/>
        </p:nvSpPr>
        <p:spPr bwMode="auto">
          <a:xfrm>
            <a:off x="5207400" y="4582044"/>
            <a:ext cx="463222" cy="363239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2" name="Text Placeholder 1"/>
          <p:cNvSpPr txBox="1"/>
          <p:nvPr/>
        </p:nvSpPr>
        <p:spPr>
          <a:xfrm>
            <a:off x="8405611" y="4788306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Text Placeholder 2"/>
          <p:cNvSpPr txBox="1"/>
          <p:nvPr/>
        </p:nvSpPr>
        <p:spPr>
          <a:xfrm>
            <a:off x="8309327" y="4590372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Rectangle 71"/>
          <p:cNvSpPr/>
          <p:nvPr/>
        </p:nvSpPr>
        <p:spPr>
          <a:xfrm>
            <a:off x="2028412" y="4810481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72"/>
          <p:cNvSpPr txBox="1"/>
          <p:nvPr/>
        </p:nvSpPr>
        <p:spPr>
          <a:xfrm>
            <a:off x="2423714" y="4529227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Rectangle 71"/>
          <p:cNvSpPr/>
          <p:nvPr/>
        </p:nvSpPr>
        <p:spPr>
          <a:xfrm>
            <a:off x="2028412" y="3059274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72"/>
          <p:cNvSpPr txBox="1"/>
          <p:nvPr/>
        </p:nvSpPr>
        <p:spPr>
          <a:xfrm>
            <a:off x="2423714" y="2778020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35" name="文本框 34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29368" y="2990352"/>
            <a:ext cx="6342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49150" y="2097485"/>
            <a:ext cx="2303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</a:t>
            </a:r>
            <a:endParaRPr lang="zh-CN" altLang="en-US" sz="5400" dirty="0">
              <a:solidFill>
                <a:srgbClr val="944A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89775" y="4399970"/>
            <a:ext cx="522211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372099" y="3821349"/>
            <a:ext cx="54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3600" dirty="0">
              <a:solidFill>
                <a:srgbClr val="944A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/>
          <p:nvPr/>
        </p:nvSpPr>
        <p:spPr bwMode="auto">
          <a:xfrm>
            <a:off x="5193963" y="4341510"/>
            <a:ext cx="1212662" cy="1894288"/>
          </a:xfrm>
          <a:custGeom>
            <a:avLst/>
            <a:gdLst>
              <a:gd name="T0" fmla="*/ 148 w 589"/>
              <a:gd name="T1" fmla="*/ 258 h 921"/>
              <a:gd name="T2" fmla="*/ 271 w 589"/>
              <a:gd name="T3" fmla="*/ 462 h 921"/>
              <a:gd name="T4" fmla="*/ 148 w 589"/>
              <a:gd name="T5" fmla="*/ 665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5 h 921"/>
              <a:gd name="T12" fmla="*/ 589 w 589"/>
              <a:gd name="T13" fmla="*/ 462 h 921"/>
              <a:gd name="T14" fmla="*/ 466 w 589"/>
              <a:gd name="T15" fmla="*/ 258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8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8"/>
                </a:moveTo>
                <a:cubicBezTo>
                  <a:pt x="163" y="390"/>
                  <a:pt x="271" y="462"/>
                  <a:pt x="271" y="462"/>
                </a:cubicBezTo>
                <a:cubicBezTo>
                  <a:pt x="271" y="462"/>
                  <a:pt x="163" y="533"/>
                  <a:pt x="148" y="665"/>
                </a:cubicBezTo>
                <a:cubicBezTo>
                  <a:pt x="133" y="796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6"/>
                  <a:pt x="466" y="665"/>
                </a:cubicBezTo>
                <a:cubicBezTo>
                  <a:pt x="481" y="533"/>
                  <a:pt x="589" y="462"/>
                  <a:pt x="589" y="462"/>
                </a:cubicBezTo>
                <a:cubicBezTo>
                  <a:pt x="589" y="462"/>
                  <a:pt x="481" y="389"/>
                  <a:pt x="466" y="258"/>
                </a:cubicBezTo>
                <a:cubicBezTo>
                  <a:pt x="450" y="127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7"/>
                  <a:pt x="148" y="25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5970700" y="3372567"/>
            <a:ext cx="1212662" cy="1894288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59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3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59"/>
                  <a:pt x="318" y="459"/>
                </a:cubicBezTo>
                <a:cubicBezTo>
                  <a:pt x="318" y="459"/>
                  <a:pt x="426" y="388"/>
                  <a:pt x="441" y="257"/>
                </a:cubicBezTo>
                <a:cubicBezTo>
                  <a:pt x="457" y="125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5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2"/>
                  <a:pt x="124" y="663"/>
                </a:cubicBezTo>
                <a:cubicBezTo>
                  <a:pt x="139" y="794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4"/>
                  <a:pt x="441" y="663"/>
                </a:cubicBezTo>
                <a:close/>
              </a:path>
            </a:pathLst>
          </a:custGeom>
          <a:solidFill>
            <a:srgbClr val="944A2D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5970700" y="1406947"/>
            <a:ext cx="1212662" cy="1894288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60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4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60"/>
                  <a:pt x="318" y="460"/>
                </a:cubicBezTo>
                <a:cubicBezTo>
                  <a:pt x="318" y="460"/>
                  <a:pt x="426" y="388"/>
                  <a:pt x="441" y="257"/>
                </a:cubicBezTo>
                <a:cubicBezTo>
                  <a:pt x="457" y="126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6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3"/>
                  <a:pt x="124" y="664"/>
                </a:cubicBezTo>
                <a:cubicBezTo>
                  <a:pt x="139" y="795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5"/>
                  <a:pt x="441" y="663"/>
                </a:cubicBezTo>
                <a:close/>
              </a:path>
            </a:pathLst>
          </a:custGeom>
          <a:solidFill>
            <a:srgbClr val="944A2D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rgbClr val="70AD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5193963" y="2391741"/>
            <a:ext cx="1212662" cy="1896271"/>
          </a:xfrm>
          <a:custGeom>
            <a:avLst/>
            <a:gdLst>
              <a:gd name="T0" fmla="*/ 148 w 589"/>
              <a:gd name="T1" fmla="*/ 257 h 921"/>
              <a:gd name="T2" fmla="*/ 271 w 589"/>
              <a:gd name="T3" fmla="*/ 461 h 921"/>
              <a:gd name="T4" fmla="*/ 148 w 589"/>
              <a:gd name="T5" fmla="*/ 664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4 h 921"/>
              <a:gd name="T12" fmla="*/ 589 w 589"/>
              <a:gd name="T13" fmla="*/ 461 h 921"/>
              <a:gd name="T14" fmla="*/ 466 w 589"/>
              <a:gd name="T15" fmla="*/ 257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7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7"/>
                </a:moveTo>
                <a:cubicBezTo>
                  <a:pt x="163" y="389"/>
                  <a:pt x="271" y="461"/>
                  <a:pt x="271" y="461"/>
                </a:cubicBezTo>
                <a:cubicBezTo>
                  <a:pt x="271" y="461"/>
                  <a:pt x="163" y="533"/>
                  <a:pt x="148" y="664"/>
                </a:cubicBezTo>
                <a:cubicBezTo>
                  <a:pt x="133" y="795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5"/>
                  <a:pt x="466" y="664"/>
                </a:cubicBezTo>
                <a:cubicBezTo>
                  <a:pt x="481" y="533"/>
                  <a:pt x="589" y="461"/>
                  <a:pt x="589" y="461"/>
                </a:cubicBezTo>
                <a:cubicBezTo>
                  <a:pt x="589" y="461"/>
                  <a:pt x="481" y="388"/>
                  <a:pt x="466" y="257"/>
                </a:cubicBezTo>
                <a:cubicBezTo>
                  <a:pt x="450" y="126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6"/>
                  <a:pt x="148" y="25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03"/>
          <p:cNvSpPr>
            <a:spLocks noChangeAspect="1" noEditPoints="1"/>
          </p:cNvSpPr>
          <p:nvPr/>
        </p:nvSpPr>
        <p:spPr bwMode="auto">
          <a:xfrm>
            <a:off x="7236702" y="1406947"/>
            <a:ext cx="309773" cy="456147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81"/>
          <p:cNvSpPr>
            <a:spLocks noChangeAspect="1"/>
          </p:cNvSpPr>
          <p:nvPr/>
        </p:nvSpPr>
        <p:spPr bwMode="auto">
          <a:xfrm>
            <a:off x="4882888" y="2391744"/>
            <a:ext cx="247800" cy="467024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217"/>
          <p:cNvSpPr>
            <a:spLocks noChangeAspect="1" noEditPoints="1"/>
          </p:cNvSpPr>
          <p:nvPr/>
        </p:nvSpPr>
        <p:spPr bwMode="auto">
          <a:xfrm>
            <a:off x="7256596" y="3390798"/>
            <a:ext cx="388861" cy="291645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157"/>
          <p:cNvSpPr>
            <a:spLocks noChangeAspect="1" noEditPoints="1"/>
          </p:cNvSpPr>
          <p:nvPr/>
        </p:nvSpPr>
        <p:spPr bwMode="auto">
          <a:xfrm>
            <a:off x="5000035" y="4437006"/>
            <a:ext cx="193929" cy="214763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157"/>
          <p:cNvSpPr>
            <a:spLocks noChangeAspect="1" noEditPoints="1"/>
          </p:cNvSpPr>
          <p:nvPr/>
        </p:nvSpPr>
        <p:spPr bwMode="auto">
          <a:xfrm>
            <a:off x="4760528" y="4347453"/>
            <a:ext cx="285189" cy="315828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31665" y="5683491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13911" y="4663281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31665" y="3717871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13911" y="2724127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43" name="Text Placeholder 1"/>
          <p:cNvSpPr txBox="1"/>
          <p:nvPr/>
        </p:nvSpPr>
        <p:spPr>
          <a:xfrm>
            <a:off x="7741741" y="1943435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Text Placeholder 2"/>
          <p:cNvSpPr txBox="1"/>
          <p:nvPr/>
        </p:nvSpPr>
        <p:spPr>
          <a:xfrm>
            <a:off x="7645457" y="174550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Rectangle 71"/>
          <p:cNvSpPr/>
          <p:nvPr/>
        </p:nvSpPr>
        <p:spPr>
          <a:xfrm>
            <a:off x="2437637" y="3710254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72"/>
          <p:cNvSpPr txBox="1"/>
          <p:nvPr/>
        </p:nvSpPr>
        <p:spPr>
          <a:xfrm>
            <a:off x="2832939" y="3429000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Placeholder 1"/>
          <p:cNvSpPr txBox="1"/>
          <p:nvPr/>
        </p:nvSpPr>
        <p:spPr>
          <a:xfrm>
            <a:off x="7741741" y="4539444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Text Placeholder 2"/>
          <p:cNvSpPr txBox="1"/>
          <p:nvPr/>
        </p:nvSpPr>
        <p:spPr>
          <a:xfrm>
            <a:off x="7645457" y="434151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Rectangle 71"/>
          <p:cNvSpPr/>
          <p:nvPr/>
        </p:nvSpPr>
        <p:spPr>
          <a:xfrm>
            <a:off x="2538583" y="5732887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72"/>
          <p:cNvSpPr txBox="1"/>
          <p:nvPr/>
        </p:nvSpPr>
        <p:spPr>
          <a:xfrm>
            <a:off x="2933885" y="5451633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25" name="文本框 24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6990080" y="3919340"/>
            <a:ext cx="1246288" cy="122046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944A2D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7924800" y="2472308"/>
            <a:ext cx="2775165" cy="271766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 rot="20736051">
            <a:off x="6352768" y="1933352"/>
            <a:ext cx="1999669" cy="1958232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944A2D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 rot="20255988">
            <a:off x="9528588" y="1657412"/>
            <a:ext cx="1179381" cy="115494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944A2D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8151442" y="5298236"/>
            <a:ext cx="765909" cy="750037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944A2D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6"/>
          <p:cNvSpPr>
            <a:spLocks noEditPoints="1"/>
          </p:cNvSpPr>
          <p:nvPr/>
        </p:nvSpPr>
        <p:spPr bwMode="auto">
          <a:xfrm>
            <a:off x="8947574" y="1874617"/>
            <a:ext cx="476957" cy="467073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944A2D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6"/>
          <p:cNvSpPr>
            <a:spLocks noEditPoints="1"/>
          </p:cNvSpPr>
          <p:nvPr/>
        </p:nvSpPr>
        <p:spPr bwMode="auto">
          <a:xfrm rot="20790614">
            <a:off x="6221633" y="4450431"/>
            <a:ext cx="855575" cy="837844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>
              <a:alpha val="90000"/>
            </a:srgbClr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>
            <a:off x="6221634" y="5673255"/>
            <a:ext cx="523340" cy="512495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9100333" y="3623481"/>
            <a:ext cx="424111" cy="41532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>
              <a:alpha val="90000"/>
            </a:srgbClr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" name="Freeform 41"/>
          <p:cNvSpPr>
            <a:spLocks noEditPoints="1"/>
          </p:cNvSpPr>
          <p:nvPr/>
        </p:nvSpPr>
        <p:spPr bwMode="auto">
          <a:xfrm>
            <a:off x="9042400" y="5234629"/>
            <a:ext cx="891197" cy="874603"/>
          </a:xfrm>
          <a:custGeom>
            <a:avLst/>
            <a:gdLst/>
            <a:ahLst/>
            <a:cxnLst>
              <a:cxn ang="0">
                <a:pos x="660" y="562"/>
              </a:cxn>
              <a:cxn ang="0">
                <a:pos x="498" y="400"/>
              </a:cxn>
              <a:cxn ang="0">
                <a:pos x="630" y="268"/>
              </a:cxn>
              <a:cxn ang="0">
                <a:pos x="753" y="233"/>
              </a:cxn>
              <a:cxn ang="0">
                <a:pos x="784" y="98"/>
              </a:cxn>
              <a:cxn ang="0">
                <a:pos x="722" y="160"/>
              </a:cxn>
              <a:cxn ang="0">
                <a:pos x="641" y="158"/>
              </a:cxn>
              <a:cxn ang="0">
                <a:pos x="639" y="77"/>
              </a:cxn>
              <a:cxn ang="0">
                <a:pos x="701" y="15"/>
              </a:cxn>
              <a:cxn ang="0">
                <a:pos x="566" y="46"/>
              </a:cxn>
              <a:cxn ang="0">
                <a:pos x="532" y="169"/>
              </a:cxn>
              <a:cxn ang="0">
                <a:pos x="400" y="301"/>
              </a:cxn>
              <a:cxn ang="0">
                <a:pos x="268" y="169"/>
              </a:cxn>
              <a:cxn ang="0">
                <a:pos x="233" y="46"/>
              </a:cxn>
              <a:cxn ang="0">
                <a:pos x="98" y="15"/>
              </a:cxn>
              <a:cxn ang="0">
                <a:pos x="160" y="77"/>
              </a:cxn>
              <a:cxn ang="0">
                <a:pos x="158" y="158"/>
              </a:cxn>
              <a:cxn ang="0">
                <a:pos x="77" y="160"/>
              </a:cxn>
              <a:cxn ang="0">
                <a:pos x="15" y="98"/>
              </a:cxn>
              <a:cxn ang="0">
                <a:pos x="46" y="233"/>
              </a:cxn>
              <a:cxn ang="0">
                <a:pos x="170" y="268"/>
              </a:cxn>
              <a:cxn ang="0">
                <a:pos x="301" y="400"/>
              </a:cxn>
              <a:cxn ang="0">
                <a:pos x="139" y="562"/>
              </a:cxn>
              <a:cxn ang="0">
                <a:pos x="57" y="592"/>
              </a:cxn>
              <a:cxn ang="0">
                <a:pos x="57" y="743"/>
              </a:cxn>
              <a:cxn ang="0">
                <a:pos x="207" y="743"/>
              </a:cxn>
              <a:cxn ang="0">
                <a:pos x="237" y="660"/>
              </a:cxn>
              <a:cxn ang="0">
                <a:pos x="400" y="498"/>
              </a:cxn>
              <a:cxn ang="0">
                <a:pos x="562" y="660"/>
              </a:cxn>
              <a:cxn ang="0">
                <a:pos x="593" y="743"/>
              </a:cxn>
              <a:cxn ang="0">
                <a:pos x="743" y="743"/>
              </a:cxn>
              <a:cxn ang="0">
                <a:pos x="743" y="593"/>
              </a:cxn>
              <a:cxn ang="0">
                <a:pos x="660" y="562"/>
              </a:cxn>
              <a:cxn ang="0">
                <a:pos x="146" y="722"/>
              </a:cxn>
              <a:cxn ang="0">
                <a:pos x="92" y="707"/>
              </a:cxn>
              <a:cxn ang="0">
                <a:pos x="78" y="653"/>
              </a:cxn>
              <a:cxn ang="0">
                <a:pos x="117" y="614"/>
              </a:cxn>
              <a:cxn ang="0">
                <a:pos x="171" y="628"/>
              </a:cxn>
              <a:cxn ang="0">
                <a:pos x="186" y="682"/>
              </a:cxn>
              <a:cxn ang="0">
                <a:pos x="146" y="722"/>
              </a:cxn>
              <a:cxn ang="0">
                <a:pos x="707" y="707"/>
              </a:cxn>
              <a:cxn ang="0">
                <a:pos x="653" y="722"/>
              </a:cxn>
              <a:cxn ang="0">
                <a:pos x="614" y="682"/>
              </a:cxn>
              <a:cxn ang="0">
                <a:pos x="628" y="628"/>
              </a:cxn>
              <a:cxn ang="0">
                <a:pos x="682" y="614"/>
              </a:cxn>
              <a:cxn ang="0">
                <a:pos x="722" y="653"/>
              </a:cxn>
              <a:cxn ang="0">
                <a:pos x="707" y="707"/>
              </a:cxn>
              <a:cxn ang="0">
                <a:pos x="707" y="707"/>
              </a:cxn>
              <a:cxn ang="0">
                <a:pos x="707" y="707"/>
              </a:cxn>
            </a:cxnLst>
            <a:rect l="0" t="0" r="r" b="b"/>
            <a:pathLst>
              <a:path w="800" h="784">
                <a:moveTo>
                  <a:pt x="660" y="562"/>
                </a:moveTo>
                <a:cubicBezTo>
                  <a:pt x="498" y="400"/>
                  <a:pt x="498" y="400"/>
                  <a:pt x="498" y="400"/>
                </a:cubicBezTo>
                <a:cubicBezTo>
                  <a:pt x="630" y="268"/>
                  <a:pt x="630" y="268"/>
                  <a:pt x="630" y="268"/>
                </a:cubicBezTo>
                <a:cubicBezTo>
                  <a:pt x="673" y="278"/>
                  <a:pt x="720" y="266"/>
                  <a:pt x="753" y="233"/>
                </a:cubicBezTo>
                <a:cubicBezTo>
                  <a:pt x="790" y="196"/>
                  <a:pt x="800" y="144"/>
                  <a:pt x="784" y="98"/>
                </a:cubicBezTo>
                <a:cubicBezTo>
                  <a:pt x="722" y="160"/>
                  <a:pt x="722" y="160"/>
                  <a:pt x="722" y="160"/>
                </a:cubicBezTo>
                <a:cubicBezTo>
                  <a:pt x="700" y="182"/>
                  <a:pt x="664" y="181"/>
                  <a:pt x="641" y="158"/>
                </a:cubicBezTo>
                <a:cubicBezTo>
                  <a:pt x="618" y="135"/>
                  <a:pt x="617" y="99"/>
                  <a:pt x="639" y="77"/>
                </a:cubicBezTo>
                <a:cubicBezTo>
                  <a:pt x="701" y="15"/>
                  <a:pt x="701" y="15"/>
                  <a:pt x="701" y="15"/>
                </a:cubicBezTo>
                <a:cubicBezTo>
                  <a:pt x="656" y="0"/>
                  <a:pt x="603" y="10"/>
                  <a:pt x="566" y="46"/>
                </a:cubicBezTo>
                <a:cubicBezTo>
                  <a:pt x="533" y="80"/>
                  <a:pt x="522" y="126"/>
                  <a:pt x="532" y="169"/>
                </a:cubicBezTo>
                <a:cubicBezTo>
                  <a:pt x="400" y="301"/>
                  <a:pt x="400" y="301"/>
                  <a:pt x="400" y="301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78" y="127"/>
                  <a:pt x="266" y="80"/>
                  <a:pt x="233" y="46"/>
                </a:cubicBezTo>
                <a:cubicBezTo>
                  <a:pt x="196" y="10"/>
                  <a:pt x="144" y="0"/>
                  <a:pt x="98" y="15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82" y="99"/>
                  <a:pt x="181" y="135"/>
                  <a:pt x="158" y="158"/>
                </a:cubicBezTo>
                <a:cubicBezTo>
                  <a:pt x="135" y="181"/>
                  <a:pt x="99" y="182"/>
                  <a:pt x="77" y="160"/>
                </a:cubicBezTo>
                <a:cubicBezTo>
                  <a:pt x="15" y="98"/>
                  <a:pt x="15" y="98"/>
                  <a:pt x="15" y="98"/>
                </a:cubicBezTo>
                <a:cubicBezTo>
                  <a:pt x="0" y="144"/>
                  <a:pt x="10" y="196"/>
                  <a:pt x="46" y="233"/>
                </a:cubicBezTo>
                <a:cubicBezTo>
                  <a:pt x="80" y="266"/>
                  <a:pt x="127" y="278"/>
                  <a:pt x="170" y="268"/>
                </a:cubicBezTo>
                <a:cubicBezTo>
                  <a:pt x="301" y="400"/>
                  <a:pt x="301" y="400"/>
                  <a:pt x="301" y="400"/>
                </a:cubicBezTo>
                <a:cubicBezTo>
                  <a:pt x="139" y="562"/>
                  <a:pt x="139" y="562"/>
                  <a:pt x="139" y="562"/>
                </a:cubicBezTo>
                <a:cubicBezTo>
                  <a:pt x="109" y="560"/>
                  <a:pt x="79" y="570"/>
                  <a:pt x="57" y="592"/>
                </a:cubicBezTo>
                <a:cubicBezTo>
                  <a:pt x="15" y="634"/>
                  <a:pt x="15" y="701"/>
                  <a:pt x="57" y="743"/>
                </a:cubicBezTo>
                <a:cubicBezTo>
                  <a:pt x="98" y="784"/>
                  <a:pt x="165" y="784"/>
                  <a:pt x="207" y="743"/>
                </a:cubicBezTo>
                <a:cubicBezTo>
                  <a:pt x="229" y="720"/>
                  <a:pt x="239" y="690"/>
                  <a:pt x="237" y="660"/>
                </a:cubicBezTo>
                <a:cubicBezTo>
                  <a:pt x="400" y="498"/>
                  <a:pt x="400" y="498"/>
                  <a:pt x="400" y="498"/>
                </a:cubicBezTo>
                <a:cubicBezTo>
                  <a:pt x="562" y="660"/>
                  <a:pt x="562" y="660"/>
                  <a:pt x="562" y="660"/>
                </a:cubicBezTo>
                <a:cubicBezTo>
                  <a:pt x="560" y="690"/>
                  <a:pt x="570" y="720"/>
                  <a:pt x="593" y="743"/>
                </a:cubicBezTo>
                <a:cubicBezTo>
                  <a:pt x="634" y="784"/>
                  <a:pt x="701" y="784"/>
                  <a:pt x="743" y="743"/>
                </a:cubicBezTo>
                <a:cubicBezTo>
                  <a:pt x="784" y="701"/>
                  <a:pt x="784" y="634"/>
                  <a:pt x="743" y="593"/>
                </a:cubicBezTo>
                <a:cubicBezTo>
                  <a:pt x="720" y="570"/>
                  <a:pt x="690" y="560"/>
                  <a:pt x="660" y="562"/>
                </a:cubicBezTo>
                <a:close/>
                <a:moveTo>
                  <a:pt x="146" y="722"/>
                </a:moveTo>
                <a:cubicBezTo>
                  <a:pt x="92" y="707"/>
                  <a:pt x="92" y="707"/>
                  <a:pt x="92" y="707"/>
                </a:cubicBezTo>
                <a:cubicBezTo>
                  <a:pt x="78" y="653"/>
                  <a:pt x="78" y="653"/>
                  <a:pt x="78" y="653"/>
                </a:cubicBezTo>
                <a:cubicBezTo>
                  <a:pt x="117" y="614"/>
                  <a:pt x="117" y="614"/>
                  <a:pt x="117" y="614"/>
                </a:cubicBezTo>
                <a:cubicBezTo>
                  <a:pt x="171" y="628"/>
                  <a:pt x="171" y="628"/>
                  <a:pt x="171" y="628"/>
                </a:cubicBezTo>
                <a:cubicBezTo>
                  <a:pt x="186" y="682"/>
                  <a:pt x="186" y="682"/>
                  <a:pt x="186" y="682"/>
                </a:cubicBezTo>
                <a:lnTo>
                  <a:pt x="146" y="722"/>
                </a:lnTo>
                <a:close/>
                <a:moveTo>
                  <a:pt x="707" y="707"/>
                </a:moveTo>
                <a:cubicBezTo>
                  <a:pt x="653" y="722"/>
                  <a:pt x="653" y="722"/>
                  <a:pt x="653" y="722"/>
                </a:cubicBezTo>
                <a:cubicBezTo>
                  <a:pt x="614" y="682"/>
                  <a:pt x="614" y="682"/>
                  <a:pt x="614" y="682"/>
                </a:cubicBezTo>
                <a:cubicBezTo>
                  <a:pt x="628" y="628"/>
                  <a:pt x="628" y="628"/>
                  <a:pt x="628" y="628"/>
                </a:cubicBezTo>
                <a:cubicBezTo>
                  <a:pt x="682" y="614"/>
                  <a:pt x="682" y="614"/>
                  <a:pt x="682" y="614"/>
                </a:cubicBezTo>
                <a:cubicBezTo>
                  <a:pt x="722" y="653"/>
                  <a:pt x="722" y="653"/>
                  <a:pt x="722" y="653"/>
                </a:cubicBezTo>
                <a:lnTo>
                  <a:pt x="707" y="707"/>
                </a:lnTo>
                <a:close/>
                <a:moveTo>
                  <a:pt x="707" y="707"/>
                </a:moveTo>
                <a:cubicBezTo>
                  <a:pt x="707" y="707"/>
                  <a:pt x="707" y="707"/>
                  <a:pt x="707" y="707"/>
                </a:cubicBezTo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6885237" y="5092088"/>
            <a:ext cx="988912" cy="96842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1491849" y="1913253"/>
            <a:ext cx="859323" cy="85932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" name="Freeform 101"/>
          <p:cNvSpPr>
            <a:spLocks noChangeAspect="1" noEditPoints="1"/>
          </p:cNvSpPr>
          <p:nvPr/>
        </p:nvSpPr>
        <p:spPr bwMode="auto">
          <a:xfrm>
            <a:off x="1673527" y="2178584"/>
            <a:ext cx="495980" cy="328665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1491849" y="3008821"/>
            <a:ext cx="859323" cy="859323"/>
          </a:xfrm>
          <a:prstGeom prst="ellipse">
            <a:avLst/>
          </a:pr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1491849" y="4104389"/>
            <a:ext cx="859323" cy="85932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1498623" y="5199961"/>
            <a:ext cx="859323" cy="859323"/>
          </a:xfrm>
          <a:prstGeom prst="ellipse">
            <a:avLst/>
          </a:pr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Freeform 157"/>
          <p:cNvSpPr>
            <a:spLocks noChangeAspect="1" noEditPoints="1"/>
          </p:cNvSpPr>
          <p:nvPr/>
        </p:nvSpPr>
        <p:spPr bwMode="auto">
          <a:xfrm>
            <a:off x="1738760" y="3214669"/>
            <a:ext cx="365501" cy="44763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217"/>
          <p:cNvSpPr>
            <a:spLocks noChangeAspect="1" noEditPoints="1"/>
          </p:cNvSpPr>
          <p:nvPr/>
        </p:nvSpPr>
        <p:spPr bwMode="auto">
          <a:xfrm>
            <a:off x="1704341" y="4371175"/>
            <a:ext cx="434339" cy="32575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9" name="Freeform 52"/>
          <p:cNvSpPr>
            <a:spLocks noEditPoints="1"/>
          </p:cNvSpPr>
          <p:nvPr/>
        </p:nvSpPr>
        <p:spPr bwMode="auto">
          <a:xfrm>
            <a:off x="1738760" y="5425721"/>
            <a:ext cx="379048" cy="407803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9" name="Text Placeholder 1"/>
          <p:cNvSpPr txBox="1"/>
          <p:nvPr/>
        </p:nvSpPr>
        <p:spPr>
          <a:xfrm>
            <a:off x="2640024" y="2120181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 Placeholder 2"/>
          <p:cNvSpPr txBox="1"/>
          <p:nvPr/>
        </p:nvSpPr>
        <p:spPr>
          <a:xfrm>
            <a:off x="2543740" y="1922247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Text Placeholder 1"/>
          <p:cNvSpPr txBox="1"/>
          <p:nvPr/>
        </p:nvSpPr>
        <p:spPr>
          <a:xfrm>
            <a:off x="2640024" y="3272188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Text Placeholder 2"/>
          <p:cNvSpPr txBox="1"/>
          <p:nvPr/>
        </p:nvSpPr>
        <p:spPr>
          <a:xfrm>
            <a:off x="2543740" y="3074254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 Placeholder 1"/>
          <p:cNvSpPr txBox="1"/>
          <p:nvPr/>
        </p:nvSpPr>
        <p:spPr>
          <a:xfrm>
            <a:off x="2640024" y="4341299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2543740" y="4143365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Text Placeholder 1"/>
          <p:cNvSpPr txBox="1"/>
          <p:nvPr/>
        </p:nvSpPr>
        <p:spPr>
          <a:xfrm>
            <a:off x="2640024" y="5432563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Text Placeholder 2"/>
          <p:cNvSpPr txBox="1"/>
          <p:nvPr/>
        </p:nvSpPr>
        <p:spPr>
          <a:xfrm>
            <a:off x="2543740" y="5234629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40" name="文本框 39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835651" y="4612217"/>
            <a:ext cx="273051" cy="225848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584700" y="1574801"/>
            <a:ext cx="2144184" cy="1684867"/>
          </a:xfrm>
          <a:custGeom>
            <a:avLst/>
            <a:gdLst>
              <a:gd name="T0" fmla="*/ 228 w 878"/>
              <a:gd name="T1" fmla="*/ 20 h 691"/>
              <a:gd name="T2" fmla="*/ 59 w 878"/>
              <a:gd name="T3" fmla="*/ 12 h 691"/>
              <a:gd name="T4" fmla="*/ 46 w 878"/>
              <a:gd name="T5" fmla="*/ 180 h 691"/>
              <a:gd name="T6" fmla="*/ 27 w 878"/>
              <a:gd name="T7" fmla="*/ 517 h 691"/>
              <a:gd name="T8" fmla="*/ 99 w 878"/>
              <a:gd name="T9" fmla="*/ 691 h 691"/>
              <a:gd name="T10" fmla="*/ 111 w 878"/>
              <a:gd name="T11" fmla="*/ 654 h 691"/>
              <a:gd name="T12" fmla="*/ 401 w 878"/>
              <a:gd name="T13" fmla="*/ 397 h 691"/>
              <a:gd name="T14" fmla="*/ 651 w 878"/>
              <a:gd name="T15" fmla="*/ 412 h 691"/>
              <a:gd name="T16" fmla="*/ 842 w 878"/>
              <a:gd name="T17" fmla="*/ 560 h 691"/>
              <a:gd name="T18" fmla="*/ 753 w 878"/>
              <a:gd name="T19" fmla="*/ 172 h 691"/>
              <a:gd name="T20" fmla="*/ 732 w 878"/>
              <a:gd name="T21" fmla="*/ 150 h 691"/>
              <a:gd name="T22" fmla="*/ 638 w 878"/>
              <a:gd name="T23" fmla="*/ 80 h 691"/>
              <a:gd name="T24" fmla="*/ 627 w 878"/>
              <a:gd name="T25" fmla="*/ 72 h 691"/>
              <a:gd name="T26" fmla="*/ 228 w 878"/>
              <a:gd name="T27" fmla="*/ 2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8" h="691">
                <a:moveTo>
                  <a:pt x="228" y="20"/>
                </a:moveTo>
                <a:cubicBezTo>
                  <a:pt x="98" y="32"/>
                  <a:pt x="59" y="12"/>
                  <a:pt x="59" y="12"/>
                </a:cubicBezTo>
                <a:cubicBezTo>
                  <a:pt x="59" y="12"/>
                  <a:pt x="74" y="53"/>
                  <a:pt x="46" y="180"/>
                </a:cubicBezTo>
                <a:cubicBezTo>
                  <a:pt x="22" y="288"/>
                  <a:pt x="0" y="397"/>
                  <a:pt x="27" y="517"/>
                </a:cubicBezTo>
                <a:cubicBezTo>
                  <a:pt x="37" y="578"/>
                  <a:pt x="61" y="638"/>
                  <a:pt x="99" y="691"/>
                </a:cubicBezTo>
                <a:cubicBezTo>
                  <a:pt x="102" y="679"/>
                  <a:pt x="106" y="666"/>
                  <a:pt x="111" y="654"/>
                </a:cubicBezTo>
                <a:cubicBezTo>
                  <a:pt x="162" y="521"/>
                  <a:pt x="273" y="429"/>
                  <a:pt x="401" y="397"/>
                </a:cubicBezTo>
                <a:cubicBezTo>
                  <a:pt x="481" y="377"/>
                  <a:pt x="568" y="381"/>
                  <a:pt x="651" y="412"/>
                </a:cubicBezTo>
                <a:cubicBezTo>
                  <a:pt x="731" y="443"/>
                  <a:pt x="796" y="495"/>
                  <a:pt x="842" y="560"/>
                </a:cubicBezTo>
                <a:cubicBezTo>
                  <a:pt x="878" y="428"/>
                  <a:pt x="850" y="282"/>
                  <a:pt x="753" y="172"/>
                </a:cubicBezTo>
                <a:cubicBezTo>
                  <a:pt x="747" y="164"/>
                  <a:pt x="739" y="157"/>
                  <a:pt x="732" y="150"/>
                </a:cubicBezTo>
                <a:cubicBezTo>
                  <a:pt x="704" y="122"/>
                  <a:pt x="672" y="98"/>
                  <a:pt x="638" y="80"/>
                </a:cubicBezTo>
                <a:cubicBezTo>
                  <a:pt x="635" y="77"/>
                  <a:pt x="631" y="75"/>
                  <a:pt x="627" y="72"/>
                </a:cubicBezTo>
                <a:cubicBezTo>
                  <a:pt x="489" y="0"/>
                  <a:pt x="357" y="9"/>
                  <a:pt x="228" y="20"/>
                </a:cubicBezTo>
              </a:path>
            </a:pathLst>
          </a:custGeom>
          <a:solidFill>
            <a:srgbClr val="944A2D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6032500" y="2889254"/>
            <a:ext cx="2101851" cy="2103967"/>
          </a:xfrm>
          <a:custGeom>
            <a:avLst/>
            <a:gdLst>
              <a:gd name="T0" fmla="*/ 441 w 861"/>
              <a:gd name="T1" fmla="*/ 32 h 862"/>
              <a:gd name="T2" fmla="*/ 241 w 861"/>
              <a:gd name="T3" fmla="*/ 9 h 862"/>
              <a:gd name="T4" fmla="*/ 262 w 861"/>
              <a:gd name="T5" fmla="*/ 31 h 862"/>
              <a:gd name="T6" fmla="*/ 351 w 861"/>
              <a:gd name="T7" fmla="*/ 419 h 862"/>
              <a:gd name="T8" fmla="*/ 224 w 861"/>
              <a:gd name="T9" fmla="*/ 621 h 862"/>
              <a:gd name="T10" fmla="*/ 0 w 861"/>
              <a:gd name="T11" fmla="*/ 722 h 862"/>
              <a:gd name="T12" fmla="*/ 374 w 861"/>
              <a:gd name="T13" fmla="*/ 834 h 862"/>
              <a:gd name="T14" fmla="*/ 394 w 861"/>
              <a:gd name="T15" fmla="*/ 829 h 862"/>
              <a:gd name="T16" fmla="*/ 511 w 861"/>
              <a:gd name="T17" fmla="*/ 781 h 862"/>
              <a:gd name="T18" fmla="*/ 524 w 861"/>
              <a:gd name="T19" fmla="*/ 774 h 862"/>
              <a:gd name="T20" fmla="*/ 769 w 861"/>
              <a:gd name="T21" fmla="*/ 455 h 862"/>
              <a:gd name="T22" fmla="*/ 861 w 861"/>
              <a:gd name="T23" fmla="*/ 314 h 862"/>
              <a:gd name="T24" fmla="*/ 722 w 861"/>
              <a:gd name="T25" fmla="*/ 218 h 862"/>
              <a:gd name="T26" fmla="*/ 441 w 861"/>
              <a:gd name="T27" fmla="*/ 32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1" h="862">
                <a:moveTo>
                  <a:pt x="441" y="32"/>
                </a:moveTo>
                <a:cubicBezTo>
                  <a:pt x="379" y="9"/>
                  <a:pt x="311" y="0"/>
                  <a:pt x="241" y="9"/>
                </a:cubicBezTo>
                <a:cubicBezTo>
                  <a:pt x="249" y="16"/>
                  <a:pt x="256" y="23"/>
                  <a:pt x="262" y="31"/>
                </a:cubicBezTo>
                <a:cubicBezTo>
                  <a:pt x="359" y="141"/>
                  <a:pt x="387" y="287"/>
                  <a:pt x="351" y="419"/>
                </a:cubicBezTo>
                <a:cubicBezTo>
                  <a:pt x="330" y="495"/>
                  <a:pt x="288" y="565"/>
                  <a:pt x="224" y="621"/>
                </a:cubicBezTo>
                <a:cubicBezTo>
                  <a:pt x="159" y="678"/>
                  <a:pt x="80" y="712"/>
                  <a:pt x="0" y="722"/>
                </a:cubicBezTo>
                <a:cubicBezTo>
                  <a:pt x="95" y="815"/>
                  <a:pt x="234" y="862"/>
                  <a:pt x="374" y="834"/>
                </a:cubicBezTo>
                <a:cubicBezTo>
                  <a:pt x="381" y="833"/>
                  <a:pt x="388" y="831"/>
                  <a:pt x="394" y="829"/>
                </a:cubicBezTo>
                <a:cubicBezTo>
                  <a:pt x="436" y="819"/>
                  <a:pt x="476" y="802"/>
                  <a:pt x="511" y="781"/>
                </a:cubicBezTo>
                <a:cubicBezTo>
                  <a:pt x="515" y="779"/>
                  <a:pt x="520" y="777"/>
                  <a:pt x="524" y="774"/>
                </a:cubicBezTo>
                <a:cubicBezTo>
                  <a:pt x="655" y="692"/>
                  <a:pt x="714" y="573"/>
                  <a:pt x="769" y="455"/>
                </a:cubicBezTo>
                <a:cubicBezTo>
                  <a:pt x="825" y="338"/>
                  <a:pt x="861" y="314"/>
                  <a:pt x="861" y="314"/>
                </a:cubicBezTo>
                <a:cubicBezTo>
                  <a:pt x="861" y="314"/>
                  <a:pt x="818" y="306"/>
                  <a:pt x="722" y="218"/>
                </a:cubicBezTo>
                <a:cubicBezTo>
                  <a:pt x="641" y="143"/>
                  <a:pt x="557" y="69"/>
                  <a:pt x="441" y="32"/>
                </a:cubicBezTo>
              </a:path>
            </a:pathLst>
          </a:custGeom>
          <a:solidFill>
            <a:srgbClr val="944A2D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" name="Freeform 11"/>
          <p:cNvSpPr/>
          <p:nvPr/>
        </p:nvSpPr>
        <p:spPr bwMode="auto">
          <a:xfrm>
            <a:off x="4059773" y="3255437"/>
            <a:ext cx="1960033" cy="2305049"/>
          </a:xfrm>
          <a:custGeom>
            <a:avLst/>
            <a:gdLst>
              <a:gd name="T0" fmla="*/ 29 w 803"/>
              <a:gd name="T1" fmla="*/ 257 h 945"/>
              <a:gd name="T2" fmla="*/ 17 w 803"/>
              <a:gd name="T3" fmla="*/ 294 h 945"/>
              <a:gd name="T4" fmla="*/ 2 w 803"/>
              <a:gd name="T5" fmla="*/ 401 h 945"/>
              <a:gd name="T6" fmla="*/ 0 w 803"/>
              <a:gd name="T7" fmla="*/ 415 h 945"/>
              <a:gd name="T8" fmla="*/ 141 w 803"/>
              <a:gd name="T9" fmla="*/ 792 h 945"/>
              <a:gd name="T10" fmla="*/ 212 w 803"/>
              <a:gd name="T11" fmla="*/ 945 h 945"/>
              <a:gd name="T12" fmla="*/ 367 w 803"/>
              <a:gd name="T13" fmla="*/ 879 h 945"/>
              <a:gd name="T14" fmla="*/ 674 w 803"/>
              <a:gd name="T15" fmla="*/ 738 h 945"/>
              <a:gd name="T16" fmla="*/ 803 w 803"/>
              <a:gd name="T17" fmla="*/ 573 h 945"/>
              <a:gd name="T18" fmla="*/ 783 w 803"/>
              <a:gd name="T19" fmla="*/ 578 h 945"/>
              <a:gd name="T20" fmla="*/ 409 w 803"/>
              <a:gd name="T21" fmla="*/ 466 h 945"/>
              <a:gd name="T22" fmla="*/ 292 w 803"/>
              <a:gd name="T23" fmla="*/ 248 h 945"/>
              <a:gd name="T24" fmla="*/ 319 w 803"/>
              <a:gd name="T25" fmla="*/ 0 h 945"/>
              <a:gd name="T26" fmla="*/ 29 w 803"/>
              <a:gd name="T27" fmla="*/ 257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3" h="945">
                <a:moveTo>
                  <a:pt x="29" y="257"/>
                </a:moveTo>
                <a:cubicBezTo>
                  <a:pt x="24" y="269"/>
                  <a:pt x="20" y="282"/>
                  <a:pt x="17" y="294"/>
                </a:cubicBezTo>
                <a:cubicBezTo>
                  <a:pt x="7" y="330"/>
                  <a:pt x="2" y="366"/>
                  <a:pt x="2" y="401"/>
                </a:cubicBezTo>
                <a:cubicBezTo>
                  <a:pt x="1" y="406"/>
                  <a:pt x="0" y="410"/>
                  <a:pt x="0" y="415"/>
                </a:cubicBezTo>
                <a:cubicBezTo>
                  <a:pt x="1" y="571"/>
                  <a:pt x="70" y="683"/>
                  <a:pt x="141" y="792"/>
                </a:cubicBezTo>
                <a:cubicBezTo>
                  <a:pt x="211" y="902"/>
                  <a:pt x="212" y="945"/>
                  <a:pt x="212" y="945"/>
                </a:cubicBezTo>
                <a:cubicBezTo>
                  <a:pt x="212" y="945"/>
                  <a:pt x="241" y="913"/>
                  <a:pt x="367" y="879"/>
                </a:cubicBezTo>
                <a:cubicBezTo>
                  <a:pt x="473" y="849"/>
                  <a:pt x="580" y="817"/>
                  <a:pt x="674" y="738"/>
                </a:cubicBezTo>
                <a:cubicBezTo>
                  <a:pt x="729" y="696"/>
                  <a:pt x="774" y="640"/>
                  <a:pt x="803" y="573"/>
                </a:cubicBezTo>
                <a:cubicBezTo>
                  <a:pt x="796" y="575"/>
                  <a:pt x="790" y="576"/>
                  <a:pt x="783" y="578"/>
                </a:cubicBezTo>
                <a:cubicBezTo>
                  <a:pt x="642" y="605"/>
                  <a:pt x="504" y="559"/>
                  <a:pt x="409" y="466"/>
                </a:cubicBezTo>
                <a:cubicBezTo>
                  <a:pt x="351" y="409"/>
                  <a:pt x="309" y="334"/>
                  <a:pt x="292" y="248"/>
                </a:cubicBezTo>
                <a:cubicBezTo>
                  <a:pt x="275" y="161"/>
                  <a:pt x="286" y="75"/>
                  <a:pt x="319" y="0"/>
                </a:cubicBezTo>
                <a:cubicBezTo>
                  <a:pt x="191" y="32"/>
                  <a:pt x="80" y="124"/>
                  <a:pt x="29" y="257"/>
                </a:cubicBezTo>
                <a:close/>
              </a:path>
            </a:pathLst>
          </a:custGeom>
          <a:solidFill>
            <a:srgbClr val="944A2D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2"/>
          <p:cNvSpPr/>
          <p:nvPr/>
        </p:nvSpPr>
        <p:spPr bwMode="auto">
          <a:xfrm>
            <a:off x="4542367" y="2190752"/>
            <a:ext cx="2728384" cy="2726267"/>
          </a:xfrm>
          <a:custGeom>
            <a:avLst/>
            <a:gdLst>
              <a:gd name="T0" fmla="*/ 941 w 1117"/>
              <a:gd name="T1" fmla="*/ 239 h 1118"/>
              <a:gd name="T2" fmla="*/ 239 w 1117"/>
              <a:gd name="T3" fmla="*/ 177 h 1118"/>
              <a:gd name="T4" fmla="*/ 176 w 1117"/>
              <a:gd name="T5" fmla="*/ 879 h 1118"/>
              <a:gd name="T6" fmla="*/ 878 w 1117"/>
              <a:gd name="T7" fmla="*/ 941 h 1118"/>
              <a:gd name="T8" fmla="*/ 941 w 1117"/>
              <a:gd name="T9" fmla="*/ 239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7" h="1118">
                <a:moveTo>
                  <a:pt x="941" y="239"/>
                </a:moveTo>
                <a:cubicBezTo>
                  <a:pt x="764" y="28"/>
                  <a:pt x="450" y="0"/>
                  <a:pt x="239" y="177"/>
                </a:cubicBezTo>
                <a:cubicBezTo>
                  <a:pt x="28" y="353"/>
                  <a:pt x="0" y="668"/>
                  <a:pt x="176" y="879"/>
                </a:cubicBezTo>
                <a:cubicBezTo>
                  <a:pt x="353" y="1090"/>
                  <a:pt x="667" y="1118"/>
                  <a:pt x="878" y="941"/>
                </a:cubicBezTo>
                <a:cubicBezTo>
                  <a:pt x="1089" y="765"/>
                  <a:pt x="1117" y="450"/>
                  <a:pt x="941" y="2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3"/>
          <p:cNvSpPr/>
          <p:nvPr/>
        </p:nvSpPr>
        <p:spPr bwMode="auto">
          <a:xfrm>
            <a:off x="4756157" y="2404533"/>
            <a:ext cx="2300817" cy="2300816"/>
          </a:xfrm>
          <a:custGeom>
            <a:avLst/>
            <a:gdLst>
              <a:gd name="T0" fmla="*/ 794 w 943"/>
              <a:gd name="T1" fmla="*/ 201 h 943"/>
              <a:gd name="T2" fmla="*/ 202 w 943"/>
              <a:gd name="T3" fmla="*/ 149 h 943"/>
              <a:gd name="T4" fmla="*/ 149 w 943"/>
              <a:gd name="T5" fmla="*/ 741 h 943"/>
              <a:gd name="T6" fmla="*/ 741 w 943"/>
              <a:gd name="T7" fmla="*/ 794 h 943"/>
              <a:gd name="T8" fmla="*/ 794 w 943"/>
              <a:gd name="T9" fmla="*/ 201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3" h="943">
                <a:moveTo>
                  <a:pt x="794" y="201"/>
                </a:moveTo>
                <a:cubicBezTo>
                  <a:pt x="645" y="23"/>
                  <a:pt x="380" y="0"/>
                  <a:pt x="202" y="149"/>
                </a:cubicBezTo>
                <a:cubicBezTo>
                  <a:pt x="24" y="298"/>
                  <a:pt x="0" y="563"/>
                  <a:pt x="149" y="741"/>
                </a:cubicBezTo>
                <a:cubicBezTo>
                  <a:pt x="298" y="919"/>
                  <a:pt x="563" y="943"/>
                  <a:pt x="741" y="794"/>
                </a:cubicBezTo>
                <a:cubicBezTo>
                  <a:pt x="919" y="645"/>
                  <a:pt x="943" y="379"/>
                  <a:pt x="794" y="20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14"/>
          <p:cNvSpPr/>
          <p:nvPr/>
        </p:nvSpPr>
        <p:spPr bwMode="auto">
          <a:xfrm>
            <a:off x="6155267" y="5765801"/>
            <a:ext cx="1382184" cy="1227667"/>
          </a:xfrm>
          <a:custGeom>
            <a:avLst/>
            <a:gdLst>
              <a:gd name="T0" fmla="*/ 18 w 566"/>
              <a:gd name="T1" fmla="*/ 375 h 503"/>
              <a:gd name="T2" fmla="*/ 566 w 566"/>
              <a:gd name="T3" fmla="*/ 35 h 503"/>
              <a:gd name="T4" fmla="*/ 18 w 566"/>
              <a:gd name="T5" fmla="*/ 375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6" h="503">
                <a:moveTo>
                  <a:pt x="18" y="375"/>
                </a:moveTo>
                <a:cubicBezTo>
                  <a:pt x="0" y="371"/>
                  <a:pt x="156" y="0"/>
                  <a:pt x="566" y="35"/>
                </a:cubicBezTo>
                <a:cubicBezTo>
                  <a:pt x="566" y="35"/>
                  <a:pt x="520" y="503"/>
                  <a:pt x="18" y="375"/>
                </a:cubicBezTo>
                <a:close/>
              </a:path>
            </a:pathLst>
          </a:custGeom>
          <a:solidFill>
            <a:srgbClr val="944A2D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15"/>
          <p:cNvSpPr/>
          <p:nvPr/>
        </p:nvSpPr>
        <p:spPr bwMode="auto">
          <a:xfrm>
            <a:off x="4601633" y="5420785"/>
            <a:ext cx="1100667" cy="1100667"/>
          </a:xfrm>
          <a:custGeom>
            <a:avLst/>
            <a:gdLst>
              <a:gd name="T0" fmla="*/ 449 w 451"/>
              <a:gd name="T1" fmla="*/ 429 h 451"/>
              <a:gd name="T2" fmla="*/ 0 w 451"/>
              <a:gd name="T3" fmla="*/ 124 h 451"/>
              <a:gd name="T4" fmla="*/ 449 w 451"/>
              <a:gd name="T5" fmla="*/ 429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1" h="451">
                <a:moveTo>
                  <a:pt x="449" y="429"/>
                </a:moveTo>
                <a:cubicBezTo>
                  <a:pt x="451" y="444"/>
                  <a:pt x="113" y="451"/>
                  <a:pt x="0" y="124"/>
                </a:cubicBezTo>
                <a:cubicBezTo>
                  <a:pt x="0" y="124"/>
                  <a:pt x="375" y="0"/>
                  <a:pt x="449" y="429"/>
                </a:cubicBezTo>
                <a:close/>
              </a:path>
            </a:pathLst>
          </a:custGeom>
          <a:solidFill>
            <a:srgbClr val="944A2D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" name="Freeform 22"/>
          <p:cNvSpPr/>
          <p:nvPr/>
        </p:nvSpPr>
        <p:spPr bwMode="auto">
          <a:xfrm>
            <a:off x="5988051" y="3858687"/>
            <a:ext cx="116417" cy="29633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Freeform 19"/>
          <p:cNvSpPr/>
          <p:nvPr/>
        </p:nvSpPr>
        <p:spPr bwMode="auto">
          <a:xfrm>
            <a:off x="5689600" y="3014137"/>
            <a:ext cx="361951" cy="313267"/>
          </a:xfrm>
          <a:custGeom>
            <a:avLst/>
            <a:gdLst>
              <a:gd name="T0" fmla="*/ 98 w 196"/>
              <a:gd name="T1" fmla="*/ 0 h 170"/>
              <a:gd name="T2" fmla="*/ 170 w 196"/>
              <a:gd name="T3" fmla="*/ 32 h 170"/>
              <a:gd name="T4" fmla="*/ 180 w 196"/>
              <a:gd name="T5" fmla="*/ 121 h 170"/>
              <a:gd name="T6" fmla="*/ 165 w 196"/>
              <a:gd name="T7" fmla="*/ 168 h 170"/>
              <a:gd name="T8" fmla="*/ 157 w 196"/>
              <a:gd name="T9" fmla="*/ 121 h 170"/>
              <a:gd name="T10" fmla="*/ 142 w 196"/>
              <a:gd name="T11" fmla="*/ 67 h 170"/>
              <a:gd name="T12" fmla="*/ 97 w 196"/>
              <a:gd name="T13" fmla="*/ 61 h 170"/>
              <a:gd name="T14" fmla="*/ 41 w 196"/>
              <a:gd name="T15" fmla="*/ 71 h 170"/>
              <a:gd name="T16" fmla="*/ 30 w 196"/>
              <a:gd name="T17" fmla="*/ 123 h 170"/>
              <a:gd name="T18" fmla="*/ 26 w 196"/>
              <a:gd name="T19" fmla="*/ 159 h 170"/>
              <a:gd name="T20" fmla="*/ 18 w 196"/>
              <a:gd name="T21" fmla="*/ 97 h 170"/>
              <a:gd name="T22" fmla="*/ 98 w 196"/>
              <a:gd name="T23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6" h="170">
                <a:moveTo>
                  <a:pt x="98" y="0"/>
                </a:moveTo>
                <a:cubicBezTo>
                  <a:pt x="98" y="0"/>
                  <a:pt x="145" y="4"/>
                  <a:pt x="170" y="32"/>
                </a:cubicBezTo>
                <a:cubicBezTo>
                  <a:pt x="196" y="60"/>
                  <a:pt x="186" y="97"/>
                  <a:pt x="180" y="121"/>
                </a:cubicBezTo>
                <a:cubicBezTo>
                  <a:pt x="180" y="121"/>
                  <a:pt x="165" y="165"/>
                  <a:pt x="165" y="168"/>
                </a:cubicBezTo>
                <a:cubicBezTo>
                  <a:pt x="165" y="170"/>
                  <a:pt x="162" y="132"/>
                  <a:pt x="157" y="121"/>
                </a:cubicBezTo>
                <a:cubicBezTo>
                  <a:pt x="152" y="110"/>
                  <a:pt x="160" y="79"/>
                  <a:pt x="142" y="67"/>
                </a:cubicBezTo>
                <a:cubicBezTo>
                  <a:pt x="123" y="55"/>
                  <a:pt x="97" y="61"/>
                  <a:pt x="97" y="61"/>
                </a:cubicBezTo>
                <a:cubicBezTo>
                  <a:pt x="97" y="61"/>
                  <a:pt x="59" y="50"/>
                  <a:pt x="41" y="71"/>
                </a:cubicBezTo>
                <a:cubicBezTo>
                  <a:pt x="23" y="91"/>
                  <a:pt x="33" y="107"/>
                  <a:pt x="30" y="123"/>
                </a:cubicBezTo>
                <a:cubicBezTo>
                  <a:pt x="28" y="139"/>
                  <a:pt x="26" y="159"/>
                  <a:pt x="26" y="159"/>
                </a:cubicBezTo>
                <a:cubicBezTo>
                  <a:pt x="26" y="159"/>
                  <a:pt x="19" y="115"/>
                  <a:pt x="18" y="97"/>
                </a:cubicBezTo>
                <a:cubicBezTo>
                  <a:pt x="16" y="80"/>
                  <a:pt x="0" y="18"/>
                  <a:pt x="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Freeform 20"/>
          <p:cNvSpPr/>
          <p:nvPr/>
        </p:nvSpPr>
        <p:spPr bwMode="auto">
          <a:xfrm>
            <a:off x="5503333" y="3409954"/>
            <a:ext cx="817035" cy="685800"/>
          </a:xfrm>
          <a:custGeom>
            <a:avLst/>
            <a:gdLst>
              <a:gd name="T0" fmla="*/ 152 w 442"/>
              <a:gd name="T1" fmla="*/ 10 h 371"/>
              <a:gd name="T2" fmla="*/ 158 w 442"/>
              <a:gd name="T3" fmla="*/ 40 h 371"/>
              <a:gd name="T4" fmla="*/ 200 w 442"/>
              <a:gd name="T5" fmla="*/ 72 h 371"/>
              <a:gd name="T6" fmla="*/ 258 w 442"/>
              <a:gd name="T7" fmla="*/ 14 h 371"/>
              <a:gd name="T8" fmla="*/ 257 w 442"/>
              <a:gd name="T9" fmla="*/ 0 h 371"/>
              <a:gd name="T10" fmla="*/ 277 w 442"/>
              <a:gd name="T11" fmla="*/ 19 h 371"/>
              <a:gd name="T12" fmla="*/ 278 w 442"/>
              <a:gd name="T13" fmla="*/ 28 h 371"/>
              <a:gd name="T14" fmla="*/ 374 w 442"/>
              <a:gd name="T15" fmla="*/ 56 h 371"/>
              <a:gd name="T16" fmla="*/ 429 w 442"/>
              <a:gd name="T17" fmla="*/ 197 h 371"/>
              <a:gd name="T18" fmla="*/ 420 w 442"/>
              <a:gd name="T19" fmla="*/ 336 h 371"/>
              <a:gd name="T20" fmla="*/ 360 w 442"/>
              <a:gd name="T21" fmla="*/ 356 h 371"/>
              <a:gd name="T22" fmla="*/ 325 w 442"/>
              <a:gd name="T23" fmla="*/ 352 h 371"/>
              <a:gd name="T24" fmla="*/ 324 w 442"/>
              <a:gd name="T25" fmla="*/ 309 h 371"/>
              <a:gd name="T26" fmla="*/ 316 w 442"/>
              <a:gd name="T27" fmla="*/ 252 h 371"/>
              <a:gd name="T28" fmla="*/ 334 w 442"/>
              <a:gd name="T29" fmla="*/ 248 h 371"/>
              <a:gd name="T30" fmla="*/ 311 w 442"/>
              <a:gd name="T31" fmla="*/ 226 h 371"/>
              <a:gd name="T32" fmla="*/ 269 w 442"/>
              <a:gd name="T33" fmla="*/ 248 h 371"/>
              <a:gd name="T34" fmla="*/ 208 w 442"/>
              <a:gd name="T35" fmla="*/ 237 h 371"/>
              <a:gd name="T36" fmla="*/ 206 w 442"/>
              <a:gd name="T37" fmla="*/ 117 h 371"/>
              <a:gd name="T38" fmla="*/ 202 w 442"/>
              <a:gd name="T39" fmla="*/ 105 h 371"/>
              <a:gd name="T40" fmla="*/ 211 w 442"/>
              <a:gd name="T41" fmla="*/ 89 h 371"/>
              <a:gd name="T42" fmla="*/ 234 w 442"/>
              <a:gd name="T43" fmla="*/ 73 h 371"/>
              <a:gd name="T44" fmla="*/ 227 w 442"/>
              <a:gd name="T45" fmla="*/ 64 h 371"/>
              <a:gd name="T46" fmla="*/ 204 w 442"/>
              <a:gd name="T47" fmla="*/ 81 h 371"/>
              <a:gd name="T48" fmla="*/ 196 w 442"/>
              <a:gd name="T49" fmla="*/ 81 h 371"/>
              <a:gd name="T50" fmla="*/ 176 w 442"/>
              <a:gd name="T51" fmla="*/ 68 h 371"/>
              <a:gd name="T52" fmla="*/ 166 w 442"/>
              <a:gd name="T53" fmla="*/ 79 h 371"/>
              <a:gd name="T54" fmla="*/ 187 w 442"/>
              <a:gd name="T55" fmla="*/ 91 h 371"/>
              <a:gd name="T56" fmla="*/ 184 w 442"/>
              <a:gd name="T57" fmla="*/ 101 h 371"/>
              <a:gd name="T58" fmla="*/ 174 w 442"/>
              <a:gd name="T59" fmla="*/ 117 h 371"/>
              <a:gd name="T60" fmla="*/ 165 w 442"/>
              <a:gd name="T61" fmla="*/ 226 h 371"/>
              <a:gd name="T62" fmla="*/ 118 w 442"/>
              <a:gd name="T63" fmla="*/ 227 h 371"/>
              <a:gd name="T64" fmla="*/ 89 w 442"/>
              <a:gd name="T65" fmla="*/ 267 h 371"/>
              <a:gd name="T66" fmla="*/ 102 w 442"/>
              <a:gd name="T67" fmla="*/ 275 h 371"/>
              <a:gd name="T68" fmla="*/ 98 w 442"/>
              <a:gd name="T69" fmla="*/ 364 h 371"/>
              <a:gd name="T70" fmla="*/ 53 w 442"/>
              <a:gd name="T71" fmla="*/ 367 h 371"/>
              <a:gd name="T72" fmla="*/ 4 w 442"/>
              <a:gd name="T73" fmla="*/ 310 h 371"/>
              <a:gd name="T74" fmla="*/ 6 w 442"/>
              <a:gd name="T75" fmla="*/ 180 h 371"/>
              <a:gd name="T76" fmla="*/ 46 w 442"/>
              <a:gd name="T77" fmla="*/ 77 h 371"/>
              <a:gd name="T78" fmla="*/ 125 w 442"/>
              <a:gd name="T79" fmla="*/ 46 h 371"/>
              <a:gd name="T80" fmla="*/ 152 w 442"/>
              <a:gd name="T81" fmla="*/ 1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2" h="371">
                <a:moveTo>
                  <a:pt x="152" y="10"/>
                </a:moveTo>
                <a:cubicBezTo>
                  <a:pt x="152" y="10"/>
                  <a:pt x="149" y="27"/>
                  <a:pt x="158" y="40"/>
                </a:cubicBezTo>
                <a:cubicBezTo>
                  <a:pt x="168" y="53"/>
                  <a:pt x="193" y="75"/>
                  <a:pt x="200" y="72"/>
                </a:cubicBezTo>
                <a:cubicBezTo>
                  <a:pt x="207" y="70"/>
                  <a:pt x="255" y="26"/>
                  <a:pt x="258" y="14"/>
                </a:cubicBezTo>
                <a:cubicBezTo>
                  <a:pt x="261" y="2"/>
                  <a:pt x="257" y="0"/>
                  <a:pt x="257" y="0"/>
                </a:cubicBezTo>
                <a:cubicBezTo>
                  <a:pt x="257" y="0"/>
                  <a:pt x="276" y="15"/>
                  <a:pt x="277" y="19"/>
                </a:cubicBezTo>
                <a:cubicBezTo>
                  <a:pt x="278" y="24"/>
                  <a:pt x="278" y="28"/>
                  <a:pt x="278" y="28"/>
                </a:cubicBezTo>
                <a:cubicBezTo>
                  <a:pt x="278" y="28"/>
                  <a:pt x="346" y="34"/>
                  <a:pt x="374" y="56"/>
                </a:cubicBezTo>
                <a:cubicBezTo>
                  <a:pt x="402" y="78"/>
                  <a:pt x="421" y="146"/>
                  <a:pt x="429" y="197"/>
                </a:cubicBezTo>
                <a:cubicBezTo>
                  <a:pt x="437" y="247"/>
                  <a:pt x="442" y="316"/>
                  <a:pt x="420" y="336"/>
                </a:cubicBezTo>
                <a:cubicBezTo>
                  <a:pt x="398" y="356"/>
                  <a:pt x="360" y="356"/>
                  <a:pt x="360" y="356"/>
                </a:cubicBezTo>
                <a:cubicBezTo>
                  <a:pt x="360" y="356"/>
                  <a:pt x="328" y="360"/>
                  <a:pt x="325" y="352"/>
                </a:cubicBezTo>
                <a:cubicBezTo>
                  <a:pt x="323" y="344"/>
                  <a:pt x="331" y="328"/>
                  <a:pt x="324" y="309"/>
                </a:cubicBezTo>
                <a:cubicBezTo>
                  <a:pt x="317" y="291"/>
                  <a:pt x="310" y="263"/>
                  <a:pt x="316" y="252"/>
                </a:cubicBezTo>
                <a:cubicBezTo>
                  <a:pt x="334" y="248"/>
                  <a:pt x="334" y="248"/>
                  <a:pt x="334" y="248"/>
                </a:cubicBezTo>
                <a:cubicBezTo>
                  <a:pt x="334" y="248"/>
                  <a:pt x="328" y="225"/>
                  <a:pt x="311" y="226"/>
                </a:cubicBezTo>
                <a:cubicBezTo>
                  <a:pt x="294" y="227"/>
                  <a:pt x="290" y="248"/>
                  <a:pt x="269" y="248"/>
                </a:cubicBezTo>
                <a:cubicBezTo>
                  <a:pt x="249" y="248"/>
                  <a:pt x="208" y="237"/>
                  <a:pt x="208" y="23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2" y="105"/>
                  <a:pt x="202" y="105"/>
                  <a:pt x="202" y="105"/>
                </a:cubicBezTo>
                <a:cubicBezTo>
                  <a:pt x="211" y="89"/>
                  <a:pt x="211" y="89"/>
                  <a:pt x="211" y="89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27" y="64"/>
                  <a:pt x="227" y="64"/>
                  <a:pt x="227" y="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196" y="81"/>
                  <a:pt x="196" y="81"/>
                  <a:pt x="196" y="81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66" y="79"/>
                  <a:pt x="166" y="79"/>
                  <a:pt x="166" y="79"/>
                </a:cubicBezTo>
                <a:cubicBezTo>
                  <a:pt x="187" y="91"/>
                  <a:pt x="187" y="91"/>
                  <a:pt x="187" y="91"/>
                </a:cubicBezTo>
                <a:cubicBezTo>
                  <a:pt x="184" y="101"/>
                  <a:pt x="184" y="101"/>
                  <a:pt x="184" y="101"/>
                </a:cubicBezTo>
                <a:cubicBezTo>
                  <a:pt x="174" y="117"/>
                  <a:pt x="174" y="117"/>
                  <a:pt x="174" y="117"/>
                </a:cubicBezTo>
                <a:cubicBezTo>
                  <a:pt x="165" y="226"/>
                  <a:pt x="165" y="226"/>
                  <a:pt x="165" y="226"/>
                </a:cubicBezTo>
                <a:cubicBezTo>
                  <a:pt x="165" y="226"/>
                  <a:pt x="136" y="221"/>
                  <a:pt x="118" y="227"/>
                </a:cubicBezTo>
                <a:cubicBezTo>
                  <a:pt x="100" y="234"/>
                  <a:pt x="88" y="254"/>
                  <a:pt x="89" y="267"/>
                </a:cubicBezTo>
                <a:cubicBezTo>
                  <a:pt x="89" y="267"/>
                  <a:pt x="88" y="276"/>
                  <a:pt x="102" y="275"/>
                </a:cubicBezTo>
                <a:cubicBezTo>
                  <a:pt x="102" y="275"/>
                  <a:pt x="98" y="362"/>
                  <a:pt x="98" y="364"/>
                </a:cubicBezTo>
                <a:cubicBezTo>
                  <a:pt x="98" y="366"/>
                  <a:pt x="76" y="371"/>
                  <a:pt x="53" y="367"/>
                </a:cubicBezTo>
                <a:cubicBezTo>
                  <a:pt x="31" y="364"/>
                  <a:pt x="9" y="335"/>
                  <a:pt x="4" y="310"/>
                </a:cubicBezTo>
                <a:cubicBezTo>
                  <a:pt x="0" y="284"/>
                  <a:pt x="2" y="210"/>
                  <a:pt x="6" y="180"/>
                </a:cubicBezTo>
                <a:cubicBezTo>
                  <a:pt x="11" y="150"/>
                  <a:pt x="17" y="88"/>
                  <a:pt x="46" y="77"/>
                </a:cubicBezTo>
                <a:cubicBezTo>
                  <a:pt x="74" y="66"/>
                  <a:pt x="114" y="56"/>
                  <a:pt x="125" y="46"/>
                </a:cubicBezTo>
                <a:cubicBezTo>
                  <a:pt x="135" y="35"/>
                  <a:pt x="148" y="11"/>
                  <a:pt x="152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" name="Freeform 21"/>
          <p:cNvSpPr/>
          <p:nvPr/>
        </p:nvSpPr>
        <p:spPr bwMode="auto">
          <a:xfrm>
            <a:off x="5689600" y="3905254"/>
            <a:ext cx="491067" cy="160867"/>
          </a:xfrm>
          <a:custGeom>
            <a:avLst/>
            <a:gdLst>
              <a:gd name="T0" fmla="*/ 230 w 266"/>
              <a:gd name="T1" fmla="*/ 79 h 87"/>
              <a:gd name="T2" fmla="*/ 151 w 266"/>
              <a:gd name="T3" fmla="*/ 49 h 87"/>
              <a:gd name="T4" fmla="*/ 82 w 266"/>
              <a:gd name="T5" fmla="*/ 17 h 87"/>
              <a:gd name="T6" fmla="*/ 1 w 266"/>
              <a:gd name="T7" fmla="*/ 7 h 87"/>
              <a:gd name="T8" fmla="*/ 0 w 266"/>
              <a:gd name="T9" fmla="*/ 10 h 87"/>
              <a:gd name="T10" fmla="*/ 81 w 266"/>
              <a:gd name="T11" fmla="*/ 22 h 87"/>
              <a:gd name="T12" fmla="*/ 230 w 266"/>
              <a:gd name="T13" fmla="*/ 84 h 87"/>
              <a:gd name="T14" fmla="*/ 230 w 266"/>
              <a:gd name="T15" fmla="*/ 79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87">
                <a:moveTo>
                  <a:pt x="230" y="79"/>
                </a:moveTo>
                <a:cubicBezTo>
                  <a:pt x="230" y="79"/>
                  <a:pt x="182" y="65"/>
                  <a:pt x="151" y="49"/>
                </a:cubicBezTo>
                <a:cubicBezTo>
                  <a:pt x="120" y="33"/>
                  <a:pt x="87" y="17"/>
                  <a:pt x="82" y="17"/>
                </a:cubicBezTo>
                <a:cubicBezTo>
                  <a:pt x="77" y="17"/>
                  <a:pt x="25" y="0"/>
                  <a:pt x="1" y="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42" y="5"/>
                  <a:pt x="81" y="22"/>
                </a:cubicBezTo>
                <a:cubicBezTo>
                  <a:pt x="121" y="40"/>
                  <a:pt x="195" y="87"/>
                  <a:pt x="230" y="84"/>
                </a:cubicBezTo>
                <a:cubicBezTo>
                  <a:pt x="266" y="81"/>
                  <a:pt x="230" y="79"/>
                  <a:pt x="230" y="79"/>
                </a:cubicBez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" name="Freeform 23"/>
          <p:cNvSpPr/>
          <p:nvPr/>
        </p:nvSpPr>
        <p:spPr bwMode="auto">
          <a:xfrm>
            <a:off x="5668433" y="4013203"/>
            <a:ext cx="325967" cy="74084"/>
          </a:xfrm>
          <a:custGeom>
            <a:avLst/>
            <a:gdLst>
              <a:gd name="T0" fmla="*/ 5 w 177"/>
              <a:gd name="T1" fmla="*/ 32 h 40"/>
              <a:gd name="T2" fmla="*/ 107 w 177"/>
              <a:gd name="T3" fmla="*/ 22 h 40"/>
              <a:gd name="T4" fmla="*/ 169 w 177"/>
              <a:gd name="T5" fmla="*/ 0 h 40"/>
              <a:gd name="T6" fmla="*/ 177 w 177"/>
              <a:gd name="T7" fmla="*/ 3 h 40"/>
              <a:gd name="T8" fmla="*/ 103 w 177"/>
              <a:gd name="T9" fmla="*/ 29 h 40"/>
              <a:gd name="T10" fmla="*/ 0 w 177"/>
              <a:gd name="T11" fmla="*/ 40 h 40"/>
              <a:gd name="T12" fmla="*/ 5 w 177"/>
              <a:gd name="T13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7" h="40">
                <a:moveTo>
                  <a:pt x="5" y="32"/>
                </a:moveTo>
                <a:cubicBezTo>
                  <a:pt x="5" y="32"/>
                  <a:pt x="61" y="33"/>
                  <a:pt x="107" y="22"/>
                </a:cubicBezTo>
                <a:cubicBezTo>
                  <a:pt x="154" y="10"/>
                  <a:pt x="169" y="0"/>
                  <a:pt x="169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7" y="3"/>
                  <a:pt x="142" y="22"/>
                  <a:pt x="103" y="29"/>
                </a:cubicBezTo>
                <a:cubicBezTo>
                  <a:pt x="64" y="36"/>
                  <a:pt x="0" y="40"/>
                  <a:pt x="0" y="40"/>
                </a:cubicBezTo>
                <a:lnTo>
                  <a:pt x="5" y="32"/>
                </a:ln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7" name="Freeform 181"/>
          <p:cNvSpPr>
            <a:spLocks noChangeAspect="1"/>
          </p:cNvSpPr>
          <p:nvPr/>
        </p:nvSpPr>
        <p:spPr bwMode="auto">
          <a:xfrm>
            <a:off x="7276409" y="3656131"/>
            <a:ext cx="288140" cy="543052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8" name="Freeform 217"/>
          <p:cNvSpPr>
            <a:spLocks noChangeAspect="1" noEditPoints="1"/>
          </p:cNvSpPr>
          <p:nvPr/>
        </p:nvSpPr>
        <p:spPr bwMode="auto">
          <a:xfrm>
            <a:off x="5138425" y="1875397"/>
            <a:ext cx="504825" cy="37861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0" name="Freeform 157"/>
          <p:cNvSpPr>
            <a:spLocks noChangeAspect="1" noEditPoints="1"/>
          </p:cNvSpPr>
          <p:nvPr/>
        </p:nvSpPr>
        <p:spPr bwMode="auto">
          <a:xfrm>
            <a:off x="4810651" y="4631407"/>
            <a:ext cx="254812" cy="282189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Freeform 157"/>
          <p:cNvSpPr>
            <a:spLocks noChangeAspect="1" noEditPoints="1"/>
          </p:cNvSpPr>
          <p:nvPr/>
        </p:nvSpPr>
        <p:spPr bwMode="auto">
          <a:xfrm>
            <a:off x="4475122" y="4496049"/>
            <a:ext cx="374724" cy="414984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Text Placeholder 1"/>
          <p:cNvSpPr txBox="1"/>
          <p:nvPr/>
        </p:nvSpPr>
        <p:spPr>
          <a:xfrm>
            <a:off x="7010221" y="2095869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 Placeholder 2"/>
          <p:cNvSpPr txBox="1"/>
          <p:nvPr/>
        </p:nvSpPr>
        <p:spPr>
          <a:xfrm>
            <a:off x="6913937" y="1897935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Rectangle 71"/>
          <p:cNvSpPr/>
          <p:nvPr/>
        </p:nvSpPr>
        <p:spPr>
          <a:xfrm>
            <a:off x="1706117" y="3862688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72"/>
          <p:cNvSpPr txBox="1"/>
          <p:nvPr/>
        </p:nvSpPr>
        <p:spPr>
          <a:xfrm>
            <a:off x="2101419" y="3581434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 Placeholder 1"/>
          <p:cNvSpPr txBox="1"/>
          <p:nvPr/>
        </p:nvSpPr>
        <p:spPr>
          <a:xfrm>
            <a:off x="8313588" y="3783169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Text Placeholder 2"/>
          <p:cNvSpPr txBox="1"/>
          <p:nvPr/>
        </p:nvSpPr>
        <p:spPr>
          <a:xfrm>
            <a:off x="8217304" y="3585235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26" name="文本框 25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9"/>
          <p:cNvSpPr/>
          <p:nvPr/>
        </p:nvSpPr>
        <p:spPr bwMode="auto">
          <a:xfrm>
            <a:off x="3716874" y="1811799"/>
            <a:ext cx="4762500" cy="5046204"/>
          </a:xfrm>
          <a:custGeom>
            <a:avLst/>
            <a:gdLst>
              <a:gd name="connsiteX0" fmla="*/ 2953 w 10000"/>
              <a:gd name="connsiteY0" fmla="*/ 1410 h 9051"/>
              <a:gd name="connsiteX1" fmla="*/ 3446 w 10000"/>
              <a:gd name="connsiteY1" fmla="*/ 1622 h 9051"/>
              <a:gd name="connsiteX2" fmla="*/ 3451 w 10000"/>
              <a:gd name="connsiteY2" fmla="*/ 1622 h 9051"/>
              <a:gd name="connsiteX3" fmla="*/ 3455 w 10000"/>
              <a:gd name="connsiteY3" fmla="*/ 1625 h 9051"/>
              <a:gd name="connsiteX4" fmla="*/ 3835 w 10000"/>
              <a:gd name="connsiteY4" fmla="*/ 1897 h 9051"/>
              <a:gd name="connsiteX5" fmla="*/ 3885 w 10000"/>
              <a:gd name="connsiteY5" fmla="*/ 1957 h 9051"/>
              <a:gd name="connsiteX6" fmla="*/ 3890 w 10000"/>
              <a:gd name="connsiteY6" fmla="*/ 1957 h 9051"/>
              <a:gd name="connsiteX7" fmla="*/ 4337 w 10000"/>
              <a:gd name="connsiteY7" fmla="*/ 2704 h 9051"/>
              <a:gd name="connsiteX8" fmla="*/ 4342 w 10000"/>
              <a:gd name="connsiteY8" fmla="*/ 2718 h 9051"/>
              <a:gd name="connsiteX9" fmla="*/ 4414 w 10000"/>
              <a:gd name="connsiteY9" fmla="*/ 2919 h 9051"/>
              <a:gd name="connsiteX10" fmla="*/ 4414 w 10000"/>
              <a:gd name="connsiteY10" fmla="*/ 2919 h 9051"/>
              <a:gd name="connsiteX11" fmla="*/ 4763 w 10000"/>
              <a:gd name="connsiteY11" fmla="*/ 4217 h 9051"/>
              <a:gd name="connsiteX12" fmla="*/ 4853 w 10000"/>
              <a:gd name="connsiteY12" fmla="*/ 4756 h 9051"/>
              <a:gd name="connsiteX13" fmla="*/ 4996 w 10000"/>
              <a:gd name="connsiteY13" fmla="*/ 0 h 9051"/>
              <a:gd name="connsiteX14" fmla="*/ 5152 w 10000"/>
              <a:gd name="connsiteY14" fmla="*/ 4756 h 9051"/>
              <a:gd name="connsiteX15" fmla="*/ 5242 w 10000"/>
              <a:gd name="connsiteY15" fmla="*/ 4217 h 9051"/>
              <a:gd name="connsiteX16" fmla="*/ 5590 w 10000"/>
              <a:gd name="connsiteY16" fmla="*/ 2919 h 9051"/>
              <a:gd name="connsiteX17" fmla="*/ 5590 w 10000"/>
              <a:gd name="connsiteY17" fmla="*/ 2919 h 9051"/>
              <a:gd name="connsiteX18" fmla="*/ 5663 w 10000"/>
              <a:gd name="connsiteY18" fmla="*/ 2718 h 9051"/>
              <a:gd name="connsiteX19" fmla="*/ 5667 w 10000"/>
              <a:gd name="connsiteY19" fmla="*/ 2704 h 9051"/>
              <a:gd name="connsiteX20" fmla="*/ 6115 w 10000"/>
              <a:gd name="connsiteY20" fmla="*/ 1957 h 9051"/>
              <a:gd name="connsiteX21" fmla="*/ 6115 w 10000"/>
              <a:gd name="connsiteY21" fmla="*/ 1957 h 9051"/>
              <a:gd name="connsiteX22" fmla="*/ 6119 w 10000"/>
              <a:gd name="connsiteY22" fmla="*/ 1953 h 9051"/>
              <a:gd name="connsiteX23" fmla="*/ 6128 w 10000"/>
              <a:gd name="connsiteY23" fmla="*/ 1939 h 9051"/>
              <a:gd name="connsiteX24" fmla="*/ 6169 w 10000"/>
              <a:gd name="connsiteY24" fmla="*/ 1897 h 9051"/>
              <a:gd name="connsiteX25" fmla="*/ 7051 w 10000"/>
              <a:gd name="connsiteY25" fmla="*/ 1410 h 9051"/>
              <a:gd name="connsiteX26" fmla="*/ 7056 w 10000"/>
              <a:gd name="connsiteY26" fmla="*/ 1410 h 9051"/>
              <a:gd name="connsiteX27" fmla="*/ 7399 w 10000"/>
              <a:gd name="connsiteY27" fmla="*/ 1361 h 9051"/>
              <a:gd name="connsiteX28" fmla="*/ 7417 w 10000"/>
              <a:gd name="connsiteY28" fmla="*/ 1361 h 9051"/>
              <a:gd name="connsiteX29" fmla="*/ 7544 w 10000"/>
              <a:gd name="connsiteY29" fmla="*/ 1354 h 9051"/>
              <a:gd name="connsiteX30" fmla="*/ 8824 w 10000"/>
              <a:gd name="connsiteY30" fmla="*/ 698 h 9051"/>
              <a:gd name="connsiteX31" fmla="*/ 7562 w 10000"/>
              <a:gd name="connsiteY31" fmla="*/ 1424 h 9051"/>
              <a:gd name="connsiteX32" fmla="*/ 7558 w 10000"/>
              <a:gd name="connsiteY32" fmla="*/ 1424 h 9051"/>
              <a:gd name="connsiteX33" fmla="*/ 7553 w 10000"/>
              <a:gd name="connsiteY33" fmla="*/ 1424 h 9051"/>
              <a:gd name="connsiteX34" fmla="*/ 7540 w 10000"/>
              <a:gd name="connsiteY34" fmla="*/ 1428 h 9051"/>
              <a:gd name="connsiteX35" fmla="*/ 7531 w 10000"/>
              <a:gd name="connsiteY35" fmla="*/ 1428 h 9051"/>
              <a:gd name="connsiteX36" fmla="*/ 7526 w 10000"/>
              <a:gd name="connsiteY36" fmla="*/ 1428 h 9051"/>
              <a:gd name="connsiteX37" fmla="*/ 7521 w 10000"/>
              <a:gd name="connsiteY37" fmla="*/ 1428 h 9051"/>
              <a:gd name="connsiteX38" fmla="*/ 7517 w 10000"/>
              <a:gd name="connsiteY38" fmla="*/ 1428 h 9051"/>
              <a:gd name="connsiteX39" fmla="*/ 7508 w 10000"/>
              <a:gd name="connsiteY39" fmla="*/ 1431 h 9051"/>
              <a:gd name="connsiteX40" fmla="*/ 7503 w 10000"/>
              <a:gd name="connsiteY40" fmla="*/ 1431 h 9051"/>
              <a:gd name="connsiteX41" fmla="*/ 7422 w 10000"/>
              <a:gd name="connsiteY41" fmla="*/ 1442 h 9051"/>
              <a:gd name="connsiteX42" fmla="*/ 6232 w 10000"/>
              <a:gd name="connsiteY42" fmla="*/ 2016 h 9051"/>
              <a:gd name="connsiteX43" fmla="*/ 5753 w 10000"/>
              <a:gd name="connsiteY43" fmla="*/ 2951 h 9051"/>
              <a:gd name="connsiteX44" fmla="*/ 5355 w 10000"/>
              <a:gd name="connsiteY44" fmla="*/ 4799 h 9051"/>
              <a:gd name="connsiteX45" fmla="*/ 6395 w 10000"/>
              <a:gd name="connsiteY45" fmla="*/ 3177 h 9051"/>
              <a:gd name="connsiteX46" fmla="*/ 6395 w 10000"/>
              <a:gd name="connsiteY46" fmla="*/ 3177 h 9051"/>
              <a:gd name="connsiteX47" fmla="*/ 6400 w 10000"/>
              <a:gd name="connsiteY47" fmla="*/ 3173 h 9051"/>
              <a:gd name="connsiteX48" fmla="*/ 6563 w 10000"/>
              <a:gd name="connsiteY48" fmla="*/ 3071 h 9051"/>
              <a:gd name="connsiteX49" fmla="*/ 7065 w 10000"/>
              <a:gd name="connsiteY49" fmla="*/ 2849 h 9051"/>
              <a:gd name="connsiteX50" fmla="*/ 7983 w 10000"/>
              <a:gd name="connsiteY50" fmla="*/ 2824 h 9051"/>
              <a:gd name="connsiteX51" fmla="*/ 7983 w 10000"/>
              <a:gd name="connsiteY51" fmla="*/ 2824 h 9051"/>
              <a:gd name="connsiteX52" fmla="*/ 8024 w 10000"/>
              <a:gd name="connsiteY52" fmla="*/ 2831 h 9051"/>
              <a:gd name="connsiteX53" fmla="*/ 10000 w 10000"/>
              <a:gd name="connsiteY53" fmla="*/ 2464 h 9051"/>
              <a:gd name="connsiteX54" fmla="*/ 8114 w 10000"/>
              <a:gd name="connsiteY54" fmla="*/ 2919 h 9051"/>
              <a:gd name="connsiteX55" fmla="*/ 8005 w 10000"/>
              <a:gd name="connsiteY55" fmla="*/ 2905 h 9051"/>
              <a:gd name="connsiteX56" fmla="*/ 7965 w 10000"/>
              <a:gd name="connsiteY56" fmla="*/ 2898 h 9051"/>
              <a:gd name="connsiteX57" fmla="*/ 7155 w 10000"/>
              <a:gd name="connsiteY57" fmla="*/ 2937 h 9051"/>
              <a:gd name="connsiteX58" fmla="*/ 6630 w 10000"/>
              <a:gd name="connsiteY58" fmla="*/ 3152 h 9051"/>
              <a:gd name="connsiteX59" fmla="*/ 6481 w 10000"/>
              <a:gd name="connsiteY59" fmla="*/ 3251 h 9051"/>
              <a:gd name="connsiteX60" fmla="*/ 5473 w 10000"/>
              <a:gd name="connsiteY60" fmla="*/ 5303 h 9051"/>
              <a:gd name="connsiteX61" fmla="*/ 5427 w 10000"/>
              <a:gd name="connsiteY61" fmla="*/ 6304 h 9051"/>
              <a:gd name="connsiteX62" fmla="*/ 6811 w 10000"/>
              <a:gd name="connsiteY62" fmla="*/ 4079 h 9051"/>
              <a:gd name="connsiteX63" fmla="*/ 6870 w 10000"/>
              <a:gd name="connsiteY63" fmla="*/ 4037 h 9051"/>
              <a:gd name="connsiteX64" fmla="*/ 6870 w 10000"/>
              <a:gd name="connsiteY64" fmla="*/ 4037 h 9051"/>
              <a:gd name="connsiteX65" fmla="*/ 9091 w 10000"/>
              <a:gd name="connsiteY65" fmla="*/ 3755 h 9051"/>
              <a:gd name="connsiteX66" fmla="*/ 6979 w 10000"/>
              <a:gd name="connsiteY66" fmla="*/ 4118 h 9051"/>
              <a:gd name="connsiteX67" fmla="*/ 6974 w 10000"/>
              <a:gd name="connsiteY67" fmla="*/ 4122 h 9051"/>
              <a:gd name="connsiteX68" fmla="*/ 6938 w 10000"/>
              <a:gd name="connsiteY68" fmla="*/ 4160 h 9051"/>
              <a:gd name="connsiteX69" fmla="*/ 5785 w 10000"/>
              <a:gd name="connsiteY69" fmla="*/ 8148 h 9051"/>
              <a:gd name="connsiteX70" fmla="*/ 6160 w 10000"/>
              <a:gd name="connsiteY70" fmla="*/ 9051 h 9051"/>
              <a:gd name="connsiteX71" fmla="*/ 3844 w 10000"/>
              <a:gd name="connsiteY71" fmla="*/ 9051 h 9051"/>
              <a:gd name="connsiteX72" fmla="*/ 4215 w 10000"/>
              <a:gd name="connsiteY72" fmla="*/ 8148 h 9051"/>
              <a:gd name="connsiteX73" fmla="*/ 3066 w 10000"/>
              <a:gd name="connsiteY73" fmla="*/ 4160 h 9051"/>
              <a:gd name="connsiteX74" fmla="*/ 3057 w 10000"/>
              <a:gd name="connsiteY74" fmla="*/ 4150 h 9051"/>
              <a:gd name="connsiteX75" fmla="*/ 3048 w 10000"/>
              <a:gd name="connsiteY75" fmla="*/ 4143 h 9051"/>
              <a:gd name="connsiteX76" fmla="*/ 3035 w 10000"/>
              <a:gd name="connsiteY76" fmla="*/ 4129 h 9051"/>
              <a:gd name="connsiteX77" fmla="*/ 3026 w 10000"/>
              <a:gd name="connsiteY77" fmla="*/ 4122 h 9051"/>
              <a:gd name="connsiteX78" fmla="*/ 3021 w 10000"/>
              <a:gd name="connsiteY78" fmla="*/ 4118 h 9051"/>
              <a:gd name="connsiteX79" fmla="*/ 914 w 10000"/>
              <a:gd name="connsiteY79" fmla="*/ 3755 h 9051"/>
              <a:gd name="connsiteX80" fmla="*/ 3130 w 10000"/>
              <a:gd name="connsiteY80" fmla="*/ 4033 h 9051"/>
              <a:gd name="connsiteX81" fmla="*/ 3130 w 10000"/>
              <a:gd name="connsiteY81" fmla="*/ 4033 h 9051"/>
              <a:gd name="connsiteX82" fmla="*/ 3134 w 10000"/>
              <a:gd name="connsiteY82" fmla="*/ 4037 h 9051"/>
              <a:gd name="connsiteX83" fmla="*/ 3134 w 10000"/>
              <a:gd name="connsiteY83" fmla="*/ 4037 h 9051"/>
              <a:gd name="connsiteX84" fmla="*/ 3180 w 10000"/>
              <a:gd name="connsiteY84" fmla="*/ 4072 h 9051"/>
              <a:gd name="connsiteX85" fmla="*/ 3180 w 10000"/>
              <a:gd name="connsiteY85" fmla="*/ 4072 h 9051"/>
              <a:gd name="connsiteX86" fmla="*/ 3189 w 10000"/>
              <a:gd name="connsiteY86" fmla="*/ 4079 h 9051"/>
              <a:gd name="connsiteX87" fmla="*/ 4573 w 10000"/>
              <a:gd name="connsiteY87" fmla="*/ 6304 h 9051"/>
              <a:gd name="connsiteX88" fmla="*/ 4532 w 10000"/>
              <a:gd name="connsiteY88" fmla="*/ 5303 h 9051"/>
              <a:gd name="connsiteX89" fmla="*/ 3523 w 10000"/>
              <a:gd name="connsiteY89" fmla="*/ 3251 h 9051"/>
              <a:gd name="connsiteX90" fmla="*/ 3370 w 10000"/>
              <a:gd name="connsiteY90" fmla="*/ 3152 h 9051"/>
              <a:gd name="connsiteX91" fmla="*/ 2845 w 10000"/>
              <a:gd name="connsiteY91" fmla="*/ 2937 h 9051"/>
              <a:gd name="connsiteX92" fmla="*/ 2035 w 10000"/>
              <a:gd name="connsiteY92" fmla="*/ 2898 h 9051"/>
              <a:gd name="connsiteX93" fmla="*/ 1999 w 10000"/>
              <a:gd name="connsiteY93" fmla="*/ 2905 h 9051"/>
              <a:gd name="connsiteX94" fmla="*/ 1891 w 10000"/>
              <a:gd name="connsiteY94" fmla="*/ 2919 h 9051"/>
              <a:gd name="connsiteX95" fmla="*/ 0 w 10000"/>
              <a:gd name="connsiteY95" fmla="*/ 2464 h 9051"/>
              <a:gd name="connsiteX96" fmla="*/ 1981 w 10000"/>
              <a:gd name="connsiteY96" fmla="*/ 2831 h 9051"/>
              <a:gd name="connsiteX97" fmla="*/ 2017 w 10000"/>
              <a:gd name="connsiteY97" fmla="*/ 2824 h 9051"/>
              <a:gd name="connsiteX98" fmla="*/ 2022 w 10000"/>
              <a:gd name="connsiteY98" fmla="*/ 2824 h 9051"/>
              <a:gd name="connsiteX99" fmla="*/ 2022 w 10000"/>
              <a:gd name="connsiteY99" fmla="*/ 2824 h 9051"/>
              <a:gd name="connsiteX100" fmla="*/ 2935 w 10000"/>
              <a:gd name="connsiteY100" fmla="*/ 2849 h 9051"/>
              <a:gd name="connsiteX101" fmla="*/ 3442 w 10000"/>
              <a:gd name="connsiteY101" fmla="*/ 3071 h 9051"/>
              <a:gd name="connsiteX102" fmla="*/ 3605 w 10000"/>
              <a:gd name="connsiteY102" fmla="*/ 3173 h 9051"/>
              <a:gd name="connsiteX103" fmla="*/ 3609 w 10000"/>
              <a:gd name="connsiteY103" fmla="*/ 3177 h 9051"/>
              <a:gd name="connsiteX104" fmla="*/ 3609 w 10000"/>
              <a:gd name="connsiteY104" fmla="*/ 3177 h 9051"/>
              <a:gd name="connsiteX105" fmla="*/ 4649 w 10000"/>
              <a:gd name="connsiteY105" fmla="*/ 4799 h 9051"/>
              <a:gd name="connsiteX106" fmla="*/ 4251 w 10000"/>
              <a:gd name="connsiteY106" fmla="*/ 2951 h 9051"/>
              <a:gd name="connsiteX107" fmla="*/ 3772 w 10000"/>
              <a:gd name="connsiteY107" fmla="*/ 2016 h 9051"/>
              <a:gd name="connsiteX108" fmla="*/ 3379 w 10000"/>
              <a:gd name="connsiteY108" fmla="*/ 1699 h 9051"/>
              <a:gd name="connsiteX109" fmla="*/ 2583 w 10000"/>
              <a:gd name="connsiteY109" fmla="*/ 1442 h 9051"/>
              <a:gd name="connsiteX110" fmla="*/ 2492 w 10000"/>
              <a:gd name="connsiteY110" fmla="*/ 1431 h 9051"/>
              <a:gd name="connsiteX111" fmla="*/ 2488 w 10000"/>
              <a:gd name="connsiteY111" fmla="*/ 1428 h 9051"/>
              <a:gd name="connsiteX112" fmla="*/ 2474 w 10000"/>
              <a:gd name="connsiteY112" fmla="*/ 1428 h 9051"/>
              <a:gd name="connsiteX113" fmla="*/ 2465 w 10000"/>
              <a:gd name="connsiteY113" fmla="*/ 1428 h 9051"/>
              <a:gd name="connsiteX114" fmla="*/ 2460 w 10000"/>
              <a:gd name="connsiteY114" fmla="*/ 1428 h 9051"/>
              <a:gd name="connsiteX115" fmla="*/ 2460 w 10000"/>
              <a:gd name="connsiteY115" fmla="*/ 1424 h 9051"/>
              <a:gd name="connsiteX116" fmla="*/ 2447 w 10000"/>
              <a:gd name="connsiteY116" fmla="*/ 1424 h 9051"/>
              <a:gd name="connsiteX117" fmla="*/ 2442 w 10000"/>
              <a:gd name="connsiteY117" fmla="*/ 1424 h 9051"/>
              <a:gd name="connsiteX118" fmla="*/ 2442 w 10000"/>
              <a:gd name="connsiteY118" fmla="*/ 1424 h 9051"/>
              <a:gd name="connsiteX119" fmla="*/ 1180 w 10000"/>
              <a:gd name="connsiteY119" fmla="*/ 698 h 9051"/>
              <a:gd name="connsiteX120" fmla="*/ 2456 w 10000"/>
              <a:gd name="connsiteY120" fmla="*/ 1354 h 9051"/>
              <a:gd name="connsiteX121" fmla="*/ 2587 w 10000"/>
              <a:gd name="connsiteY121" fmla="*/ 1361 h 9051"/>
              <a:gd name="connsiteX122" fmla="*/ 2601 w 10000"/>
              <a:gd name="connsiteY122" fmla="*/ 1361 h 9051"/>
              <a:gd name="connsiteX123" fmla="*/ 2949 w 10000"/>
              <a:gd name="connsiteY123" fmla="*/ 1410 h 9051"/>
              <a:gd name="connsiteX124" fmla="*/ 2953 w 10000"/>
              <a:gd name="connsiteY124" fmla="*/ 1410 h 9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0000" h="9051">
                <a:moveTo>
                  <a:pt x="2953" y="1410"/>
                </a:moveTo>
                <a:cubicBezTo>
                  <a:pt x="3121" y="1456"/>
                  <a:pt x="3288" y="1526"/>
                  <a:pt x="3446" y="1622"/>
                </a:cubicBezTo>
                <a:lnTo>
                  <a:pt x="3451" y="1622"/>
                </a:lnTo>
                <a:lnTo>
                  <a:pt x="3455" y="1625"/>
                </a:lnTo>
                <a:cubicBezTo>
                  <a:pt x="3582" y="1699"/>
                  <a:pt x="3709" y="1791"/>
                  <a:pt x="3835" y="1897"/>
                </a:cubicBezTo>
                <a:cubicBezTo>
                  <a:pt x="3853" y="1918"/>
                  <a:pt x="3867" y="1935"/>
                  <a:pt x="3885" y="1957"/>
                </a:cubicBezTo>
                <a:lnTo>
                  <a:pt x="3890" y="1957"/>
                </a:lnTo>
                <a:cubicBezTo>
                  <a:pt x="4102" y="2200"/>
                  <a:pt x="4251" y="2450"/>
                  <a:pt x="4337" y="2704"/>
                </a:cubicBezTo>
                <a:cubicBezTo>
                  <a:pt x="4337" y="2708"/>
                  <a:pt x="4337" y="2711"/>
                  <a:pt x="4342" y="2718"/>
                </a:cubicBezTo>
                <a:cubicBezTo>
                  <a:pt x="4365" y="2785"/>
                  <a:pt x="4387" y="2852"/>
                  <a:pt x="4414" y="2919"/>
                </a:cubicBezTo>
                <a:lnTo>
                  <a:pt x="4414" y="2919"/>
                </a:lnTo>
                <a:cubicBezTo>
                  <a:pt x="4582" y="3409"/>
                  <a:pt x="4699" y="3839"/>
                  <a:pt x="4763" y="4217"/>
                </a:cubicBezTo>
                <a:lnTo>
                  <a:pt x="4853" y="4756"/>
                </a:lnTo>
                <a:cubicBezTo>
                  <a:pt x="4901" y="3171"/>
                  <a:pt x="4948" y="1585"/>
                  <a:pt x="4996" y="0"/>
                </a:cubicBezTo>
                <a:lnTo>
                  <a:pt x="5152" y="4756"/>
                </a:lnTo>
                <a:lnTo>
                  <a:pt x="5242" y="4217"/>
                </a:lnTo>
                <a:cubicBezTo>
                  <a:pt x="5305" y="3839"/>
                  <a:pt x="5423" y="3409"/>
                  <a:pt x="5590" y="2919"/>
                </a:cubicBezTo>
                <a:lnTo>
                  <a:pt x="5590" y="2919"/>
                </a:lnTo>
                <a:cubicBezTo>
                  <a:pt x="5613" y="2852"/>
                  <a:pt x="5635" y="2785"/>
                  <a:pt x="5663" y="2718"/>
                </a:cubicBezTo>
                <a:cubicBezTo>
                  <a:pt x="5663" y="2711"/>
                  <a:pt x="5667" y="2708"/>
                  <a:pt x="5667" y="2704"/>
                </a:cubicBezTo>
                <a:cubicBezTo>
                  <a:pt x="5753" y="2450"/>
                  <a:pt x="5902" y="2200"/>
                  <a:pt x="6115" y="1957"/>
                </a:cubicBezTo>
                <a:lnTo>
                  <a:pt x="6115" y="1957"/>
                </a:lnTo>
                <a:cubicBezTo>
                  <a:pt x="6115" y="1957"/>
                  <a:pt x="6119" y="1957"/>
                  <a:pt x="6119" y="1953"/>
                </a:cubicBezTo>
                <a:cubicBezTo>
                  <a:pt x="6124" y="1949"/>
                  <a:pt x="6124" y="1946"/>
                  <a:pt x="6128" y="1939"/>
                </a:cubicBezTo>
                <a:lnTo>
                  <a:pt x="6169" y="1897"/>
                </a:lnTo>
                <a:cubicBezTo>
                  <a:pt x="6450" y="1657"/>
                  <a:pt x="6744" y="1495"/>
                  <a:pt x="7051" y="1410"/>
                </a:cubicBezTo>
                <a:lnTo>
                  <a:pt x="7056" y="1410"/>
                </a:lnTo>
                <a:cubicBezTo>
                  <a:pt x="7173" y="1378"/>
                  <a:pt x="7291" y="1361"/>
                  <a:pt x="7399" y="1361"/>
                </a:cubicBezTo>
                <a:lnTo>
                  <a:pt x="7417" y="1361"/>
                </a:lnTo>
                <a:cubicBezTo>
                  <a:pt x="7458" y="1357"/>
                  <a:pt x="7503" y="1357"/>
                  <a:pt x="7544" y="1354"/>
                </a:cubicBezTo>
                <a:cubicBezTo>
                  <a:pt x="8064" y="1315"/>
                  <a:pt x="8489" y="1096"/>
                  <a:pt x="8824" y="698"/>
                </a:cubicBezTo>
                <a:cubicBezTo>
                  <a:pt x="8598" y="1107"/>
                  <a:pt x="8177" y="1350"/>
                  <a:pt x="7562" y="1424"/>
                </a:cubicBezTo>
                <a:lnTo>
                  <a:pt x="7558" y="1424"/>
                </a:lnTo>
                <a:lnTo>
                  <a:pt x="7553" y="1424"/>
                </a:lnTo>
                <a:cubicBezTo>
                  <a:pt x="7549" y="1424"/>
                  <a:pt x="7544" y="1424"/>
                  <a:pt x="7540" y="1428"/>
                </a:cubicBezTo>
                <a:lnTo>
                  <a:pt x="7531" y="1428"/>
                </a:lnTo>
                <a:lnTo>
                  <a:pt x="7526" y="1428"/>
                </a:lnTo>
                <a:lnTo>
                  <a:pt x="7521" y="1428"/>
                </a:lnTo>
                <a:lnTo>
                  <a:pt x="7517" y="1428"/>
                </a:lnTo>
                <a:lnTo>
                  <a:pt x="7508" y="1431"/>
                </a:lnTo>
                <a:lnTo>
                  <a:pt x="7503" y="1431"/>
                </a:lnTo>
                <a:cubicBezTo>
                  <a:pt x="7476" y="1435"/>
                  <a:pt x="7449" y="1435"/>
                  <a:pt x="7422" y="1442"/>
                </a:cubicBezTo>
                <a:cubicBezTo>
                  <a:pt x="6906" y="1509"/>
                  <a:pt x="6508" y="1703"/>
                  <a:pt x="6232" y="2016"/>
                </a:cubicBezTo>
                <a:cubicBezTo>
                  <a:pt x="6047" y="2256"/>
                  <a:pt x="5889" y="2567"/>
                  <a:pt x="5753" y="2951"/>
                </a:cubicBezTo>
                <a:cubicBezTo>
                  <a:pt x="5577" y="3448"/>
                  <a:pt x="5445" y="4062"/>
                  <a:pt x="5355" y="4799"/>
                </a:cubicBezTo>
                <a:cubicBezTo>
                  <a:pt x="5522" y="4076"/>
                  <a:pt x="5871" y="3533"/>
                  <a:pt x="6395" y="3177"/>
                </a:cubicBezTo>
                <a:lnTo>
                  <a:pt x="6395" y="3177"/>
                </a:lnTo>
                <a:cubicBezTo>
                  <a:pt x="6395" y="3173"/>
                  <a:pt x="6400" y="3173"/>
                  <a:pt x="6400" y="3173"/>
                </a:cubicBezTo>
                <a:cubicBezTo>
                  <a:pt x="6450" y="3138"/>
                  <a:pt x="6504" y="3102"/>
                  <a:pt x="6563" y="3071"/>
                </a:cubicBezTo>
                <a:cubicBezTo>
                  <a:pt x="6716" y="2983"/>
                  <a:pt x="6884" y="2909"/>
                  <a:pt x="7065" y="2849"/>
                </a:cubicBezTo>
                <a:cubicBezTo>
                  <a:pt x="7295" y="2778"/>
                  <a:pt x="7603" y="2771"/>
                  <a:pt x="7983" y="2824"/>
                </a:cubicBezTo>
                <a:lnTo>
                  <a:pt x="7983" y="2824"/>
                </a:lnTo>
                <a:cubicBezTo>
                  <a:pt x="7996" y="2827"/>
                  <a:pt x="8010" y="2827"/>
                  <a:pt x="8024" y="2831"/>
                </a:cubicBezTo>
                <a:cubicBezTo>
                  <a:pt x="8797" y="2926"/>
                  <a:pt x="9457" y="2803"/>
                  <a:pt x="10000" y="2464"/>
                </a:cubicBezTo>
                <a:cubicBezTo>
                  <a:pt x="9512" y="2859"/>
                  <a:pt x="8878" y="3011"/>
                  <a:pt x="8114" y="2919"/>
                </a:cubicBezTo>
                <a:cubicBezTo>
                  <a:pt x="8078" y="2912"/>
                  <a:pt x="8042" y="2909"/>
                  <a:pt x="8005" y="2905"/>
                </a:cubicBezTo>
                <a:cubicBezTo>
                  <a:pt x="7992" y="2901"/>
                  <a:pt x="7978" y="2901"/>
                  <a:pt x="7965" y="2898"/>
                </a:cubicBezTo>
                <a:cubicBezTo>
                  <a:pt x="7635" y="2863"/>
                  <a:pt x="7363" y="2873"/>
                  <a:pt x="7155" y="2937"/>
                </a:cubicBezTo>
                <a:cubicBezTo>
                  <a:pt x="6965" y="2990"/>
                  <a:pt x="6789" y="3064"/>
                  <a:pt x="6630" y="3152"/>
                </a:cubicBezTo>
                <a:cubicBezTo>
                  <a:pt x="6581" y="3184"/>
                  <a:pt x="6526" y="3215"/>
                  <a:pt x="6481" y="3251"/>
                </a:cubicBezTo>
                <a:cubicBezTo>
                  <a:pt x="5889" y="3656"/>
                  <a:pt x="5550" y="4340"/>
                  <a:pt x="5473" y="5303"/>
                </a:cubicBezTo>
                <a:cubicBezTo>
                  <a:pt x="5400" y="5662"/>
                  <a:pt x="5387" y="5997"/>
                  <a:pt x="5427" y="6304"/>
                </a:cubicBezTo>
                <a:cubicBezTo>
                  <a:pt x="5717" y="5324"/>
                  <a:pt x="6178" y="4583"/>
                  <a:pt x="6811" y="4079"/>
                </a:cubicBezTo>
                <a:cubicBezTo>
                  <a:pt x="6829" y="4065"/>
                  <a:pt x="6852" y="4051"/>
                  <a:pt x="6870" y="4037"/>
                </a:cubicBezTo>
                <a:lnTo>
                  <a:pt x="6870" y="4037"/>
                </a:lnTo>
                <a:cubicBezTo>
                  <a:pt x="7494" y="3571"/>
                  <a:pt x="8236" y="3476"/>
                  <a:pt x="9091" y="3755"/>
                </a:cubicBezTo>
                <a:cubicBezTo>
                  <a:pt x="8204" y="3547"/>
                  <a:pt x="7499" y="3670"/>
                  <a:pt x="6979" y="4118"/>
                </a:cubicBezTo>
                <a:cubicBezTo>
                  <a:pt x="6979" y="4122"/>
                  <a:pt x="6979" y="4122"/>
                  <a:pt x="6974" y="4122"/>
                </a:cubicBezTo>
                <a:cubicBezTo>
                  <a:pt x="6961" y="4136"/>
                  <a:pt x="6947" y="4146"/>
                  <a:pt x="6938" y="4160"/>
                </a:cubicBezTo>
                <a:cubicBezTo>
                  <a:pt x="5699" y="5313"/>
                  <a:pt x="5319" y="6643"/>
                  <a:pt x="5785" y="8148"/>
                </a:cubicBezTo>
                <a:cubicBezTo>
                  <a:pt x="5880" y="8445"/>
                  <a:pt x="6002" y="8744"/>
                  <a:pt x="6160" y="9051"/>
                </a:cubicBezTo>
                <a:lnTo>
                  <a:pt x="3844" y="9051"/>
                </a:lnTo>
                <a:cubicBezTo>
                  <a:pt x="4003" y="8744"/>
                  <a:pt x="4125" y="8445"/>
                  <a:pt x="4215" y="8148"/>
                </a:cubicBezTo>
                <a:cubicBezTo>
                  <a:pt x="4686" y="6643"/>
                  <a:pt x="4301" y="5313"/>
                  <a:pt x="3066" y="4160"/>
                </a:cubicBezTo>
                <a:lnTo>
                  <a:pt x="3057" y="4150"/>
                </a:lnTo>
                <a:cubicBezTo>
                  <a:pt x="3053" y="4146"/>
                  <a:pt x="3053" y="4143"/>
                  <a:pt x="3048" y="4143"/>
                </a:cubicBezTo>
                <a:lnTo>
                  <a:pt x="3035" y="4129"/>
                </a:lnTo>
                <a:cubicBezTo>
                  <a:pt x="3030" y="4125"/>
                  <a:pt x="3030" y="4125"/>
                  <a:pt x="3026" y="4122"/>
                </a:cubicBezTo>
                <a:lnTo>
                  <a:pt x="3021" y="4118"/>
                </a:lnTo>
                <a:cubicBezTo>
                  <a:pt x="2506" y="3670"/>
                  <a:pt x="1800" y="3547"/>
                  <a:pt x="914" y="3755"/>
                </a:cubicBezTo>
                <a:cubicBezTo>
                  <a:pt x="1768" y="3480"/>
                  <a:pt x="2506" y="3571"/>
                  <a:pt x="3130" y="4033"/>
                </a:cubicBezTo>
                <a:lnTo>
                  <a:pt x="3130" y="4033"/>
                </a:lnTo>
                <a:lnTo>
                  <a:pt x="3134" y="4037"/>
                </a:lnTo>
                <a:lnTo>
                  <a:pt x="3134" y="4037"/>
                </a:lnTo>
                <a:cubicBezTo>
                  <a:pt x="3148" y="4047"/>
                  <a:pt x="3161" y="4062"/>
                  <a:pt x="3180" y="4072"/>
                </a:cubicBezTo>
                <a:lnTo>
                  <a:pt x="3180" y="4072"/>
                </a:lnTo>
                <a:cubicBezTo>
                  <a:pt x="3184" y="4076"/>
                  <a:pt x="3184" y="4079"/>
                  <a:pt x="3189" y="4079"/>
                </a:cubicBezTo>
                <a:cubicBezTo>
                  <a:pt x="3826" y="4583"/>
                  <a:pt x="4288" y="5324"/>
                  <a:pt x="4573" y="6304"/>
                </a:cubicBezTo>
                <a:cubicBezTo>
                  <a:pt x="4618" y="5997"/>
                  <a:pt x="4604" y="5662"/>
                  <a:pt x="4532" y="5303"/>
                </a:cubicBezTo>
                <a:cubicBezTo>
                  <a:pt x="4450" y="4340"/>
                  <a:pt x="4116" y="3656"/>
                  <a:pt x="3523" y="3251"/>
                </a:cubicBezTo>
                <a:cubicBezTo>
                  <a:pt x="3474" y="3215"/>
                  <a:pt x="3424" y="3184"/>
                  <a:pt x="3370" y="3152"/>
                </a:cubicBezTo>
                <a:cubicBezTo>
                  <a:pt x="3211" y="3064"/>
                  <a:pt x="3039" y="2990"/>
                  <a:pt x="2845" y="2937"/>
                </a:cubicBezTo>
                <a:cubicBezTo>
                  <a:pt x="2637" y="2873"/>
                  <a:pt x="2365" y="2863"/>
                  <a:pt x="2035" y="2898"/>
                </a:cubicBezTo>
                <a:cubicBezTo>
                  <a:pt x="2022" y="2901"/>
                  <a:pt x="2013" y="2901"/>
                  <a:pt x="1999" y="2905"/>
                </a:cubicBezTo>
                <a:cubicBezTo>
                  <a:pt x="1963" y="2909"/>
                  <a:pt x="1927" y="2912"/>
                  <a:pt x="1891" y="2919"/>
                </a:cubicBezTo>
                <a:cubicBezTo>
                  <a:pt x="1122" y="3011"/>
                  <a:pt x="493" y="2859"/>
                  <a:pt x="0" y="2464"/>
                </a:cubicBezTo>
                <a:cubicBezTo>
                  <a:pt x="543" y="2803"/>
                  <a:pt x="1203" y="2926"/>
                  <a:pt x="1981" y="2831"/>
                </a:cubicBezTo>
                <a:cubicBezTo>
                  <a:pt x="1995" y="2827"/>
                  <a:pt x="2008" y="2827"/>
                  <a:pt x="2017" y="2824"/>
                </a:cubicBezTo>
                <a:lnTo>
                  <a:pt x="2022" y="2824"/>
                </a:lnTo>
                <a:lnTo>
                  <a:pt x="2022" y="2824"/>
                </a:lnTo>
                <a:cubicBezTo>
                  <a:pt x="2402" y="2771"/>
                  <a:pt x="2705" y="2778"/>
                  <a:pt x="2935" y="2849"/>
                </a:cubicBezTo>
                <a:cubicBezTo>
                  <a:pt x="3121" y="2909"/>
                  <a:pt x="3288" y="2983"/>
                  <a:pt x="3442" y="3071"/>
                </a:cubicBezTo>
                <a:cubicBezTo>
                  <a:pt x="3501" y="3102"/>
                  <a:pt x="3555" y="3138"/>
                  <a:pt x="3605" y="3173"/>
                </a:cubicBezTo>
                <a:cubicBezTo>
                  <a:pt x="3605" y="3173"/>
                  <a:pt x="3609" y="3173"/>
                  <a:pt x="3609" y="3177"/>
                </a:cubicBezTo>
                <a:lnTo>
                  <a:pt x="3609" y="3177"/>
                </a:lnTo>
                <a:cubicBezTo>
                  <a:pt x="4134" y="3533"/>
                  <a:pt x="4478" y="4076"/>
                  <a:pt x="4649" y="4799"/>
                </a:cubicBezTo>
                <a:cubicBezTo>
                  <a:pt x="4559" y="4062"/>
                  <a:pt x="4423" y="3448"/>
                  <a:pt x="4251" y="2951"/>
                </a:cubicBezTo>
                <a:cubicBezTo>
                  <a:pt x="4116" y="2567"/>
                  <a:pt x="3957" y="2256"/>
                  <a:pt x="3772" y="2016"/>
                </a:cubicBezTo>
                <a:cubicBezTo>
                  <a:pt x="3659" y="1890"/>
                  <a:pt x="3528" y="1784"/>
                  <a:pt x="3379" y="1699"/>
                </a:cubicBezTo>
                <a:cubicBezTo>
                  <a:pt x="3157" y="1569"/>
                  <a:pt x="2890" y="1480"/>
                  <a:pt x="2583" y="1442"/>
                </a:cubicBezTo>
                <a:cubicBezTo>
                  <a:pt x="2551" y="1435"/>
                  <a:pt x="2524" y="1431"/>
                  <a:pt x="2492" y="1431"/>
                </a:cubicBezTo>
                <a:lnTo>
                  <a:pt x="2488" y="1428"/>
                </a:lnTo>
                <a:lnTo>
                  <a:pt x="2474" y="1428"/>
                </a:lnTo>
                <a:lnTo>
                  <a:pt x="2465" y="1428"/>
                </a:lnTo>
                <a:lnTo>
                  <a:pt x="2460" y="1428"/>
                </a:lnTo>
                <a:lnTo>
                  <a:pt x="2460" y="1424"/>
                </a:lnTo>
                <a:lnTo>
                  <a:pt x="2447" y="1424"/>
                </a:lnTo>
                <a:lnTo>
                  <a:pt x="2442" y="1424"/>
                </a:lnTo>
                <a:lnTo>
                  <a:pt x="2442" y="1424"/>
                </a:lnTo>
                <a:cubicBezTo>
                  <a:pt x="1823" y="1350"/>
                  <a:pt x="1407" y="1107"/>
                  <a:pt x="1180" y="698"/>
                </a:cubicBezTo>
                <a:cubicBezTo>
                  <a:pt x="1511" y="1096"/>
                  <a:pt x="1940" y="1315"/>
                  <a:pt x="2456" y="1354"/>
                </a:cubicBezTo>
                <a:cubicBezTo>
                  <a:pt x="2501" y="1357"/>
                  <a:pt x="2542" y="1357"/>
                  <a:pt x="2587" y="1361"/>
                </a:cubicBezTo>
                <a:lnTo>
                  <a:pt x="2601" y="1361"/>
                </a:lnTo>
                <a:cubicBezTo>
                  <a:pt x="2714" y="1361"/>
                  <a:pt x="2827" y="1378"/>
                  <a:pt x="2949" y="1410"/>
                </a:cubicBezTo>
                <a:lnTo>
                  <a:pt x="2953" y="141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5" name="Teardrop 34"/>
          <p:cNvSpPr/>
          <p:nvPr/>
        </p:nvSpPr>
        <p:spPr>
          <a:xfrm>
            <a:off x="5481532" y="1587940"/>
            <a:ext cx="1228953" cy="1228949"/>
          </a:xfrm>
          <a:prstGeom prst="teardrop">
            <a:avLst/>
          </a:prstGeom>
          <a:solidFill>
            <a:schemeClr val="bg1"/>
          </a:solidFill>
          <a:ln w="381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solidFill>
                <a:srgbClr val="FFC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6" name="Teardrop 35"/>
          <p:cNvSpPr/>
          <p:nvPr/>
        </p:nvSpPr>
        <p:spPr>
          <a:xfrm flipH="1">
            <a:off x="7324955" y="1909193"/>
            <a:ext cx="907703" cy="907699"/>
          </a:xfrm>
          <a:prstGeom prst="teardrop">
            <a:avLst/>
          </a:prstGeom>
          <a:solidFill>
            <a:schemeClr val="bg1"/>
          </a:solidFill>
          <a:ln w="38100">
            <a:solidFill>
              <a:srgbClr val="944A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65" dirty="0">
              <a:latin typeface="微软雅黑" panose="020B0503020204020204" pitchFamily="34" charset="-122"/>
            </a:endParaRPr>
          </a:p>
        </p:txBody>
      </p:sp>
      <p:sp>
        <p:nvSpPr>
          <p:cNvPr id="37" name="Teardrop 36"/>
          <p:cNvSpPr/>
          <p:nvPr/>
        </p:nvSpPr>
        <p:spPr>
          <a:xfrm>
            <a:off x="3352803" y="2800661"/>
            <a:ext cx="814069" cy="814067"/>
          </a:xfrm>
          <a:prstGeom prst="teardrop">
            <a:avLst/>
          </a:prstGeom>
          <a:solidFill>
            <a:schemeClr val="bg1"/>
          </a:solidFill>
          <a:ln w="381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en-US" sz="3335" dirty="0">
              <a:solidFill>
                <a:srgbClr val="92D050"/>
              </a:solidFill>
              <a:latin typeface="FontAwesome" pitchFamily="2" charset="0"/>
            </a:endParaRPr>
          </a:p>
        </p:txBody>
      </p:sp>
      <p:sp>
        <p:nvSpPr>
          <p:cNvPr id="38" name="Teardrop 37"/>
          <p:cNvSpPr/>
          <p:nvPr/>
        </p:nvSpPr>
        <p:spPr>
          <a:xfrm>
            <a:off x="4022154" y="1909193"/>
            <a:ext cx="907703" cy="907699"/>
          </a:xfrm>
          <a:prstGeom prst="teardrop">
            <a:avLst/>
          </a:prstGeom>
          <a:solidFill>
            <a:schemeClr val="bg1"/>
          </a:solidFill>
          <a:ln w="38100">
            <a:solidFill>
              <a:srgbClr val="944A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latin typeface="微软雅黑" panose="020B0503020204020204" pitchFamily="34" charset="-122"/>
            </a:endParaRPr>
          </a:p>
        </p:txBody>
      </p:sp>
      <p:sp>
        <p:nvSpPr>
          <p:cNvPr id="39" name="Teardrop 38"/>
          <p:cNvSpPr/>
          <p:nvPr/>
        </p:nvSpPr>
        <p:spPr>
          <a:xfrm flipH="1">
            <a:off x="8025134" y="2851461"/>
            <a:ext cx="814069" cy="814067"/>
          </a:xfrm>
          <a:prstGeom prst="teardrop">
            <a:avLst/>
          </a:prstGeom>
          <a:solidFill>
            <a:schemeClr val="bg1"/>
          </a:solidFill>
          <a:ln w="381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en-US" sz="3200" dirty="0">
              <a:solidFill>
                <a:srgbClr val="9DDFBE"/>
              </a:solidFill>
              <a:latin typeface="FontAwesome" pitchFamily="2" charset="0"/>
            </a:endParaRPr>
          </a:p>
        </p:txBody>
      </p:sp>
      <p:sp>
        <p:nvSpPr>
          <p:cNvPr id="40" name="Teardrop 39"/>
          <p:cNvSpPr/>
          <p:nvPr/>
        </p:nvSpPr>
        <p:spPr>
          <a:xfrm>
            <a:off x="3982423" y="3614730"/>
            <a:ext cx="629615" cy="629612"/>
          </a:xfrm>
          <a:prstGeom prst="teardrop">
            <a:avLst/>
          </a:prstGeom>
          <a:solidFill>
            <a:schemeClr val="bg1"/>
          </a:solidFill>
          <a:ln w="38100">
            <a:solidFill>
              <a:srgbClr val="944A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algn="ctr"/>
            <a:endParaRPr lang="en-US" sz="2400" dirty="0">
              <a:solidFill>
                <a:srgbClr val="00B050"/>
              </a:solidFill>
              <a:latin typeface="FontAwesome" pitchFamily="2" charset="0"/>
            </a:endParaRPr>
          </a:p>
        </p:txBody>
      </p:sp>
      <p:sp>
        <p:nvSpPr>
          <p:cNvPr id="41" name="Teardrop 40"/>
          <p:cNvSpPr/>
          <p:nvPr/>
        </p:nvSpPr>
        <p:spPr>
          <a:xfrm flipH="1">
            <a:off x="7603043" y="3614730"/>
            <a:ext cx="629615" cy="629612"/>
          </a:xfrm>
          <a:prstGeom prst="teardrop">
            <a:avLst/>
          </a:prstGeom>
          <a:solidFill>
            <a:schemeClr val="bg1"/>
          </a:solidFill>
          <a:ln w="38100">
            <a:solidFill>
              <a:srgbClr val="944A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algn="ctr"/>
            <a:endParaRPr lang="en-US" sz="2400" dirty="0">
              <a:solidFill>
                <a:srgbClr val="FF66FF"/>
              </a:solidFill>
              <a:latin typeface="FontAwesome" pitchFamily="2" charset="0"/>
            </a:endParaRPr>
          </a:p>
        </p:txBody>
      </p:sp>
      <p:sp>
        <p:nvSpPr>
          <p:cNvPr id="46" name="Teardrop 45"/>
          <p:cNvSpPr/>
          <p:nvPr/>
        </p:nvSpPr>
        <p:spPr>
          <a:xfrm>
            <a:off x="5558332" y="3505809"/>
            <a:ext cx="1075336" cy="1075331"/>
          </a:xfrm>
          <a:prstGeom prst="teardrop">
            <a:avLst/>
          </a:prstGeom>
          <a:solidFill>
            <a:schemeClr val="bg1"/>
          </a:solidFill>
          <a:ln w="38100">
            <a:solidFill>
              <a:srgbClr val="944A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4265" dirty="0">
              <a:solidFill>
                <a:srgbClr val="FFC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7" name="Freeform 24"/>
          <p:cNvSpPr>
            <a:spLocks noEditPoints="1"/>
          </p:cNvSpPr>
          <p:nvPr/>
        </p:nvSpPr>
        <p:spPr bwMode="auto">
          <a:xfrm>
            <a:off x="4291316" y="2099033"/>
            <a:ext cx="406139" cy="441043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5"/>
          <p:cNvSpPr>
            <a:spLocks noEditPoints="1"/>
          </p:cNvSpPr>
          <p:nvPr/>
        </p:nvSpPr>
        <p:spPr bwMode="auto">
          <a:xfrm>
            <a:off x="5794004" y="1861913"/>
            <a:ext cx="606323" cy="606323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404040"/>
          </a:solidFill>
          <a:ln w="9525">
            <a:solidFill>
              <a:srgbClr val="404040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9" name="Freeform 56"/>
          <p:cNvSpPr>
            <a:spLocks noEditPoints="1"/>
          </p:cNvSpPr>
          <p:nvPr/>
        </p:nvSpPr>
        <p:spPr bwMode="auto">
          <a:xfrm>
            <a:off x="7557154" y="2104423"/>
            <a:ext cx="481684" cy="481684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0" name="Freeform 126"/>
          <p:cNvSpPr/>
          <p:nvPr/>
        </p:nvSpPr>
        <p:spPr bwMode="auto">
          <a:xfrm>
            <a:off x="5855974" y="3673585"/>
            <a:ext cx="516785" cy="665123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1" name="Freeform 127"/>
          <p:cNvSpPr/>
          <p:nvPr/>
        </p:nvSpPr>
        <p:spPr bwMode="auto">
          <a:xfrm>
            <a:off x="8232652" y="3010481"/>
            <a:ext cx="393728" cy="433831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2" name="Freeform 66"/>
          <p:cNvSpPr>
            <a:spLocks noEditPoints="1"/>
          </p:cNvSpPr>
          <p:nvPr/>
        </p:nvSpPr>
        <p:spPr bwMode="auto">
          <a:xfrm>
            <a:off x="3551768" y="3036490"/>
            <a:ext cx="440555" cy="341713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404040"/>
          </a:solidFill>
          <a:ln w="9525">
            <a:solidFill>
              <a:srgbClr val="404040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3" name="Freeform 74"/>
          <p:cNvSpPr>
            <a:spLocks noEditPoints="1"/>
          </p:cNvSpPr>
          <p:nvPr/>
        </p:nvSpPr>
        <p:spPr bwMode="auto">
          <a:xfrm>
            <a:off x="4141472" y="3800348"/>
            <a:ext cx="330200" cy="256117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rgbClr val="944A2D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4" name="Freeform 152"/>
          <p:cNvSpPr>
            <a:spLocks noEditPoints="1"/>
          </p:cNvSpPr>
          <p:nvPr/>
        </p:nvSpPr>
        <p:spPr bwMode="auto">
          <a:xfrm>
            <a:off x="7756316" y="3762489"/>
            <a:ext cx="306917" cy="283633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944A2D"/>
          </a:solidFill>
          <a:ln w="9525">
            <a:solidFill>
              <a:srgbClr val="944A2D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36800" y="2952442"/>
            <a:ext cx="85333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125100" y="2042478"/>
            <a:ext cx="85333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315037" y="2072080"/>
            <a:ext cx="85333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895448" y="3003242"/>
            <a:ext cx="95975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790277" y="4529979"/>
            <a:ext cx="81276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100436" y="3761885"/>
            <a:ext cx="85333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315037" y="3761885"/>
            <a:ext cx="85333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660801" y="1442265"/>
            <a:ext cx="85333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32" name="Rectangle 71"/>
          <p:cNvSpPr/>
          <p:nvPr/>
        </p:nvSpPr>
        <p:spPr>
          <a:xfrm>
            <a:off x="2481023" y="5709240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2"/>
          <p:cNvSpPr txBox="1"/>
          <p:nvPr/>
        </p:nvSpPr>
        <p:spPr>
          <a:xfrm>
            <a:off x="2876325" y="5427986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 Placeholder 1"/>
          <p:cNvSpPr txBox="1"/>
          <p:nvPr/>
        </p:nvSpPr>
        <p:spPr>
          <a:xfrm>
            <a:off x="7852600" y="5688938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6" name="Text Placeholder 2"/>
          <p:cNvSpPr txBox="1"/>
          <p:nvPr/>
        </p:nvSpPr>
        <p:spPr>
          <a:xfrm>
            <a:off x="7756316" y="5491004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42" name="文本框 41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29368" y="2990352"/>
            <a:ext cx="6342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49150" y="2097485"/>
            <a:ext cx="2303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</a:t>
            </a:r>
            <a:endParaRPr lang="zh-CN" altLang="en-US" sz="5400" dirty="0">
              <a:solidFill>
                <a:srgbClr val="944A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89775" y="4399970"/>
            <a:ext cx="522211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372099" y="3821349"/>
            <a:ext cx="54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3600" dirty="0">
              <a:solidFill>
                <a:srgbClr val="944A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/>
          <p:nvPr/>
        </p:nvSpPr>
        <p:spPr bwMode="auto">
          <a:xfrm>
            <a:off x="5344584" y="1586585"/>
            <a:ext cx="1380067" cy="1981200"/>
          </a:xfrm>
          <a:custGeom>
            <a:avLst/>
            <a:gdLst/>
            <a:ahLst/>
            <a:cxnLst>
              <a:cxn ang="0">
                <a:pos x="224" y="205"/>
              </a:cxn>
              <a:cxn ang="0">
                <a:pos x="207" y="229"/>
              </a:cxn>
              <a:cxn ang="0">
                <a:pos x="201" y="220"/>
              </a:cxn>
              <a:cxn ang="0">
                <a:pos x="179" y="211"/>
              </a:cxn>
              <a:cxn ang="0">
                <a:pos x="156" y="220"/>
              </a:cxn>
              <a:cxn ang="0">
                <a:pos x="147" y="243"/>
              </a:cxn>
              <a:cxn ang="0">
                <a:pos x="156" y="265"/>
              </a:cxn>
              <a:cxn ang="0">
                <a:pos x="175" y="275"/>
              </a:cxn>
              <a:cxn ang="0">
                <a:pos x="141" y="322"/>
              </a:cxn>
              <a:cxn ang="0">
                <a:pos x="122" y="283"/>
              </a:cxn>
              <a:cxn ang="0">
                <a:pos x="102" y="322"/>
              </a:cxn>
              <a:cxn ang="0">
                <a:pos x="63" y="269"/>
              </a:cxn>
              <a:cxn ang="0">
                <a:pos x="54" y="283"/>
              </a:cxn>
              <a:cxn ang="0">
                <a:pos x="32" y="293"/>
              </a:cxn>
              <a:cxn ang="0">
                <a:pos x="9" y="283"/>
              </a:cxn>
              <a:cxn ang="0">
                <a:pos x="0" y="261"/>
              </a:cxn>
              <a:cxn ang="0">
                <a:pos x="9" y="238"/>
              </a:cxn>
              <a:cxn ang="0">
                <a:pos x="32" y="229"/>
              </a:cxn>
              <a:cxn ang="0">
                <a:pos x="33" y="229"/>
              </a:cxn>
              <a:cxn ang="0">
                <a:pos x="15" y="205"/>
              </a:cxn>
              <a:cxn ang="0">
                <a:pos x="122" y="0"/>
              </a:cxn>
              <a:cxn ang="0">
                <a:pos x="224" y="205"/>
              </a:cxn>
            </a:cxnLst>
            <a:rect l="0" t="0" r="r" b="b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solidFill>
            <a:srgbClr val="944A2D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4034368" y="2848119"/>
            <a:ext cx="1938867" cy="1420284"/>
          </a:xfrm>
          <a:custGeom>
            <a:avLst/>
            <a:gdLst/>
            <a:ahLst/>
            <a:cxnLst>
              <a:cxn ang="0">
                <a:pos x="315" y="117"/>
              </a:cxn>
              <a:cxn ang="0">
                <a:pos x="272" y="124"/>
              </a:cxn>
              <a:cxn ang="0">
                <a:pos x="303" y="156"/>
              </a:cxn>
              <a:cxn ang="0">
                <a:pos x="245" y="176"/>
              </a:cxn>
              <a:cxn ang="0">
                <a:pos x="245" y="176"/>
              </a:cxn>
              <a:cxn ang="0">
                <a:pos x="255" y="199"/>
              </a:cxn>
              <a:cxn ang="0">
                <a:pos x="245" y="221"/>
              </a:cxn>
              <a:cxn ang="0">
                <a:pos x="223" y="231"/>
              </a:cxn>
              <a:cxn ang="0">
                <a:pos x="200" y="221"/>
              </a:cxn>
              <a:cxn ang="0">
                <a:pos x="191" y="199"/>
              </a:cxn>
              <a:cxn ang="0">
                <a:pos x="191" y="195"/>
              </a:cxn>
              <a:cxn ang="0">
                <a:pos x="166" y="204"/>
              </a:cxn>
              <a:cxn ang="0">
                <a:pos x="0" y="36"/>
              </a:cxn>
              <a:cxn ang="0">
                <a:pos x="228" y="0"/>
              </a:cxn>
              <a:cxn ang="0">
                <a:pos x="246" y="24"/>
              </a:cxn>
              <a:cxn ang="0">
                <a:pos x="245" y="24"/>
              </a:cxn>
              <a:cxn ang="0">
                <a:pos x="222" y="33"/>
              </a:cxn>
              <a:cxn ang="0">
                <a:pos x="213" y="56"/>
              </a:cxn>
              <a:cxn ang="0">
                <a:pos x="222" y="78"/>
              </a:cxn>
              <a:cxn ang="0">
                <a:pos x="245" y="88"/>
              </a:cxn>
              <a:cxn ang="0">
                <a:pos x="267" y="78"/>
              </a:cxn>
              <a:cxn ang="0">
                <a:pos x="276" y="64"/>
              </a:cxn>
              <a:cxn ang="0">
                <a:pos x="315" y="117"/>
              </a:cxn>
            </a:cxnLst>
            <a:rect l="0" t="0" r="r" b="b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4734984" y="3806971"/>
            <a:ext cx="1651000" cy="1809751"/>
          </a:xfrm>
          <a:custGeom>
            <a:avLst/>
            <a:gdLst/>
            <a:ahLst/>
            <a:cxnLst>
              <a:cxn ang="0">
                <a:pos x="189" y="0"/>
              </a:cxn>
              <a:cxn ang="0">
                <a:pos x="179" y="46"/>
              </a:cxn>
              <a:cxn ang="0">
                <a:pos x="221" y="24"/>
              </a:cxn>
              <a:cxn ang="0">
                <a:pos x="219" y="89"/>
              </a:cxn>
              <a:cxn ang="0">
                <a:pos x="236" y="84"/>
              </a:cxn>
              <a:cxn ang="0">
                <a:pos x="258" y="93"/>
              </a:cxn>
              <a:cxn ang="0">
                <a:pos x="268" y="116"/>
              </a:cxn>
              <a:cxn ang="0">
                <a:pos x="258" y="138"/>
              </a:cxn>
              <a:cxn ang="0">
                <a:pos x="236" y="148"/>
              </a:cxn>
              <a:cxn ang="0">
                <a:pos x="218" y="142"/>
              </a:cxn>
              <a:cxn ang="0">
                <a:pos x="218" y="176"/>
              </a:cxn>
              <a:cxn ang="0">
                <a:pos x="0" y="294"/>
              </a:cxn>
              <a:cxn ang="0">
                <a:pos x="52" y="48"/>
              </a:cxn>
              <a:cxn ang="0">
                <a:pos x="77" y="39"/>
              </a:cxn>
              <a:cxn ang="0">
                <a:pos x="77" y="43"/>
              </a:cxn>
              <a:cxn ang="0">
                <a:pos x="86" y="65"/>
              </a:cxn>
              <a:cxn ang="0">
                <a:pos x="109" y="75"/>
              </a:cxn>
              <a:cxn ang="0">
                <a:pos x="131" y="65"/>
              </a:cxn>
              <a:cxn ang="0">
                <a:pos x="141" y="43"/>
              </a:cxn>
              <a:cxn ang="0">
                <a:pos x="131" y="20"/>
              </a:cxn>
              <a:cxn ang="0">
                <a:pos x="131" y="20"/>
              </a:cxn>
              <a:cxn ang="0">
                <a:pos x="189" y="0"/>
              </a:cxn>
            </a:cxnLst>
            <a:rect l="0" t="0" r="r" b="b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solidFill>
            <a:srgbClr val="944A2D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" name="Freeform 8"/>
          <p:cNvSpPr/>
          <p:nvPr/>
        </p:nvSpPr>
        <p:spPr bwMode="auto">
          <a:xfrm>
            <a:off x="6076957" y="3728655"/>
            <a:ext cx="1361017" cy="1875367"/>
          </a:xfrm>
          <a:custGeom>
            <a:avLst/>
            <a:gdLst/>
            <a:ahLst/>
            <a:cxnLst>
              <a:cxn ang="0">
                <a:pos x="3" y="37"/>
              </a:cxn>
              <a:cxn ang="0">
                <a:pos x="44" y="59"/>
              </a:cxn>
              <a:cxn ang="0">
                <a:pos x="35" y="12"/>
              </a:cxn>
              <a:cxn ang="0">
                <a:pos x="94" y="32"/>
              </a:cxn>
              <a:cxn ang="0">
                <a:pos x="94" y="32"/>
              </a:cxn>
              <a:cxn ang="0">
                <a:pos x="103" y="9"/>
              </a:cxn>
              <a:cxn ang="0">
                <a:pos x="126" y="0"/>
              </a:cxn>
              <a:cxn ang="0">
                <a:pos x="148" y="9"/>
              </a:cxn>
              <a:cxn ang="0">
                <a:pos x="158" y="32"/>
              </a:cxn>
              <a:cxn ang="0">
                <a:pos x="151" y="51"/>
              </a:cxn>
              <a:cxn ang="0">
                <a:pos x="173" y="59"/>
              </a:cxn>
              <a:cxn ang="0">
                <a:pos x="174" y="59"/>
              </a:cxn>
              <a:cxn ang="0">
                <a:pos x="221" y="304"/>
              </a:cxn>
              <a:cxn ang="0">
                <a:pos x="220" y="305"/>
              </a:cxn>
              <a:cxn ang="0">
                <a:pos x="0" y="189"/>
              </a:cxn>
              <a:cxn ang="0">
                <a:pos x="0" y="155"/>
              </a:cxn>
              <a:cxn ang="0">
                <a:pos x="18" y="161"/>
              </a:cxn>
              <a:cxn ang="0">
                <a:pos x="40" y="151"/>
              </a:cxn>
              <a:cxn ang="0">
                <a:pos x="50" y="129"/>
              </a:cxn>
              <a:cxn ang="0">
                <a:pos x="40" y="106"/>
              </a:cxn>
              <a:cxn ang="0">
                <a:pos x="18" y="97"/>
              </a:cxn>
              <a:cxn ang="0">
                <a:pos x="1" y="102"/>
              </a:cxn>
              <a:cxn ang="0">
                <a:pos x="3" y="37"/>
              </a:cxn>
            </a:cxnLst>
            <a:rect l="0" t="0" r="r" b="b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solidFill>
            <a:srgbClr val="944A2D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Freeform 9"/>
          <p:cNvSpPr/>
          <p:nvPr/>
        </p:nvSpPr>
        <p:spPr bwMode="auto">
          <a:xfrm>
            <a:off x="6212418" y="2848119"/>
            <a:ext cx="1957917" cy="1242484"/>
          </a:xfrm>
          <a:custGeom>
            <a:avLst/>
            <a:gdLst/>
            <a:ahLst/>
            <a:cxnLst>
              <a:cxn ang="0">
                <a:pos x="13" y="155"/>
              </a:cxn>
              <a:cxn ang="0">
                <a:pos x="45" y="124"/>
              </a:cxn>
              <a:cxn ang="0">
                <a:pos x="0" y="117"/>
              </a:cxn>
              <a:cxn ang="0">
                <a:pos x="34" y="70"/>
              </a:cxn>
              <a:cxn ang="0">
                <a:pos x="15" y="60"/>
              </a:cxn>
              <a:cxn ang="0">
                <a:pos x="6" y="38"/>
              </a:cxn>
              <a:cxn ang="0">
                <a:pos x="15" y="15"/>
              </a:cxn>
              <a:cxn ang="0">
                <a:pos x="38" y="6"/>
              </a:cxn>
              <a:cxn ang="0">
                <a:pos x="60" y="15"/>
              </a:cxn>
              <a:cxn ang="0">
                <a:pos x="66" y="24"/>
              </a:cxn>
              <a:cxn ang="0">
                <a:pos x="83" y="0"/>
              </a:cxn>
              <a:cxn ang="0">
                <a:pos x="318" y="36"/>
              </a:cxn>
              <a:cxn ang="0">
                <a:pos x="151" y="202"/>
              </a:cxn>
              <a:cxn ang="0">
                <a:pos x="129" y="194"/>
              </a:cxn>
              <a:cxn ang="0">
                <a:pos x="136" y="175"/>
              </a:cxn>
              <a:cxn ang="0">
                <a:pos x="126" y="152"/>
              </a:cxn>
              <a:cxn ang="0">
                <a:pos x="104" y="143"/>
              </a:cxn>
              <a:cxn ang="0">
                <a:pos x="81" y="152"/>
              </a:cxn>
              <a:cxn ang="0">
                <a:pos x="72" y="175"/>
              </a:cxn>
              <a:cxn ang="0">
                <a:pos x="72" y="175"/>
              </a:cxn>
              <a:cxn ang="0">
                <a:pos x="13" y="155"/>
              </a:cxn>
            </a:cxnLst>
            <a:rect l="0" t="0" r="r" b="b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4284022" y="5203518"/>
            <a:ext cx="318739" cy="288800"/>
          </a:xfrm>
          <a:prstGeom prst="line">
            <a:avLst/>
          </a:prstGeom>
          <a:ln w="19050" cap="rnd">
            <a:solidFill>
              <a:srgbClr val="944A2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995757" y="5493861"/>
            <a:ext cx="288267" cy="0"/>
          </a:xfrm>
          <a:prstGeom prst="line">
            <a:avLst/>
          </a:prstGeom>
          <a:ln w="19050" cap="rnd">
            <a:solidFill>
              <a:srgbClr val="944A2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4284022" y="3800263"/>
            <a:ext cx="318739" cy="28880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995757" y="4090606"/>
            <a:ext cx="288267" cy="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563331" y="5203518"/>
            <a:ext cx="318739" cy="288800"/>
          </a:xfrm>
          <a:prstGeom prst="line">
            <a:avLst/>
          </a:prstGeom>
          <a:ln w="19050" cap="rnd">
            <a:solidFill>
              <a:srgbClr val="944A2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882068" y="5493861"/>
            <a:ext cx="288267" cy="0"/>
          </a:xfrm>
          <a:prstGeom prst="line">
            <a:avLst/>
          </a:prstGeom>
          <a:ln w="19050" cap="rnd">
            <a:solidFill>
              <a:srgbClr val="944A2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563331" y="3800263"/>
            <a:ext cx="318739" cy="28880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882068" y="4090606"/>
            <a:ext cx="288267" cy="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5242770" y="1992600"/>
            <a:ext cx="318739" cy="288800"/>
          </a:xfrm>
          <a:prstGeom prst="line">
            <a:avLst/>
          </a:prstGeom>
          <a:ln w="19050" cap="rnd">
            <a:solidFill>
              <a:srgbClr val="944A2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4954505" y="1991057"/>
            <a:ext cx="288267" cy="0"/>
          </a:xfrm>
          <a:prstGeom prst="line">
            <a:avLst/>
          </a:prstGeom>
          <a:ln w="19050" cap="rnd">
            <a:solidFill>
              <a:srgbClr val="944A2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181"/>
          <p:cNvSpPr/>
          <p:nvPr/>
        </p:nvSpPr>
        <p:spPr bwMode="auto">
          <a:xfrm>
            <a:off x="5932287" y="2281397"/>
            <a:ext cx="306271" cy="577203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91"/>
          <p:cNvSpPr>
            <a:spLocks noEditPoints="1"/>
          </p:cNvSpPr>
          <p:nvPr/>
        </p:nvSpPr>
        <p:spPr bwMode="auto">
          <a:xfrm>
            <a:off x="4734847" y="3150613"/>
            <a:ext cx="439304" cy="439304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41" y="22"/>
              </a:cxn>
              <a:cxn ang="0">
                <a:pos x="45" y="20"/>
              </a:cxn>
              <a:cxn ang="0">
                <a:pos x="49" y="19"/>
              </a:cxn>
              <a:cxn ang="0">
                <a:pos x="48" y="17"/>
              </a:cxn>
              <a:cxn ang="0">
                <a:pos x="45" y="15"/>
              </a:cxn>
              <a:cxn ang="0">
                <a:pos x="43" y="15"/>
              </a:cxn>
              <a:cxn ang="0">
                <a:pos x="42" y="14"/>
              </a:cxn>
              <a:cxn ang="0">
                <a:pos x="38" y="12"/>
              </a:cxn>
              <a:cxn ang="0">
                <a:pos x="38" y="16"/>
              </a:cxn>
              <a:cxn ang="0">
                <a:pos x="37" y="19"/>
              </a:cxn>
              <a:cxn ang="0">
                <a:pos x="33" y="17"/>
              </a:cxn>
              <a:cxn ang="0">
                <a:pos x="29" y="15"/>
              </a:cxn>
              <a:cxn ang="0">
                <a:pos x="30" y="11"/>
              </a:cxn>
              <a:cxn ang="0">
                <a:pos x="35" y="10"/>
              </a:cxn>
              <a:cxn ang="0">
                <a:pos x="34" y="8"/>
              </a:cxn>
              <a:cxn ang="0">
                <a:pos x="31" y="9"/>
              </a:cxn>
              <a:cxn ang="0">
                <a:pos x="27" y="6"/>
              </a:cxn>
              <a:cxn ang="0">
                <a:pos x="28" y="9"/>
              </a:cxn>
              <a:cxn ang="0">
                <a:pos x="26" y="9"/>
              </a:cxn>
              <a:cxn ang="0">
                <a:pos x="23" y="7"/>
              </a:cxn>
              <a:cxn ang="0">
                <a:pos x="21" y="8"/>
              </a:cxn>
              <a:cxn ang="0">
                <a:pos x="23" y="9"/>
              </a:cxn>
              <a:cxn ang="0">
                <a:pos x="22" y="10"/>
              </a:cxn>
              <a:cxn ang="0">
                <a:pos x="10" y="18"/>
              </a:cxn>
              <a:cxn ang="0">
                <a:pos x="11" y="19"/>
              </a:cxn>
              <a:cxn ang="0">
                <a:pos x="13" y="22"/>
              </a:cxn>
              <a:cxn ang="0">
                <a:pos x="12" y="26"/>
              </a:cxn>
              <a:cxn ang="0">
                <a:pos x="15" y="30"/>
              </a:cxn>
              <a:cxn ang="0">
                <a:pos x="18" y="35"/>
              </a:cxn>
              <a:cxn ang="0">
                <a:pos x="19" y="37"/>
              </a:cxn>
              <a:cxn ang="0">
                <a:pos x="17" y="32"/>
              </a:cxn>
              <a:cxn ang="0">
                <a:pos x="21" y="37"/>
              </a:cxn>
              <a:cxn ang="0">
                <a:pos x="25" y="41"/>
              </a:cxn>
              <a:cxn ang="0">
                <a:pos x="30" y="44"/>
              </a:cxn>
              <a:cxn ang="0">
                <a:pos x="35" y="47"/>
              </a:cxn>
              <a:cxn ang="0">
                <a:pos x="36" y="47"/>
              </a:cxn>
              <a:cxn ang="0">
                <a:pos x="34" y="43"/>
              </a:cxn>
              <a:cxn ang="0">
                <a:pos x="32" y="42"/>
              </a:cxn>
              <a:cxn ang="0">
                <a:pos x="32" y="39"/>
              </a:cxn>
              <a:cxn ang="0">
                <a:pos x="28" y="41"/>
              </a:cxn>
              <a:cxn ang="0">
                <a:pos x="27" y="34"/>
              </a:cxn>
              <a:cxn ang="0">
                <a:pos x="30" y="34"/>
              </a:cxn>
              <a:cxn ang="0">
                <a:pos x="32" y="33"/>
              </a:cxn>
              <a:cxn ang="0">
                <a:pos x="35" y="34"/>
              </a:cxn>
              <a:cxn ang="0">
                <a:pos x="36" y="33"/>
              </a:cxn>
              <a:cxn ang="0">
                <a:pos x="38" y="29"/>
              </a:cxn>
              <a:cxn ang="0">
                <a:pos x="38" y="28"/>
              </a:cxn>
              <a:cxn ang="0">
                <a:pos x="41" y="26"/>
              </a:cxn>
              <a:cxn ang="0">
                <a:pos x="43" y="23"/>
              </a:cxn>
              <a:cxn ang="0">
                <a:pos x="44" y="22"/>
              </a:cxn>
              <a:cxn ang="0">
                <a:pos x="41" y="22"/>
              </a:cxn>
              <a:cxn ang="0">
                <a:pos x="48" y="48"/>
              </a:cxn>
              <a:cxn ang="0">
                <a:pos x="44" y="47"/>
              </a:cxn>
              <a:cxn ang="0">
                <a:pos x="41" y="47"/>
              </a:cxn>
              <a:cxn ang="0">
                <a:pos x="38" y="46"/>
              </a:cxn>
              <a:cxn ang="0">
                <a:pos x="37" y="50"/>
              </a:cxn>
              <a:cxn ang="0">
                <a:pos x="36" y="54"/>
              </a:cxn>
              <a:cxn ang="0">
                <a:pos x="50" y="49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Freeform 57"/>
          <p:cNvSpPr>
            <a:spLocks noEditPoints="1"/>
          </p:cNvSpPr>
          <p:nvPr/>
        </p:nvSpPr>
        <p:spPr bwMode="auto">
          <a:xfrm>
            <a:off x="5262380" y="4537416"/>
            <a:ext cx="416625" cy="369349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2" name="Freeform 83"/>
          <p:cNvSpPr>
            <a:spLocks noEditPoints="1"/>
          </p:cNvSpPr>
          <p:nvPr/>
        </p:nvSpPr>
        <p:spPr bwMode="auto">
          <a:xfrm>
            <a:off x="6548669" y="4298886"/>
            <a:ext cx="339735" cy="509601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3" name="Freeform 148"/>
          <p:cNvSpPr>
            <a:spLocks noEditPoints="1"/>
          </p:cNvSpPr>
          <p:nvPr/>
        </p:nvSpPr>
        <p:spPr bwMode="auto">
          <a:xfrm>
            <a:off x="6724657" y="3110923"/>
            <a:ext cx="496871" cy="478996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4" name="Text Placeholder 1"/>
          <p:cNvSpPr txBox="1"/>
          <p:nvPr/>
        </p:nvSpPr>
        <p:spPr>
          <a:xfrm>
            <a:off x="8422448" y="5359054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8326164" y="516112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 Placeholder 1"/>
          <p:cNvSpPr txBox="1"/>
          <p:nvPr/>
        </p:nvSpPr>
        <p:spPr>
          <a:xfrm>
            <a:off x="8422448" y="4030395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8326164" y="383246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Rectangle 71"/>
          <p:cNvSpPr/>
          <p:nvPr/>
        </p:nvSpPr>
        <p:spPr>
          <a:xfrm>
            <a:off x="1665450" y="4079188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72"/>
          <p:cNvSpPr txBox="1"/>
          <p:nvPr/>
        </p:nvSpPr>
        <p:spPr>
          <a:xfrm>
            <a:off x="2060752" y="3797934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Rectangle 71"/>
          <p:cNvSpPr/>
          <p:nvPr/>
        </p:nvSpPr>
        <p:spPr>
          <a:xfrm>
            <a:off x="1612243" y="5434793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72"/>
          <p:cNvSpPr txBox="1"/>
          <p:nvPr/>
        </p:nvSpPr>
        <p:spPr>
          <a:xfrm>
            <a:off x="2007545" y="5153539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Rectangle 71"/>
          <p:cNvSpPr/>
          <p:nvPr/>
        </p:nvSpPr>
        <p:spPr>
          <a:xfrm>
            <a:off x="2590276" y="2088841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72"/>
          <p:cNvSpPr txBox="1"/>
          <p:nvPr/>
        </p:nvSpPr>
        <p:spPr>
          <a:xfrm>
            <a:off x="2985578" y="1807587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36" name="文本框 35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72109" y1="43375" x2="72109" y2="43375"/>
                        <a14:foregroundMark x1="72734" y1="41375" x2="72734" y2="41375"/>
                        <a14:foregroundMark x1="69688" y1="45625" x2="69688" y2="45625"/>
                        <a14:foregroundMark x1="53594" y1="77125" x2="53594" y2="77125"/>
                        <a14:foregroundMark x1="55156" y1="84500" x2="55156" y2="84500"/>
                        <a14:foregroundMark x1="61250" y1="84000" x2="61250" y2="84000"/>
                        <a14:foregroundMark x1="60859" y1="83000" x2="60859" y2="83000"/>
                        <a14:foregroundMark x1="54844" y1="82750" x2="54844" y2="82750"/>
                        <a14:foregroundMark x1="53750" y1="75250" x2="53750" y2="75250"/>
                        <a14:foregroundMark x1="53672" y1="74500" x2="53672" y2="74500"/>
                        <a14:foregroundMark x1="53672" y1="73750" x2="53672" y2="73750"/>
                        <a14:foregroundMark x1="53750" y1="72875" x2="53750" y2="72875"/>
                        <a14:backgroundMark x1="61250" y1="80750" x2="61250" y2="80750"/>
                        <a14:backgroundMark x1="61484" y1="82375" x2="61484" y2="82375"/>
                        <a14:backgroundMark x1="75000" y1="84125" x2="75000" y2="84125"/>
                        <a14:backgroundMark x1="55391" y1="83000" x2="55391" y2="83000"/>
                        <a14:backgroundMark x1="55391" y1="81875" x2="55391" y2="81875"/>
                        <a14:backgroundMark x1="54141" y1="75000" x2="54141" y2="75000"/>
                        <a14:backgroundMark x1="53984" y1="74625" x2="53984" y2="74625"/>
                        <a14:backgroundMark x1="53984" y1="73875" x2="53984" y2="73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128" t="31898" r="16483" b="13214"/>
          <a:stretch>
            <a:fillRect/>
          </a:stretch>
        </p:blipFill>
        <p:spPr>
          <a:xfrm>
            <a:off x="-21048" y="3784630"/>
            <a:ext cx="2812071" cy="307337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384988" y="944786"/>
            <a:ext cx="3408860" cy="1107996"/>
            <a:chOff x="653854" y="584406"/>
            <a:chExt cx="3408860" cy="1107996"/>
          </a:xfrm>
        </p:grpSpPr>
        <p:sp>
          <p:nvSpPr>
            <p:cNvPr id="9" name="文本框 8"/>
            <p:cNvSpPr txBox="1"/>
            <p:nvPr/>
          </p:nvSpPr>
          <p:spPr>
            <a:xfrm>
              <a:off x="653854" y="584406"/>
              <a:ext cx="200832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>
                  <a:solidFill>
                    <a:srgbClr val="944A2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447931" y="1292292"/>
              <a:ext cx="16147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rgbClr val="944A2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0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150241" y="2649070"/>
            <a:ext cx="5891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01  </a:t>
            </a:r>
            <a:r>
              <a:rPr lang="zh-CN" altLang="en-US" sz="32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150241" y="3537746"/>
            <a:ext cx="5891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  </a:t>
            </a:r>
            <a:r>
              <a:rPr lang="zh-CN" altLang="en-US" sz="32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150240" y="4426422"/>
            <a:ext cx="5891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  </a:t>
            </a:r>
            <a:r>
              <a:rPr lang="zh-CN" altLang="en-US" sz="32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0240" y="5315098"/>
            <a:ext cx="5891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  </a:t>
            </a:r>
            <a:r>
              <a:rPr lang="zh-CN" altLang="en-US" sz="32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714629">
            <a:off x="5160113" y="2051902"/>
            <a:ext cx="1873324" cy="1873324"/>
          </a:xfrm>
          <a:prstGeom prst="rect">
            <a:avLst/>
          </a:pr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157"/>
          <p:cNvSpPr>
            <a:spLocks noChangeArrowheads="1"/>
          </p:cNvSpPr>
          <p:nvPr/>
        </p:nvSpPr>
        <p:spPr bwMode="auto">
          <a:xfrm>
            <a:off x="5710915" y="2614231"/>
            <a:ext cx="771721" cy="748667"/>
          </a:xfrm>
          <a:custGeom>
            <a:avLst/>
            <a:gdLst>
              <a:gd name="T0" fmla="*/ 262805 w 519288"/>
              <a:gd name="T1" fmla="*/ 111558 h 503774"/>
              <a:gd name="T2" fmla="*/ 439744 w 519288"/>
              <a:gd name="T3" fmla="*/ 276036 h 503774"/>
              <a:gd name="T4" fmla="*/ 439744 w 519288"/>
              <a:gd name="T5" fmla="*/ 484796 h 503774"/>
              <a:gd name="T6" fmla="*/ 433425 w 519288"/>
              <a:gd name="T7" fmla="*/ 503774 h 503774"/>
              <a:gd name="T8" fmla="*/ 414467 w 519288"/>
              <a:gd name="T9" fmla="*/ 503774 h 503774"/>
              <a:gd name="T10" fmla="*/ 319678 w 519288"/>
              <a:gd name="T11" fmla="*/ 503774 h 503774"/>
              <a:gd name="T12" fmla="*/ 313359 w 519288"/>
              <a:gd name="T13" fmla="*/ 503774 h 503774"/>
              <a:gd name="T14" fmla="*/ 307040 w 519288"/>
              <a:gd name="T15" fmla="*/ 497448 h 503774"/>
              <a:gd name="T16" fmla="*/ 307040 w 519288"/>
              <a:gd name="T17" fmla="*/ 396231 h 503774"/>
              <a:gd name="T18" fmla="*/ 212251 w 519288"/>
              <a:gd name="T19" fmla="*/ 396231 h 503774"/>
              <a:gd name="T20" fmla="*/ 212251 w 519288"/>
              <a:gd name="T21" fmla="*/ 497448 h 503774"/>
              <a:gd name="T22" fmla="*/ 212251 w 519288"/>
              <a:gd name="T23" fmla="*/ 503774 h 503774"/>
              <a:gd name="T24" fmla="*/ 199612 w 519288"/>
              <a:gd name="T25" fmla="*/ 503774 h 503774"/>
              <a:gd name="T26" fmla="*/ 104823 w 519288"/>
              <a:gd name="T27" fmla="*/ 503774 h 503774"/>
              <a:gd name="T28" fmla="*/ 92185 w 519288"/>
              <a:gd name="T29" fmla="*/ 503774 h 503774"/>
              <a:gd name="T30" fmla="*/ 79546 w 519288"/>
              <a:gd name="T31" fmla="*/ 484796 h 503774"/>
              <a:gd name="T32" fmla="*/ 79546 w 519288"/>
              <a:gd name="T33" fmla="*/ 276036 h 503774"/>
              <a:gd name="T34" fmla="*/ 259644 w 519288"/>
              <a:gd name="T35" fmla="*/ 0 h 503774"/>
              <a:gd name="T36" fmla="*/ 281809 w 519288"/>
              <a:gd name="T37" fmla="*/ 9516 h 503774"/>
              <a:gd name="T38" fmla="*/ 370468 w 519288"/>
              <a:gd name="T39" fmla="*/ 91992 h 503774"/>
              <a:gd name="T40" fmla="*/ 370468 w 519288"/>
              <a:gd name="T41" fmla="*/ 22205 h 503774"/>
              <a:gd name="T42" fmla="*/ 383134 w 519288"/>
              <a:gd name="T43" fmla="*/ 9516 h 503774"/>
              <a:gd name="T44" fmla="*/ 414798 w 519288"/>
              <a:gd name="T45" fmla="*/ 9516 h 503774"/>
              <a:gd name="T46" fmla="*/ 427463 w 519288"/>
              <a:gd name="T47" fmla="*/ 22205 h 503774"/>
              <a:gd name="T48" fmla="*/ 427463 w 519288"/>
              <a:gd name="T49" fmla="*/ 142746 h 503774"/>
              <a:gd name="T50" fmla="*/ 509789 w 519288"/>
              <a:gd name="T51" fmla="*/ 218877 h 503774"/>
              <a:gd name="T52" fmla="*/ 509789 w 519288"/>
              <a:gd name="T53" fmla="*/ 269631 h 503774"/>
              <a:gd name="T54" fmla="*/ 465460 w 519288"/>
              <a:gd name="T55" fmla="*/ 269631 h 503774"/>
              <a:gd name="T56" fmla="*/ 262810 w 519288"/>
              <a:gd name="T57" fmla="*/ 79303 h 503774"/>
              <a:gd name="T58" fmla="*/ 60161 w 519288"/>
              <a:gd name="T59" fmla="*/ 269631 h 503774"/>
              <a:gd name="T60" fmla="*/ 34830 w 519288"/>
              <a:gd name="T61" fmla="*/ 275975 h 503774"/>
              <a:gd name="T62" fmla="*/ 9499 w 519288"/>
              <a:gd name="T63" fmla="*/ 269631 h 503774"/>
              <a:gd name="T64" fmla="*/ 9499 w 519288"/>
              <a:gd name="T65" fmla="*/ 218877 h 503774"/>
              <a:gd name="T66" fmla="*/ 237479 w 519288"/>
              <a:gd name="T67" fmla="*/ 9516 h 503774"/>
              <a:gd name="T68" fmla="*/ 259644 w 519288"/>
              <a:gd name="T69" fmla="*/ 0 h 50377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19288"/>
              <a:gd name="T106" fmla="*/ 0 h 503774"/>
              <a:gd name="T107" fmla="*/ 519288 w 519288"/>
              <a:gd name="T108" fmla="*/ 503774 h 50377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19288" h="503774">
                <a:moveTo>
                  <a:pt x="262805" y="111558"/>
                </a:moveTo>
                <a:cubicBezTo>
                  <a:pt x="262805" y="111558"/>
                  <a:pt x="262805" y="111558"/>
                  <a:pt x="439744" y="276036"/>
                </a:cubicBezTo>
                <a:cubicBezTo>
                  <a:pt x="439744" y="276036"/>
                  <a:pt x="439744" y="276036"/>
                  <a:pt x="439744" y="484796"/>
                </a:cubicBezTo>
                <a:cubicBezTo>
                  <a:pt x="439744" y="497448"/>
                  <a:pt x="433425" y="503774"/>
                  <a:pt x="433425" y="503774"/>
                </a:cubicBezTo>
                <a:cubicBezTo>
                  <a:pt x="427106" y="503774"/>
                  <a:pt x="420786" y="503774"/>
                  <a:pt x="414467" y="503774"/>
                </a:cubicBezTo>
                <a:cubicBezTo>
                  <a:pt x="414467" y="503774"/>
                  <a:pt x="414467" y="503774"/>
                  <a:pt x="319678" y="503774"/>
                </a:cubicBezTo>
                <a:cubicBezTo>
                  <a:pt x="319678" y="503774"/>
                  <a:pt x="313359" y="503774"/>
                  <a:pt x="313359" y="503774"/>
                </a:cubicBezTo>
                <a:cubicBezTo>
                  <a:pt x="313359" y="503774"/>
                  <a:pt x="307040" y="497448"/>
                  <a:pt x="307040" y="497448"/>
                </a:cubicBezTo>
                <a:cubicBezTo>
                  <a:pt x="307040" y="497448"/>
                  <a:pt x="307040" y="497448"/>
                  <a:pt x="307040" y="396231"/>
                </a:cubicBezTo>
                <a:cubicBezTo>
                  <a:pt x="307040" y="396231"/>
                  <a:pt x="307040" y="396231"/>
                  <a:pt x="212251" y="396231"/>
                </a:cubicBezTo>
                <a:cubicBezTo>
                  <a:pt x="212251" y="396231"/>
                  <a:pt x="212251" y="396231"/>
                  <a:pt x="212251" y="497448"/>
                </a:cubicBezTo>
                <a:cubicBezTo>
                  <a:pt x="212251" y="497448"/>
                  <a:pt x="212251" y="503774"/>
                  <a:pt x="212251" y="503774"/>
                </a:cubicBezTo>
                <a:cubicBezTo>
                  <a:pt x="205931" y="503774"/>
                  <a:pt x="205931" y="503774"/>
                  <a:pt x="199612" y="503774"/>
                </a:cubicBezTo>
                <a:cubicBezTo>
                  <a:pt x="199612" y="503774"/>
                  <a:pt x="199612" y="503774"/>
                  <a:pt x="104823" y="503774"/>
                </a:cubicBezTo>
                <a:cubicBezTo>
                  <a:pt x="98504" y="503774"/>
                  <a:pt x="98504" y="503774"/>
                  <a:pt x="92185" y="503774"/>
                </a:cubicBezTo>
                <a:cubicBezTo>
                  <a:pt x="85865" y="503774"/>
                  <a:pt x="79546" y="497448"/>
                  <a:pt x="79546" y="484796"/>
                </a:cubicBezTo>
                <a:cubicBezTo>
                  <a:pt x="79546" y="484796"/>
                  <a:pt x="79546" y="484796"/>
                  <a:pt x="79546" y="276036"/>
                </a:cubicBezTo>
                <a:lnTo>
                  <a:pt x="262805" y="111558"/>
                </a:lnTo>
                <a:close/>
                <a:moveTo>
                  <a:pt x="259644" y="0"/>
                </a:moveTo>
                <a:cubicBezTo>
                  <a:pt x="267560" y="0"/>
                  <a:pt x="275476" y="3172"/>
                  <a:pt x="281809" y="9516"/>
                </a:cubicBezTo>
                <a:cubicBezTo>
                  <a:pt x="281809" y="9516"/>
                  <a:pt x="281809" y="9516"/>
                  <a:pt x="370468" y="91992"/>
                </a:cubicBezTo>
                <a:cubicBezTo>
                  <a:pt x="370468" y="91992"/>
                  <a:pt x="370468" y="91992"/>
                  <a:pt x="370468" y="22205"/>
                </a:cubicBezTo>
                <a:cubicBezTo>
                  <a:pt x="370468" y="15861"/>
                  <a:pt x="376801" y="9516"/>
                  <a:pt x="383134" y="9516"/>
                </a:cubicBezTo>
                <a:cubicBezTo>
                  <a:pt x="383134" y="9516"/>
                  <a:pt x="383134" y="9516"/>
                  <a:pt x="414798" y="9516"/>
                </a:cubicBezTo>
                <a:cubicBezTo>
                  <a:pt x="421130" y="9516"/>
                  <a:pt x="427463" y="15861"/>
                  <a:pt x="427463" y="22205"/>
                </a:cubicBezTo>
                <a:cubicBezTo>
                  <a:pt x="427463" y="22205"/>
                  <a:pt x="427463" y="22205"/>
                  <a:pt x="427463" y="142746"/>
                </a:cubicBezTo>
                <a:cubicBezTo>
                  <a:pt x="427463" y="142746"/>
                  <a:pt x="427463" y="142746"/>
                  <a:pt x="509789" y="218877"/>
                </a:cubicBezTo>
                <a:cubicBezTo>
                  <a:pt x="522455" y="231565"/>
                  <a:pt x="522455" y="250598"/>
                  <a:pt x="509789" y="269631"/>
                </a:cubicBezTo>
                <a:cubicBezTo>
                  <a:pt x="503457" y="282319"/>
                  <a:pt x="478126" y="282319"/>
                  <a:pt x="465460" y="269631"/>
                </a:cubicBezTo>
                <a:cubicBezTo>
                  <a:pt x="465460" y="269631"/>
                  <a:pt x="465460" y="269631"/>
                  <a:pt x="262810" y="79303"/>
                </a:cubicBezTo>
                <a:cubicBezTo>
                  <a:pt x="262810" y="79303"/>
                  <a:pt x="262810" y="79303"/>
                  <a:pt x="60161" y="269631"/>
                </a:cubicBezTo>
                <a:cubicBezTo>
                  <a:pt x="53828" y="275975"/>
                  <a:pt x="41163" y="275975"/>
                  <a:pt x="34830" y="275975"/>
                </a:cubicBezTo>
                <a:cubicBezTo>
                  <a:pt x="28497" y="275975"/>
                  <a:pt x="15831" y="275975"/>
                  <a:pt x="9499" y="269631"/>
                </a:cubicBezTo>
                <a:cubicBezTo>
                  <a:pt x="-3167" y="250598"/>
                  <a:pt x="-3167" y="231565"/>
                  <a:pt x="9499" y="218877"/>
                </a:cubicBezTo>
                <a:cubicBezTo>
                  <a:pt x="9499" y="218877"/>
                  <a:pt x="9499" y="218877"/>
                  <a:pt x="237479" y="9516"/>
                </a:cubicBezTo>
                <a:cubicBezTo>
                  <a:pt x="243812" y="3172"/>
                  <a:pt x="251728" y="0"/>
                  <a:pt x="2596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 rot="2714629">
            <a:off x="8643704" y="2264438"/>
            <a:ext cx="1448253" cy="1448253"/>
          </a:xfrm>
          <a:custGeom>
            <a:avLst/>
            <a:gdLst>
              <a:gd name="connsiteX0" fmla="*/ 0 w 1248885"/>
              <a:gd name="connsiteY0" fmla="*/ 0 h 1248885"/>
              <a:gd name="connsiteX1" fmla="*/ 1248885 w 1248885"/>
              <a:gd name="connsiteY1" fmla="*/ 0 h 1248885"/>
              <a:gd name="connsiteX2" fmla="*/ 1248885 w 1248885"/>
              <a:gd name="connsiteY2" fmla="*/ 1248885 h 1248885"/>
              <a:gd name="connsiteX3" fmla="*/ 384770 w 1248885"/>
              <a:gd name="connsiteY3" fmla="*/ 1248885 h 1248885"/>
              <a:gd name="connsiteX4" fmla="*/ 379697 w 1248885"/>
              <a:gd name="connsiteY4" fmla="*/ 857172 h 1248885"/>
              <a:gd name="connsiteX5" fmla="*/ 0 w 1248885"/>
              <a:gd name="connsiteY5" fmla="*/ 862090 h 124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85" h="1248885">
                <a:moveTo>
                  <a:pt x="0" y="0"/>
                </a:moveTo>
                <a:lnTo>
                  <a:pt x="1248885" y="0"/>
                </a:lnTo>
                <a:lnTo>
                  <a:pt x="1248885" y="1248885"/>
                </a:lnTo>
                <a:lnTo>
                  <a:pt x="384770" y="1248885"/>
                </a:lnTo>
                <a:lnTo>
                  <a:pt x="379697" y="857172"/>
                </a:lnTo>
                <a:lnTo>
                  <a:pt x="0" y="862090"/>
                </a:lnTo>
                <a:close/>
              </a:path>
            </a:pathLst>
          </a:cu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146"/>
          <p:cNvSpPr>
            <a:spLocks noChangeArrowheads="1"/>
          </p:cNvSpPr>
          <p:nvPr/>
        </p:nvSpPr>
        <p:spPr bwMode="auto">
          <a:xfrm>
            <a:off x="8998750" y="2712065"/>
            <a:ext cx="738161" cy="552999"/>
          </a:xfrm>
          <a:custGeom>
            <a:avLst/>
            <a:gdLst>
              <a:gd name="T0" fmla="*/ 152941 w 574972"/>
              <a:gd name="T1" fmla="*/ 399844 h 399845"/>
              <a:gd name="T2" fmla="*/ 61228 w 574972"/>
              <a:gd name="T3" fmla="*/ 398217 h 399845"/>
              <a:gd name="T4" fmla="*/ 121790 w 574972"/>
              <a:gd name="T5" fmla="*/ 346388 h 399845"/>
              <a:gd name="T6" fmla="*/ 147415 w 574972"/>
              <a:gd name="T7" fmla="*/ 328444 h 399845"/>
              <a:gd name="T8" fmla="*/ 270881 w 574972"/>
              <a:gd name="T9" fmla="*/ 219691 h 399845"/>
              <a:gd name="T10" fmla="*/ 179168 w 574972"/>
              <a:gd name="T11" fmla="*/ 399845 h 399845"/>
              <a:gd name="T12" fmla="*/ 185489 w 574972"/>
              <a:gd name="T13" fmla="*/ 291396 h 399845"/>
              <a:gd name="T14" fmla="*/ 226257 w 574972"/>
              <a:gd name="T15" fmla="*/ 259235 h 399845"/>
              <a:gd name="T16" fmla="*/ 263531 w 574972"/>
              <a:gd name="T17" fmla="*/ 225912 h 399845"/>
              <a:gd name="T18" fmla="*/ 297108 w 574972"/>
              <a:gd name="T19" fmla="*/ 209429 h 399845"/>
              <a:gd name="T20" fmla="*/ 309758 w 574972"/>
              <a:gd name="T21" fmla="*/ 223349 h 399845"/>
              <a:gd name="T22" fmla="*/ 342372 w 574972"/>
              <a:gd name="T23" fmla="*/ 256672 h 399845"/>
              <a:gd name="T24" fmla="*/ 370328 w 574972"/>
              <a:gd name="T25" fmla="*/ 264362 h 399845"/>
              <a:gd name="T26" fmla="*/ 388821 w 574972"/>
              <a:gd name="T27" fmla="*/ 248907 h 399845"/>
              <a:gd name="T28" fmla="*/ 297108 w 574972"/>
              <a:gd name="T29" fmla="*/ 399844 h 399845"/>
              <a:gd name="T30" fmla="*/ 506761 w 574972"/>
              <a:gd name="T31" fmla="*/ 139370 h 399845"/>
              <a:gd name="T32" fmla="*/ 415048 w 574972"/>
              <a:gd name="T33" fmla="*/ 399844 h 399845"/>
              <a:gd name="T34" fmla="*/ 418375 w 574972"/>
              <a:gd name="T35" fmla="*/ 219183 h 399845"/>
              <a:gd name="T36" fmla="*/ 458488 w 574972"/>
              <a:gd name="T37" fmla="*/ 184898 h 399845"/>
              <a:gd name="T38" fmla="*/ 506761 w 574972"/>
              <a:gd name="T39" fmla="*/ 139370 h 399845"/>
              <a:gd name="T40" fmla="*/ 533039 w 574972"/>
              <a:gd name="T41" fmla="*/ 0 h 399845"/>
              <a:gd name="T42" fmla="*/ 567983 w 574972"/>
              <a:gd name="T43" fmla="*/ 5127 h 399845"/>
              <a:gd name="T44" fmla="*/ 574972 w 574972"/>
              <a:gd name="T45" fmla="*/ 117913 h 399845"/>
              <a:gd name="T46" fmla="*/ 535369 w 574972"/>
              <a:gd name="T47" fmla="*/ 117913 h 399845"/>
              <a:gd name="T48" fmla="*/ 533039 w 574972"/>
              <a:gd name="T49" fmla="*/ 69209 h 399845"/>
              <a:gd name="T50" fmla="*/ 437526 w 574972"/>
              <a:gd name="T51" fmla="*/ 156362 h 399845"/>
              <a:gd name="T52" fmla="*/ 383945 w 574972"/>
              <a:gd name="T53" fmla="*/ 202502 h 399845"/>
              <a:gd name="T54" fmla="*/ 349001 w 574972"/>
              <a:gd name="T55" fmla="*/ 207629 h 399845"/>
              <a:gd name="T56" fmla="*/ 337353 w 574972"/>
              <a:gd name="T57" fmla="*/ 194812 h 399845"/>
              <a:gd name="T58" fmla="*/ 293091 w 574972"/>
              <a:gd name="T59" fmla="*/ 146109 h 399845"/>
              <a:gd name="T60" fmla="*/ 239510 w 574972"/>
              <a:gd name="T61" fmla="*/ 192249 h 399845"/>
              <a:gd name="T62" fmla="*/ 216214 w 574972"/>
              <a:gd name="T63" fmla="*/ 210192 h 399845"/>
              <a:gd name="T64" fmla="*/ 139337 w 574972"/>
              <a:gd name="T65" fmla="*/ 274275 h 399845"/>
              <a:gd name="T66" fmla="*/ 32175 w 574972"/>
              <a:gd name="T67" fmla="*/ 363992 h 399845"/>
              <a:gd name="T68" fmla="*/ 4220 w 574972"/>
              <a:gd name="T69" fmla="*/ 358865 h 399845"/>
              <a:gd name="T70" fmla="*/ 18197 w 574972"/>
              <a:gd name="T71" fmla="*/ 317851 h 399845"/>
              <a:gd name="T72" fmla="*/ 139337 w 574972"/>
              <a:gd name="T73" fmla="*/ 220445 h 399845"/>
              <a:gd name="T74" fmla="*/ 216214 w 574972"/>
              <a:gd name="T75" fmla="*/ 156362 h 399845"/>
              <a:gd name="T76" fmla="*/ 239510 w 574972"/>
              <a:gd name="T77" fmla="*/ 138419 h 399845"/>
              <a:gd name="T78" fmla="*/ 283772 w 574972"/>
              <a:gd name="T79" fmla="*/ 99969 h 399845"/>
              <a:gd name="T80" fmla="*/ 314057 w 574972"/>
              <a:gd name="T81" fmla="*/ 107659 h 399845"/>
              <a:gd name="T82" fmla="*/ 346671 w 574972"/>
              <a:gd name="T83" fmla="*/ 140982 h 399845"/>
              <a:gd name="T84" fmla="*/ 383945 w 574972"/>
              <a:gd name="T85" fmla="*/ 146109 h 399845"/>
              <a:gd name="T86" fmla="*/ 437526 w 574972"/>
              <a:gd name="T87" fmla="*/ 99969 h 399845"/>
              <a:gd name="T88" fmla="*/ 498095 w 574972"/>
              <a:gd name="T89" fmla="*/ 43576 h 399845"/>
              <a:gd name="T90" fmla="*/ 463151 w 574972"/>
              <a:gd name="T91" fmla="*/ 43576 h 399845"/>
              <a:gd name="T92" fmla="*/ 442185 w 574972"/>
              <a:gd name="T93" fmla="*/ 20506 h 399845"/>
              <a:gd name="T94" fmla="*/ 456163 w 574972"/>
              <a:gd name="T95" fmla="*/ 2563 h 399845"/>
              <a:gd name="T96" fmla="*/ 0 w 574972"/>
              <a:gd name="T97" fmla="*/ 0 h 399845"/>
              <a:gd name="T98" fmla="*/ 574972 w 574972"/>
              <a:gd name="T99" fmla="*/ 399845 h 399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574972" h="399845">
                <a:moveTo>
                  <a:pt x="152941" y="323694"/>
                </a:moveTo>
                <a:lnTo>
                  <a:pt x="152941" y="399844"/>
                </a:lnTo>
                <a:lnTo>
                  <a:pt x="61228" y="399844"/>
                </a:lnTo>
                <a:lnTo>
                  <a:pt x="61228" y="398217"/>
                </a:lnTo>
                <a:lnTo>
                  <a:pt x="65606" y="394470"/>
                </a:lnTo>
                <a:cubicBezTo>
                  <a:pt x="121790" y="346388"/>
                  <a:pt x="121790" y="346388"/>
                  <a:pt x="121790" y="346388"/>
                </a:cubicBezTo>
                <a:cubicBezTo>
                  <a:pt x="145086" y="328444"/>
                  <a:pt x="145086" y="328444"/>
                  <a:pt x="145086" y="328444"/>
                </a:cubicBezTo>
                <a:cubicBezTo>
                  <a:pt x="147415" y="328444"/>
                  <a:pt x="147415" y="328444"/>
                  <a:pt x="147415" y="328444"/>
                </a:cubicBezTo>
                <a:lnTo>
                  <a:pt x="152941" y="323694"/>
                </a:lnTo>
                <a:close/>
                <a:moveTo>
                  <a:pt x="270881" y="219691"/>
                </a:moveTo>
                <a:lnTo>
                  <a:pt x="270881" y="399845"/>
                </a:lnTo>
                <a:lnTo>
                  <a:pt x="179168" y="399845"/>
                </a:lnTo>
                <a:lnTo>
                  <a:pt x="179168" y="296830"/>
                </a:lnTo>
                <a:lnTo>
                  <a:pt x="185489" y="291396"/>
                </a:lnTo>
                <a:cubicBezTo>
                  <a:pt x="216939" y="264361"/>
                  <a:pt x="216939" y="264361"/>
                  <a:pt x="216939" y="264361"/>
                </a:cubicBezTo>
                <a:cubicBezTo>
                  <a:pt x="226257" y="259235"/>
                  <a:pt x="226257" y="259235"/>
                  <a:pt x="226257" y="259235"/>
                </a:cubicBezTo>
                <a:cubicBezTo>
                  <a:pt x="240235" y="246418"/>
                  <a:pt x="240235" y="246418"/>
                  <a:pt x="240235" y="246418"/>
                </a:cubicBezTo>
                <a:cubicBezTo>
                  <a:pt x="263531" y="225912"/>
                  <a:pt x="263531" y="225912"/>
                  <a:pt x="263531" y="225912"/>
                </a:cubicBezTo>
                <a:lnTo>
                  <a:pt x="270881" y="219691"/>
                </a:lnTo>
                <a:close/>
                <a:moveTo>
                  <a:pt x="297108" y="209429"/>
                </a:moveTo>
                <a:lnTo>
                  <a:pt x="300913" y="213616"/>
                </a:lnTo>
                <a:cubicBezTo>
                  <a:pt x="309758" y="223349"/>
                  <a:pt x="309758" y="223349"/>
                  <a:pt x="309758" y="223349"/>
                </a:cubicBezTo>
                <a:cubicBezTo>
                  <a:pt x="333054" y="248982"/>
                  <a:pt x="333054" y="248982"/>
                  <a:pt x="333054" y="248982"/>
                </a:cubicBezTo>
                <a:cubicBezTo>
                  <a:pt x="342372" y="256672"/>
                  <a:pt x="342372" y="256672"/>
                  <a:pt x="342372" y="256672"/>
                </a:cubicBezTo>
                <a:cubicBezTo>
                  <a:pt x="344702" y="261799"/>
                  <a:pt x="344702" y="261799"/>
                  <a:pt x="344702" y="261799"/>
                </a:cubicBezTo>
                <a:cubicBezTo>
                  <a:pt x="351691" y="269489"/>
                  <a:pt x="363339" y="269489"/>
                  <a:pt x="370328" y="264362"/>
                </a:cubicBezTo>
                <a:cubicBezTo>
                  <a:pt x="379646" y="256672"/>
                  <a:pt x="379646" y="256672"/>
                  <a:pt x="379646" y="256672"/>
                </a:cubicBezTo>
                <a:lnTo>
                  <a:pt x="388821" y="248907"/>
                </a:lnTo>
                <a:lnTo>
                  <a:pt x="388821" y="399844"/>
                </a:lnTo>
                <a:lnTo>
                  <a:pt x="297108" y="399844"/>
                </a:lnTo>
                <a:lnTo>
                  <a:pt x="297108" y="209429"/>
                </a:lnTo>
                <a:close/>
                <a:moveTo>
                  <a:pt x="506761" y="139370"/>
                </a:moveTo>
                <a:lnTo>
                  <a:pt x="506761" y="399844"/>
                </a:lnTo>
                <a:lnTo>
                  <a:pt x="415048" y="399844"/>
                </a:lnTo>
                <a:lnTo>
                  <a:pt x="415048" y="222112"/>
                </a:lnTo>
                <a:lnTo>
                  <a:pt x="418375" y="219183"/>
                </a:lnTo>
                <a:cubicBezTo>
                  <a:pt x="428203" y="210532"/>
                  <a:pt x="428203" y="210532"/>
                  <a:pt x="428203" y="210532"/>
                </a:cubicBezTo>
                <a:cubicBezTo>
                  <a:pt x="458488" y="184898"/>
                  <a:pt x="458488" y="184898"/>
                  <a:pt x="458488" y="184898"/>
                </a:cubicBezTo>
                <a:cubicBezTo>
                  <a:pt x="474795" y="169518"/>
                  <a:pt x="487025" y="157984"/>
                  <a:pt x="496198" y="149332"/>
                </a:cubicBezTo>
                <a:lnTo>
                  <a:pt x="506761" y="139370"/>
                </a:lnTo>
                <a:close/>
                <a:moveTo>
                  <a:pt x="463151" y="0"/>
                </a:moveTo>
                <a:cubicBezTo>
                  <a:pt x="463151" y="0"/>
                  <a:pt x="463151" y="0"/>
                  <a:pt x="533039" y="0"/>
                </a:cubicBezTo>
                <a:cubicBezTo>
                  <a:pt x="533039" y="0"/>
                  <a:pt x="533039" y="0"/>
                  <a:pt x="554006" y="0"/>
                </a:cubicBezTo>
                <a:cubicBezTo>
                  <a:pt x="558665" y="0"/>
                  <a:pt x="563324" y="2563"/>
                  <a:pt x="567983" y="5127"/>
                </a:cubicBezTo>
                <a:cubicBezTo>
                  <a:pt x="572643" y="10253"/>
                  <a:pt x="574972" y="15380"/>
                  <a:pt x="574972" y="20506"/>
                </a:cubicBezTo>
                <a:lnTo>
                  <a:pt x="574972" y="117913"/>
                </a:lnTo>
                <a:cubicBezTo>
                  <a:pt x="574972" y="128166"/>
                  <a:pt x="565654" y="138419"/>
                  <a:pt x="554006" y="138419"/>
                </a:cubicBezTo>
                <a:cubicBezTo>
                  <a:pt x="542358" y="138419"/>
                  <a:pt x="535369" y="128166"/>
                  <a:pt x="535369" y="117913"/>
                </a:cubicBezTo>
                <a:cubicBezTo>
                  <a:pt x="535369" y="117913"/>
                  <a:pt x="535369" y="117913"/>
                  <a:pt x="535369" y="66646"/>
                </a:cubicBezTo>
                <a:cubicBezTo>
                  <a:pt x="535369" y="66646"/>
                  <a:pt x="535369" y="66646"/>
                  <a:pt x="533039" y="69209"/>
                </a:cubicBezTo>
                <a:cubicBezTo>
                  <a:pt x="533039" y="69209"/>
                  <a:pt x="533039" y="69209"/>
                  <a:pt x="467811" y="130729"/>
                </a:cubicBezTo>
                <a:cubicBezTo>
                  <a:pt x="467811" y="130729"/>
                  <a:pt x="467811" y="130729"/>
                  <a:pt x="437526" y="156362"/>
                </a:cubicBezTo>
                <a:cubicBezTo>
                  <a:pt x="437526" y="156362"/>
                  <a:pt x="437526" y="156362"/>
                  <a:pt x="414230" y="176869"/>
                </a:cubicBezTo>
                <a:cubicBezTo>
                  <a:pt x="414230" y="176869"/>
                  <a:pt x="414230" y="176869"/>
                  <a:pt x="383945" y="202502"/>
                </a:cubicBezTo>
                <a:cubicBezTo>
                  <a:pt x="383945" y="202502"/>
                  <a:pt x="383945" y="202502"/>
                  <a:pt x="374627" y="210192"/>
                </a:cubicBezTo>
                <a:cubicBezTo>
                  <a:pt x="367638" y="215319"/>
                  <a:pt x="355990" y="215319"/>
                  <a:pt x="349001" y="207629"/>
                </a:cubicBezTo>
                <a:cubicBezTo>
                  <a:pt x="349001" y="207629"/>
                  <a:pt x="349001" y="207629"/>
                  <a:pt x="346671" y="202502"/>
                </a:cubicBezTo>
                <a:cubicBezTo>
                  <a:pt x="346671" y="202502"/>
                  <a:pt x="346671" y="202502"/>
                  <a:pt x="337353" y="194812"/>
                </a:cubicBezTo>
                <a:cubicBezTo>
                  <a:pt x="337353" y="194812"/>
                  <a:pt x="337353" y="194812"/>
                  <a:pt x="314057" y="169179"/>
                </a:cubicBezTo>
                <a:cubicBezTo>
                  <a:pt x="314057" y="169179"/>
                  <a:pt x="314057" y="169179"/>
                  <a:pt x="293091" y="146109"/>
                </a:cubicBezTo>
                <a:cubicBezTo>
                  <a:pt x="293091" y="146109"/>
                  <a:pt x="293091" y="146109"/>
                  <a:pt x="262806" y="171742"/>
                </a:cubicBezTo>
                <a:cubicBezTo>
                  <a:pt x="262806" y="171742"/>
                  <a:pt x="262806" y="171742"/>
                  <a:pt x="239510" y="192249"/>
                </a:cubicBezTo>
                <a:cubicBezTo>
                  <a:pt x="239510" y="192249"/>
                  <a:pt x="239510" y="192249"/>
                  <a:pt x="225532" y="205065"/>
                </a:cubicBezTo>
                <a:cubicBezTo>
                  <a:pt x="225532" y="205065"/>
                  <a:pt x="225532" y="205065"/>
                  <a:pt x="216214" y="210192"/>
                </a:cubicBezTo>
                <a:cubicBezTo>
                  <a:pt x="216214" y="210192"/>
                  <a:pt x="216214" y="210192"/>
                  <a:pt x="141666" y="274275"/>
                </a:cubicBezTo>
                <a:cubicBezTo>
                  <a:pt x="141666" y="274275"/>
                  <a:pt x="141666" y="274275"/>
                  <a:pt x="139337" y="274275"/>
                </a:cubicBezTo>
                <a:cubicBezTo>
                  <a:pt x="139337" y="274275"/>
                  <a:pt x="139337" y="274275"/>
                  <a:pt x="116041" y="292218"/>
                </a:cubicBezTo>
                <a:cubicBezTo>
                  <a:pt x="116041" y="292218"/>
                  <a:pt x="116041" y="292218"/>
                  <a:pt x="32175" y="363992"/>
                </a:cubicBezTo>
                <a:cubicBezTo>
                  <a:pt x="29845" y="366555"/>
                  <a:pt x="25186" y="366555"/>
                  <a:pt x="22856" y="366555"/>
                </a:cubicBezTo>
                <a:cubicBezTo>
                  <a:pt x="15868" y="369118"/>
                  <a:pt x="8879" y="366555"/>
                  <a:pt x="4220" y="358865"/>
                </a:cubicBezTo>
                <a:cubicBezTo>
                  <a:pt x="-2769" y="348612"/>
                  <a:pt x="-440" y="335795"/>
                  <a:pt x="6549" y="328105"/>
                </a:cubicBezTo>
                <a:cubicBezTo>
                  <a:pt x="6549" y="328105"/>
                  <a:pt x="6549" y="328105"/>
                  <a:pt x="18197" y="317851"/>
                </a:cubicBezTo>
                <a:cubicBezTo>
                  <a:pt x="18197" y="317851"/>
                  <a:pt x="18197" y="317851"/>
                  <a:pt x="116041" y="238389"/>
                </a:cubicBezTo>
                <a:cubicBezTo>
                  <a:pt x="116041" y="238389"/>
                  <a:pt x="116041" y="238389"/>
                  <a:pt x="139337" y="220445"/>
                </a:cubicBezTo>
                <a:cubicBezTo>
                  <a:pt x="139337" y="220445"/>
                  <a:pt x="139337" y="220445"/>
                  <a:pt x="141666" y="217882"/>
                </a:cubicBezTo>
                <a:cubicBezTo>
                  <a:pt x="141666" y="217882"/>
                  <a:pt x="141666" y="217882"/>
                  <a:pt x="216214" y="156362"/>
                </a:cubicBezTo>
                <a:cubicBezTo>
                  <a:pt x="216214" y="156362"/>
                  <a:pt x="216214" y="156362"/>
                  <a:pt x="223203" y="148672"/>
                </a:cubicBezTo>
                <a:cubicBezTo>
                  <a:pt x="223203" y="148672"/>
                  <a:pt x="223203" y="148672"/>
                  <a:pt x="239510" y="138419"/>
                </a:cubicBezTo>
                <a:cubicBezTo>
                  <a:pt x="239510" y="138419"/>
                  <a:pt x="239510" y="138419"/>
                  <a:pt x="262806" y="117913"/>
                </a:cubicBezTo>
                <a:cubicBezTo>
                  <a:pt x="262806" y="117913"/>
                  <a:pt x="262806" y="117913"/>
                  <a:pt x="283772" y="99969"/>
                </a:cubicBezTo>
                <a:cubicBezTo>
                  <a:pt x="293091" y="92279"/>
                  <a:pt x="302409" y="94843"/>
                  <a:pt x="309398" y="102533"/>
                </a:cubicBezTo>
                <a:cubicBezTo>
                  <a:pt x="309398" y="102533"/>
                  <a:pt x="309398" y="102533"/>
                  <a:pt x="314057" y="107659"/>
                </a:cubicBezTo>
                <a:cubicBezTo>
                  <a:pt x="314057" y="107659"/>
                  <a:pt x="314057" y="107659"/>
                  <a:pt x="337353" y="133292"/>
                </a:cubicBezTo>
                <a:cubicBezTo>
                  <a:pt x="337353" y="133292"/>
                  <a:pt x="337353" y="133292"/>
                  <a:pt x="346671" y="140982"/>
                </a:cubicBezTo>
                <a:cubicBezTo>
                  <a:pt x="346671" y="140982"/>
                  <a:pt x="346671" y="140982"/>
                  <a:pt x="365308" y="161489"/>
                </a:cubicBezTo>
                <a:cubicBezTo>
                  <a:pt x="365308" y="161489"/>
                  <a:pt x="365308" y="161489"/>
                  <a:pt x="383945" y="146109"/>
                </a:cubicBezTo>
                <a:cubicBezTo>
                  <a:pt x="383945" y="146109"/>
                  <a:pt x="383945" y="146109"/>
                  <a:pt x="414230" y="120476"/>
                </a:cubicBezTo>
                <a:cubicBezTo>
                  <a:pt x="414230" y="120476"/>
                  <a:pt x="414230" y="120476"/>
                  <a:pt x="437526" y="99969"/>
                </a:cubicBezTo>
                <a:cubicBezTo>
                  <a:pt x="437526" y="99969"/>
                  <a:pt x="437526" y="99969"/>
                  <a:pt x="477129" y="61520"/>
                </a:cubicBezTo>
                <a:cubicBezTo>
                  <a:pt x="477129" y="61520"/>
                  <a:pt x="477129" y="61520"/>
                  <a:pt x="498095" y="43576"/>
                </a:cubicBezTo>
                <a:cubicBezTo>
                  <a:pt x="498095" y="43576"/>
                  <a:pt x="498095" y="43576"/>
                  <a:pt x="486447" y="43576"/>
                </a:cubicBezTo>
                <a:cubicBezTo>
                  <a:pt x="486447" y="43576"/>
                  <a:pt x="486447" y="43576"/>
                  <a:pt x="463151" y="43576"/>
                </a:cubicBezTo>
                <a:cubicBezTo>
                  <a:pt x="460822" y="43576"/>
                  <a:pt x="458492" y="43576"/>
                  <a:pt x="456163" y="41013"/>
                </a:cubicBezTo>
                <a:cubicBezTo>
                  <a:pt x="449174" y="38450"/>
                  <a:pt x="442185" y="30760"/>
                  <a:pt x="442185" y="20506"/>
                </a:cubicBezTo>
                <a:cubicBezTo>
                  <a:pt x="442185" y="12816"/>
                  <a:pt x="446844" y="5127"/>
                  <a:pt x="453833" y="2563"/>
                </a:cubicBezTo>
                <a:cubicBezTo>
                  <a:pt x="453833" y="2563"/>
                  <a:pt x="456163" y="2563"/>
                  <a:pt x="456163" y="2563"/>
                </a:cubicBezTo>
                <a:cubicBezTo>
                  <a:pt x="458492" y="0"/>
                  <a:pt x="460822" y="0"/>
                  <a:pt x="4631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rot="13475697">
            <a:off x="3583425" y="2264438"/>
            <a:ext cx="1448253" cy="1448253"/>
          </a:xfrm>
          <a:custGeom>
            <a:avLst/>
            <a:gdLst>
              <a:gd name="connsiteX0" fmla="*/ 0 w 1248885"/>
              <a:gd name="connsiteY0" fmla="*/ 0 h 1248885"/>
              <a:gd name="connsiteX1" fmla="*/ 1248885 w 1248885"/>
              <a:gd name="connsiteY1" fmla="*/ 0 h 1248885"/>
              <a:gd name="connsiteX2" fmla="*/ 1248885 w 1248885"/>
              <a:gd name="connsiteY2" fmla="*/ 1248885 h 1248885"/>
              <a:gd name="connsiteX3" fmla="*/ 384770 w 1248885"/>
              <a:gd name="connsiteY3" fmla="*/ 1248885 h 1248885"/>
              <a:gd name="connsiteX4" fmla="*/ 379697 w 1248885"/>
              <a:gd name="connsiteY4" fmla="*/ 857172 h 1248885"/>
              <a:gd name="connsiteX5" fmla="*/ 0 w 1248885"/>
              <a:gd name="connsiteY5" fmla="*/ 862090 h 124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85" h="1248885">
                <a:moveTo>
                  <a:pt x="0" y="0"/>
                </a:moveTo>
                <a:lnTo>
                  <a:pt x="1248885" y="0"/>
                </a:lnTo>
                <a:lnTo>
                  <a:pt x="1248885" y="1248885"/>
                </a:lnTo>
                <a:lnTo>
                  <a:pt x="384770" y="1248885"/>
                </a:lnTo>
                <a:lnTo>
                  <a:pt x="379697" y="857172"/>
                </a:lnTo>
                <a:lnTo>
                  <a:pt x="0" y="86209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1986"/>
          <p:cNvSpPr/>
          <p:nvPr/>
        </p:nvSpPr>
        <p:spPr bwMode="auto">
          <a:xfrm>
            <a:off x="4007223" y="2704692"/>
            <a:ext cx="600656" cy="567744"/>
          </a:xfrm>
          <a:custGeom>
            <a:avLst/>
            <a:gdLst>
              <a:gd name="T0" fmla="*/ 164 w 165"/>
              <a:gd name="T1" fmla="*/ 131 h 156"/>
              <a:gd name="T2" fmla="*/ 145 w 165"/>
              <a:gd name="T3" fmla="*/ 119 h 156"/>
              <a:gd name="T4" fmla="*/ 119 w 165"/>
              <a:gd name="T5" fmla="*/ 108 h 156"/>
              <a:gd name="T6" fmla="*/ 112 w 165"/>
              <a:gd name="T7" fmla="*/ 106 h 156"/>
              <a:gd name="T8" fmla="*/ 105 w 165"/>
              <a:gd name="T9" fmla="*/ 94 h 156"/>
              <a:gd name="T10" fmla="*/ 101 w 165"/>
              <a:gd name="T11" fmla="*/ 94 h 156"/>
              <a:gd name="T12" fmla="*/ 105 w 165"/>
              <a:gd name="T13" fmla="*/ 85 h 156"/>
              <a:gd name="T14" fmla="*/ 107 w 165"/>
              <a:gd name="T15" fmla="*/ 74 h 156"/>
              <a:gd name="T16" fmla="*/ 112 w 165"/>
              <a:gd name="T17" fmla="*/ 70 h 156"/>
              <a:gd name="T18" fmla="*/ 114 w 165"/>
              <a:gd name="T19" fmla="*/ 63 h 156"/>
              <a:gd name="T20" fmla="*/ 114 w 165"/>
              <a:gd name="T21" fmla="*/ 51 h 156"/>
              <a:gd name="T22" fmla="*/ 112 w 165"/>
              <a:gd name="T23" fmla="*/ 46 h 156"/>
              <a:gd name="T24" fmla="*/ 113 w 165"/>
              <a:gd name="T25" fmla="*/ 30 h 156"/>
              <a:gd name="T26" fmla="*/ 111 w 165"/>
              <a:gd name="T27" fmla="*/ 19 h 156"/>
              <a:gd name="T28" fmla="*/ 107 w 165"/>
              <a:gd name="T29" fmla="*/ 12 h 156"/>
              <a:gd name="T30" fmla="*/ 102 w 165"/>
              <a:gd name="T31" fmla="*/ 11 h 156"/>
              <a:gd name="T32" fmla="*/ 99 w 165"/>
              <a:gd name="T33" fmla="*/ 8 h 156"/>
              <a:gd name="T34" fmla="*/ 64 w 165"/>
              <a:gd name="T35" fmla="*/ 9 h 156"/>
              <a:gd name="T36" fmla="*/ 51 w 165"/>
              <a:gd name="T37" fmla="*/ 46 h 156"/>
              <a:gd name="T38" fmla="*/ 49 w 165"/>
              <a:gd name="T39" fmla="*/ 53 h 156"/>
              <a:gd name="T40" fmla="*/ 54 w 165"/>
              <a:gd name="T41" fmla="*/ 72 h 156"/>
              <a:gd name="T42" fmla="*/ 58 w 165"/>
              <a:gd name="T43" fmla="*/ 73 h 156"/>
              <a:gd name="T44" fmla="*/ 59 w 165"/>
              <a:gd name="T45" fmla="*/ 86 h 156"/>
              <a:gd name="T46" fmla="*/ 63 w 165"/>
              <a:gd name="T47" fmla="*/ 94 h 156"/>
              <a:gd name="T48" fmla="*/ 60 w 165"/>
              <a:gd name="T49" fmla="*/ 94 h 156"/>
              <a:gd name="T50" fmla="*/ 53 w 165"/>
              <a:gd name="T51" fmla="*/ 106 h 156"/>
              <a:gd name="T52" fmla="*/ 46 w 165"/>
              <a:gd name="T53" fmla="*/ 108 h 156"/>
              <a:gd name="T54" fmla="*/ 20 w 165"/>
              <a:gd name="T55" fmla="*/ 119 h 156"/>
              <a:gd name="T56" fmla="*/ 1 w 165"/>
              <a:gd name="T57" fmla="*/ 131 h 156"/>
              <a:gd name="T58" fmla="*/ 0 w 165"/>
              <a:gd name="T59" fmla="*/ 156 h 156"/>
              <a:gd name="T60" fmla="*/ 72 w 165"/>
              <a:gd name="T61" fmla="*/ 156 h 156"/>
              <a:gd name="T62" fmla="*/ 78 w 165"/>
              <a:gd name="T63" fmla="*/ 120 h 156"/>
              <a:gd name="T64" fmla="*/ 73 w 165"/>
              <a:gd name="T65" fmla="*/ 111 h 156"/>
              <a:gd name="T66" fmla="*/ 83 w 165"/>
              <a:gd name="T67" fmla="*/ 106 h 156"/>
              <a:gd name="T68" fmla="*/ 92 w 165"/>
              <a:gd name="T69" fmla="*/ 111 h 156"/>
              <a:gd name="T70" fmla="*/ 87 w 165"/>
              <a:gd name="T71" fmla="*/ 120 h 156"/>
              <a:gd name="T72" fmla="*/ 96 w 165"/>
              <a:gd name="T73" fmla="*/ 156 h 156"/>
              <a:gd name="T74" fmla="*/ 164 w 165"/>
              <a:gd name="T75" fmla="*/ 156 h 156"/>
              <a:gd name="T76" fmla="*/ 164 w 165"/>
              <a:gd name="T77" fmla="*/ 13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" h="156">
                <a:moveTo>
                  <a:pt x="164" y="131"/>
                </a:moveTo>
                <a:cubicBezTo>
                  <a:pt x="161" y="123"/>
                  <a:pt x="152" y="122"/>
                  <a:pt x="145" y="119"/>
                </a:cubicBezTo>
                <a:cubicBezTo>
                  <a:pt x="137" y="115"/>
                  <a:pt x="127" y="111"/>
                  <a:pt x="119" y="108"/>
                </a:cubicBezTo>
                <a:cubicBezTo>
                  <a:pt x="117" y="107"/>
                  <a:pt x="114" y="107"/>
                  <a:pt x="112" y="106"/>
                </a:cubicBezTo>
                <a:cubicBezTo>
                  <a:pt x="109" y="104"/>
                  <a:pt x="107" y="98"/>
                  <a:pt x="105" y="94"/>
                </a:cubicBezTo>
                <a:cubicBezTo>
                  <a:pt x="104" y="94"/>
                  <a:pt x="102" y="94"/>
                  <a:pt x="101" y="94"/>
                </a:cubicBezTo>
                <a:cubicBezTo>
                  <a:pt x="101" y="89"/>
                  <a:pt x="104" y="89"/>
                  <a:pt x="105" y="85"/>
                </a:cubicBezTo>
                <a:cubicBezTo>
                  <a:pt x="106" y="81"/>
                  <a:pt x="105" y="77"/>
                  <a:pt x="107" y="74"/>
                </a:cubicBezTo>
                <a:cubicBezTo>
                  <a:pt x="108" y="72"/>
                  <a:pt x="111" y="72"/>
                  <a:pt x="112" y="70"/>
                </a:cubicBezTo>
                <a:cubicBezTo>
                  <a:pt x="113" y="68"/>
                  <a:pt x="114" y="65"/>
                  <a:pt x="114" y="63"/>
                </a:cubicBezTo>
                <a:cubicBezTo>
                  <a:pt x="115" y="60"/>
                  <a:pt x="116" y="55"/>
                  <a:pt x="114" y="51"/>
                </a:cubicBezTo>
                <a:cubicBezTo>
                  <a:pt x="113" y="49"/>
                  <a:pt x="112" y="49"/>
                  <a:pt x="112" y="46"/>
                </a:cubicBezTo>
                <a:cubicBezTo>
                  <a:pt x="111" y="43"/>
                  <a:pt x="113" y="33"/>
                  <a:pt x="113" y="30"/>
                </a:cubicBezTo>
                <a:cubicBezTo>
                  <a:pt x="113" y="25"/>
                  <a:pt x="113" y="24"/>
                  <a:pt x="111" y="19"/>
                </a:cubicBezTo>
                <a:cubicBezTo>
                  <a:pt x="111" y="19"/>
                  <a:pt x="110" y="14"/>
                  <a:pt x="107" y="12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9" y="8"/>
                  <a:pt x="99" y="8"/>
                  <a:pt x="99" y="8"/>
                </a:cubicBezTo>
                <a:cubicBezTo>
                  <a:pt x="86" y="0"/>
                  <a:pt x="71" y="6"/>
                  <a:pt x="64" y="9"/>
                </a:cubicBezTo>
                <a:cubicBezTo>
                  <a:pt x="53" y="12"/>
                  <a:pt x="46" y="23"/>
                  <a:pt x="51" y="46"/>
                </a:cubicBezTo>
                <a:cubicBezTo>
                  <a:pt x="52" y="49"/>
                  <a:pt x="49" y="51"/>
                  <a:pt x="49" y="53"/>
                </a:cubicBezTo>
                <a:cubicBezTo>
                  <a:pt x="50" y="58"/>
                  <a:pt x="50" y="69"/>
                  <a:pt x="54" y="72"/>
                </a:cubicBezTo>
                <a:cubicBezTo>
                  <a:pt x="54" y="72"/>
                  <a:pt x="58" y="73"/>
                  <a:pt x="58" y="73"/>
                </a:cubicBezTo>
                <a:cubicBezTo>
                  <a:pt x="58" y="77"/>
                  <a:pt x="58" y="82"/>
                  <a:pt x="59" y="86"/>
                </a:cubicBezTo>
                <a:cubicBezTo>
                  <a:pt x="60" y="89"/>
                  <a:pt x="63" y="89"/>
                  <a:pt x="63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58" y="98"/>
                  <a:pt x="56" y="104"/>
                  <a:pt x="53" y="106"/>
                </a:cubicBezTo>
                <a:cubicBezTo>
                  <a:pt x="51" y="107"/>
                  <a:pt x="48" y="107"/>
                  <a:pt x="46" y="108"/>
                </a:cubicBezTo>
                <a:cubicBezTo>
                  <a:pt x="38" y="111"/>
                  <a:pt x="28" y="115"/>
                  <a:pt x="20" y="119"/>
                </a:cubicBezTo>
                <a:cubicBezTo>
                  <a:pt x="13" y="122"/>
                  <a:pt x="4" y="123"/>
                  <a:pt x="1" y="131"/>
                </a:cubicBezTo>
                <a:cubicBezTo>
                  <a:pt x="1" y="136"/>
                  <a:pt x="0" y="149"/>
                  <a:pt x="0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5" y="149"/>
                  <a:pt x="164" y="136"/>
                  <a:pt x="164" y="1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 rot="2714629">
            <a:off x="7156924" y="2264438"/>
            <a:ext cx="1448253" cy="1448253"/>
          </a:xfrm>
          <a:custGeom>
            <a:avLst/>
            <a:gdLst>
              <a:gd name="connsiteX0" fmla="*/ 0 w 1248885"/>
              <a:gd name="connsiteY0" fmla="*/ 0 h 1248885"/>
              <a:gd name="connsiteX1" fmla="*/ 1248885 w 1248885"/>
              <a:gd name="connsiteY1" fmla="*/ 0 h 1248885"/>
              <a:gd name="connsiteX2" fmla="*/ 1248885 w 1248885"/>
              <a:gd name="connsiteY2" fmla="*/ 1248885 h 1248885"/>
              <a:gd name="connsiteX3" fmla="*/ 384770 w 1248885"/>
              <a:gd name="connsiteY3" fmla="*/ 1248885 h 1248885"/>
              <a:gd name="connsiteX4" fmla="*/ 379697 w 1248885"/>
              <a:gd name="connsiteY4" fmla="*/ 857172 h 1248885"/>
              <a:gd name="connsiteX5" fmla="*/ 0 w 1248885"/>
              <a:gd name="connsiteY5" fmla="*/ 862090 h 124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85" h="1248885">
                <a:moveTo>
                  <a:pt x="0" y="0"/>
                </a:moveTo>
                <a:lnTo>
                  <a:pt x="1248885" y="0"/>
                </a:lnTo>
                <a:lnTo>
                  <a:pt x="1248885" y="1248885"/>
                </a:lnTo>
                <a:lnTo>
                  <a:pt x="384770" y="1248885"/>
                </a:lnTo>
                <a:lnTo>
                  <a:pt x="379697" y="857172"/>
                </a:lnTo>
                <a:lnTo>
                  <a:pt x="0" y="86209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627"/>
          <p:cNvSpPr>
            <a:spLocks noEditPoints="1"/>
          </p:cNvSpPr>
          <p:nvPr/>
        </p:nvSpPr>
        <p:spPr bwMode="auto">
          <a:xfrm>
            <a:off x="7628278" y="2674140"/>
            <a:ext cx="505545" cy="628849"/>
          </a:xfrm>
          <a:custGeom>
            <a:avLst/>
            <a:gdLst>
              <a:gd name="T0" fmla="*/ 7 w 123"/>
              <a:gd name="T1" fmla="*/ 0 h 153"/>
              <a:gd name="T2" fmla="*/ 116 w 123"/>
              <a:gd name="T3" fmla="*/ 0 h 153"/>
              <a:gd name="T4" fmla="*/ 123 w 123"/>
              <a:gd name="T5" fmla="*/ 0 h 153"/>
              <a:gd name="T6" fmla="*/ 123 w 123"/>
              <a:gd name="T7" fmla="*/ 4 h 153"/>
              <a:gd name="T8" fmla="*/ 123 w 123"/>
              <a:gd name="T9" fmla="*/ 146 h 153"/>
              <a:gd name="T10" fmla="*/ 123 w 123"/>
              <a:gd name="T11" fmla="*/ 153 h 153"/>
              <a:gd name="T12" fmla="*/ 116 w 123"/>
              <a:gd name="T13" fmla="*/ 153 h 153"/>
              <a:gd name="T14" fmla="*/ 38 w 123"/>
              <a:gd name="T15" fmla="*/ 153 h 153"/>
              <a:gd name="T16" fmla="*/ 38 w 123"/>
              <a:gd name="T17" fmla="*/ 153 h 153"/>
              <a:gd name="T18" fmla="*/ 36 w 123"/>
              <a:gd name="T19" fmla="*/ 153 h 153"/>
              <a:gd name="T20" fmla="*/ 3 w 123"/>
              <a:gd name="T21" fmla="*/ 127 h 153"/>
              <a:gd name="T22" fmla="*/ 0 w 123"/>
              <a:gd name="T23" fmla="*/ 127 h 153"/>
              <a:gd name="T24" fmla="*/ 0 w 123"/>
              <a:gd name="T25" fmla="*/ 123 h 153"/>
              <a:gd name="T26" fmla="*/ 0 w 123"/>
              <a:gd name="T27" fmla="*/ 4 h 153"/>
              <a:gd name="T28" fmla="*/ 0 w 123"/>
              <a:gd name="T29" fmla="*/ 0 h 153"/>
              <a:gd name="T30" fmla="*/ 7 w 123"/>
              <a:gd name="T31" fmla="*/ 0 h 153"/>
              <a:gd name="T32" fmla="*/ 7 w 123"/>
              <a:gd name="T33" fmla="*/ 0 h 153"/>
              <a:gd name="T34" fmla="*/ 12 w 123"/>
              <a:gd name="T35" fmla="*/ 115 h 153"/>
              <a:gd name="T36" fmla="*/ 33 w 123"/>
              <a:gd name="T37" fmla="*/ 108 h 153"/>
              <a:gd name="T38" fmla="*/ 36 w 123"/>
              <a:gd name="T39" fmla="*/ 108 h 153"/>
              <a:gd name="T40" fmla="*/ 36 w 123"/>
              <a:gd name="T41" fmla="*/ 111 h 153"/>
              <a:gd name="T42" fmla="*/ 45 w 123"/>
              <a:gd name="T43" fmla="*/ 141 h 153"/>
              <a:gd name="T44" fmla="*/ 112 w 123"/>
              <a:gd name="T45" fmla="*/ 141 h 153"/>
              <a:gd name="T46" fmla="*/ 112 w 123"/>
              <a:gd name="T47" fmla="*/ 11 h 153"/>
              <a:gd name="T48" fmla="*/ 12 w 123"/>
              <a:gd name="T49" fmla="*/ 11 h 153"/>
              <a:gd name="T50" fmla="*/ 12 w 123"/>
              <a:gd name="T51" fmla="*/ 115 h 153"/>
              <a:gd name="T52" fmla="*/ 12 w 123"/>
              <a:gd name="T53" fmla="*/ 115 h 153"/>
              <a:gd name="T54" fmla="*/ 38 w 123"/>
              <a:gd name="T55" fmla="*/ 139 h 153"/>
              <a:gd name="T56" fmla="*/ 31 w 123"/>
              <a:gd name="T57" fmla="*/ 115 h 153"/>
              <a:gd name="T58" fmla="*/ 15 w 123"/>
              <a:gd name="T59" fmla="*/ 123 h 153"/>
              <a:gd name="T60" fmla="*/ 38 w 123"/>
              <a:gd name="T61" fmla="*/ 139 h 153"/>
              <a:gd name="T62" fmla="*/ 38 w 123"/>
              <a:gd name="T63" fmla="*/ 139 h 153"/>
              <a:gd name="T64" fmla="*/ 29 w 123"/>
              <a:gd name="T65" fmla="*/ 82 h 153"/>
              <a:gd name="T66" fmla="*/ 29 w 123"/>
              <a:gd name="T67" fmla="*/ 87 h 153"/>
              <a:gd name="T68" fmla="*/ 95 w 123"/>
              <a:gd name="T69" fmla="*/ 87 h 153"/>
              <a:gd name="T70" fmla="*/ 95 w 123"/>
              <a:gd name="T71" fmla="*/ 82 h 153"/>
              <a:gd name="T72" fmla="*/ 29 w 123"/>
              <a:gd name="T73" fmla="*/ 82 h 153"/>
              <a:gd name="T74" fmla="*/ 29 w 123"/>
              <a:gd name="T75" fmla="*/ 82 h 153"/>
              <a:gd name="T76" fmla="*/ 29 w 123"/>
              <a:gd name="T77" fmla="*/ 66 h 153"/>
              <a:gd name="T78" fmla="*/ 29 w 123"/>
              <a:gd name="T79" fmla="*/ 71 h 153"/>
              <a:gd name="T80" fmla="*/ 95 w 123"/>
              <a:gd name="T81" fmla="*/ 71 h 153"/>
              <a:gd name="T82" fmla="*/ 95 w 123"/>
              <a:gd name="T83" fmla="*/ 66 h 153"/>
              <a:gd name="T84" fmla="*/ 29 w 123"/>
              <a:gd name="T85" fmla="*/ 66 h 153"/>
              <a:gd name="T86" fmla="*/ 29 w 123"/>
              <a:gd name="T87" fmla="*/ 66 h 153"/>
              <a:gd name="T88" fmla="*/ 29 w 123"/>
              <a:gd name="T89" fmla="*/ 49 h 153"/>
              <a:gd name="T90" fmla="*/ 29 w 123"/>
              <a:gd name="T91" fmla="*/ 54 h 153"/>
              <a:gd name="T92" fmla="*/ 95 w 123"/>
              <a:gd name="T93" fmla="*/ 54 h 153"/>
              <a:gd name="T94" fmla="*/ 95 w 123"/>
              <a:gd name="T95" fmla="*/ 49 h 153"/>
              <a:gd name="T96" fmla="*/ 29 w 123"/>
              <a:gd name="T97" fmla="*/ 49 h 153"/>
              <a:gd name="T98" fmla="*/ 29 w 123"/>
              <a:gd name="T99" fmla="*/ 49 h 153"/>
              <a:gd name="T100" fmla="*/ 29 w 123"/>
              <a:gd name="T101" fmla="*/ 33 h 153"/>
              <a:gd name="T102" fmla="*/ 29 w 123"/>
              <a:gd name="T103" fmla="*/ 37 h 153"/>
              <a:gd name="T104" fmla="*/ 95 w 123"/>
              <a:gd name="T105" fmla="*/ 37 h 153"/>
              <a:gd name="T106" fmla="*/ 95 w 123"/>
              <a:gd name="T107" fmla="*/ 33 h 153"/>
              <a:gd name="T108" fmla="*/ 29 w 123"/>
              <a:gd name="T109" fmla="*/ 3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" h="153">
                <a:moveTo>
                  <a:pt x="7" y="0"/>
                </a:moveTo>
                <a:lnTo>
                  <a:pt x="116" y="0"/>
                </a:lnTo>
                <a:lnTo>
                  <a:pt x="123" y="0"/>
                </a:lnTo>
                <a:lnTo>
                  <a:pt x="123" y="4"/>
                </a:lnTo>
                <a:lnTo>
                  <a:pt x="123" y="146"/>
                </a:lnTo>
                <a:lnTo>
                  <a:pt x="123" y="153"/>
                </a:lnTo>
                <a:lnTo>
                  <a:pt x="116" y="153"/>
                </a:lnTo>
                <a:lnTo>
                  <a:pt x="38" y="153"/>
                </a:lnTo>
                <a:lnTo>
                  <a:pt x="38" y="153"/>
                </a:lnTo>
                <a:lnTo>
                  <a:pt x="36" y="153"/>
                </a:lnTo>
                <a:lnTo>
                  <a:pt x="3" y="127"/>
                </a:lnTo>
                <a:lnTo>
                  <a:pt x="0" y="127"/>
                </a:lnTo>
                <a:lnTo>
                  <a:pt x="0" y="123"/>
                </a:lnTo>
                <a:lnTo>
                  <a:pt x="0" y="4"/>
                </a:lnTo>
                <a:lnTo>
                  <a:pt x="0" y="0"/>
                </a:lnTo>
                <a:lnTo>
                  <a:pt x="7" y="0"/>
                </a:lnTo>
                <a:lnTo>
                  <a:pt x="7" y="0"/>
                </a:lnTo>
                <a:close/>
                <a:moveTo>
                  <a:pt x="12" y="115"/>
                </a:moveTo>
                <a:lnTo>
                  <a:pt x="33" y="108"/>
                </a:lnTo>
                <a:lnTo>
                  <a:pt x="36" y="108"/>
                </a:lnTo>
                <a:lnTo>
                  <a:pt x="36" y="111"/>
                </a:lnTo>
                <a:lnTo>
                  <a:pt x="45" y="141"/>
                </a:lnTo>
                <a:lnTo>
                  <a:pt x="112" y="141"/>
                </a:lnTo>
                <a:lnTo>
                  <a:pt x="112" y="11"/>
                </a:lnTo>
                <a:lnTo>
                  <a:pt x="12" y="11"/>
                </a:lnTo>
                <a:lnTo>
                  <a:pt x="12" y="115"/>
                </a:lnTo>
                <a:lnTo>
                  <a:pt x="12" y="115"/>
                </a:lnTo>
                <a:close/>
                <a:moveTo>
                  <a:pt x="38" y="139"/>
                </a:moveTo>
                <a:lnTo>
                  <a:pt x="31" y="115"/>
                </a:lnTo>
                <a:lnTo>
                  <a:pt x="15" y="123"/>
                </a:lnTo>
                <a:lnTo>
                  <a:pt x="38" y="139"/>
                </a:lnTo>
                <a:lnTo>
                  <a:pt x="38" y="139"/>
                </a:lnTo>
                <a:close/>
                <a:moveTo>
                  <a:pt x="29" y="82"/>
                </a:moveTo>
                <a:lnTo>
                  <a:pt x="29" y="87"/>
                </a:lnTo>
                <a:lnTo>
                  <a:pt x="95" y="87"/>
                </a:lnTo>
                <a:lnTo>
                  <a:pt x="95" y="82"/>
                </a:lnTo>
                <a:lnTo>
                  <a:pt x="29" y="82"/>
                </a:lnTo>
                <a:lnTo>
                  <a:pt x="29" y="82"/>
                </a:lnTo>
                <a:close/>
                <a:moveTo>
                  <a:pt x="29" y="66"/>
                </a:moveTo>
                <a:lnTo>
                  <a:pt x="29" y="71"/>
                </a:lnTo>
                <a:lnTo>
                  <a:pt x="95" y="71"/>
                </a:lnTo>
                <a:lnTo>
                  <a:pt x="95" y="66"/>
                </a:lnTo>
                <a:lnTo>
                  <a:pt x="29" y="66"/>
                </a:lnTo>
                <a:lnTo>
                  <a:pt x="29" y="66"/>
                </a:lnTo>
                <a:close/>
                <a:moveTo>
                  <a:pt x="29" y="49"/>
                </a:moveTo>
                <a:lnTo>
                  <a:pt x="29" y="54"/>
                </a:lnTo>
                <a:lnTo>
                  <a:pt x="95" y="54"/>
                </a:lnTo>
                <a:lnTo>
                  <a:pt x="95" y="49"/>
                </a:lnTo>
                <a:lnTo>
                  <a:pt x="29" y="49"/>
                </a:lnTo>
                <a:lnTo>
                  <a:pt x="29" y="49"/>
                </a:lnTo>
                <a:close/>
                <a:moveTo>
                  <a:pt x="29" y="33"/>
                </a:moveTo>
                <a:lnTo>
                  <a:pt x="29" y="37"/>
                </a:lnTo>
                <a:lnTo>
                  <a:pt x="95" y="37"/>
                </a:lnTo>
                <a:lnTo>
                  <a:pt x="95" y="33"/>
                </a:lnTo>
                <a:lnTo>
                  <a:pt x="29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 rot="13475697">
            <a:off x="2103596" y="2264438"/>
            <a:ext cx="1448253" cy="1448253"/>
          </a:xfrm>
          <a:custGeom>
            <a:avLst/>
            <a:gdLst>
              <a:gd name="connsiteX0" fmla="*/ 0 w 1248885"/>
              <a:gd name="connsiteY0" fmla="*/ 0 h 1248885"/>
              <a:gd name="connsiteX1" fmla="*/ 1248885 w 1248885"/>
              <a:gd name="connsiteY1" fmla="*/ 0 h 1248885"/>
              <a:gd name="connsiteX2" fmla="*/ 1248885 w 1248885"/>
              <a:gd name="connsiteY2" fmla="*/ 1248885 h 1248885"/>
              <a:gd name="connsiteX3" fmla="*/ 384770 w 1248885"/>
              <a:gd name="connsiteY3" fmla="*/ 1248885 h 1248885"/>
              <a:gd name="connsiteX4" fmla="*/ 379697 w 1248885"/>
              <a:gd name="connsiteY4" fmla="*/ 857172 h 1248885"/>
              <a:gd name="connsiteX5" fmla="*/ 0 w 1248885"/>
              <a:gd name="connsiteY5" fmla="*/ 862090 h 124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85" h="1248885">
                <a:moveTo>
                  <a:pt x="0" y="0"/>
                </a:moveTo>
                <a:lnTo>
                  <a:pt x="1248885" y="0"/>
                </a:lnTo>
                <a:lnTo>
                  <a:pt x="1248885" y="1248885"/>
                </a:lnTo>
                <a:lnTo>
                  <a:pt x="384770" y="1248885"/>
                </a:lnTo>
                <a:lnTo>
                  <a:pt x="379697" y="857172"/>
                </a:lnTo>
                <a:lnTo>
                  <a:pt x="0" y="862090"/>
                </a:lnTo>
                <a:close/>
              </a:path>
            </a:pathLst>
          </a:cu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33"/>
          <p:cNvSpPr>
            <a:spLocks noChangeArrowheads="1"/>
          </p:cNvSpPr>
          <p:nvPr/>
        </p:nvSpPr>
        <p:spPr bwMode="auto">
          <a:xfrm>
            <a:off x="2499807" y="2780306"/>
            <a:ext cx="587364" cy="480572"/>
          </a:xfrm>
          <a:custGeom>
            <a:avLst/>
            <a:gdLst>
              <a:gd name="T0" fmla="*/ 216437 w 649"/>
              <a:gd name="T1" fmla="*/ 10748 h 531"/>
              <a:gd name="T2" fmla="*/ 216437 w 649"/>
              <a:gd name="T3" fmla="*/ 10748 h 531"/>
              <a:gd name="T4" fmla="*/ 179528 w 649"/>
              <a:gd name="T5" fmla="*/ 10748 h 531"/>
              <a:gd name="T6" fmla="*/ 74176 w 649"/>
              <a:gd name="T7" fmla="*/ 116077 h 531"/>
              <a:gd name="T8" fmla="*/ 53034 w 649"/>
              <a:gd name="T9" fmla="*/ 89924 h 531"/>
              <a:gd name="T10" fmla="*/ 10750 w 649"/>
              <a:gd name="T11" fmla="*/ 89924 h 531"/>
              <a:gd name="T12" fmla="*/ 10750 w 649"/>
              <a:gd name="T13" fmla="*/ 132199 h 531"/>
              <a:gd name="T14" fmla="*/ 58051 w 649"/>
              <a:gd name="T15" fmla="*/ 174116 h 531"/>
              <a:gd name="T16" fmla="*/ 95318 w 649"/>
              <a:gd name="T17" fmla="*/ 174116 h 531"/>
              <a:gd name="T18" fmla="*/ 216437 w 649"/>
              <a:gd name="T19" fmla="*/ 53023 h 531"/>
              <a:gd name="T20" fmla="*/ 216437 w 649"/>
              <a:gd name="T21" fmla="*/ 10748 h 531"/>
              <a:gd name="T22" fmla="*/ 206045 w 649"/>
              <a:gd name="T23" fmla="*/ 42275 h 531"/>
              <a:gd name="T24" fmla="*/ 206045 w 649"/>
              <a:gd name="T25" fmla="*/ 42275 h 531"/>
              <a:gd name="T26" fmla="*/ 84568 w 649"/>
              <a:gd name="T27" fmla="*/ 163726 h 531"/>
              <a:gd name="T28" fmla="*/ 68801 w 649"/>
              <a:gd name="T29" fmla="*/ 163726 h 531"/>
              <a:gd name="T30" fmla="*/ 21142 w 649"/>
              <a:gd name="T31" fmla="*/ 116077 h 531"/>
              <a:gd name="T32" fmla="*/ 21142 w 649"/>
              <a:gd name="T33" fmla="*/ 100314 h 531"/>
              <a:gd name="T34" fmla="*/ 42284 w 649"/>
              <a:gd name="T35" fmla="*/ 100314 h 531"/>
              <a:gd name="T36" fmla="*/ 74176 w 649"/>
              <a:gd name="T37" fmla="*/ 132199 h 531"/>
              <a:gd name="T38" fmla="*/ 189920 w 649"/>
              <a:gd name="T39" fmla="*/ 21138 h 531"/>
              <a:gd name="T40" fmla="*/ 206045 w 649"/>
              <a:gd name="T41" fmla="*/ 21138 h 531"/>
              <a:gd name="T42" fmla="*/ 206045 w 649"/>
              <a:gd name="T43" fmla="*/ 42275 h 53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49" h="531">
                <a:moveTo>
                  <a:pt x="604" y="30"/>
                </a:moveTo>
                <a:lnTo>
                  <a:pt x="604" y="30"/>
                </a:lnTo>
                <a:cubicBezTo>
                  <a:pt x="575" y="0"/>
                  <a:pt x="530" y="0"/>
                  <a:pt x="501" y="30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148" y="251"/>
                  <a:pt x="148" y="251"/>
                  <a:pt x="148" y="251"/>
                </a:cubicBezTo>
                <a:cubicBezTo>
                  <a:pt x="103" y="207"/>
                  <a:pt x="59" y="207"/>
                  <a:pt x="30" y="251"/>
                </a:cubicBezTo>
                <a:cubicBezTo>
                  <a:pt x="0" y="280"/>
                  <a:pt x="0" y="324"/>
                  <a:pt x="30" y="369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92" y="530"/>
                  <a:pt x="236" y="530"/>
                  <a:pt x="266" y="486"/>
                </a:cubicBezTo>
                <a:cubicBezTo>
                  <a:pt x="604" y="148"/>
                  <a:pt x="604" y="148"/>
                  <a:pt x="604" y="148"/>
                </a:cubicBezTo>
                <a:cubicBezTo>
                  <a:pt x="648" y="118"/>
                  <a:pt x="648" y="59"/>
                  <a:pt x="604" y="30"/>
                </a:cubicBezTo>
                <a:close/>
                <a:moveTo>
                  <a:pt x="575" y="118"/>
                </a:moveTo>
                <a:lnTo>
                  <a:pt x="575" y="118"/>
                </a:lnTo>
                <a:cubicBezTo>
                  <a:pt x="575" y="118"/>
                  <a:pt x="251" y="457"/>
                  <a:pt x="236" y="457"/>
                </a:cubicBezTo>
                <a:cubicBezTo>
                  <a:pt x="221" y="471"/>
                  <a:pt x="207" y="471"/>
                  <a:pt x="192" y="457"/>
                </a:cubicBezTo>
                <a:lnTo>
                  <a:pt x="59" y="324"/>
                </a:lnTo>
                <a:cubicBezTo>
                  <a:pt x="45" y="310"/>
                  <a:pt x="45" y="295"/>
                  <a:pt x="59" y="280"/>
                </a:cubicBezTo>
                <a:cubicBezTo>
                  <a:pt x="74" y="265"/>
                  <a:pt x="103" y="265"/>
                  <a:pt x="118" y="280"/>
                </a:cubicBezTo>
                <a:cubicBezTo>
                  <a:pt x="207" y="369"/>
                  <a:pt x="207" y="369"/>
                  <a:pt x="207" y="369"/>
                </a:cubicBezTo>
                <a:cubicBezTo>
                  <a:pt x="530" y="59"/>
                  <a:pt x="530" y="59"/>
                  <a:pt x="530" y="59"/>
                </a:cubicBezTo>
                <a:cubicBezTo>
                  <a:pt x="545" y="45"/>
                  <a:pt x="560" y="45"/>
                  <a:pt x="575" y="59"/>
                </a:cubicBezTo>
                <a:cubicBezTo>
                  <a:pt x="604" y="74"/>
                  <a:pt x="604" y="103"/>
                  <a:pt x="575" y="118"/>
                </a:cubicBezTo>
                <a:close/>
              </a:path>
            </a:pathLst>
          </a:custGeom>
          <a:solidFill>
            <a:schemeClr val="bg1"/>
          </a:solidFill>
          <a:ln w="9525" cap="flat">
            <a:solidFill>
              <a:schemeClr val="bg1"/>
            </a:solidFill>
            <a:bevel/>
          </a:ln>
          <a:effectLst/>
        </p:spPr>
        <p:txBody>
          <a:bodyPr wrap="none" anchor="ctr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11436" y="436910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3" name="Text Placeholder 1"/>
          <p:cNvSpPr txBox="1"/>
          <p:nvPr/>
        </p:nvSpPr>
        <p:spPr>
          <a:xfrm>
            <a:off x="2011436" y="4707656"/>
            <a:ext cx="161093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506491" y="436910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5" name="Text Placeholder 1"/>
          <p:cNvSpPr txBox="1"/>
          <p:nvPr/>
        </p:nvSpPr>
        <p:spPr>
          <a:xfrm>
            <a:off x="3506491" y="4707656"/>
            <a:ext cx="161093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13948" y="437334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7" name="Text Placeholder 1"/>
          <p:cNvSpPr txBox="1"/>
          <p:nvPr/>
        </p:nvSpPr>
        <p:spPr>
          <a:xfrm>
            <a:off x="5313948" y="4711903"/>
            <a:ext cx="161093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074579" y="438370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9" name="Text Placeholder 1"/>
          <p:cNvSpPr txBox="1"/>
          <p:nvPr/>
        </p:nvSpPr>
        <p:spPr>
          <a:xfrm>
            <a:off x="7074579" y="4722261"/>
            <a:ext cx="161093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590293" y="434576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1" name="Text Placeholder 1"/>
          <p:cNvSpPr txBox="1"/>
          <p:nvPr/>
        </p:nvSpPr>
        <p:spPr>
          <a:xfrm>
            <a:off x="8590293" y="4684319"/>
            <a:ext cx="161093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33" name="文本框 32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1443357" y="2084292"/>
            <a:ext cx="531284" cy="531284"/>
          </a:xfrm>
          <a:prstGeom prst="ellipse">
            <a:avLst/>
          </a:prstGeom>
          <a:solidFill>
            <a:srgbClr val="944A2D"/>
          </a:solidFill>
          <a:ln w="9525">
            <a:noFill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Placeholder 1"/>
          <p:cNvSpPr txBox="1"/>
          <p:nvPr/>
        </p:nvSpPr>
        <p:spPr>
          <a:xfrm>
            <a:off x="2176305" y="2282226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 Placeholder 2"/>
          <p:cNvSpPr txBox="1"/>
          <p:nvPr/>
        </p:nvSpPr>
        <p:spPr>
          <a:xfrm>
            <a:off x="2080021" y="2084292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443357" y="3061192"/>
            <a:ext cx="531284" cy="531284"/>
          </a:xfrm>
          <a:prstGeom prst="ellipse">
            <a:avLst/>
          </a:prstGeom>
          <a:solidFill>
            <a:srgbClr val="944A2D"/>
          </a:solidFill>
          <a:ln w="9525">
            <a:noFill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Placeholder 1"/>
          <p:cNvSpPr txBox="1"/>
          <p:nvPr/>
        </p:nvSpPr>
        <p:spPr>
          <a:xfrm>
            <a:off x="2176305" y="3259126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Text Placeholder 2"/>
          <p:cNvSpPr txBox="1"/>
          <p:nvPr/>
        </p:nvSpPr>
        <p:spPr>
          <a:xfrm>
            <a:off x="2080021" y="3061192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443357" y="3988872"/>
            <a:ext cx="531284" cy="531284"/>
          </a:xfrm>
          <a:prstGeom prst="ellipse">
            <a:avLst/>
          </a:prstGeom>
          <a:solidFill>
            <a:srgbClr val="944A2D"/>
          </a:solidFill>
          <a:ln w="9525">
            <a:noFill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Placeholder 1"/>
          <p:cNvSpPr txBox="1"/>
          <p:nvPr/>
        </p:nvSpPr>
        <p:spPr>
          <a:xfrm>
            <a:off x="2176305" y="4186806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 Placeholder 2"/>
          <p:cNvSpPr txBox="1"/>
          <p:nvPr/>
        </p:nvSpPr>
        <p:spPr>
          <a:xfrm>
            <a:off x="2080021" y="3988872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443357" y="4918513"/>
            <a:ext cx="531284" cy="531284"/>
          </a:xfrm>
          <a:prstGeom prst="ellipse">
            <a:avLst/>
          </a:prstGeom>
          <a:solidFill>
            <a:srgbClr val="944A2D"/>
          </a:solidFill>
          <a:ln w="9525">
            <a:noFill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 Placeholder 1"/>
          <p:cNvSpPr txBox="1"/>
          <p:nvPr/>
        </p:nvSpPr>
        <p:spPr>
          <a:xfrm>
            <a:off x="2176305" y="5116447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2080021" y="4918513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弧形 5"/>
          <p:cNvSpPr/>
          <p:nvPr/>
        </p:nvSpPr>
        <p:spPr>
          <a:xfrm rot="4727359">
            <a:off x="8690174" y="2697088"/>
            <a:ext cx="2583567" cy="2583568"/>
          </a:xfrm>
          <a:prstGeom prst="arc">
            <a:avLst>
              <a:gd name="adj1" fmla="val 6817764"/>
              <a:gd name="adj2" fmla="val 0"/>
            </a:avLst>
          </a:prstGeom>
          <a:ln w="57150">
            <a:solidFill>
              <a:srgbClr val="40404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弧形 6"/>
          <p:cNvSpPr/>
          <p:nvPr/>
        </p:nvSpPr>
        <p:spPr>
          <a:xfrm rot="14755400">
            <a:off x="6120444" y="2495463"/>
            <a:ext cx="2583567" cy="2583568"/>
          </a:xfrm>
          <a:prstGeom prst="arc">
            <a:avLst>
              <a:gd name="adj1" fmla="val 6817764"/>
              <a:gd name="adj2" fmla="val 0"/>
            </a:avLst>
          </a:prstGeom>
          <a:ln w="57150">
            <a:solidFill>
              <a:srgbClr val="40404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843920" y="1718614"/>
            <a:ext cx="1138588" cy="1138588"/>
          </a:xfrm>
          <a:prstGeom prst="ellipse">
            <a:avLst/>
          </a:pr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KSO_Shape"/>
          <p:cNvSpPr/>
          <p:nvPr/>
        </p:nvSpPr>
        <p:spPr>
          <a:xfrm>
            <a:off x="7098917" y="2052680"/>
            <a:ext cx="626618" cy="474412"/>
          </a:xfrm>
          <a:custGeom>
            <a:avLst/>
            <a:gdLst>
              <a:gd name="connsiteX0" fmla="*/ 367281 w 529316"/>
              <a:gd name="connsiteY0" fmla="*/ 196274 h 401026"/>
              <a:gd name="connsiteX1" fmla="*/ 355293 w 529316"/>
              <a:gd name="connsiteY1" fmla="*/ 208263 h 401026"/>
              <a:gd name="connsiteX2" fmla="*/ 465090 w 529316"/>
              <a:gd name="connsiteY2" fmla="*/ 318060 h 401026"/>
              <a:gd name="connsiteX3" fmla="*/ 466739 w 529316"/>
              <a:gd name="connsiteY3" fmla="*/ 320716 h 401026"/>
              <a:gd name="connsiteX4" fmla="*/ 491723 w 529316"/>
              <a:gd name="connsiteY4" fmla="*/ 320716 h 401026"/>
              <a:gd name="connsiteX5" fmla="*/ 162035 w 529316"/>
              <a:gd name="connsiteY5" fmla="*/ 196274 h 401026"/>
              <a:gd name="connsiteX6" fmla="*/ 37593 w 529316"/>
              <a:gd name="connsiteY6" fmla="*/ 320716 h 401026"/>
              <a:gd name="connsiteX7" fmla="*/ 62577 w 529316"/>
              <a:gd name="connsiteY7" fmla="*/ 320716 h 401026"/>
              <a:gd name="connsiteX8" fmla="*/ 64225 w 529316"/>
              <a:gd name="connsiteY8" fmla="*/ 318061 h 401026"/>
              <a:gd name="connsiteX9" fmla="*/ 174023 w 529316"/>
              <a:gd name="connsiteY9" fmla="*/ 208263 h 401026"/>
              <a:gd name="connsiteX10" fmla="*/ 46349 w 529316"/>
              <a:gd name="connsiteY10" fmla="*/ 80311 h 401026"/>
              <a:gd name="connsiteX11" fmla="*/ 222791 w 529316"/>
              <a:gd name="connsiteY11" fmla="*/ 256753 h 401026"/>
              <a:gd name="connsiteX12" fmla="*/ 263500 w 529316"/>
              <a:gd name="connsiteY12" fmla="*/ 273616 h 401026"/>
              <a:gd name="connsiteX13" fmla="*/ 264659 w 529316"/>
              <a:gd name="connsiteY13" fmla="*/ 273504 h 401026"/>
              <a:gd name="connsiteX14" fmla="*/ 306525 w 529316"/>
              <a:gd name="connsiteY14" fmla="*/ 256753 h 401026"/>
              <a:gd name="connsiteX15" fmla="*/ 482968 w 529316"/>
              <a:gd name="connsiteY15" fmla="*/ 80311 h 401026"/>
              <a:gd name="connsiteX16" fmla="*/ 458990 w 529316"/>
              <a:gd name="connsiteY16" fmla="*/ 80311 h 401026"/>
              <a:gd name="connsiteX17" fmla="*/ 300904 w 529316"/>
              <a:gd name="connsiteY17" fmla="*/ 238397 h 401026"/>
              <a:gd name="connsiteX18" fmla="*/ 264659 w 529316"/>
              <a:gd name="connsiteY18" fmla="*/ 252899 h 401026"/>
              <a:gd name="connsiteX19" fmla="*/ 263656 w 529316"/>
              <a:gd name="connsiteY19" fmla="*/ 252995 h 401026"/>
              <a:gd name="connsiteX20" fmla="*/ 228412 w 529316"/>
              <a:gd name="connsiteY20" fmla="*/ 238397 h 401026"/>
              <a:gd name="connsiteX21" fmla="*/ 70326 w 529316"/>
              <a:gd name="connsiteY21" fmla="*/ 80311 h 401026"/>
              <a:gd name="connsiteX22" fmla="*/ 92015 w 529316"/>
              <a:gd name="connsiteY22" fmla="*/ 0 h 401026"/>
              <a:gd name="connsiteX23" fmla="*/ 437301 w 529316"/>
              <a:gd name="connsiteY23" fmla="*/ 0 h 401026"/>
              <a:gd name="connsiteX24" fmla="*/ 529316 w 529316"/>
              <a:gd name="connsiteY24" fmla="*/ 92015 h 401026"/>
              <a:gd name="connsiteX25" fmla="*/ 529316 w 529316"/>
              <a:gd name="connsiteY25" fmla="*/ 309011 h 401026"/>
              <a:gd name="connsiteX26" fmla="*/ 437301 w 529316"/>
              <a:gd name="connsiteY26" fmla="*/ 401026 h 401026"/>
              <a:gd name="connsiteX27" fmla="*/ 92015 w 529316"/>
              <a:gd name="connsiteY27" fmla="*/ 401026 h 401026"/>
              <a:gd name="connsiteX28" fmla="*/ 0 w 529316"/>
              <a:gd name="connsiteY28" fmla="*/ 309011 h 401026"/>
              <a:gd name="connsiteX29" fmla="*/ 0 w 529316"/>
              <a:gd name="connsiteY29" fmla="*/ 92015 h 401026"/>
              <a:gd name="connsiteX30" fmla="*/ 92015 w 529316"/>
              <a:gd name="connsiteY30" fmla="*/ 0 h 40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29316" h="401026">
                <a:moveTo>
                  <a:pt x="367281" y="196274"/>
                </a:moveTo>
                <a:lnTo>
                  <a:pt x="355293" y="208263"/>
                </a:lnTo>
                <a:lnTo>
                  <a:pt x="465090" y="318060"/>
                </a:lnTo>
                <a:cubicBezTo>
                  <a:pt x="465822" y="318792"/>
                  <a:pt x="466527" y="319541"/>
                  <a:pt x="466739" y="320716"/>
                </a:cubicBezTo>
                <a:lnTo>
                  <a:pt x="491723" y="320716"/>
                </a:lnTo>
                <a:close/>
                <a:moveTo>
                  <a:pt x="162035" y="196274"/>
                </a:moveTo>
                <a:lnTo>
                  <a:pt x="37593" y="320716"/>
                </a:lnTo>
                <a:lnTo>
                  <a:pt x="62577" y="320716"/>
                </a:lnTo>
                <a:lnTo>
                  <a:pt x="64225" y="318061"/>
                </a:lnTo>
                <a:lnTo>
                  <a:pt x="174023" y="208263"/>
                </a:lnTo>
                <a:close/>
                <a:moveTo>
                  <a:pt x="46349" y="80311"/>
                </a:moveTo>
                <a:lnTo>
                  <a:pt x="222791" y="256753"/>
                </a:lnTo>
                <a:cubicBezTo>
                  <a:pt x="234032" y="267995"/>
                  <a:pt x="248767" y="273616"/>
                  <a:pt x="263500" y="273616"/>
                </a:cubicBezTo>
                <a:cubicBezTo>
                  <a:pt x="263887" y="273616"/>
                  <a:pt x="264274" y="273611"/>
                  <a:pt x="264659" y="273504"/>
                </a:cubicBezTo>
                <a:cubicBezTo>
                  <a:pt x="279774" y="273906"/>
                  <a:pt x="294989" y="268289"/>
                  <a:pt x="306525" y="256753"/>
                </a:cubicBezTo>
                <a:lnTo>
                  <a:pt x="482968" y="80311"/>
                </a:lnTo>
                <a:lnTo>
                  <a:pt x="458990" y="80311"/>
                </a:lnTo>
                <a:lnTo>
                  <a:pt x="300904" y="238397"/>
                </a:lnTo>
                <a:cubicBezTo>
                  <a:pt x="290917" y="248385"/>
                  <a:pt x="277745" y="253247"/>
                  <a:pt x="264659" y="252899"/>
                </a:cubicBezTo>
                <a:cubicBezTo>
                  <a:pt x="264325" y="252991"/>
                  <a:pt x="263990" y="252995"/>
                  <a:pt x="263656" y="252995"/>
                </a:cubicBezTo>
                <a:cubicBezTo>
                  <a:pt x="250900" y="252995"/>
                  <a:pt x="238144" y="248128"/>
                  <a:pt x="228412" y="238397"/>
                </a:cubicBezTo>
                <a:lnTo>
                  <a:pt x="70326" y="80311"/>
                </a:lnTo>
                <a:close/>
                <a:moveTo>
                  <a:pt x="92015" y="0"/>
                </a:moveTo>
                <a:lnTo>
                  <a:pt x="437301" y="0"/>
                </a:lnTo>
                <a:cubicBezTo>
                  <a:pt x="488119" y="0"/>
                  <a:pt x="529316" y="41197"/>
                  <a:pt x="529316" y="92015"/>
                </a:cubicBezTo>
                <a:lnTo>
                  <a:pt x="529316" y="309011"/>
                </a:lnTo>
                <a:cubicBezTo>
                  <a:pt x="529316" y="359829"/>
                  <a:pt x="488119" y="401026"/>
                  <a:pt x="437301" y="401026"/>
                </a:cubicBezTo>
                <a:lnTo>
                  <a:pt x="92015" y="401026"/>
                </a:lnTo>
                <a:cubicBezTo>
                  <a:pt x="41197" y="401026"/>
                  <a:pt x="0" y="359829"/>
                  <a:pt x="0" y="309011"/>
                </a:cubicBezTo>
                <a:lnTo>
                  <a:pt x="0" y="92015"/>
                </a:lnTo>
                <a:cubicBezTo>
                  <a:pt x="0" y="41197"/>
                  <a:pt x="41197" y="0"/>
                  <a:pt x="92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9032145" y="4760781"/>
            <a:ext cx="1138588" cy="1138588"/>
          </a:xfrm>
          <a:prstGeom prst="ellipse">
            <a:avLst/>
          </a:pr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9360280" y="5088916"/>
            <a:ext cx="480341" cy="480341"/>
          </a:xfrm>
          <a:custGeom>
            <a:avLst/>
            <a:gdLst>
              <a:gd name="T0" fmla="*/ 2147483647 w 2073"/>
              <a:gd name="T1" fmla="*/ 2147483647 h 2073"/>
              <a:gd name="T2" fmla="*/ 2147483647 w 2073"/>
              <a:gd name="T3" fmla="*/ 2147483647 h 2073"/>
              <a:gd name="T4" fmla="*/ 2147483647 w 2073"/>
              <a:gd name="T5" fmla="*/ 1230957982 h 2073"/>
              <a:gd name="T6" fmla="*/ 2147483647 w 2073"/>
              <a:gd name="T7" fmla="*/ 644480831 h 2073"/>
              <a:gd name="T8" fmla="*/ 2147483647 w 2073"/>
              <a:gd name="T9" fmla="*/ 644480831 h 2073"/>
              <a:gd name="T10" fmla="*/ 2147483647 w 2073"/>
              <a:gd name="T11" fmla="*/ 1810994228 h 2073"/>
              <a:gd name="T12" fmla="*/ 2147483647 w 2073"/>
              <a:gd name="T13" fmla="*/ 2147483647 h 2073"/>
              <a:gd name="T14" fmla="*/ 2147483647 w 2073"/>
              <a:gd name="T15" fmla="*/ 2147483647 h 2073"/>
              <a:gd name="T16" fmla="*/ 2147483647 w 2073"/>
              <a:gd name="T17" fmla="*/ 2147483647 h 2073"/>
              <a:gd name="T18" fmla="*/ 2147483647 w 2073"/>
              <a:gd name="T19" fmla="*/ 2147483647 h 2073"/>
              <a:gd name="T20" fmla="*/ 2147483647 w 2073"/>
              <a:gd name="T21" fmla="*/ 2147483647 h 2073"/>
              <a:gd name="T22" fmla="*/ 2147483647 w 2073"/>
              <a:gd name="T23" fmla="*/ 2147483647 h 2073"/>
              <a:gd name="T24" fmla="*/ 2147483647 w 2073"/>
              <a:gd name="T25" fmla="*/ 2147483647 h 2073"/>
              <a:gd name="T26" fmla="*/ 1630542283 w 2073"/>
              <a:gd name="T27" fmla="*/ 2147483647 h 2073"/>
              <a:gd name="T28" fmla="*/ 1630542283 w 2073"/>
              <a:gd name="T29" fmla="*/ 2147483647 h 2073"/>
              <a:gd name="T30" fmla="*/ 2147483647 w 2073"/>
              <a:gd name="T31" fmla="*/ 2147483647 h 2073"/>
              <a:gd name="T32" fmla="*/ 2147483647 w 2073"/>
              <a:gd name="T33" fmla="*/ 2147483647 h 2073"/>
              <a:gd name="T34" fmla="*/ 2147483647 w 2073"/>
              <a:gd name="T35" fmla="*/ 1810994228 h 2073"/>
              <a:gd name="T36" fmla="*/ 1630542283 w 2073"/>
              <a:gd name="T37" fmla="*/ 2147483647 h 2073"/>
              <a:gd name="T38" fmla="*/ 2147483647 w 2073"/>
              <a:gd name="T39" fmla="*/ 2147483647 h 2073"/>
              <a:gd name="T40" fmla="*/ 2147483647 w 2073"/>
              <a:gd name="T41" fmla="*/ 2147483647 h 2073"/>
              <a:gd name="T42" fmla="*/ 2147483647 w 2073"/>
              <a:gd name="T43" fmla="*/ 2147483647 h 2073"/>
              <a:gd name="T44" fmla="*/ 2147483647 w 2073"/>
              <a:gd name="T45" fmla="*/ 2147483647 h 2073"/>
              <a:gd name="T46" fmla="*/ 2147483647 w 2073"/>
              <a:gd name="T47" fmla="*/ 2147483647 h 2073"/>
              <a:gd name="T48" fmla="*/ 2147483647 w 2073"/>
              <a:gd name="T49" fmla="*/ 2147483647 h 2073"/>
              <a:gd name="T50" fmla="*/ 2147483647 w 2073"/>
              <a:gd name="T51" fmla="*/ 2147483647 h 2073"/>
              <a:gd name="T52" fmla="*/ 2147483647 w 2073"/>
              <a:gd name="T53" fmla="*/ 2147483647 h 2073"/>
              <a:gd name="T54" fmla="*/ 2147483647 w 2073"/>
              <a:gd name="T55" fmla="*/ 2147483647 h 2073"/>
              <a:gd name="T56" fmla="*/ 2147483647 w 2073"/>
              <a:gd name="T57" fmla="*/ 2147483647 h 2073"/>
              <a:gd name="T58" fmla="*/ 1733633037 w 2073"/>
              <a:gd name="T59" fmla="*/ 2147483647 h 2073"/>
              <a:gd name="T60" fmla="*/ 1752990548 w 2073"/>
              <a:gd name="T61" fmla="*/ 2147483647 h 2073"/>
              <a:gd name="T62" fmla="*/ 1050506222 w 2073"/>
              <a:gd name="T63" fmla="*/ 2147483647 h 2073"/>
              <a:gd name="T64" fmla="*/ 1005384536 w 2073"/>
              <a:gd name="T65" fmla="*/ 2147483647 h 2073"/>
              <a:gd name="T66" fmla="*/ 0 w 2073"/>
              <a:gd name="T67" fmla="*/ 2147483647 h 2073"/>
              <a:gd name="T68" fmla="*/ 2147483647 w 2073"/>
              <a:gd name="T69" fmla="*/ 2147483647 h 2073"/>
              <a:gd name="T70" fmla="*/ 2147483647 w 2073"/>
              <a:gd name="T71" fmla="*/ 2147483647 h 207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073" h="2073">
                <a:moveTo>
                  <a:pt x="1973" y="643"/>
                </a:moveTo>
                <a:cubicBezTo>
                  <a:pt x="1883" y="734"/>
                  <a:pt x="1883" y="734"/>
                  <a:pt x="1883" y="734"/>
                </a:cubicBezTo>
                <a:cubicBezTo>
                  <a:pt x="1339" y="191"/>
                  <a:pt x="1339" y="191"/>
                  <a:pt x="1339" y="191"/>
                </a:cubicBezTo>
                <a:cubicBezTo>
                  <a:pt x="1430" y="100"/>
                  <a:pt x="1430" y="100"/>
                  <a:pt x="1430" y="100"/>
                </a:cubicBezTo>
                <a:cubicBezTo>
                  <a:pt x="1530" y="0"/>
                  <a:pt x="1692" y="0"/>
                  <a:pt x="1792" y="100"/>
                </a:cubicBezTo>
                <a:cubicBezTo>
                  <a:pt x="1973" y="281"/>
                  <a:pt x="1973" y="281"/>
                  <a:pt x="1973" y="281"/>
                </a:cubicBezTo>
                <a:cubicBezTo>
                  <a:pt x="2073" y="381"/>
                  <a:pt x="2073" y="543"/>
                  <a:pt x="1973" y="643"/>
                </a:cubicBezTo>
                <a:close/>
                <a:moveTo>
                  <a:pt x="706" y="1729"/>
                </a:moveTo>
                <a:cubicBezTo>
                  <a:pt x="681" y="1754"/>
                  <a:pt x="681" y="1795"/>
                  <a:pt x="706" y="1820"/>
                </a:cubicBezTo>
                <a:cubicBezTo>
                  <a:pt x="731" y="1845"/>
                  <a:pt x="771" y="1845"/>
                  <a:pt x="796" y="1820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01" y="734"/>
                  <a:pt x="1701" y="734"/>
                  <a:pt x="1701" y="734"/>
                </a:cubicBezTo>
                <a:lnTo>
                  <a:pt x="706" y="1729"/>
                </a:lnTo>
                <a:close/>
                <a:moveTo>
                  <a:pt x="253" y="1277"/>
                </a:moveTo>
                <a:cubicBezTo>
                  <a:pt x="228" y="1302"/>
                  <a:pt x="228" y="1342"/>
                  <a:pt x="253" y="1367"/>
                </a:cubicBezTo>
                <a:cubicBezTo>
                  <a:pt x="278" y="1392"/>
                  <a:pt x="319" y="1392"/>
                  <a:pt x="344" y="1367"/>
                </a:cubicBezTo>
                <a:cubicBezTo>
                  <a:pt x="1339" y="372"/>
                  <a:pt x="1339" y="372"/>
                  <a:pt x="1339" y="372"/>
                </a:cubicBezTo>
                <a:cubicBezTo>
                  <a:pt x="1249" y="281"/>
                  <a:pt x="1249" y="281"/>
                  <a:pt x="1249" y="281"/>
                </a:cubicBezTo>
                <a:lnTo>
                  <a:pt x="253" y="1277"/>
                </a:lnTo>
                <a:close/>
                <a:moveTo>
                  <a:pt x="1430" y="462"/>
                </a:moveTo>
                <a:cubicBezTo>
                  <a:pt x="434" y="1458"/>
                  <a:pt x="434" y="1458"/>
                  <a:pt x="434" y="1458"/>
                </a:cubicBezTo>
                <a:cubicBezTo>
                  <a:pt x="384" y="1507"/>
                  <a:pt x="384" y="1589"/>
                  <a:pt x="434" y="1639"/>
                </a:cubicBezTo>
                <a:cubicBezTo>
                  <a:pt x="484" y="1689"/>
                  <a:pt x="565" y="1689"/>
                  <a:pt x="615" y="1638"/>
                </a:cubicBezTo>
                <a:cubicBezTo>
                  <a:pt x="1611" y="643"/>
                  <a:pt x="1611" y="643"/>
                  <a:pt x="1611" y="643"/>
                </a:cubicBezTo>
                <a:lnTo>
                  <a:pt x="1430" y="462"/>
                </a:lnTo>
                <a:close/>
                <a:moveTo>
                  <a:pt x="615" y="1910"/>
                </a:moveTo>
                <a:cubicBezTo>
                  <a:pt x="584" y="1879"/>
                  <a:pt x="570" y="1840"/>
                  <a:pt x="564" y="1800"/>
                </a:cubicBezTo>
                <a:cubicBezTo>
                  <a:pt x="551" y="1802"/>
                  <a:pt x="538" y="1804"/>
                  <a:pt x="525" y="1804"/>
                </a:cubicBezTo>
                <a:cubicBezTo>
                  <a:pt x="456" y="1804"/>
                  <a:pt x="392" y="1777"/>
                  <a:pt x="344" y="1729"/>
                </a:cubicBezTo>
                <a:cubicBezTo>
                  <a:pt x="295" y="1681"/>
                  <a:pt x="269" y="1617"/>
                  <a:pt x="269" y="1548"/>
                </a:cubicBezTo>
                <a:cubicBezTo>
                  <a:pt x="269" y="1536"/>
                  <a:pt x="271" y="1524"/>
                  <a:pt x="272" y="1511"/>
                </a:cubicBezTo>
                <a:cubicBezTo>
                  <a:pt x="231" y="1506"/>
                  <a:pt x="193" y="1488"/>
                  <a:pt x="163" y="1458"/>
                </a:cubicBezTo>
                <a:cubicBezTo>
                  <a:pt x="160" y="1455"/>
                  <a:pt x="159" y="1451"/>
                  <a:pt x="156" y="1448"/>
                </a:cubicBezTo>
                <a:cubicBezTo>
                  <a:pt x="0" y="2073"/>
                  <a:pt x="0" y="2073"/>
                  <a:pt x="0" y="2073"/>
                </a:cubicBezTo>
                <a:cubicBezTo>
                  <a:pt x="624" y="1917"/>
                  <a:pt x="624" y="1917"/>
                  <a:pt x="624" y="1917"/>
                </a:cubicBezTo>
                <a:cubicBezTo>
                  <a:pt x="621" y="1914"/>
                  <a:pt x="618" y="1912"/>
                  <a:pt x="615" y="19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759425" y="3437353"/>
            <a:ext cx="1460689" cy="316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1" name="Text Placeholder 1"/>
          <p:cNvSpPr txBox="1"/>
          <p:nvPr/>
        </p:nvSpPr>
        <p:spPr>
          <a:xfrm>
            <a:off x="6803503" y="3753522"/>
            <a:ext cx="1372535" cy="501477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273706" y="3437353"/>
            <a:ext cx="1460689" cy="316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3" name="Text Placeholder 1"/>
          <p:cNvSpPr txBox="1"/>
          <p:nvPr/>
        </p:nvSpPr>
        <p:spPr>
          <a:xfrm>
            <a:off x="9317783" y="3753522"/>
            <a:ext cx="1372535" cy="501477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25" name="文本框 24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19"/>
          <p:cNvSpPr/>
          <p:nvPr/>
        </p:nvSpPr>
        <p:spPr bwMode="auto">
          <a:xfrm>
            <a:off x="3854821" y="4932373"/>
            <a:ext cx="2272245" cy="1720160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20"/>
          <p:cNvSpPr/>
          <p:nvPr/>
        </p:nvSpPr>
        <p:spPr bwMode="auto">
          <a:xfrm>
            <a:off x="5988601" y="4987402"/>
            <a:ext cx="1652703" cy="64972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Freeform 21"/>
          <p:cNvSpPr/>
          <p:nvPr/>
        </p:nvSpPr>
        <p:spPr bwMode="auto">
          <a:xfrm>
            <a:off x="6203399" y="2811019"/>
            <a:ext cx="1508913" cy="615992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22"/>
          <p:cNvSpPr/>
          <p:nvPr/>
        </p:nvSpPr>
        <p:spPr bwMode="auto">
          <a:xfrm>
            <a:off x="5120533" y="3565476"/>
            <a:ext cx="655046" cy="1514239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Freeform 23"/>
          <p:cNvSpPr/>
          <p:nvPr/>
        </p:nvSpPr>
        <p:spPr bwMode="auto">
          <a:xfrm>
            <a:off x="6501631" y="4085607"/>
            <a:ext cx="1835547" cy="1468083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Freeform 24"/>
          <p:cNvSpPr/>
          <p:nvPr/>
        </p:nvSpPr>
        <p:spPr bwMode="auto">
          <a:xfrm>
            <a:off x="4538271" y="2312192"/>
            <a:ext cx="1588796" cy="615992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Freeform 25"/>
          <p:cNvSpPr/>
          <p:nvPr/>
        </p:nvSpPr>
        <p:spPr bwMode="auto">
          <a:xfrm>
            <a:off x="4396256" y="3900987"/>
            <a:ext cx="1244409" cy="633743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Freeform 26"/>
          <p:cNvSpPr/>
          <p:nvPr/>
        </p:nvSpPr>
        <p:spPr bwMode="auto">
          <a:xfrm>
            <a:off x="5640664" y="2958361"/>
            <a:ext cx="633743" cy="1244410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Freeform 27"/>
          <p:cNvSpPr/>
          <p:nvPr/>
        </p:nvSpPr>
        <p:spPr bwMode="auto">
          <a:xfrm>
            <a:off x="6052509" y="1767207"/>
            <a:ext cx="637294" cy="1244410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3675767" y="4889769"/>
            <a:ext cx="379890" cy="379890"/>
          </a:xfrm>
          <a:prstGeom prst="ellipse">
            <a:avLst/>
          </a:prstGeom>
          <a:solidFill>
            <a:srgbClr val="944A2D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565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4315184" y="3618941"/>
            <a:ext cx="379890" cy="379890"/>
          </a:xfrm>
          <a:prstGeom prst="ellipse">
            <a:avLst/>
          </a:prstGeom>
          <a:solidFill>
            <a:srgbClr val="944A2D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565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8136342" y="4012826"/>
            <a:ext cx="379890" cy="379890"/>
          </a:xfrm>
          <a:prstGeom prst="ellipse">
            <a:avLst/>
          </a:prstGeom>
          <a:solidFill>
            <a:srgbClr val="944A2D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565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7428867" y="2557499"/>
            <a:ext cx="379890" cy="379890"/>
          </a:xfrm>
          <a:prstGeom prst="ellipse">
            <a:avLst/>
          </a:prstGeom>
          <a:solidFill>
            <a:srgbClr val="944A2D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565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4439106" y="2017897"/>
            <a:ext cx="379890" cy="379890"/>
          </a:xfrm>
          <a:prstGeom prst="ellipse">
            <a:avLst/>
          </a:prstGeom>
          <a:solidFill>
            <a:srgbClr val="944A2D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565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6482366" y="1665055"/>
            <a:ext cx="379890" cy="379890"/>
          </a:xfrm>
          <a:prstGeom prst="ellipse">
            <a:avLst/>
          </a:prstGeom>
          <a:solidFill>
            <a:srgbClr val="944A2D"/>
          </a:solidFill>
          <a:ln>
            <a:noFill/>
          </a:ln>
        </p:spPr>
        <p:txBody>
          <a:bodyPr lIns="121881" tIns="60941" rIns="121881" bIns="60941" anchor="ctr"/>
          <a:lstStyle/>
          <a:p>
            <a:pPr algn="ctr" defTabSz="1218565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 kern="0">
              <a:solidFill>
                <a:srgbClr val="FF86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Placeholder 1"/>
          <p:cNvSpPr txBox="1"/>
          <p:nvPr/>
        </p:nvSpPr>
        <p:spPr>
          <a:xfrm>
            <a:off x="6958541" y="1758117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Text Placeholder 2"/>
          <p:cNvSpPr txBox="1"/>
          <p:nvPr/>
        </p:nvSpPr>
        <p:spPr>
          <a:xfrm>
            <a:off x="6862256" y="1560183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Rectangle 71"/>
          <p:cNvSpPr/>
          <p:nvPr/>
        </p:nvSpPr>
        <p:spPr>
          <a:xfrm>
            <a:off x="1772690" y="2238801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2"/>
          <p:cNvSpPr txBox="1"/>
          <p:nvPr/>
        </p:nvSpPr>
        <p:spPr>
          <a:xfrm>
            <a:off x="2208370" y="1957547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ectangle 71"/>
          <p:cNvSpPr/>
          <p:nvPr/>
        </p:nvSpPr>
        <p:spPr>
          <a:xfrm>
            <a:off x="1707936" y="3788149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72"/>
          <p:cNvSpPr txBox="1"/>
          <p:nvPr/>
        </p:nvSpPr>
        <p:spPr>
          <a:xfrm>
            <a:off x="2143616" y="3506895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71"/>
          <p:cNvSpPr/>
          <p:nvPr/>
        </p:nvSpPr>
        <p:spPr>
          <a:xfrm>
            <a:off x="1048628" y="5133624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2"/>
          <p:cNvSpPr txBox="1"/>
          <p:nvPr/>
        </p:nvSpPr>
        <p:spPr>
          <a:xfrm>
            <a:off x="1484308" y="4852370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Placeholder 1"/>
          <p:cNvSpPr txBox="1"/>
          <p:nvPr/>
        </p:nvSpPr>
        <p:spPr>
          <a:xfrm>
            <a:off x="7884929" y="2697543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Text Placeholder 2"/>
          <p:cNvSpPr txBox="1"/>
          <p:nvPr/>
        </p:nvSpPr>
        <p:spPr>
          <a:xfrm>
            <a:off x="7788644" y="2499609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Text Placeholder 1"/>
          <p:cNvSpPr txBox="1"/>
          <p:nvPr/>
        </p:nvSpPr>
        <p:spPr>
          <a:xfrm>
            <a:off x="8612517" y="4148350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8516232" y="3950416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37" name="文本框 36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H_Other_1"/>
          <p:cNvSpPr/>
          <p:nvPr>
            <p:custDataLst>
              <p:tags r:id="rId1"/>
            </p:custDataLst>
          </p:nvPr>
        </p:nvSpPr>
        <p:spPr bwMode="auto">
          <a:xfrm>
            <a:off x="4588175" y="2396266"/>
            <a:ext cx="3492500" cy="3913056"/>
          </a:xfrm>
          <a:custGeom>
            <a:avLst/>
            <a:gdLst>
              <a:gd name="T0" fmla="*/ 2147483646 w 5977"/>
              <a:gd name="T1" fmla="*/ 2147483646 h 6949"/>
              <a:gd name="T2" fmla="*/ 2147483646 w 5977"/>
              <a:gd name="T3" fmla="*/ 2147483646 h 6949"/>
              <a:gd name="T4" fmla="*/ 2147483646 w 5977"/>
              <a:gd name="T5" fmla="*/ 2147483646 h 6949"/>
              <a:gd name="T6" fmla="*/ 2147483646 w 5977"/>
              <a:gd name="T7" fmla="*/ 2147483646 h 6949"/>
              <a:gd name="T8" fmla="*/ 2147483646 w 5977"/>
              <a:gd name="T9" fmla="*/ 2147483646 h 6949"/>
              <a:gd name="T10" fmla="*/ 2147483646 w 5977"/>
              <a:gd name="T11" fmla="*/ 2147483646 h 6949"/>
              <a:gd name="T12" fmla="*/ 2147483646 w 5977"/>
              <a:gd name="T13" fmla="*/ 2147483646 h 6949"/>
              <a:gd name="T14" fmla="*/ 2147483646 w 5977"/>
              <a:gd name="T15" fmla="*/ 2147483646 h 6949"/>
              <a:gd name="T16" fmla="*/ 2147483646 w 5977"/>
              <a:gd name="T17" fmla="*/ 2147483646 h 6949"/>
              <a:gd name="T18" fmla="*/ 2147483646 w 5977"/>
              <a:gd name="T19" fmla="*/ 2147483646 h 6949"/>
              <a:gd name="T20" fmla="*/ 2147483646 w 5977"/>
              <a:gd name="T21" fmla="*/ 2147483646 h 6949"/>
              <a:gd name="T22" fmla="*/ 2147483646 w 5977"/>
              <a:gd name="T23" fmla="*/ 2147483646 h 6949"/>
              <a:gd name="T24" fmla="*/ 0 w 5977"/>
              <a:gd name="T25" fmla="*/ 2147483646 h 6949"/>
              <a:gd name="T26" fmla="*/ 2147483646 w 5977"/>
              <a:gd name="T27" fmla="*/ 2147483646 h 6949"/>
              <a:gd name="T28" fmla="*/ 2147483646 w 5977"/>
              <a:gd name="T29" fmla="*/ 2147483646 h 6949"/>
              <a:gd name="T30" fmla="*/ 2147483646 w 5977"/>
              <a:gd name="T31" fmla="*/ 2147483646 h 6949"/>
              <a:gd name="T32" fmla="*/ 2147483646 w 5977"/>
              <a:gd name="T33" fmla="*/ 2147483646 h 6949"/>
              <a:gd name="T34" fmla="*/ 2147483646 w 5977"/>
              <a:gd name="T35" fmla="*/ 2147483646 h 6949"/>
              <a:gd name="T36" fmla="*/ 2147483646 w 5977"/>
              <a:gd name="T37" fmla="*/ 2147483646 h 6949"/>
              <a:gd name="T38" fmla="*/ 2147483646 w 5977"/>
              <a:gd name="T39" fmla="*/ 2147483646 h 6949"/>
              <a:gd name="T40" fmla="*/ 2147483646 w 5977"/>
              <a:gd name="T41" fmla="*/ 2147483646 h 6949"/>
              <a:gd name="T42" fmla="*/ 2147483646 w 5977"/>
              <a:gd name="T43" fmla="*/ 2147483646 h 6949"/>
              <a:gd name="T44" fmla="*/ 2147483646 w 5977"/>
              <a:gd name="T45" fmla="*/ 2147483646 h 6949"/>
              <a:gd name="T46" fmla="*/ 2147483646 w 5977"/>
              <a:gd name="T47" fmla="*/ 2147483646 h 6949"/>
              <a:gd name="T48" fmla="*/ 2147483646 w 5977"/>
              <a:gd name="T49" fmla="*/ 2147483646 h 6949"/>
              <a:gd name="T50" fmla="*/ 2147483646 w 5977"/>
              <a:gd name="T51" fmla="*/ 2147483646 h 6949"/>
              <a:gd name="T52" fmla="*/ 2147483646 w 5977"/>
              <a:gd name="T53" fmla="*/ 2147483646 h 6949"/>
              <a:gd name="T54" fmla="*/ 2147483646 w 5977"/>
              <a:gd name="T55" fmla="*/ 2147483646 h 6949"/>
              <a:gd name="T56" fmla="*/ 2147483646 w 5977"/>
              <a:gd name="T57" fmla="*/ 2147483646 h 6949"/>
              <a:gd name="T58" fmla="*/ 2147483646 w 5977"/>
              <a:gd name="T59" fmla="*/ 2147483646 h 6949"/>
              <a:gd name="T60" fmla="*/ 2147483646 w 5977"/>
              <a:gd name="T61" fmla="*/ 2147483646 h 6949"/>
              <a:gd name="T62" fmla="*/ 2147483646 w 5977"/>
              <a:gd name="T63" fmla="*/ 2147483646 h 6949"/>
              <a:gd name="T64" fmla="*/ 2147483646 w 5977"/>
              <a:gd name="T65" fmla="*/ 2147483646 h 6949"/>
              <a:gd name="T66" fmla="*/ 2147483646 w 5977"/>
              <a:gd name="T67" fmla="*/ 2147483646 h 6949"/>
              <a:gd name="T68" fmla="*/ 2147483646 w 5977"/>
              <a:gd name="T69" fmla="*/ 2147483646 h 6949"/>
              <a:gd name="T70" fmla="*/ 2147483646 w 5977"/>
              <a:gd name="T71" fmla="*/ 2147483646 h 6949"/>
              <a:gd name="T72" fmla="*/ 2147483646 w 5977"/>
              <a:gd name="T73" fmla="*/ 2147483646 h 6949"/>
              <a:gd name="T74" fmla="*/ 2147483646 w 5977"/>
              <a:gd name="T75" fmla="*/ 2147483646 h 6949"/>
              <a:gd name="T76" fmla="*/ 2147483646 w 5977"/>
              <a:gd name="T77" fmla="*/ 0 h 694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977" h="6949">
                <a:moveTo>
                  <a:pt x="2785" y="0"/>
                </a:moveTo>
                <a:cubicBezTo>
                  <a:pt x="2841" y="42"/>
                  <a:pt x="2858" y="134"/>
                  <a:pt x="2880" y="366"/>
                </a:cubicBezTo>
                <a:cubicBezTo>
                  <a:pt x="2910" y="674"/>
                  <a:pt x="2891" y="857"/>
                  <a:pt x="2760" y="1513"/>
                </a:cubicBezTo>
                <a:cubicBezTo>
                  <a:pt x="2638" y="2133"/>
                  <a:pt x="2639" y="2130"/>
                  <a:pt x="2537" y="1873"/>
                </a:cubicBezTo>
                <a:cubicBezTo>
                  <a:pt x="2413" y="1562"/>
                  <a:pt x="2149" y="1060"/>
                  <a:pt x="1997" y="847"/>
                </a:cubicBezTo>
                <a:cubicBezTo>
                  <a:pt x="1912" y="730"/>
                  <a:pt x="1834" y="619"/>
                  <a:pt x="1824" y="603"/>
                </a:cubicBezTo>
                <a:cubicBezTo>
                  <a:pt x="1821" y="599"/>
                  <a:pt x="1822" y="588"/>
                  <a:pt x="1825" y="573"/>
                </a:cubicBezTo>
                <a:cubicBezTo>
                  <a:pt x="1802" y="607"/>
                  <a:pt x="1779" y="639"/>
                  <a:pt x="1753" y="670"/>
                </a:cubicBezTo>
                <a:cubicBezTo>
                  <a:pt x="1818" y="723"/>
                  <a:pt x="2054" y="1118"/>
                  <a:pt x="2190" y="1400"/>
                </a:cubicBezTo>
                <a:cubicBezTo>
                  <a:pt x="2346" y="1724"/>
                  <a:pt x="2539" y="2359"/>
                  <a:pt x="2538" y="2541"/>
                </a:cubicBezTo>
                <a:cubicBezTo>
                  <a:pt x="2537" y="2685"/>
                  <a:pt x="2494" y="2855"/>
                  <a:pt x="2446" y="2903"/>
                </a:cubicBezTo>
                <a:cubicBezTo>
                  <a:pt x="2409" y="2940"/>
                  <a:pt x="2382" y="2926"/>
                  <a:pt x="2222" y="2790"/>
                </a:cubicBezTo>
                <a:cubicBezTo>
                  <a:pt x="1978" y="2584"/>
                  <a:pt x="1756" y="2436"/>
                  <a:pt x="1436" y="2266"/>
                </a:cubicBezTo>
                <a:cubicBezTo>
                  <a:pt x="1187" y="2133"/>
                  <a:pt x="694" y="1925"/>
                  <a:pt x="535" y="1885"/>
                </a:cubicBezTo>
                <a:cubicBezTo>
                  <a:pt x="470" y="1868"/>
                  <a:pt x="435" y="1856"/>
                  <a:pt x="420" y="1823"/>
                </a:cubicBezTo>
                <a:cubicBezTo>
                  <a:pt x="408" y="1868"/>
                  <a:pt x="393" y="1913"/>
                  <a:pt x="376" y="1956"/>
                </a:cubicBezTo>
                <a:cubicBezTo>
                  <a:pt x="383" y="1953"/>
                  <a:pt x="389" y="1951"/>
                  <a:pt x="395" y="1951"/>
                </a:cubicBezTo>
                <a:cubicBezTo>
                  <a:pt x="549" y="1951"/>
                  <a:pt x="1204" y="2247"/>
                  <a:pt x="1565" y="2480"/>
                </a:cubicBezTo>
                <a:cubicBezTo>
                  <a:pt x="1801" y="2632"/>
                  <a:pt x="2168" y="2981"/>
                  <a:pt x="2287" y="3167"/>
                </a:cubicBezTo>
                <a:cubicBezTo>
                  <a:pt x="2358" y="3279"/>
                  <a:pt x="2375" y="3338"/>
                  <a:pt x="2389" y="3537"/>
                </a:cubicBezTo>
                <a:cubicBezTo>
                  <a:pt x="2407" y="3784"/>
                  <a:pt x="2356" y="4253"/>
                  <a:pt x="2309" y="4282"/>
                </a:cubicBezTo>
                <a:cubicBezTo>
                  <a:pt x="2294" y="4291"/>
                  <a:pt x="2216" y="4272"/>
                  <a:pt x="2135" y="4240"/>
                </a:cubicBezTo>
                <a:cubicBezTo>
                  <a:pt x="1771" y="4095"/>
                  <a:pt x="1129" y="3975"/>
                  <a:pt x="401" y="3915"/>
                </a:cubicBezTo>
                <a:cubicBezTo>
                  <a:pt x="234" y="3901"/>
                  <a:pt x="89" y="3886"/>
                  <a:pt x="12" y="3875"/>
                </a:cubicBezTo>
                <a:cubicBezTo>
                  <a:pt x="12" y="3877"/>
                  <a:pt x="12" y="3878"/>
                  <a:pt x="12" y="3880"/>
                </a:cubicBezTo>
                <a:cubicBezTo>
                  <a:pt x="12" y="3939"/>
                  <a:pt x="8" y="3997"/>
                  <a:pt x="0" y="4054"/>
                </a:cubicBezTo>
                <a:lnTo>
                  <a:pt x="229" y="4057"/>
                </a:lnTo>
                <a:cubicBezTo>
                  <a:pt x="1035" y="4066"/>
                  <a:pt x="1849" y="4284"/>
                  <a:pt x="2184" y="4580"/>
                </a:cubicBezTo>
                <a:cubicBezTo>
                  <a:pt x="2296" y="4678"/>
                  <a:pt x="2311" y="4707"/>
                  <a:pt x="2329" y="4848"/>
                </a:cubicBezTo>
                <a:cubicBezTo>
                  <a:pt x="2353" y="5035"/>
                  <a:pt x="2303" y="5720"/>
                  <a:pt x="2243" y="6033"/>
                </a:cubicBezTo>
                <a:cubicBezTo>
                  <a:pt x="2219" y="6155"/>
                  <a:pt x="2177" y="6286"/>
                  <a:pt x="2148" y="6324"/>
                </a:cubicBezTo>
                <a:cubicBezTo>
                  <a:pt x="2078" y="6419"/>
                  <a:pt x="1739" y="6599"/>
                  <a:pt x="1565" y="6635"/>
                </a:cubicBezTo>
                <a:cubicBezTo>
                  <a:pt x="1488" y="6651"/>
                  <a:pt x="1312" y="6682"/>
                  <a:pt x="1175" y="6704"/>
                </a:cubicBezTo>
                <a:cubicBezTo>
                  <a:pt x="1037" y="6727"/>
                  <a:pt x="917" y="6752"/>
                  <a:pt x="908" y="6761"/>
                </a:cubicBezTo>
                <a:cubicBezTo>
                  <a:pt x="846" y="6823"/>
                  <a:pt x="1154" y="6882"/>
                  <a:pt x="1733" y="6919"/>
                </a:cubicBezTo>
                <a:cubicBezTo>
                  <a:pt x="2214" y="6949"/>
                  <a:pt x="3600" y="6930"/>
                  <a:pt x="3978" y="6888"/>
                </a:cubicBezTo>
                <a:cubicBezTo>
                  <a:pt x="4141" y="6870"/>
                  <a:pt x="4313" y="6840"/>
                  <a:pt x="4359" y="6821"/>
                </a:cubicBezTo>
                <a:lnTo>
                  <a:pt x="4444" y="6786"/>
                </a:lnTo>
                <a:lnTo>
                  <a:pt x="4380" y="6752"/>
                </a:lnTo>
                <a:cubicBezTo>
                  <a:pt x="4344" y="6733"/>
                  <a:pt x="4169" y="6699"/>
                  <a:pt x="3990" y="6677"/>
                </a:cubicBezTo>
                <a:cubicBezTo>
                  <a:pt x="3636" y="6633"/>
                  <a:pt x="3384" y="6538"/>
                  <a:pt x="3223" y="6387"/>
                </a:cubicBezTo>
                <a:cubicBezTo>
                  <a:pt x="3147" y="6317"/>
                  <a:pt x="3136" y="6284"/>
                  <a:pt x="3121" y="6098"/>
                </a:cubicBezTo>
                <a:cubicBezTo>
                  <a:pt x="3098" y="5808"/>
                  <a:pt x="3092" y="5584"/>
                  <a:pt x="3098" y="5147"/>
                </a:cubicBezTo>
                <a:lnTo>
                  <a:pt x="3103" y="4773"/>
                </a:lnTo>
                <a:lnTo>
                  <a:pt x="3201" y="4665"/>
                </a:lnTo>
                <a:cubicBezTo>
                  <a:pt x="3389" y="4458"/>
                  <a:pt x="3879" y="4281"/>
                  <a:pt x="4614" y="4157"/>
                </a:cubicBezTo>
                <a:cubicBezTo>
                  <a:pt x="4997" y="4092"/>
                  <a:pt x="5912" y="4000"/>
                  <a:pt x="5966" y="4021"/>
                </a:cubicBezTo>
                <a:cubicBezTo>
                  <a:pt x="5969" y="4022"/>
                  <a:pt x="5973" y="4026"/>
                  <a:pt x="5977" y="4030"/>
                </a:cubicBezTo>
                <a:cubicBezTo>
                  <a:pt x="5971" y="3983"/>
                  <a:pt x="5968" y="3935"/>
                  <a:pt x="5968" y="3887"/>
                </a:cubicBezTo>
                <a:cubicBezTo>
                  <a:pt x="5968" y="3867"/>
                  <a:pt x="5969" y="3848"/>
                  <a:pt x="5970" y="3829"/>
                </a:cubicBezTo>
                <a:cubicBezTo>
                  <a:pt x="5961" y="3854"/>
                  <a:pt x="5951" y="3871"/>
                  <a:pt x="5942" y="3877"/>
                </a:cubicBezTo>
                <a:cubicBezTo>
                  <a:pt x="5925" y="3888"/>
                  <a:pt x="5821" y="3898"/>
                  <a:pt x="5710" y="3898"/>
                </a:cubicBezTo>
                <a:cubicBezTo>
                  <a:pt x="5247" y="3899"/>
                  <a:pt x="4355" y="4013"/>
                  <a:pt x="3586" y="4169"/>
                </a:cubicBezTo>
                <a:cubicBezTo>
                  <a:pt x="3302" y="4226"/>
                  <a:pt x="3085" y="4257"/>
                  <a:pt x="3071" y="4243"/>
                </a:cubicBezTo>
                <a:cubicBezTo>
                  <a:pt x="3043" y="4215"/>
                  <a:pt x="2962" y="3612"/>
                  <a:pt x="2962" y="3431"/>
                </a:cubicBezTo>
                <a:cubicBezTo>
                  <a:pt x="2962" y="3287"/>
                  <a:pt x="3037" y="3185"/>
                  <a:pt x="3308" y="2959"/>
                </a:cubicBezTo>
                <a:cubicBezTo>
                  <a:pt x="3708" y="2626"/>
                  <a:pt x="4264" y="2412"/>
                  <a:pt x="5130" y="2260"/>
                </a:cubicBezTo>
                <a:lnTo>
                  <a:pt x="5462" y="2202"/>
                </a:lnTo>
                <a:cubicBezTo>
                  <a:pt x="5441" y="2169"/>
                  <a:pt x="5420" y="2136"/>
                  <a:pt x="5403" y="2101"/>
                </a:cubicBezTo>
                <a:cubicBezTo>
                  <a:pt x="5400" y="2110"/>
                  <a:pt x="5397" y="2116"/>
                  <a:pt x="5391" y="2119"/>
                </a:cubicBezTo>
                <a:cubicBezTo>
                  <a:pt x="5374" y="2130"/>
                  <a:pt x="5204" y="2161"/>
                  <a:pt x="5015" y="2189"/>
                </a:cubicBezTo>
                <a:cubicBezTo>
                  <a:pt x="4603" y="2249"/>
                  <a:pt x="4090" y="2371"/>
                  <a:pt x="3824" y="2471"/>
                </a:cubicBezTo>
                <a:cubicBezTo>
                  <a:pt x="3718" y="2511"/>
                  <a:pt x="3480" y="2623"/>
                  <a:pt x="3296" y="2720"/>
                </a:cubicBezTo>
                <a:cubicBezTo>
                  <a:pt x="2967" y="2892"/>
                  <a:pt x="2959" y="2895"/>
                  <a:pt x="2916" y="2840"/>
                </a:cubicBezTo>
                <a:cubicBezTo>
                  <a:pt x="2888" y="2802"/>
                  <a:pt x="2878" y="2747"/>
                  <a:pt x="2887" y="2673"/>
                </a:cubicBezTo>
                <a:cubicBezTo>
                  <a:pt x="2899" y="2585"/>
                  <a:pt x="2938" y="2526"/>
                  <a:pt x="3083" y="2377"/>
                </a:cubicBezTo>
                <a:cubicBezTo>
                  <a:pt x="3474" y="1976"/>
                  <a:pt x="3779" y="1561"/>
                  <a:pt x="3990" y="1139"/>
                </a:cubicBezTo>
                <a:cubicBezTo>
                  <a:pt x="4014" y="1091"/>
                  <a:pt x="4038" y="1048"/>
                  <a:pt x="4059" y="1013"/>
                </a:cubicBezTo>
                <a:cubicBezTo>
                  <a:pt x="4029" y="994"/>
                  <a:pt x="4001" y="975"/>
                  <a:pt x="3973" y="953"/>
                </a:cubicBezTo>
                <a:cubicBezTo>
                  <a:pt x="3895" y="1157"/>
                  <a:pt x="3635" y="1579"/>
                  <a:pt x="3418" y="1832"/>
                </a:cubicBezTo>
                <a:cubicBezTo>
                  <a:pt x="3264" y="2012"/>
                  <a:pt x="2893" y="2318"/>
                  <a:pt x="2830" y="2318"/>
                </a:cubicBezTo>
                <a:cubicBezTo>
                  <a:pt x="2793" y="2318"/>
                  <a:pt x="2789" y="2289"/>
                  <a:pt x="2806" y="2127"/>
                </a:cubicBezTo>
                <a:cubicBezTo>
                  <a:pt x="2817" y="2022"/>
                  <a:pt x="2845" y="1835"/>
                  <a:pt x="2867" y="1711"/>
                </a:cubicBezTo>
                <a:cubicBezTo>
                  <a:pt x="2974" y="1120"/>
                  <a:pt x="2996" y="891"/>
                  <a:pt x="2979" y="540"/>
                </a:cubicBezTo>
                <a:cubicBezTo>
                  <a:pt x="2970" y="346"/>
                  <a:pt x="2955" y="140"/>
                  <a:pt x="2946" y="84"/>
                </a:cubicBezTo>
                <a:lnTo>
                  <a:pt x="2932" y="1"/>
                </a:lnTo>
                <a:cubicBezTo>
                  <a:pt x="2909" y="2"/>
                  <a:pt x="2886" y="3"/>
                  <a:pt x="2863" y="3"/>
                </a:cubicBezTo>
                <a:cubicBezTo>
                  <a:pt x="2836" y="3"/>
                  <a:pt x="2811" y="2"/>
                  <a:pt x="2785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lIns="129681" tIns="64504" rIns="129681" bIns="64504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965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MH_Other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13990" y="4114094"/>
            <a:ext cx="948267" cy="916038"/>
          </a:xfrm>
          <a:prstGeom prst="ellipse">
            <a:avLst/>
          </a:prstGeom>
          <a:solidFill>
            <a:srgbClr val="944A2D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</a:ln>
        </p:spPr>
        <p:txBody>
          <a:bodyPr vert="horz" wrap="square" lIns="91400" tIns="45699" rIns="91400" bIns="45699" numCol="1" anchor="t" anchorCtr="0" compatLnSpc="1"/>
          <a:lstStyle/>
          <a:p>
            <a:pPr defTabSz="1218565"/>
            <a:endParaRPr lang="zh-TW" altLang="en-US" sz="2400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8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974342" y="2875705"/>
            <a:ext cx="950383" cy="91399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lIns="129681" tIns="64504" rIns="129681" bIns="64504" anchor="ctr"/>
          <a:lstStyle/>
          <a:p>
            <a:pPr algn="ctr">
              <a:buFont typeface="Arial" panose="020B0604020202020204" pitchFamily="34" charset="0"/>
              <a:buNone/>
            </a:pPr>
            <a:endParaRPr lang="zh-TW" altLang="en-US" sz="2965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01957" y="2196329"/>
            <a:ext cx="950384" cy="913998"/>
          </a:xfrm>
          <a:prstGeom prst="ellipse">
            <a:avLst/>
          </a:prstGeom>
          <a:solidFill>
            <a:srgbClr val="944A2D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</a:ln>
        </p:spPr>
        <p:txBody>
          <a:bodyPr vert="horz" wrap="square" lIns="91400" tIns="45699" rIns="91400" bIns="45699" numCol="1" anchor="t" anchorCtr="0" compatLnSpc="1"/>
          <a:lstStyle/>
          <a:p>
            <a:pPr defTabSz="1218565"/>
            <a:endParaRPr lang="zh-TW" altLang="en-US" sz="2400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0" name="MH_Other_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858175" y="1635279"/>
            <a:ext cx="950383" cy="916039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lIns="129681" tIns="64504" rIns="129681" bIns="64504" anchor="ctr"/>
          <a:lstStyle/>
          <a:p>
            <a:pPr algn="ctr">
              <a:buFont typeface="Arial" panose="020B0604020202020204" pitchFamily="34" charset="0"/>
              <a:buNone/>
            </a:pPr>
            <a:endParaRPr lang="zh-TW" altLang="en-US" sz="2965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MH_Other_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08556" y="2392186"/>
            <a:ext cx="950384" cy="916038"/>
          </a:xfrm>
          <a:prstGeom prst="ellipse">
            <a:avLst/>
          </a:prstGeom>
          <a:solidFill>
            <a:srgbClr val="944A2D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</a:ln>
        </p:spPr>
        <p:txBody>
          <a:bodyPr vert="horz" wrap="square" lIns="91400" tIns="45699" rIns="91400" bIns="45699" numCol="1" anchor="t" anchorCtr="0" compatLnSpc="1"/>
          <a:lstStyle/>
          <a:p>
            <a:pPr defTabSz="1218565"/>
            <a:endParaRPr lang="zh-TW" altLang="en-US" sz="2400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2" name="MH_Other_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604423" y="3187853"/>
            <a:ext cx="950384" cy="91399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lIns="129681" tIns="64504" rIns="129681" bIns="64504" anchor="ctr"/>
          <a:lstStyle/>
          <a:p>
            <a:pPr algn="ctr">
              <a:buFont typeface="Arial" panose="020B0604020202020204" pitchFamily="34" charset="0"/>
              <a:buNone/>
            </a:pPr>
            <a:endParaRPr lang="zh-TW" altLang="en-US" sz="2965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MH_Other_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758940" y="4352793"/>
            <a:ext cx="948267" cy="913998"/>
          </a:xfrm>
          <a:prstGeom prst="ellipse">
            <a:avLst/>
          </a:prstGeom>
          <a:solidFill>
            <a:srgbClr val="944A2D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</a:ln>
        </p:spPr>
        <p:txBody>
          <a:bodyPr vert="horz" wrap="square" lIns="91400" tIns="45699" rIns="91400" bIns="45699" numCol="1" anchor="t" anchorCtr="0" compatLnSpc="1"/>
          <a:lstStyle/>
          <a:p>
            <a:pPr defTabSz="1218565"/>
            <a:endParaRPr lang="zh-TW" altLang="en-US" sz="2400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4" name="MH_Other_9"/>
          <p:cNvSpPr/>
          <p:nvPr>
            <p:custDataLst>
              <p:tags r:id="rId9"/>
            </p:custDataLst>
          </p:nvPr>
        </p:nvSpPr>
        <p:spPr bwMode="auto">
          <a:xfrm>
            <a:off x="3881209" y="4324232"/>
            <a:ext cx="611716" cy="495763"/>
          </a:xfrm>
          <a:custGeom>
            <a:avLst/>
            <a:gdLst>
              <a:gd name="T0" fmla="*/ 1134092 w 2300288"/>
              <a:gd name="T1" fmla="*/ 968860 h 1936750"/>
              <a:gd name="T2" fmla="*/ 1214775 w 2300288"/>
              <a:gd name="T3" fmla="*/ 1049028 h 1936750"/>
              <a:gd name="T4" fmla="*/ 1216884 w 2300288"/>
              <a:gd name="T5" fmla="*/ 1064537 h 1936750"/>
              <a:gd name="T6" fmla="*/ 1151230 w 2300288"/>
              <a:gd name="T7" fmla="*/ 1136031 h 1936750"/>
              <a:gd name="T8" fmla="*/ 1182871 w 2300288"/>
              <a:gd name="T9" fmla="*/ 1247216 h 1936750"/>
              <a:gd name="T10" fmla="*/ 1204228 w 2300288"/>
              <a:gd name="T11" fmla="*/ 1413599 h 1936750"/>
              <a:gd name="T12" fmla="*/ 1046025 w 2300288"/>
              <a:gd name="T13" fmla="*/ 1361555 h 1936750"/>
              <a:gd name="T14" fmla="*/ 1071074 w 2300288"/>
              <a:gd name="T15" fmla="*/ 1209103 h 1936750"/>
              <a:gd name="T16" fmla="*/ 1033632 w 2300288"/>
              <a:gd name="T17" fmla="*/ 1075313 h 1936750"/>
              <a:gd name="T18" fmla="*/ 1028095 w 2300288"/>
              <a:gd name="T19" fmla="*/ 1060068 h 1936750"/>
              <a:gd name="T20" fmla="*/ 1033632 w 2300288"/>
              <a:gd name="T21" fmla="*/ 1045086 h 1936750"/>
              <a:gd name="T22" fmla="*/ 1116162 w 2300288"/>
              <a:gd name="T23" fmla="*/ 967020 h 1936750"/>
              <a:gd name="T24" fmla="*/ 1415999 w 2300288"/>
              <a:gd name="T25" fmla="*/ 862909 h 1936750"/>
              <a:gd name="T26" fmla="*/ 1591713 w 2300288"/>
              <a:gd name="T27" fmla="*/ 924102 h 1936750"/>
              <a:gd name="T28" fmla="*/ 1763745 w 2300288"/>
              <a:gd name="T29" fmla="*/ 983456 h 1936750"/>
              <a:gd name="T30" fmla="*/ 1808726 w 2300288"/>
              <a:gd name="T31" fmla="*/ 1009194 h 1936750"/>
              <a:gd name="T32" fmla="*/ 1836345 w 2300288"/>
              <a:gd name="T33" fmla="*/ 1041235 h 1936750"/>
              <a:gd name="T34" fmla="*/ 1870541 w 2300288"/>
              <a:gd name="T35" fmla="*/ 1114771 h 1936750"/>
              <a:gd name="T36" fmla="*/ 1893952 w 2300288"/>
              <a:gd name="T37" fmla="*/ 1212469 h 1936750"/>
              <a:gd name="T38" fmla="*/ 1905000 w 2300288"/>
              <a:gd name="T39" fmla="*/ 1335643 h 1936750"/>
              <a:gd name="T40" fmla="*/ 1899740 w 2300288"/>
              <a:gd name="T41" fmla="*/ 1362957 h 1936750"/>
              <a:gd name="T42" fmla="*/ 1874487 w 2300288"/>
              <a:gd name="T43" fmla="*/ 1383704 h 1936750"/>
              <a:gd name="T44" fmla="*/ 1781895 w 2300288"/>
              <a:gd name="T45" fmla="*/ 1418897 h 1936750"/>
              <a:gd name="T46" fmla="*/ 1625909 w 2300288"/>
              <a:gd name="T47" fmla="*/ 1447524 h 1936750"/>
              <a:gd name="T48" fmla="*/ 1404950 w 2300288"/>
              <a:gd name="T49" fmla="*/ 1464857 h 1936750"/>
              <a:gd name="T50" fmla="*/ 948915 w 2300288"/>
              <a:gd name="T51" fmla="*/ 1532887 h 1936750"/>
              <a:gd name="T52" fmla="*/ 96732 w 2300288"/>
              <a:gd name="T53" fmla="*/ 835367 h 1936750"/>
              <a:gd name="T54" fmla="*/ 1152637 w 2300288"/>
              <a:gd name="T55" fmla="*/ 1576 h 1936750"/>
              <a:gd name="T56" fmla="*/ 1203190 w 2300288"/>
              <a:gd name="T57" fmla="*/ 12613 h 1936750"/>
              <a:gd name="T58" fmla="*/ 1249793 w 2300288"/>
              <a:gd name="T59" fmla="*/ 32847 h 1936750"/>
              <a:gd name="T60" fmla="*/ 1292446 w 2300288"/>
              <a:gd name="T61" fmla="*/ 62015 h 1936750"/>
              <a:gd name="T62" fmla="*/ 1357480 w 2300288"/>
              <a:gd name="T63" fmla="*/ 134804 h 1936750"/>
              <a:gd name="T64" fmla="*/ 1402767 w 2300288"/>
              <a:gd name="T65" fmla="*/ 235972 h 1936750"/>
              <a:gd name="T66" fmla="*/ 1414352 w 2300288"/>
              <a:gd name="T67" fmla="*/ 301403 h 1936750"/>
              <a:gd name="T68" fmla="*/ 1414615 w 2300288"/>
              <a:gd name="T69" fmla="*/ 367360 h 1936750"/>
              <a:gd name="T70" fmla="*/ 1402767 w 2300288"/>
              <a:gd name="T71" fmla="*/ 444090 h 1936750"/>
              <a:gd name="T72" fmla="*/ 1379596 w 2300288"/>
              <a:gd name="T73" fmla="*/ 521346 h 1936750"/>
              <a:gd name="T74" fmla="*/ 1346158 w 2300288"/>
              <a:gd name="T75" fmla="*/ 595186 h 1936750"/>
              <a:gd name="T76" fmla="*/ 1304295 w 2300288"/>
              <a:gd name="T77" fmla="*/ 661143 h 1936750"/>
              <a:gd name="T78" fmla="*/ 1223990 w 2300288"/>
              <a:gd name="T79" fmla="*/ 866108 h 1936750"/>
              <a:gd name="T80" fmla="*/ 1146318 w 2300288"/>
              <a:gd name="T81" fmla="*/ 934430 h 1936750"/>
              <a:gd name="T82" fmla="*/ 1120778 w 2300288"/>
              <a:gd name="T83" fmla="*/ 944678 h 1936750"/>
              <a:gd name="T84" fmla="*/ 1086550 w 2300288"/>
              <a:gd name="T85" fmla="*/ 925758 h 1936750"/>
              <a:gd name="T86" fmla="*/ 993607 w 2300288"/>
              <a:gd name="T87" fmla="*/ 837202 h 1936750"/>
              <a:gd name="T88" fmla="*/ 928310 w 2300288"/>
              <a:gd name="T89" fmla="*/ 643274 h 1936750"/>
              <a:gd name="T90" fmla="*/ 888553 w 2300288"/>
              <a:gd name="T91" fmla="*/ 574427 h 1936750"/>
              <a:gd name="T92" fmla="*/ 858011 w 2300288"/>
              <a:gd name="T93" fmla="*/ 499273 h 1936750"/>
              <a:gd name="T94" fmla="*/ 837737 w 2300288"/>
              <a:gd name="T95" fmla="*/ 421754 h 1936750"/>
              <a:gd name="T96" fmla="*/ 829575 w 2300288"/>
              <a:gd name="T97" fmla="*/ 346075 h 1936750"/>
              <a:gd name="T98" fmla="*/ 832734 w 2300288"/>
              <a:gd name="T99" fmla="*/ 284848 h 1936750"/>
              <a:gd name="T100" fmla="*/ 852482 w 2300288"/>
              <a:gd name="T101" fmla="*/ 204965 h 1936750"/>
              <a:gd name="T102" fmla="*/ 905667 w 2300288"/>
              <a:gd name="T103" fmla="*/ 109840 h 1936750"/>
              <a:gd name="T104" fmla="*/ 964645 w 2300288"/>
              <a:gd name="T105" fmla="*/ 52818 h 1936750"/>
              <a:gd name="T106" fmla="*/ 1008615 w 2300288"/>
              <a:gd name="T107" fmla="*/ 26277 h 1936750"/>
              <a:gd name="T108" fmla="*/ 1056535 w 2300288"/>
              <a:gd name="T109" fmla="*/ 8671 h 1936750"/>
              <a:gd name="T110" fmla="*/ 1107614 w 2300288"/>
              <a:gd name="T111" fmla="*/ 262 h 193675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300288" h="1936750">
                <a:moveTo>
                  <a:pt x="1352860" y="1166813"/>
                </a:moveTo>
                <a:lnTo>
                  <a:pt x="1355725" y="1166813"/>
                </a:lnTo>
                <a:lnTo>
                  <a:pt x="1358272" y="1166813"/>
                </a:lnTo>
                <a:lnTo>
                  <a:pt x="1361456" y="1167131"/>
                </a:lnTo>
                <a:lnTo>
                  <a:pt x="1364003" y="1168083"/>
                </a:lnTo>
                <a:lnTo>
                  <a:pt x="1366869" y="1168718"/>
                </a:lnTo>
                <a:lnTo>
                  <a:pt x="1369416" y="1170306"/>
                </a:lnTo>
                <a:lnTo>
                  <a:pt x="1371644" y="1171258"/>
                </a:lnTo>
                <a:lnTo>
                  <a:pt x="1374192" y="1173163"/>
                </a:lnTo>
                <a:lnTo>
                  <a:pt x="1376420" y="1175386"/>
                </a:lnTo>
                <a:lnTo>
                  <a:pt x="1461429" y="1260158"/>
                </a:lnTo>
                <a:lnTo>
                  <a:pt x="1463339" y="1262381"/>
                </a:lnTo>
                <a:lnTo>
                  <a:pt x="1465249" y="1264603"/>
                </a:lnTo>
                <a:lnTo>
                  <a:pt x="1466841" y="1267143"/>
                </a:lnTo>
                <a:lnTo>
                  <a:pt x="1467797" y="1269683"/>
                </a:lnTo>
                <a:lnTo>
                  <a:pt x="1469070" y="1272223"/>
                </a:lnTo>
                <a:lnTo>
                  <a:pt x="1469388" y="1275081"/>
                </a:lnTo>
                <a:lnTo>
                  <a:pt x="1469707" y="1277938"/>
                </a:lnTo>
                <a:lnTo>
                  <a:pt x="1470025" y="1280478"/>
                </a:lnTo>
                <a:lnTo>
                  <a:pt x="1469707" y="1283336"/>
                </a:lnTo>
                <a:lnTo>
                  <a:pt x="1469388" y="1285876"/>
                </a:lnTo>
                <a:lnTo>
                  <a:pt x="1469070" y="1289051"/>
                </a:lnTo>
                <a:lnTo>
                  <a:pt x="1467797" y="1291591"/>
                </a:lnTo>
                <a:lnTo>
                  <a:pt x="1466841" y="1294131"/>
                </a:lnTo>
                <a:lnTo>
                  <a:pt x="1465249" y="1296671"/>
                </a:lnTo>
                <a:lnTo>
                  <a:pt x="1463339" y="1298893"/>
                </a:lnTo>
                <a:lnTo>
                  <a:pt x="1461429" y="1301116"/>
                </a:lnTo>
                <a:lnTo>
                  <a:pt x="1390111" y="1372236"/>
                </a:lnTo>
                <a:lnTo>
                  <a:pt x="1396160" y="1386206"/>
                </a:lnTo>
                <a:lnTo>
                  <a:pt x="1401573" y="1402081"/>
                </a:lnTo>
                <a:lnTo>
                  <a:pt x="1407304" y="1420178"/>
                </a:lnTo>
                <a:lnTo>
                  <a:pt x="1412716" y="1439228"/>
                </a:lnTo>
                <a:lnTo>
                  <a:pt x="1418447" y="1460501"/>
                </a:lnTo>
                <a:lnTo>
                  <a:pt x="1423541" y="1483043"/>
                </a:lnTo>
                <a:lnTo>
                  <a:pt x="1428317" y="1506538"/>
                </a:lnTo>
                <a:lnTo>
                  <a:pt x="1433093" y="1531938"/>
                </a:lnTo>
                <a:lnTo>
                  <a:pt x="1437550" y="1558608"/>
                </a:lnTo>
                <a:lnTo>
                  <a:pt x="1441689" y="1586231"/>
                </a:lnTo>
                <a:lnTo>
                  <a:pt x="1445191" y="1614806"/>
                </a:lnTo>
                <a:lnTo>
                  <a:pt x="1448693" y="1644651"/>
                </a:lnTo>
                <a:lnTo>
                  <a:pt x="1451559" y="1675448"/>
                </a:lnTo>
                <a:lnTo>
                  <a:pt x="1454106" y="1707516"/>
                </a:lnTo>
                <a:lnTo>
                  <a:pt x="1456016" y="1739901"/>
                </a:lnTo>
                <a:lnTo>
                  <a:pt x="1457608" y="1773238"/>
                </a:lnTo>
                <a:lnTo>
                  <a:pt x="1254161" y="1773238"/>
                </a:lnTo>
                <a:lnTo>
                  <a:pt x="1255753" y="1739901"/>
                </a:lnTo>
                <a:lnTo>
                  <a:pt x="1257344" y="1707516"/>
                </a:lnTo>
                <a:lnTo>
                  <a:pt x="1260210" y="1675448"/>
                </a:lnTo>
                <a:lnTo>
                  <a:pt x="1263075" y="1644651"/>
                </a:lnTo>
                <a:lnTo>
                  <a:pt x="1266259" y="1614806"/>
                </a:lnTo>
                <a:lnTo>
                  <a:pt x="1270080" y="1586231"/>
                </a:lnTo>
                <a:lnTo>
                  <a:pt x="1274219" y="1558608"/>
                </a:lnTo>
                <a:lnTo>
                  <a:pt x="1278676" y="1531938"/>
                </a:lnTo>
                <a:lnTo>
                  <a:pt x="1283452" y="1506538"/>
                </a:lnTo>
                <a:lnTo>
                  <a:pt x="1288228" y="1483043"/>
                </a:lnTo>
                <a:lnTo>
                  <a:pt x="1293322" y="1460501"/>
                </a:lnTo>
                <a:lnTo>
                  <a:pt x="1298734" y="1439228"/>
                </a:lnTo>
                <a:lnTo>
                  <a:pt x="1304465" y="1419861"/>
                </a:lnTo>
                <a:lnTo>
                  <a:pt x="1309878" y="1402081"/>
                </a:lnTo>
                <a:lnTo>
                  <a:pt x="1315609" y="1386206"/>
                </a:lnTo>
                <a:lnTo>
                  <a:pt x="1321340" y="1371918"/>
                </a:lnTo>
                <a:lnTo>
                  <a:pt x="1250022" y="1301116"/>
                </a:lnTo>
                <a:lnTo>
                  <a:pt x="1248111" y="1298893"/>
                </a:lnTo>
                <a:lnTo>
                  <a:pt x="1246519" y="1296671"/>
                </a:lnTo>
                <a:lnTo>
                  <a:pt x="1244927" y="1294131"/>
                </a:lnTo>
                <a:lnTo>
                  <a:pt x="1243654" y="1291591"/>
                </a:lnTo>
                <a:lnTo>
                  <a:pt x="1242699" y="1289051"/>
                </a:lnTo>
                <a:lnTo>
                  <a:pt x="1242380" y="1285876"/>
                </a:lnTo>
                <a:lnTo>
                  <a:pt x="1242062" y="1283336"/>
                </a:lnTo>
                <a:lnTo>
                  <a:pt x="1241425" y="1280478"/>
                </a:lnTo>
                <a:lnTo>
                  <a:pt x="1242062" y="1277938"/>
                </a:lnTo>
                <a:lnTo>
                  <a:pt x="1242380" y="1275081"/>
                </a:lnTo>
                <a:lnTo>
                  <a:pt x="1243017" y="1272223"/>
                </a:lnTo>
                <a:lnTo>
                  <a:pt x="1243654" y="1269683"/>
                </a:lnTo>
                <a:lnTo>
                  <a:pt x="1244927" y="1267143"/>
                </a:lnTo>
                <a:lnTo>
                  <a:pt x="1246519" y="1264603"/>
                </a:lnTo>
                <a:lnTo>
                  <a:pt x="1248111" y="1262381"/>
                </a:lnTo>
                <a:lnTo>
                  <a:pt x="1250340" y="1260158"/>
                </a:lnTo>
                <a:lnTo>
                  <a:pt x="1335030" y="1175386"/>
                </a:lnTo>
                <a:lnTo>
                  <a:pt x="1337259" y="1173163"/>
                </a:lnTo>
                <a:lnTo>
                  <a:pt x="1339806" y="1171258"/>
                </a:lnTo>
                <a:lnTo>
                  <a:pt x="1342035" y="1170306"/>
                </a:lnTo>
                <a:lnTo>
                  <a:pt x="1344582" y="1168718"/>
                </a:lnTo>
                <a:lnTo>
                  <a:pt x="1347766" y="1168083"/>
                </a:lnTo>
                <a:lnTo>
                  <a:pt x="1350313" y="1167131"/>
                </a:lnTo>
                <a:lnTo>
                  <a:pt x="1352860" y="1166813"/>
                </a:lnTo>
                <a:close/>
                <a:moveTo>
                  <a:pt x="1634223" y="1009650"/>
                </a:moveTo>
                <a:lnTo>
                  <a:pt x="1652963" y="1018533"/>
                </a:lnTo>
                <a:lnTo>
                  <a:pt x="1672339" y="1027098"/>
                </a:lnTo>
                <a:lnTo>
                  <a:pt x="1691079" y="1034712"/>
                </a:lnTo>
                <a:lnTo>
                  <a:pt x="1709819" y="1042326"/>
                </a:lnTo>
                <a:lnTo>
                  <a:pt x="1728241" y="1049939"/>
                </a:lnTo>
                <a:lnTo>
                  <a:pt x="1746663" y="1057236"/>
                </a:lnTo>
                <a:lnTo>
                  <a:pt x="1783191" y="1070560"/>
                </a:lnTo>
                <a:lnTo>
                  <a:pt x="1819083" y="1082932"/>
                </a:lnTo>
                <a:lnTo>
                  <a:pt x="1854022" y="1094670"/>
                </a:lnTo>
                <a:lnTo>
                  <a:pt x="1888325" y="1105773"/>
                </a:lnTo>
                <a:lnTo>
                  <a:pt x="1921994" y="1116242"/>
                </a:lnTo>
                <a:lnTo>
                  <a:pt x="1986155" y="1136545"/>
                </a:lnTo>
                <a:lnTo>
                  <a:pt x="2017282" y="1146379"/>
                </a:lnTo>
                <a:lnTo>
                  <a:pt x="2046821" y="1156213"/>
                </a:lnTo>
                <a:lnTo>
                  <a:pt x="2075408" y="1166682"/>
                </a:lnTo>
                <a:lnTo>
                  <a:pt x="2103042" y="1176834"/>
                </a:lnTo>
                <a:lnTo>
                  <a:pt x="2116700" y="1182544"/>
                </a:lnTo>
                <a:lnTo>
                  <a:pt x="2129722" y="1187937"/>
                </a:lnTo>
                <a:lnTo>
                  <a:pt x="2142427" y="1193965"/>
                </a:lnTo>
                <a:lnTo>
                  <a:pt x="2155132" y="1199675"/>
                </a:lnTo>
                <a:lnTo>
                  <a:pt x="2161167" y="1203164"/>
                </a:lnTo>
                <a:lnTo>
                  <a:pt x="2166885" y="1206337"/>
                </a:lnTo>
                <a:lnTo>
                  <a:pt x="2172920" y="1210461"/>
                </a:lnTo>
                <a:lnTo>
                  <a:pt x="2178319" y="1214585"/>
                </a:lnTo>
                <a:lnTo>
                  <a:pt x="2184037" y="1219026"/>
                </a:lnTo>
                <a:lnTo>
                  <a:pt x="2189119" y="1223785"/>
                </a:lnTo>
                <a:lnTo>
                  <a:pt x="2194201" y="1228861"/>
                </a:lnTo>
                <a:lnTo>
                  <a:pt x="2198965" y="1233936"/>
                </a:lnTo>
                <a:lnTo>
                  <a:pt x="2203729" y="1239647"/>
                </a:lnTo>
                <a:lnTo>
                  <a:pt x="2208494" y="1245357"/>
                </a:lnTo>
                <a:lnTo>
                  <a:pt x="2212941" y="1251384"/>
                </a:lnTo>
                <a:lnTo>
                  <a:pt x="2217387" y="1257729"/>
                </a:lnTo>
                <a:lnTo>
                  <a:pt x="2221517" y="1264391"/>
                </a:lnTo>
                <a:lnTo>
                  <a:pt x="2225646" y="1271053"/>
                </a:lnTo>
                <a:lnTo>
                  <a:pt x="2233269" y="1285011"/>
                </a:lnTo>
                <a:lnTo>
                  <a:pt x="2240257" y="1299287"/>
                </a:lnTo>
                <a:lnTo>
                  <a:pt x="2246927" y="1314832"/>
                </a:lnTo>
                <a:lnTo>
                  <a:pt x="2253279" y="1330693"/>
                </a:lnTo>
                <a:lnTo>
                  <a:pt x="2258679" y="1346555"/>
                </a:lnTo>
                <a:lnTo>
                  <a:pt x="2264079" y="1363052"/>
                </a:lnTo>
                <a:lnTo>
                  <a:pt x="2268843" y="1379865"/>
                </a:lnTo>
                <a:lnTo>
                  <a:pt x="2273290" y="1396996"/>
                </a:lnTo>
                <a:lnTo>
                  <a:pt x="2277101" y="1413809"/>
                </a:lnTo>
                <a:lnTo>
                  <a:pt x="2280595" y="1430940"/>
                </a:lnTo>
                <a:lnTo>
                  <a:pt x="2283772" y="1447754"/>
                </a:lnTo>
                <a:lnTo>
                  <a:pt x="2286948" y="1464567"/>
                </a:lnTo>
                <a:lnTo>
                  <a:pt x="2288854" y="1481381"/>
                </a:lnTo>
                <a:lnTo>
                  <a:pt x="2291077" y="1497243"/>
                </a:lnTo>
                <a:lnTo>
                  <a:pt x="2293300" y="1513104"/>
                </a:lnTo>
                <a:lnTo>
                  <a:pt x="2296477" y="1542925"/>
                </a:lnTo>
                <a:lnTo>
                  <a:pt x="2298382" y="1570207"/>
                </a:lnTo>
                <a:lnTo>
                  <a:pt x="2299653" y="1593682"/>
                </a:lnTo>
                <a:lnTo>
                  <a:pt x="2300288" y="1613351"/>
                </a:lnTo>
                <a:lnTo>
                  <a:pt x="2300288" y="1627944"/>
                </a:lnTo>
                <a:lnTo>
                  <a:pt x="2300288" y="1630799"/>
                </a:lnTo>
                <a:lnTo>
                  <a:pt x="2299653" y="1633971"/>
                </a:lnTo>
                <a:lnTo>
                  <a:pt x="2299018" y="1636827"/>
                </a:lnTo>
                <a:lnTo>
                  <a:pt x="2297430" y="1639999"/>
                </a:lnTo>
                <a:lnTo>
                  <a:pt x="2296159" y="1643171"/>
                </a:lnTo>
                <a:lnTo>
                  <a:pt x="2293936" y="1646344"/>
                </a:lnTo>
                <a:lnTo>
                  <a:pt x="2291077" y="1649199"/>
                </a:lnTo>
                <a:lnTo>
                  <a:pt x="2288536" y="1652688"/>
                </a:lnTo>
                <a:lnTo>
                  <a:pt x="2285360" y="1655544"/>
                </a:lnTo>
                <a:lnTo>
                  <a:pt x="2281548" y="1659033"/>
                </a:lnTo>
                <a:lnTo>
                  <a:pt x="2278054" y="1661888"/>
                </a:lnTo>
                <a:lnTo>
                  <a:pt x="2273608" y="1665061"/>
                </a:lnTo>
                <a:lnTo>
                  <a:pt x="2263443" y="1671405"/>
                </a:lnTo>
                <a:lnTo>
                  <a:pt x="2252644" y="1677750"/>
                </a:lnTo>
                <a:lnTo>
                  <a:pt x="2239621" y="1684095"/>
                </a:lnTo>
                <a:lnTo>
                  <a:pt x="2225328" y="1690122"/>
                </a:lnTo>
                <a:lnTo>
                  <a:pt x="2208811" y="1696150"/>
                </a:lnTo>
                <a:lnTo>
                  <a:pt x="2191660" y="1701860"/>
                </a:lnTo>
                <a:lnTo>
                  <a:pt x="2172602" y="1707888"/>
                </a:lnTo>
                <a:lnTo>
                  <a:pt x="2151639" y="1713915"/>
                </a:lnTo>
                <a:lnTo>
                  <a:pt x="2129722" y="1719308"/>
                </a:lnTo>
                <a:lnTo>
                  <a:pt x="2105900" y="1724384"/>
                </a:lnTo>
                <a:lnTo>
                  <a:pt x="2080490" y="1730094"/>
                </a:lnTo>
                <a:lnTo>
                  <a:pt x="2053809" y="1734853"/>
                </a:lnTo>
                <a:lnTo>
                  <a:pt x="2025223" y="1739611"/>
                </a:lnTo>
                <a:lnTo>
                  <a:pt x="1995048" y="1744052"/>
                </a:lnTo>
                <a:lnTo>
                  <a:pt x="1963285" y="1748494"/>
                </a:lnTo>
                <a:lnTo>
                  <a:pt x="1930252" y="1752618"/>
                </a:lnTo>
                <a:lnTo>
                  <a:pt x="1895313" y="1756107"/>
                </a:lnTo>
                <a:lnTo>
                  <a:pt x="1858786" y="1759597"/>
                </a:lnTo>
                <a:lnTo>
                  <a:pt x="1820671" y="1762452"/>
                </a:lnTo>
                <a:lnTo>
                  <a:pt x="1780967" y="1765307"/>
                </a:lnTo>
                <a:lnTo>
                  <a:pt x="1739676" y="1767528"/>
                </a:lnTo>
                <a:lnTo>
                  <a:pt x="1696478" y="1769431"/>
                </a:lnTo>
                <a:lnTo>
                  <a:pt x="1652011" y="1771335"/>
                </a:lnTo>
                <a:lnTo>
                  <a:pt x="1605955" y="1772287"/>
                </a:lnTo>
                <a:lnTo>
                  <a:pt x="1557993" y="1773238"/>
                </a:lnTo>
                <a:lnTo>
                  <a:pt x="1508125" y="1773238"/>
                </a:lnTo>
                <a:lnTo>
                  <a:pt x="1634223" y="1009650"/>
                </a:lnTo>
                <a:close/>
                <a:moveTo>
                  <a:pt x="969658" y="942975"/>
                </a:moveTo>
                <a:lnTo>
                  <a:pt x="1145815" y="1851606"/>
                </a:lnTo>
                <a:lnTo>
                  <a:pt x="1263254" y="1851606"/>
                </a:lnTo>
                <a:lnTo>
                  <a:pt x="2020888" y="1851606"/>
                </a:lnTo>
                <a:lnTo>
                  <a:pt x="2020888" y="1936750"/>
                </a:lnTo>
                <a:lnTo>
                  <a:pt x="1163907" y="1936750"/>
                </a:lnTo>
                <a:lnTo>
                  <a:pt x="194249" y="1936750"/>
                </a:lnTo>
                <a:lnTo>
                  <a:pt x="0" y="1009057"/>
                </a:lnTo>
                <a:lnTo>
                  <a:pt x="116804" y="1009057"/>
                </a:lnTo>
                <a:lnTo>
                  <a:pt x="969658" y="942975"/>
                </a:lnTo>
                <a:close/>
                <a:moveTo>
                  <a:pt x="1346346" y="0"/>
                </a:moveTo>
                <a:lnTo>
                  <a:pt x="1355566" y="0"/>
                </a:lnTo>
                <a:lnTo>
                  <a:pt x="1364786" y="0"/>
                </a:lnTo>
                <a:lnTo>
                  <a:pt x="1373688" y="317"/>
                </a:lnTo>
                <a:lnTo>
                  <a:pt x="1382908" y="952"/>
                </a:lnTo>
                <a:lnTo>
                  <a:pt x="1391810" y="1904"/>
                </a:lnTo>
                <a:lnTo>
                  <a:pt x="1400712" y="3174"/>
                </a:lnTo>
                <a:lnTo>
                  <a:pt x="1409613" y="4444"/>
                </a:lnTo>
                <a:lnTo>
                  <a:pt x="1418515" y="6348"/>
                </a:lnTo>
                <a:lnTo>
                  <a:pt x="1426782" y="8252"/>
                </a:lnTo>
                <a:lnTo>
                  <a:pt x="1435684" y="10474"/>
                </a:lnTo>
                <a:lnTo>
                  <a:pt x="1444268" y="12379"/>
                </a:lnTo>
                <a:lnTo>
                  <a:pt x="1452852" y="15236"/>
                </a:lnTo>
                <a:lnTo>
                  <a:pt x="1460800" y="18092"/>
                </a:lnTo>
                <a:lnTo>
                  <a:pt x="1469384" y="21266"/>
                </a:lnTo>
                <a:lnTo>
                  <a:pt x="1477650" y="24758"/>
                </a:lnTo>
                <a:lnTo>
                  <a:pt x="1485598" y="27932"/>
                </a:lnTo>
                <a:lnTo>
                  <a:pt x="1493228" y="31741"/>
                </a:lnTo>
                <a:lnTo>
                  <a:pt x="1501495" y="35867"/>
                </a:lnTo>
                <a:lnTo>
                  <a:pt x="1509125" y="39676"/>
                </a:lnTo>
                <a:lnTo>
                  <a:pt x="1517073" y="44120"/>
                </a:lnTo>
                <a:lnTo>
                  <a:pt x="1524385" y="48881"/>
                </a:lnTo>
                <a:lnTo>
                  <a:pt x="1531698" y="53960"/>
                </a:lnTo>
                <a:lnTo>
                  <a:pt x="1539010" y="58721"/>
                </a:lnTo>
                <a:lnTo>
                  <a:pt x="1546640" y="63800"/>
                </a:lnTo>
                <a:lnTo>
                  <a:pt x="1553635" y="69196"/>
                </a:lnTo>
                <a:lnTo>
                  <a:pt x="1560629" y="74909"/>
                </a:lnTo>
                <a:lnTo>
                  <a:pt x="1567624" y="80305"/>
                </a:lnTo>
                <a:lnTo>
                  <a:pt x="1580976" y="92684"/>
                </a:lnTo>
                <a:lnTo>
                  <a:pt x="1593694" y="105380"/>
                </a:lnTo>
                <a:lnTo>
                  <a:pt x="1606093" y="118712"/>
                </a:lnTo>
                <a:lnTo>
                  <a:pt x="1617856" y="132678"/>
                </a:lnTo>
                <a:lnTo>
                  <a:pt x="1628984" y="147596"/>
                </a:lnTo>
                <a:lnTo>
                  <a:pt x="1639157" y="162832"/>
                </a:lnTo>
                <a:lnTo>
                  <a:pt x="1649331" y="178703"/>
                </a:lnTo>
                <a:lnTo>
                  <a:pt x="1658551" y="195525"/>
                </a:lnTo>
                <a:lnTo>
                  <a:pt x="1666817" y="212348"/>
                </a:lnTo>
                <a:lnTo>
                  <a:pt x="1674765" y="229806"/>
                </a:lnTo>
                <a:lnTo>
                  <a:pt x="1682078" y="247581"/>
                </a:lnTo>
                <a:lnTo>
                  <a:pt x="1688436" y="266308"/>
                </a:lnTo>
                <a:lnTo>
                  <a:pt x="1693841" y="285036"/>
                </a:lnTo>
                <a:lnTo>
                  <a:pt x="1698610" y="304080"/>
                </a:lnTo>
                <a:lnTo>
                  <a:pt x="1700517" y="314237"/>
                </a:lnTo>
                <a:lnTo>
                  <a:pt x="1702743" y="324077"/>
                </a:lnTo>
                <a:lnTo>
                  <a:pt x="1704332" y="333917"/>
                </a:lnTo>
                <a:lnTo>
                  <a:pt x="1705604" y="344074"/>
                </a:lnTo>
                <a:lnTo>
                  <a:pt x="1706876" y="353914"/>
                </a:lnTo>
                <a:lnTo>
                  <a:pt x="1707830" y="364071"/>
                </a:lnTo>
                <a:lnTo>
                  <a:pt x="1708466" y="374546"/>
                </a:lnTo>
                <a:lnTo>
                  <a:pt x="1709419" y="385020"/>
                </a:lnTo>
                <a:lnTo>
                  <a:pt x="1709737" y="395178"/>
                </a:lnTo>
                <a:lnTo>
                  <a:pt x="1709737" y="405652"/>
                </a:lnTo>
                <a:lnTo>
                  <a:pt x="1709737" y="418031"/>
                </a:lnTo>
                <a:lnTo>
                  <a:pt x="1709101" y="431045"/>
                </a:lnTo>
                <a:lnTo>
                  <a:pt x="1708148" y="443742"/>
                </a:lnTo>
                <a:lnTo>
                  <a:pt x="1707194" y="456755"/>
                </a:lnTo>
                <a:lnTo>
                  <a:pt x="1705604" y="470087"/>
                </a:lnTo>
                <a:lnTo>
                  <a:pt x="1703697" y="482783"/>
                </a:lnTo>
                <a:lnTo>
                  <a:pt x="1702107" y="496114"/>
                </a:lnTo>
                <a:lnTo>
                  <a:pt x="1699881" y="509446"/>
                </a:lnTo>
                <a:lnTo>
                  <a:pt x="1696702" y="522777"/>
                </a:lnTo>
                <a:lnTo>
                  <a:pt x="1693841" y="536426"/>
                </a:lnTo>
                <a:lnTo>
                  <a:pt x="1690979" y="549757"/>
                </a:lnTo>
                <a:lnTo>
                  <a:pt x="1687164" y="562771"/>
                </a:lnTo>
                <a:lnTo>
                  <a:pt x="1683667" y="576420"/>
                </a:lnTo>
                <a:lnTo>
                  <a:pt x="1679534" y="589751"/>
                </a:lnTo>
                <a:lnTo>
                  <a:pt x="1675401" y="603082"/>
                </a:lnTo>
                <a:lnTo>
                  <a:pt x="1670632" y="616414"/>
                </a:lnTo>
                <a:lnTo>
                  <a:pt x="1665863" y="629745"/>
                </a:lnTo>
                <a:lnTo>
                  <a:pt x="1661094" y="642441"/>
                </a:lnTo>
                <a:lnTo>
                  <a:pt x="1655372" y="655773"/>
                </a:lnTo>
                <a:lnTo>
                  <a:pt x="1650285" y="668787"/>
                </a:lnTo>
                <a:lnTo>
                  <a:pt x="1644244" y="681166"/>
                </a:lnTo>
                <a:lnTo>
                  <a:pt x="1638521" y="693862"/>
                </a:lnTo>
                <a:lnTo>
                  <a:pt x="1632163" y="706241"/>
                </a:lnTo>
                <a:lnTo>
                  <a:pt x="1625486" y="718938"/>
                </a:lnTo>
                <a:lnTo>
                  <a:pt x="1618810" y="730682"/>
                </a:lnTo>
                <a:lnTo>
                  <a:pt x="1612133" y="742744"/>
                </a:lnTo>
                <a:lnTo>
                  <a:pt x="1605139" y="754170"/>
                </a:lnTo>
                <a:lnTo>
                  <a:pt x="1597827" y="765597"/>
                </a:lnTo>
                <a:lnTo>
                  <a:pt x="1590514" y="777024"/>
                </a:lnTo>
                <a:lnTo>
                  <a:pt x="1582566" y="787816"/>
                </a:lnTo>
                <a:lnTo>
                  <a:pt x="1574936" y="798608"/>
                </a:lnTo>
                <a:lnTo>
                  <a:pt x="1566988" y="808765"/>
                </a:lnTo>
                <a:lnTo>
                  <a:pt x="1566988" y="950966"/>
                </a:lnTo>
                <a:lnTo>
                  <a:pt x="1559357" y="959219"/>
                </a:lnTo>
                <a:lnTo>
                  <a:pt x="1539964" y="980485"/>
                </a:lnTo>
                <a:lnTo>
                  <a:pt x="1511350" y="1011274"/>
                </a:lnTo>
                <a:lnTo>
                  <a:pt x="1495136" y="1028415"/>
                </a:lnTo>
                <a:lnTo>
                  <a:pt x="1477968" y="1046190"/>
                </a:lnTo>
                <a:lnTo>
                  <a:pt x="1459846" y="1063965"/>
                </a:lnTo>
                <a:lnTo>
                  <a:pt x="1441724" y="1081105"/>
                </a:lnTo>
                <a:lnTo>
                  <a:pt x="1423920" y="1096976"/>
                </a:lnTo>
                <a:lnTo>
                  <a:pt x="1407388" y="1111576"/>
                </a:lnTo>
                <a:lnTo>
                  <a:pt x="1399122" y="1118242"/>
                </a:lnTo>
                <a:lnTo>
                  <a:pt x="1391492" y="1123638"/>
                </a:lnTo>
                <a:lnTo>
                  <a:pt x="1384179" y="1128717"/>
                </a:lnTo>
                <a:lnTo>
                  <a:pt x="1377503" y="1133160"/>
                </a:lnTo>
                <a:lnTo>
                  <a:pt x="1371144" y="1136652"/>
                </a:lnTo>
                <a:lnTo>
                  <a:pt x="1365104" y="1139191"/>
                </a:lnTo>
                <a:lnTo>
                  <a:pt x="1360017" y="1140461"/>
                </a:lnTo>
                <a:lnTo>
                  <a:pt x="1357791" y="1141096"/>
                </a:lnTo>
                <a:lnTo>
                  <a:pt x="1355566" y="1141413"/>
                </a:lnTo>
                <a:lnTo>
                  <a:pt x="1353340" y="1141096"/>
                </a:lnTo>
                <a:lnTo>
                  <a:pt x="1351115" y="1140461"/>
                </a:lnTo>
                <a:lnTo>
                  <a:pt x="1346028" y="1139191"/>
                </a:lnTo>
                <a:lnTo>
                  <a:pt x="1340305" y="1136652"/>
                </a:lnTo>
                <a:lnTo>
                  <a:pt x="1333947" y="1133160"/>
                </a:lnTo>
                <a:lnTo>
                  <a:pt x="1327270" y="1128717"/>
                </a:lnTo>
                <a:lnTo>
                  <a:pt x="1319958" y="1123638"/>
                </a:lnTo>
                <a:lnTo>
                  <a:pt x="1312010" y="1118242"/>
                </a:lnTo>
                <a:lnTo>
                  <a:pt x="1304061" y="1111576"/>
                </a:lnTo>
                <a:lnTo>
                  <a:pt x="1287211" y="1096976"/>
                </a:lnTo>
                <a:lnTo>
                  <a:pt x="1269725" y="1081105"/>
                </a:lnTo>
                <a:lnTo>
                  <a:pt x="1251603" y="1063965"/>
                </a:lnTo>
                <a:lnTo>
                  <a:pt x="1233482" y="1046190"/>
                </a:lnTo>
                <a:lnTo>
                  <a:pt x="1215996" y="1028415"/>
                </a:lnTo>
                <a:lnTo>
                  <a:pt x="1199781" y="1011274"/>
                </a:lnTo>
                <a:lnTo>
                  <a:pt x="1171486" y="980485"/>
                </a:lnTo>
                <a:lnTo>
                  <a:pt x="1151774" y="959219"/>
                </a:lnTo>
                <a:lnTo>
                  <a:pt x="1144462" y="950966"/>
                </a:lnTo>
                <a:lnTo>
                  <a:pt x="1144462" y="808765"/>
                </a:lnTo>
                <a:lnTo>
                  <a:pt x="1136196" y="798608"/>
                </a:lnTo>
                <a:lnTo>
                  <a:pt x="1128565" y="787816"/>
                </a:lnTo>
                <a:lnTo>
                  <a:pt x="1120935" y="777024"/>
                </a:lnTo>
                <a:lnTo>
                  <a:pt x="1113305" y="765597"/>
                </a:lnTo>
                <a:lnTo>
                  <a:pt x="1105993" y="754170"/>
                </a:lnTo>
                <a:lnTo>
                  <a:pt x="1098998" y="742744"/>
                </a:lnTo>
                <a:lnTo>
                  <a:pt x="1092322" y="730682"/>
                </a:lnTo>
                <a:lnTo>
                  <a:pt x="1085645" y="718938"/>
                </a:lnTo>
                <a:lnTo>
                  <a:pt x="1078969" y="706241"/>
                </a:lnTo>
                <a:lnTo>
                  <a:pt x="1072928" y="693862"/>
                </a:lnTo>
                <a:lnTo>
                  <a:pt x="1066887" y="681166"/>
                </a:lnTo>
                <a:lnTo>
                  <a:pt x="1061165" y="668787"/>
                </a:lnTo>
                <a:lnTo>
                  <a:pt x="1055442" y="655773"/>
                </a:lnTo>
                <a:lnTo>
                  <a:pt x="1050355" y="642441"/>
                </a:lnTo>
                <a:lnTo>
                  <a:pt x="1045268" y="629745"/>
                </a:lnTo>
                <a:lnTo>
                  <a:pt x="1040499" y="616414"/>
                </a:lnTo>
                <a:lnTo>
                  <a:pt x="1036048" y="603082"/>
                </a:lnTo>
                <a:lnTo>
                  <a:pt x="1031915" y="589751"/>
                </a:lnTo>
                <a:lnTo>
                  <a:pt x="1027782" y="576420"/>
                </a:lnTo>
                <a:lnTo>
                  <a:pt x="1023967" y="562771"/>
                </a:lnTo>
                <a:lnTo>
                  <a:pt x="1020470" y="549757"/>
                </a:lnTo>
                <a:lnTo>
                  <a:pt x="1016973" y="536426"/>
                </a:lnTo>
                <a:lnTo>
                  <a:pt x="1014429" y="522777"/>
                </a:lnTo>
                <a:lnTo>
                  <a:pt x="1011568" y="509446"/>
                </a:lnTo>
                <a:lnTo>
                  <a:pt x="1009343" y="496114"/>
                </a:lnTo>
                <a:lnTo>
                  <a:pt x="1007435" y="482783"/>
                </a:lnTo>
                <a:lnTo>
                  <a:pt x="1005527" y="470087"/>
                </a:lnTo>
                <a:lnTo>
                  <a:pt x="1004256" y="456755"/>
                </a:lnTo>
                <a:lnTo>
                  <a:pt x="1002984" y="443742"/>
                </a:lnTo>
                <a:lnTo>
                  <a:pt x="1002348" y="431045"/>
                </a:lnTo>
                <a:lnTo>
                  <a:pt x="1001712" y="418031"/>
                </a:lnTo>
                <a:lnTo>
                  <a:pt x="1001712" y="405652"/>
                </a:lnTo>
                <a:lnTo>
                  <a:pt x="1001712" y="395178"/>
                </a:lnTo>
                <a:lnTo>
                  <a:pt x="1002030" y="385020"/>
                </a:lnTo>
                <a:lnTo>
                  <a:pt x="1002666" y="374546"/>
                </a:lnTo>
                <a:lnTo>
                  <a:pt x="1003302" y="364071"/>
                </a:lnTo>
                <a:lnTo>
                  <a:pt x="1004574" y="353914"/>
                </a:lnTo>
                <a:lnTo>
                  <a:pt x="1005527" y="344074"/>
                </a:lnTo>
                <a:lnTo>
                  <a:pt x="1007117" y="333917"/>
                </a:lnTo>
                <a:lnTo>
                  <a:pt x="1008707" y="324077"/>
                </a:lnTo>
                <a:lnTo>
                  <a:pt x="1010296" y="314237"/>
                </a:lnTo>
                <a:lnTo>
                  <a:pt x="1012522" y="304080"/>
                </a:lnTo>
                <a:lnTo>
                  <a:pt x="1017609" y="285036"/>
                </a:lnTo>
                <a:lnTo>
                  <a:pt x="1023013" y="266308"/>
                </a:lnTo>
                <a:lnTo>
                  <a:pt x="1029372" y="247581"/>
                </a:lnTo>
                <a:lnTo>
                  <a:pt x="1036366" y="229806"/>
                </a:lnTo>
                <a:lnTo>
                  <a:pt x="1044315" y="212348"/>
                </a:lnTo>
                <a:lnTo>
                  <a:pt x="1052899" y="195525"/>
                </a:lnTo>
                <a:lnTo>
                  <a:pt x="1062119" y="178703"/>
                </a:lnTo>
                <a:lnTo>
                  <a:pt x="1071656" y="162832"/>
                </a:lnTo>
                <a:lnTo>
                  <a:pt x="1082466" y="147596"/>
                </a:lnTo>
                <a:lnTo>
                  <a:pt x="1093593" y="132678"/>
                </a:lnTo>
                <a:lnTo>
                  <a:pt x="1105357" y="118712"/>
                </a:lnTo>
                <a:lnTo>
                  <a:pt x="1117438" y="105380"/>
                </a:lnTo>
                <a:lnTo>
                  <a:pt x="1130473" y="92684"/>
                </a:lnTo>
                <a:lnTo>
                  <a:pt x="1143826" y="80305"/>
                </a:lnTo>
                <a:lnTo>
                  <a:pt x="1150820" y="74909"/>
                </a:lnTo>
                <a:lnTo>
                  <a:pt x="1157815" y="69196"/>
                </a:lnTo>
                <a:lnTo>
                  <a:pt x="1164809" y="63800"/>
                </a:lnTo>
                <a:lnTo>
                  <a:pt x="1172121" y="58721"/>
                </a:lnTo>
                <a:lnTo>
                  <a:pt x="1179434" y="53960"/>
                </a:lnTo>
                <a:lnTo>
                  <a:pt x="1187064" y="48881"/>
                </a:lnTo>
                <a:lnTo>
                  <a:pt x="1194376" y="44120"/>
                </a:lnTo>
                <a:lnTo>
                  <a:pt x="1202007" y="39676"/>
                </a:lnTo>
                <a:lnTo>
                  <a:pt x="1209955" y="35867"/>
                </a:lnTo>
                <a:lnTo>
                  <a:pt x="1217903" y="31741"/>
                </a:lnTo>
                <a:lnTo>
                  <a:pt x="1225851" y="27932"/>
                </a:lnTo>
                <a:lnTo>
                  <a:pt x="1233799" y="24758"/>
                </a:lnTo>
                <a:lnTo>
                  <a:pt x="1242066" y="21266"/>
                </a:lnTo>
                <a:lnTo>
                  <a:pt x="1250332" y="18092"/>
                </a:lnTo>
                <a:lnTo>
                  <a:pt x="1258916" y="15236"/>
                </a:lnTo>
                <a:lnTo>
                  <a:pt x="1267182" y="12379"/>
                </a:lnTo>
                <a:lnTo>
                  <a:pt x="1275766" y="10474"/>
                </a:lnTo>
                <a:lnTo>
                  <a:pt x="1284350" y="8252"/>
                </a:lnTo>
                <a:lnTo>
                  <a:pt x="1292934" y="6348"/>
                </a:lnTo>
                <a:lnTo>
                  <a:pt x="1301836" y="4444"/>
                </a:lnTo>
                <a:lnTo>
                  <a:pt x="1310738" y="3174"/>
                </a:lnTo>
                <a:lnTo>
                  <a:pt x="1319322" y="1904"/>
                </a:lnTo>
                <a:lnTo>
                  <a:pt x="1328224" y="952"/>
                </a:lnTo>
                <a:lnTo>
                  <a:pt x="1337444" y="317"/>
                </a:lnTo>
                <a:lnTo>
                  <a:pt x="134634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MH_Other_10"/>
          <p:cNvSpPr/>
          <p:nvPr>
            <p:custDataLst>
              <p:tags r:id="rId10"/>
            </p:custDataLst>
          </p:nvPr>
        </p:nvSpPr>
        <p:spPr bwMode="auto">
          <a:xfrm>
            <a:off x="5083475" y="2445230"/>
            <a:ext cx="385233" cy="416197"/>
          </a:xfrm>
          <a:custGeom>
            <a:avLst/>
            <a:gdLst>
              <a:gd name="T0" fmla="*/ 248428 w 2033587"/>
              <a:gd name="T1" fmla="*/ 944529 h 2276475"/>
              <a:gd name="T2" fmla="*/ 1175716 w 2033587"/>
              <a:gd name="T3" fmla="*/ 709393 h 2276475"/>
              <a:gd name="T4" fmla="*/ 1178374 w 2033587"/>
              <a:gd name="T5" fmla="*/ 591162 h 2276475"/>
              <a:gd name="T6" fmla="*/ 1585424 w 2033587"/>
              <a:gd name="T7" fmla="*/ 232745 h 2276475"/>
              <a:gd name="T8" fmla="*/ 1623685 w 2033587"/>
              <a:gd name="T9" fmla="*/ 244701 h 2276475"/>
              <a:gd name="T10" fmla="*/ 1656631 w 2033587"/>
              <a:gd name="T11" fmla="*/ 266753 h 2276475"/>
              <a:gd name="T12" fmla="*/ 1682138 w 2033587"/>
              <a:gd name="T13" fmla="*/ 297308 h 2276475"/>
              <a:gd name="T14" fmla="*/ 1697549 w 2033587"/>
              <a:gd name="T15" fmla="*/ 334505 h 2276475"/>
              <a:gd name="T16" fmla="*/ 1701800 w 2033587"/>
              <a:gd name="T17" fmla="*/ 1767638 h 2276475"/>
              <a:gd name="T18" fmla="*/ 1695689 w 2033587"/>
              <a:gd name="T19" fmla="*/ 1808289 h 2276475"/>
              <a:gd name="T20" fmla="*/ 1678419 w 2033587"/>
              <a:gd name="T21" fmla="*/ 1844423 h 2276475"/>
              <a:gd name="T22" fmla="*/ 1651849 w 2033587"/>
              <a:gd name="T23" fmla="*/ 1873649 h 2276475"/>
              <a:gd name="T24" fmla="*/ 1617839 w 2033587"/>
              <a:gd name="T25" fmla="*/ 1894372 h 2276475"/>
              <a:gd name="T26" fmla="*/ 1578251 w 2033587"/>
              <a:gd name="T27" fmla="*/ 1904469 h 2276475"/>
              <a:gd name="T28" fmla="*/ 381012 w 2033587"/>
              <a:gd name="T29" fmla="*/ 1903672 h 2276475"/>
              <a:gd name="T30" fmla="*/ 342220 w 2033587"/>
              <a:gd name="T31" fmla="*/ 1891715 h 2276475"/>
              <a:gd name="T32" fmla="*/ 309539 w 2033587"/>
              <a:gd name="T33" fmla="*/ 1869397 h 2276475"/>
              <a:gd name="T34" fmla="*/ 284298 w 2033587"/>
              <a:gd name="T35" fmla="*/ 1838844 h 2276475"/>
              <a:gd name="T36" fmla="*/ 268621 w 2033587"/>
              <a:gd name="T37" fmla="*/ 1801912 h 2276475"/>
              <a:gd name="T38" fmla="*/ 382075 w 2033587"/>
              <a:gd name="T39" fmla="*/ 1767638 h 2276475"/>
              <a:gd name="T40" fmla="*/ 385528 w 2033587"/>
              <a:gd name="T41" fmla="*/ 1778531 h 2276475"/>
              <a:gd name="T42" fmla="*/ 398017 w 2033587"/>
              <a:gd name="T43" fmla="*/ 1786768 h 2276475"/>
              <a:gd name="T44" fmla="*/ 1570013 w 2033587"/>
              <a:gd name="T45" fmla="*/ 1786502 h 2276475"/>
              <a:gd name="T46" fmla="*/ 1581704 w 2033587"/>
              <a:gd name="T47" fmla="*/ 1776937 h 2276475"/>
              <a:gd name="T48" fmla="*/ 1583830 w 2033587"/>
              <a:gd name="T49" fmla="*/ 368513 h 2276475"/>
              <a:gd name="T50" fmla="*/ 1580376 w 2033587"/>
              <a:gd name="T51" fmla="*/ 357619 h 2276475"/>
              <a:gd name="T52" fmla="*/ 1568419 w 2033587"/>
              <a:gd name="T53" fmla="*/ 349383 h 2276475"/>
              <a:gd name="T54" fmla="*/ 492697 w 2033587"/>
              <a:gd name="T55" fmla="*/ 362402 h 2276475"/>
              <a:gd name="T56" fmla="*/ 484724 w 2033587"/>
              <a:gd name="T57" fmla="*/ 402787 h 2276475"/>
              <a:gd name="T58" fmla="*/ 465590 w 2033587"/>
              <a:gd name="T59" fmla="*/ 437592 h 2276475"/>
              <a:gd name="T60" fmla="*/ 437421 w 2033587"/>
              <a:gd name="T61" fmla="*/ 465490 h 2276475"/>
              <a:gd name="T62" fmla="*/ 402608 w 2033587"/>
              <a:gd name="T63" fmla="*/ 484619 h 2276475"/>
              <a:gd name="T64" fmla="*/ 362480 w 2033587"/>
              <a:gd name="T65" fmla="*/ 492856 h 2276475"/>
              <a:gd name="T66" fmla="*/ 118789 w 2033587"/>
              <a:gd name="T67" fmla="*/ 1542067 h 2276475"/>
              <a:gd name="T68" fmla="*/ 128090 w 2033587"/>
              <a:gd name="T69" fmla="*/ 1553757 h 2276475"/>
              <a:gd name="T70" fmla="*/ 1299773 w 2033587"/>
              <a:gd name="T71" fmla="*/ 1556149 h 2276475"/>
              <a:gd name="T72" fmla="*/ 1310934 w 2033587"/>
              <a:gd name="T73" fmla="*/ 1552695 h 2276475"/>
              <a:gd name="T74" fmla="*/ 1319438 w 2033587"/>
              <a:gd name="T75" fmla="*/ 1540208 h 2276475"/>
              <a:gd name="T76" fmla="*/ 1318907 w 2033587"/>
              <a:gd name="T77" fmla="*/ 131782 h 2276475"/>
              <a:gd name="T78" fmla="*/ 1309340 w 2033587"/>
              <a:gd name="T79" fmla="*/ 120357 h 2276475"/>
              <a:gd name="T80" fmla="*/ 492963 w 2033587"/>
              <a:gd name="T81" fmla="*/ 117967 h 2276475"/>
              <a:gd name="T82" fmla="*/ 1327676 w 2033587"/>
              <a:gd name="T83" fmla="*/ 2922 h 2276475"/>
              <a:gd name="T84" fmla="*/ 1365413 w 2033587"/>
              <a:gd name="T85" fmla="*/ 16738 h 2276475"/>
              <a:gd name="T86" fmla="*/ 1397303 w 2033587"/>
              <a:gd name="T87" fmla="*/ 40385 h 2276475"/>
              <a:gd name="T88" fmla="*/ 1420954 w 2033587"/>
              <a:gd name="T89" fmla="*/ 72268 h 2276475"/>
              <a:gd name="T90" fmla="*/ 1434773 w 2033587"/>
              <a:gd name="T91" fmla="*/ 109996 h 2276475"/>
              <a:gd name="T92" fmla="*/ 1437430 w 2033587"/>
              <a:gd name="T93" fmla="*/ 1543396 h 2276475"/>
              <a:gd name="T94" fmla="*/ 1429192 w 2033587"/>
              <a:gd name="T95" fmla="*/ 1583515 h 2276475"/>
              <a:gd name="T96" fmla="*/ 1410324 w 2033587"/>
              <a:gd name="T97" fmla="*/ 1618586 h 2276475"/>
              <a:gd name="T98" fmla="*/ 1382155 w 2033587"/>
              <a:gd name="T99" fmla="*/ 1646749 h 2276475"/>
              <a:gd name="T100" fmla="*/ 1347076 w 2033587"/>
              <a:gd name="T101" fmla="*/ 1665613 h 2276475"/>
              <a:gd name="T102" fmla="*/ 1307214 w 2033587"/>
              <a:gd name="T103" fmla="*/ 1673849 h 2276475"/>
              <a:gd name="T104" fmla="*/ 109754 w 2033587"/>
              <a:gd name="T105" fmla="*/ 1671192 h 2276475"/>
              <a:gd name="T106" fmla="*/ 72017 w 2033587"/>
              <a:gd name="T107" fmla="*/ 1657377 h 2276475"/>
              <a:gd name="T108" fmla="*/ 40394 w 2033587"/>
              <a:gd name="T109" fmla="*/ 1633731 h 2276475"/>
              <a:gd name="T110" fmla="*/ 16476 w 2033587"/>
              <a:gd name="T111" fmla="*/ 1601848 h 2276475"/>
              <a:gd name="T112" fmla="*/ 2657 w 2033587"/>
              <a:gd name="T113" fmla="*/ 1564120 h 2276475"/>
              <a:gd name="T114" fmla="*/ 409517 w 2033587"/>
              <a:gd name="T115" fmla="*/ 0 h 227647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033587" h="2276475">
                <a:moveTo>
                  <a:pt x="312737" y="1411287"/>
                </a:moveTo>
                <a:lnTo>
                  <a:pt x="1422400" y="1411287"/>
                </a:lnTo>
                <a:lnTo>
                  <a:pt x="1422400" y="1552575"/>
                </a:lnTo>
                <a:lnTo>
                  <a:pt x="312737" y="1552575"/>
                </a:lnTo>
                <a:lnTo>
                  <a:pt x="312737" y="1411287"/>
                </a:lnTo>
                <a:close/>
                <a:moveTo>
                  <a:pt x="296862" y="1128712"/>
                </a:moveTo>
                <a:lnTo>
                  <a:pt x="1404937" y="1128712"/>
                </a:lnTo>
                <a:lnTo>
                  <a:pt x="1404937" y="1270000"/>
                </a:lnTo>
                <a:lnTo>
                  <a:pt x="296862" y="1270000"/>
                </a:lnTo>
                <a:lnTo>
                  <a:pt x="296862" y="1128712"/>
                </a:lnTo>
                <a:close/>
                <a:moveTo>
                  <a:pt x="296862" y="847725"/>
                </a:moveTo>
                <a:lnTo>
                  <a:pt x="1404937" y="847725"/>
                </a:lnTo>
                <a:lnTo>
                  <a:pt x="1404937" y="987425"/>
                </a:lnTo>
                <a:lnTo>
                  <a:pt x="296862" y="987425"/>
                </a:lnTo>
                <a:lnTo>
                  <a:pt x="296862" y="847725"/>
                </a:lnTo>
                <a:close/>
                <a:moveTo>
                  <a:pt x="869950" y="565150"/>
                </a:moveTo>
                <a:lnTo>
                  <a:pt x="1408113" y="565150"/>
                </a:lnTo>
                <a:lnTo>
                  <a:pt x="1408113" y="706438"/>
                </a:lnTo>
                <a:lnTo>
                  <a:pt x="869950" y="706438"/>
                </a:lnTo>
                <a:lnTo>
                  <a:pt x="869950" y="565150"/>
                </a:lnTo>
                <a:close/>
                <a:moveTo>
                  <a:pt x="1869440" y="276225"/>
                </a:moveTo>
                <a:lnTo>
                  <a:pt x="1877695" y="276543"/>
                </a:lnTo>
                <a:lnTo>
                  <a:pt x="1885950" y="276860"/>
                </a:lnTo>
                <a:lnTo>
                  <a:pt x="1894522" y="278130"/>
                </a:lnTo>
                <a:lnTo>
                  <a:pt x="1902460" y="279400"/>
                </a:lnTo>
                <a:lnTo>
                  <a:pt x="1910080" y="281305"/>
                </a:lnTo>
                <a:lnTo>
                  <a:pt x="1918017" y="283528"/>
                </a:lnTo>
                <a:lnTo>
                  <a:pt x="1925955" y="286068"/>
                </a:lnTo>
                <a:lnTo>
                  <a:pt x="1933257" y="288925"/>
                </a:lnTo>
                <a:lnTo>
                  <a:pt x="1940242" y="292418"/>
                </a:lnTo>
                <a:lnTo>
                  <a:pt x="1947545" y="296228"/>
                </a:lnTo>
                <a:lnTo>
                  <a:pt x="1954530" y="299720"/>
                </a:lnTo>
                <a:lnTo>
                  <a:pt x="1961197" y="304165"/>
                </a:lnTo>
                <a:lnTo>
                  <a:pt x="1967865" y="308928"/>
                </a:lnTo>
                <a:lnTo>
                  <a:pt x="1973897" y="313690"/>
                </a:lnTo>
                <a:lnTo>
                  <a:pt x="1979612" y="318770"/>
                </a:lnTo>
                <a:lnTo>
                  <a:pt x="1985645" y="324168"/>
                </a:lnTo>
                <a:lnTo>
                  <a:pt x="1991042" y="330200"/>
                </a:lnTo>
                <a:lnTo>
                  <a:pt x="1996122" y="335915"/>
                </a:lnTo>
                <a:lnTo>
                  <a:pt x="2000885" y="342265"/>
                </a:lnTo>
                <a:lnTo>
                  <a:pt x="2005647" y="348615"/>
                </a:lnTo>
                <a:lnTo>
                  <a:pt x="2010092" y="355283"/>
                </a:lnTo>
                <a:lnTo>
                  <a:pt x="2013585" y="362268"/>
                </a:lnTo>
                <a:lnTo>
                  <a:pt x="2017395" y="369570"/>
                </a:lnTo>
                <a:lnTo>
                  <a:pt x="2020570" y="376873"/>
                </a:lnTo>
                <a:lnTo>
                  <a:pt x="2023745" y="384175"/>
                </a:lnTo>
                <a:lnTo>
                  <a:pt x="2026285" y="391795"/>
                </a:lnTo>
                <a:lnTo>
                  <a:pt x="2028507" y="399733"/>
                </a:lnTo>
                <a:lnTo>
                  <a:pt x="2030412" y="407670"/>
                </a:lnTo>
                <a:lnTo>
                  <a:pt x="2032000" y="415608"/>
                </a:lnTo>
                <a:lnTo>
                  <a:pt x="2032952" y="423863"/>
                </a:lnTo>
                <a:lnTo>
                  <a:pt x="2033270" y="432118"/>
                </a:lnTo>
                <a:lnTo>
                  <a:pt x="2033587" y="440373"/>
                </a:lnTo>
                <a:lnTo>
                  <a:pt x="2033587" y="2112328"/>
                </a:lnTo>
                <a:lnTo>
                  <a:pt x="2033270" y="2120583"/>
                </a:lnTo>
                <a:lnTo>
                  <a:pt x="2032952" y="2128838"/>
                </a:lnTo>
                <a:lnTo>
                  <a:pt x="2032000" y="2137410"/>
                </a:lnTo>
                <a:lnTo>
                  <a:pt x="2030412" y="2145348"/>
                </a:lnTo>
                <a:lnTo>
                  <a:pt x="2028507" y="2153285"/>
                </a:lnTo>
                <a:lnTo>
                  <a:pt x="2026285" y="2160905"/>
                </a:lnTo>
                <a:lnTo>
                  <a:pt x="2023745" y="2168525"/>
                </a:lnTo>
                <a:lnTo>
                  <a:pt x="2020570" y="2175828"/>
                </a:lnTo>
                <a:lnTo>
                  <a:pt x="2017395" y="2183130"/>
                </a:lnTo>
                <a:lnTo>
                  <a:pt x="2013585" y="2190433"/>
                </a:lnTo>
                <a:lnTo>
                  <a:pt x="2010092" y="2197418"/>
                </a:lnTo>
                <a:lnTo>
                  <a:pt x="2005647" y="2204085"/>
                </a:lnTo>
                <a:lnTo>
                  <a:pt x="2000885" y="2210435"/>
                </a:lnTo>
                <a:lnTo>
                  <a:pt x="1996122" y="2216785"/>
                </a:lnTo>
                <a:lnTo>
                  <a:pt x="1991042" y="2222500"/>
                </a:lnTo>
                <a:lnTo>
                  <a:pt x="1985645" y="2228533"/>
                </a:lnTo>
                <a:lnTo>
                  <a:pt x="1979612" y="2233930"/>
                </a:lnTo>
                <a:lnTo>
                  <a:pt x="1973897" y="2239010"/>
                </a:lnTo>
                <a:lnTo>
                  <a:pt x="1967865" y="2243773"/>
                </a:lnTo>
                <a:lnTo>
                  <a:pt x="1961197" y="2248535"/>
                </a:lnTo>
                <a:lnTo>
                  <a:pt x="1954530" y="2252980"/>
                </a:lnTo>
                <a:lnTo>
                  <a:pt x="1947545" y="2256790"/>
                </a:lnTo>
                <a:lnTo>
                  <a:pt x="1940242" y="2260600"/>
                </a:lnTo>
                <a:lnTo>
                  <a:pt x="1933257" y="2263775"/>
                </a:lnTo>
                <a:lnTo>
                  <a:pt x="1925955" y="2266633"/>
                </a:lnTo>
                <a:lnTo>
                  <a:pt x="1918017" y="2269173"/>
                </a:lnTo>
                <a:lnTo>
                  <a:pt x="1910080" y="2271395"/>
                </a:lnTo>
                <a:lnTo>
                  <a:pt x="1902460" y="2273300"/>
                </a:lnTo>
                <a:lnTo>
                  <a:pt x="1894522" y="2274888"/>
                </a:lnTo>
                <a:lnTo>
                  <a:pt x="1885950" y="2275840"/>
                </a:lnTo>
                <a:lnTo>
                  <a:pt x="1877695" y="2276475"/>
                </a:lnTo>
                <a:lnTo>
                  <a:pt x="1869440" y="2276475"/>
                </a:lnTo>
                <a:lnTo>
                  <a:pt x="480377" y="2276475"/>
                </a:lnTo>
                <a:lnTo>
                  <a:pt x="471805" y="2276475"/>
                </a:lnTo>
                <a:lnTo>
                  <a:pt x="463550" y="2275840"/>
                </a:lnTo>
                <a:lnTo>
                  <a:pt x="455295" y="2274888"/>
                </a:lnTo>
                <a:lnTo>
                  <a:pt x="447040" y="2273300"/>
                </a:lnTo>
                <a:lnTo>
                  <a:pt x="439102" y="2271395"/>
                </a:lnTo>
                <a:lnTo>
                  <a:pt x="431482" y="2269173"/>
                </a:lnTo>
                <a:lnTo>
                  <a:pt x="423862" y="2266633"/>
                </a:lnTo>
                <a:lnTo>
                  <a:pt x="416242" y="2263775"/>
                </a:lnTo>
                <a:lnTo>
                  <a:pt x="408940" y="2260600"/>
                </a:lnTo>
                <a:lnTo>
                  <a:pt x="401955" y="2256790"/>
                </a:lnTo>
                <a:lnTo>
                  <a:pt x="394970" y="2252980"/>
                </a:lnTo>
                <a:lnTo>
                  <a:pt x="388620" y="2248535"/>
                </a:lnTo>
                <a:lnTo>
                  <a:pt x="381952" y="2243773"/>
                </a:lnTo>
                <a:lnTo>
                  <a:pt x="375602" y="2239010"/>
                </a:lnTo>
                <a:lnTo>
                  <a:pt x="369887" y="2233930"/>
                </a:lnTo>
                <a:lnTo>
                  <a:pt x="364172" y="2228533"/>
                </a:lnTo>
                <a:lnTo>
                  <a:pt x="358457" y="2222500"/>
                </a:lnTo>
                <a:lnTo>
                  <a:pt x="353377" y="2216785"/>
                </a:lnTo>
                <a:lnTo>
                  <a:pt x="348297" y="2210435"/>
                </a:lnTo>
                <a:lnTo>
                  <a:pt x="343852" y="2204085"/>
                </a:lnTo>
                <a:lnTo>
                  <a:pt x="339725" y="2197418"/>
                </a:lnTo>
                <a:lnTo>
                  <a:pt x="335597" y="2190433"/>
                </a:lnTo>
                <a:lnTo>
                  <a:pt x="332105" y="2183130"/>
                </a:lnTo>
                <a:lnTo>
                  <a:pt x="328612" y="2175828"/>
                </a:lnTo>
                <a:lnTo>
                  <a:pt x="325755" y="2168525"/>
                </a:lnTo>
                <a:lnTo>
                  <a:pt x="323215" y="2160905"/>
                </a:lnTo>
                <a:lnTo>
                  <a:pt x="320992" y="2153285"/>
                </a:lnTo>
                <a:lnTo>
                  <a:pt x="319087" y="2145348"/>
                </a:lnTo>
                <a:lnTo>
                  <a:pt x="317817" y="2137410"/>
                </a:lnTo>
                <a:lnTo>
                  <a:pt x="316547" y="2128838"/>
                </a:lnTo>
                <a:lnTo>
                  <a:pt x="315912" y="2120583"/>
                </a:lnTo>
                <a:lnTo>
                  <a:pt x="315912" y="2112328"/>
                </a:lnTo>
                <a:lnTo>
                  <a:pt x="456565" y="2112328"/>
                </a:lnTo>
                <a:lnTo>
                  <a:pt x="456882" y="2114868"/>
                </a:lnTo>
                <a:lnTo>
                  <a:pt x="457200" y="2116773"/>
                </a:lnTo>
                <a:lnTo>
                  <a:pt x="457835" y="2118995"/>
                </a:lnTo>
                <a:lnTo>
                  <a:pt x="458470" y="2121218"/>
                </a:lnTo>
                <a:lnTo>
                  <a:pt x="459422" y="2123440"/>
                </a:lnTo>
                <a:lnTo>
                  <a:pt x="460692" y="2125345"/>
                </a:lnTo>
                <a:lnTo>
                  <a:pt x="463550" y="2128838"/>
                </a:lnTo>
                <a:lnTo>
                  <a:pt x="467042" y="2132013"/>
                </a:lnTo>
                <a:lnTo>
                  <a:pt x="468947" y="2132965"/>
                </a:lnTo>
                <a:lnTo>
                  <a:pt x="471170" y="2133918"/>
                </a:lnTo>
                <a:lnTo>
                  <a:pt x="473392" y="2134870"/>
                </a:lnTo>
                <a:lnTo>
                  <a:pt x="475615" y="2135188"/>
                </a:lnTo>
                <a:lnTo>
                  <a:pt x="477837" y="2135505"/>
                </a:lnTo>
                <a:lnTo>
                  <a:pt x="480377" y="2135823"/>
                </a:lnTo>
                <a:lnTo>
                  <a:pt x="1869440" y="2135823"/>
                </a:lnTo>
                <a:lnTo>
                  <a:pt x="1871980" y="2135505"/>
                </a:lnTo>
                <a:lnTo>
                  <a:pt x="1874202" y="2135188"/>
                </a:lnTo>
                <a:lnTo>
                  <a:pt x="1876107" y="2134870"/>
                </a:lnTo>
                <a:lnTo>
                  <a:pt x="1878330" y="2133918"/>
                </a:lnTo>
                <a:lnTo>
                  <a:pt x="1880552" y="2132965"/>
                </a:lnTo>
                <a:lnTo>
                  <a:pt x="1882457" y="2132013"/>
                </a:lnTo>
                <a:lnTo>
                  <a:pt x="1885950" y="2128838"/>
                </a:lnTo>
                <a:lnTo>
                  <a:pt x="1888490" y="2125345"/>
                </a:lnTo>
                <a:lnTo>
                  <a:pt x="1890077" y="2123440"/>
                </a:lnTo>
                <a:lnTo>
                  <a:pt x="1890712" y="2121218"/>
                </a:lnTo>
                <a:lnTo>
                  <a:pt x="1891982" y="2118995"/>
                </a:lnTo>
                <a:lnTo>
                  <a:pt x="1892300" y="2116773"/>
                </a:lnTo>
                <a:lnTo>
                  <a:pt x="1892617" y="2114868"/>
                </a:lnTo>
                <a:lnTo>
                  <a:pt x="1892617" y="2112328"/>
                </a:lnTo>
                <a:lnTo>
                  <a:pt x="1892617" y="440373"/>
                </a:lnTo>
                <a:lnTo>
                  <a:pt x="1892617" y="438468"/>
                </a:lnTo>
                <a:lnTo>
                  <a:pt x="1892300" y="435928"/>
                </a:lnTo>
                <a:lnTo>
                  <a:pt x="1891982" y="433705"/>
                </a:lnTo>
                <a:lnTo>
                  <a:pt x="1890712" y="431483"/>
                </a:lnTo>
                <a:lnTo>
                  <a:pt x="1890077" y="429578"/>
                </a:lnTo>
                <a:lnTo>
                  <a:pt x="1888490" y="427355"/>
                </a:lnTo>
                <a:lnTo>
                  <a:pt x="1885950" y="424180"/>
                </a:lnTo>
                <a:lnTo>
                  <a:pt x="1882457" y="421323"/>
                </a:lnTo>
                <a:lnTo>
                  <a:pt x="1880552" y="420053"/>
                </a:lnTo>
                <a:lnTo>
                  <a:pt x="1878330" y="419100"/>
                </a:lnTo>
                <a:lnTo>
                  <a:pt x="1876107" y="418148"/>
                </a:lnTo>
                <a:lnTo>
                  <a:pt x="1874202" y="417513"/>
                </a:lnTo>
                <a:lnTo>
                  <a:pt x="1871980" y="417195"/>
                </a:lnTo>
                <a:lnTo>
                  <a:pt x="1869440" y="417195"/>
                </a:lnTo>
                <a:lnTo>
                  <a:pt x="1869440" y="276225"/>
                </a:lnTo>
                <a:close/>
                <a:moveTo>
                  <a:pt x="589072" y="140970"/>
                </a:moveTo>
                <a:lnTo>
                  <a:pt x="589072" y="424815"/>
                </a:lnTo>
                <a:lnTo>
                  <a:pt x="588754" y="433070"/>
                </a:lnTo>
                <a:lnTo>
                  <a:pt x="588436" y="441643"/>
                </a:lnTo>
                <a:lnTo>
                  <a:pt x="587166" y="449580"/>
                </a:lnTo>
                <a:lnTo>
                  <a:pt x="585896" y="458153"/>
                </a:lnTo>
                <a:lnTo>
                  <a:pt x="583991" y="465773"/>
                </a:lnTo>
                <a:lnTo>
                  <a:pt x="581768" y="473710"/>
                </a:lnTo>
                <a:lnTo>
                  <a:pt x="579227" y="481330"/>
                </a:lnTo>
                <a:lnTo>
                  <a:pt x="576052" y="488633"/>
                </a:lnTo>
                <a:lnTo>
                  <a:pt x="572876" y="495935"/>
                </a:lnTo>
                <a:lnTo>
                  <a:pt x="569065" y="503238"/>
                </a:lnTo>
                <a:lnTo>
                  <a:pt x="565572" y="509905"/>
                </a:lnTo>
                <a:lnTo>
                  <a:pt x="561126" y="516573"/>
                </a:lnTo>
                <a:lnTo>
                  <a:pt x="556363" y="522923"/>
                </a:lnTo>
                <a:lnTo>
                  <a:pt x="551600" y="528955"/>
                </a:lnTo>
                <a:lnTo>
                  <a:pt x="546519" y="535305"/>
                </a:lnTo>
                <a:lnTo>
                  <a:pt x="541120" y="541020"/>
                </a:lnTo>
                <a:lnTo>
                  <a:pt x="535087" y="546100"/>
                </a:lnTo>
                <a:lnTo>
                  <a:pt x="529371" y="551815"/>
                </a:lnTo>
                <a:lnTo>
                  <a:pt x="522702" y="556260"/>
                </a:lnTo>
                <a:lnTo>
                  <a:pt x="516668" y="561023"/>
                </a:lnTo>
                <a:lnTo>
                  <a:pt x="509682" y="565150"/>
                </a:lnTo>
                <a:lnTo>
                  <a:pt x="503013" y="569278"/>
                </a:lnTo>
                <a:lnTo>
                  <a:pt x="495709" y="572770"/>
                </a:lnTo>
                <a:lnTo>
                  <a:pt x="488406" y="575945"/>
                </a:lnTo>
                <a:lnTo>
                  <a:pt x="481102" y="579120"/>
                </a:lnTo>
                <a:lnTo>
                  <a:pt x="473480" y="581978"/>
                </a:lnTo>
                <a:lnTo>
                  <a:pt x="465541" y="584200"/>
                </a:lnTo>
                <a:lnTo>
                  <a:pt x="457602" y="585788"/>
                </a:lnTo>
                <a:lnTo>
                  <a:pt x="449663" y="587375"/>
                </a:lnTo>
                <a:lnTo>
                  <a:pt x="441407" y="588328"/>
                </a:lnTo>
                <a:lnTo>
                  <a:pt x="433150" y="588963"/>
                </a:lnTo>
                <a:lnTo>
                  <a:pt x="424576" y="589280"/>
                </a:lnTo>
                <a:lnTo>
                  <a:pt x="140678" y="589280"/>
                </a:lnTo>
                <a:lnTo>
                  <a:pt x="140678" y="1836103"/>
                </a:lnTo>
                <a:lnTo>
                  <a:pt x="140678" y="1838643"/>
                </a:lnTo>
                <a:lnTo>
                  <a:pt x="140996" y="1840548"/>
                </a:lnTo>
                <a:lnTo>
                  <a:pt x="141948" y="1842770"/>
                </a:lnTo>
                <a:lnTo>
                  <a:pt x="142584" y="1844993"/>
                </a:lnTo>
                <a:lnTo>
                  <a:pt x="143536" y="1847215"/>
                </a:lnTo>
                <a:lnTo>
                  <a:pt x="144807" y="1849120"/>
                </a:lnTo>
                <a:lnTo>
                  <a:pt x="147665" y="1852613"/>
                </a:lnTo>
                <a:lnTo>
                  <a:pt x="151475" y="1855470"/>
                </a:lnTo>
                <a:lnTo>
                  <a:pt x="153063" y="1856740"/>
                </a:lnTo>
                <a:lnTo>
                  <a:pt x="155286" y="1857693"/>
                </a:lnTo>
                <a:lnTo>
                  <a:pt x="157191" y="1858645"/>
                </a:lnTo>
                <a:lnTo>
                  <a:pt x="159732" y="1858963"/>
                </a:lnTo>
                <a:lnTo>
                  <a:pt x="161955" y="1859280"/>
                </a:lnTo>
                <a:lnTo>
                  <a:pt x="164495" y="1859598"/>
                </a:lnTo>
                <a:lnTo>
                  <a:pt x="1553180" y="1859598"/>
                </a:lnTo>
                <a:lnTo>
                  <a:pt x="1556038" y="1859280"/>
                </a:lnTo>
                <a:lnTo>
                  <a:pt x="1557943" y="1858963"/>
                </a:lnTo>
                <a:lnTo>
                  <a:pt x="1560484" y="1858645"/>
                </a:lnTo>
                <a:lnTo>
                  <a:pt x="1562389" y="1857693"/>
                </a:lnTo>
                <a:lnTo>
                  <a:pt x="1564612" y="1856740"/>
                </a:lnTo>
                <a:lnTo>
                  <a:pt x="1566517" y="1855470"/>
                </a:lnTo>
                <a:lnTo>
                  <a:pt x="1570010" y="1852613"/>
                </a:lnTo>
                <a:lnTo>
                  <a:pt x="1572868" y="1849120"/>
                </a:lnTo>
                <a:lnTo>
                  <a:pt x="1574139" y="1847215"/>
                </a:lnTo>
                <a:lnTo>
                  <a:pt x="1575091" y="1844993"/>
                </a:lnTo>
                <a:lnTo>
                  <a:pt x="1576044" y="1842770"/>
                </a:lnTo>
                <a:lnTo>
                  <a:pt x="1576679" y="1840548"/>
                </a:lnTo>
                <a:lnTo>
                  <a:pt x="1576997" y="1838643"/>
                </a:lnTo>
                <a:lnTo>
                  <a:pt x="1576997" y="1836103"/>
                </a:lnTo>
                <a:lnTo>
                  <a:pt x="1576997" y="164782"/>
                </a:lnTo>
                <a:lnTo>
                  <a:pt x="1576997" y="161925"/>
                </a:lnTo>
                <a:lnTo>
                  <a:pt x="1576679" y="160020"/>
                </a:lnTo>
                <a:lnTo>
                  <a:pt x="1576044" y="157480"/>
                </a:lnTo>
                <a:lnTo>
                  <a:pt x="1575091" y="155257"/>
                </a:lnTo>
                <a:lnTo>
                  <a:pt x="1574139" y="153352"/>
                </a:lnTo>
                <a:lnTo>
                  <a:pt x="1572868" y="151447"/>
                </a:lnTo>
                <a:lnTo>
                  <a:pt x="1570010" y="147955"/>
                </a:lnTo>
                <a:lnTo>
                  <a:pt x="1566517" y="145097"/>
                </a:lnTo>
                <a:lnTo>
                  <a:pt x="1564612" y="143827"/>
                </a:lnTo>
                <a:lnTo>
                  <a:pt x="1562389" y="142875"/>
                </a:lnTo>
                <a:lnTo>
                  <a:pt x="1560484" y="141922"/>
                </a:lnTo>
                <a:lnTo>
                  <a:pt x="1557943" y="141287"/>
                </a:lnTo>
                <a:lnTo>
                  <a:pt x="1556038" y="140970"/>
                </a:lnTo>
                <a:lnTo>
                  <a:pt x="1553180" y="140970"/>
                </a:lnTo>
                <a:lnTo>
                  <a:pt x="589072" y="140970"/>
                </a:lnTo>
                <a:close/>
                <a:moveTo>
                  <a:pt x="489358" y="0"/>
                </a:moveTo>
                <a:lnTo>
                  <a:pt x="1553180" y="0"/>
                </a:lnTo>
                <a:lnTo>
                  <a:pt x="1562071" y="317"/>
                </a:lnTo>
                <a:lnTo>
                  <a:pt x="1570010" y="952"/>
                </a:lnTo>
                <a:lnTo>
                  <a:pt x="1578584" y="2222"/>
                </a:lnTo>
                <a:lnTo>
                  <a:pt x="1586523" y="3492"/>
                </a:lnTo>
                <a:lnTo>
                  <a:pt x="1594462" y="5397"/>
                </a:lnTo>
                <a:lnTo>
                  <a:pt x="1602084" y="7620"/>
                </a:lnTo>
                <a:lnTo>
                  <a:pt x="1609705" y="10160"/>
                </a:lnTo>
                <a:lnTo>
                  <a:pt x="1617644" y="13017"/>
                </a:lnTo>
                <a:lnTo>
                  <a:pt x="1624630" y="16192"/>
                </a:lnTo>
                <a:lnTo>
                  <a:pt x="1631617" y="20002"/>
                </a:lnTo>
                <a:lnTo>
                  <a:pt x="1638603" y="23812"/>
                </a:lnTo>
                <a:lnTo>
                  <a:pt x="1645589" y="28257"/>
                </a:lnTo>
                <a:lnTo>
                  <a:pt x="1651623" y="32702"/>
                </a:lnTo>
                <a:lnTo>
                  <a:pt x="1657974" y="37782"/>
                </a:lnTo>
                <a:lnTo>
                  <a:pt x="1664008" y="42862"/>
                </a:lnTo>
                <a:lnTo>
                  <a:pt x="1669724" y="48260"/>
                </a:lnTo>
                <a:lnTo>
                  <a:pt x="1675122" y="53975"/>
                </a:lnTo>
                <a:lnTo>
                  <a:pt x="1680203" y="60007"/>
                </a:lnTo>
                <a:lnTo>
                  <a:pt x="1685284" y="66357"/>
                </a:lnTo>
                <a:lnTo>
                  <a:pt x="1689730" y="72390"/>
                </a:lnTo>
                <a:lnTo>
                  <a:pt x="1694176" y="79375"/>
                </a:lnTo>
                <a:lnTo>
                  <a:pt x="1697987" y="86360"/>
                </a:lnTo>
                <a:lnTo>
                  <a:pt x="1701797" y="93345"/>
                </a:lnTo>
                <a:lnTo>
                  <a:pt x="1704973" y="100647"/>
                </a:lnTo>
                <a:lnTo>
                  <a:pt x="1707831" y="108267"/>
                </a:lnTo>
                <a:lnTo>
                  <a:pt x="1710371" y="115570"/>
                </a:lnTo>
                <a:lnTo>
                  <a:pt x="1712594" y="123507"/>
                </a:lnTo>
                <a:lnTo>
                  <a:pt x="1714500" y="131445"/>
                </a:lnTo>
                <a:lnTo>
                  <a:pt x="1715770" y="139382"/>
                </a:lnTo>
                <a:lnTo>
                  <a:pt x="1717040" y="147637"/>
                </a:lnTo>
                <a:lnTo>
                  <a:pt x="1717675" y="155892"/>
                </a:lnTo>
                <a:lnTo>
                  <a:pt x="1717675" y="164782"/>
                </a:lnTo>
                <a:lnTo>
                  <a:pt x="1717675" y="1836103"/>
                </a:lnTo>
                <a:lnTo>
                  <a:pt x="1717675" y="1844358"/>
                </a:lnTo>
                <a:lnTo>
                  <a:pt x="1717040" y="1852613"/>
                </a:lnTo>
                <a:lnTo>
                  <a:pt x="1715770" y="1861185"/>
                </a:lnTo>
                <a:lnTo>
                  <a:pt x="1714500" y="1869123"/>
                </a:lnTo>
                <a:lnTo>
                  <a:pt x="1712594" y="1877060"/>
                </a:lnTo>
                <a:lnTo>
                  <a:pt x="1710371" y="1884680"/>
                </a:lnTo>
                <a:lnTo>
                  <a:pt x="1707831" y="1892300"/>
                </a:lnTo>
                <a:lnTo>
                  <a:pt x="1704973" y="1900238"/>
                </a:lnTo>
                <a:lnTo>
                  <a:pt x="1701797" y="1907223"/>
                </a:lnTo>
                <a:lnTo>
                  <a:pt x="1697987" y="1914208"/>
                </a:lnTo>
                <a:lnTo>
                  <a:pt x="1694176" y="1921193"/>
                </a:lnTo>
                <a:lnTo>
                  <a:pt x="1689730" y="1927860"/>
                </a:lnTo>
                <a:lnTo>
                  <a:pt x="1685284" y="1934210"/>
                </a:lnTo>
                <a:lnTo>
                  <a:pt x="1680203" y="1940560"/>
                </a:lnTo>
                <a:lnTo>
                  <a:pt x="1675122" y="1946275"/>
                </a:lnTo>
                <a:lnTo>
                  <a:pt x="1669724" y="1952308"/>
                </a:lnTo>
                <a:lnTo>
                  <a:pt x="1664008" y="1957705"/>
                </a:lnTo>
                <a:lnTo>
                  <a:pt x="1657974" y="1962785"/>
                </a:lnTo>
                <a:lnTo>
                  <a:pt x="1651623" y="1967865"/>
                </a:lnTo>
                <a:lnTo>
                  <a:pt x="1645589" y="1972310"/>
                </a:lnTo>
                <a:lnTo>
                  <a:pt x="1638603" y="1976755"/>
                </a:lnTo>
                <a:lnTo>
                  <a:pt x="1631617" y="1980565"/>
                </a:lnTo>
                <a:lnTo>
                  <a:pt x="1624630" y="1984375"/>
                </a:lnTo>
                <a:lnTo>
                  <a:pt x="1617644" y="1987550"/>
                </a:lnTo>
                <a:lnTo>
                  <a:pt x="1609705" y="1990408"/>
                </a:lnTo>
                <a:lnTo>
                  <a:pt x="1602084" y="1992948"/>
                </a:lnTo>
                <a:lnTo>
                  <a:pt x="1594462" y="1995170"/>
                </a:lnTo>
                <a:lnTo>
                  <a:pt x="1586523" y="1997075"/>
                </a:lnTo>
                <a:lnTo>
                  <a:pt x="1578584" y="1998345"/>
                </a:lnTo>
                <a:lnTo>
                  <a:pt x="1570010" y="1999615"/>
                </a:lnTo>
                <a:lnTo>
                  <a:pt x="1562071" y="2000250"/>
                </a:lnTo>
                <a:lnTo>
                  <a:pt x="1553180" y="2000250"/>
                </a:lnTo>
                <a:lnTo>
                  <a:pt x="164495" y="2000250"/>
                </a:lnTo>
                <a:lnTo>
                  <a:pt x="155604" y="2000250"/>
                </a:lnTo>
                <a:lnTo>
                  <a:pt x="147665" y="1999615"/>
                </a:lnTo>
                <a:lnTo>
                  <a:pt x="139408" y="1998345"/>
                </a:lnTo>
                <a:lnTo>
                  <a:pt x="131152" y="1997075"/>
                </a:lnTo>
                <a:lnTo>
                  <a:pt x="123213" y="1995170"/>
                </a:lnTo>
                <a:lnTo>
                  <a:pt x="115591" y="1992948"/>
                </a:lnTo>
                <a:lnTo>
                  <a:pt x="107970" y="1990408"/>
                </a:lnTo>
                <a:lnTo>
                  <a:pt x="100348" y="1987550"/>
                </a:lnTo>
                <a:lnTo>
                  <a:pt x="93044" y="1984375"/>
                </a:lnTo>
                <a:lnTo>
                  <a:pt x="86058" y="1980565"/>
                </a:lnTo>
                <a:lnTo>
                  <a:pt x="79072" y="1976755"/>
                </a:lnTo>
                <a:lnTo>
                  <a:pt x="72721" y="1972310"/>
                </a:lnTo>
                <a:lnTo>
                  <a:pt x="66052" y="1967865"/>
                </a:lnTo>
                <a:lnTo>
                  <a:pt x="59701" y="1962785"/>
                </a:lnTo>
                <a:lnTo>
                  <a:pt x="53667" y="1957705"/>
                </a:lnTo>
                <a:lnTo>
                  <a:pt x="48269" y="1952308"/>
                </a:lnTo>
                <a:lnTo>
                  <a:pt x="42553" y="1946275"/>
                </a:lnTo>
                <a:lnTo>
                  <a:pt x="37472" y="1940560"/>
                </a:lnTo>
                <a:lnTo>
                  <a:pt x="32391" y="1934210"/>
                </a:lnTo>
                <a:lnTo>
                  <a:pt x="27945" y="1927860"/>
                </a:lnTo>
                <a:lnTo>
                  <a:pt x="23817" y="1921193"/>
                </a:lnTo>
                <a:lnTo>
                  <a:pt x="19688" y="1914208"/>
                </a:lnTo>
                <a:lnTo>
                  <a:pt x="16195" y="1907223"/>
                </a:lnTo>
                <a:lnTo>
                  <a:pt x="12702" y="1900238"/>
                </a:lnTo>
                <a:lnTo>
                  <a:pt x="9844" y="1892300"/>
                </a:lnTo>
                <a:lnTo>
                  <a:pt x="7304" y="1884680"/>
                </a:lnTo>
                <a:lnTo>
                  <a:pt x="5081" y="1877060"/>
                </a:lnTo>
                <a:lnTo>
                  <a:pt x="3175" y="1869123"/>
                </a:lnTo>
                <a:lnTo>
                  <a:pt x="1905" y="1861185"/>
                </a:lnTo>
                <a:lnTo>
                  <a:pt x="635" y="1852613"/>
                </a:lnTo>
                <a:lnTo>
                  <a:pt x="0" y="1844358"/>
                </a:lnTo>
                <a:lnTo>
                  <a:pt x="0" y="1836103"/>
                </a:lnTo>
                <a:lnTo>
                  <a:pt x="0" y="489585"/>
                </a:lnTo>
                <a:lnTo>
                  <a:pt x="4893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MH_Other_11"/>
          <p:cNvSpPr/>
          <p:nvPr>
            <p:custDataLst>
              <p:tags r:id="rId11"/>
            </p:custDataLst>
          </p:nvPr>
        </p:nvSpPr>
        <p:spPr bwMode="auto">
          <a:xfrm>
            <a:off x="7030808" y="2602323"/>
            <a:ext cx="552449" cy="45291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MH_Other_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964258" y="4601694"/>
            <a:ext cx="537633" cy="416197"/>
          </a:xfrm>
          <a:custGeom>
            <a:avLst/>
            <a:gdLst>
              <a:gd name="T0" fmla="*/ 552105 w 2874963"/>
              <a:gd name="T1" fmla="*/ 1256550 h 2311400"/>
              <a:gd name="T2" fmla="*/ 814407 w 2874963"/>
              <a:gd name="T3" fmla="*/ 1166381 h 2311400"/>
              <a:gd name="T4" fmla="*/ 861857 w 2874963"/>
              <a:gd name="T5" fmla="*/ 1221938 h 2311400"/>
              <a:gd name="T6" fmla="*/ 529108 w 2874963"/>
              <a:gd name="T7" fmla="*/ 1452571 h 2311400"/>
              <a:gd name="T8" fmla="*/ 122756 w 2874963"/>
              <a:gd name="T9" fmla="*/ 1358877 h 2311400"/>
              <a:gd name="T10" fmla="*/ 175912 w 2874963"/>
              <a:gd name="T11" fmla="*/ 1192357 h 2311400"/>
              <a:gd name="T12" fmla="*/ 277118 w 2874963"/>
              <a:gd name="T13" fmla="*/ 1128994 h 2311400"/>
              <a:gd name="T14" fmla="*/ 305052 w 2874963"/>
              <a:gd name="T15" fmla="*/ 1242809 h 2311400"/>
              <a:gd name="T16" fmla="*/ 994050 w 2874963"/>
              <a:gd name="T17" fmla="*/ 853464 h 2311400"/>
              <a:gd name="T18" fmla="*/ 644668 w 2874963"/>
              <a:gd name="T19" fmla="*/ 666225 h 2311400"/>
              <a:gd name="T20" fmla="*/ 675774 w 2874963"/>
              <a:gd name="T21" fmla="*/ 776137 h 2311400"/>
              <a:gd name="T22" fmla="*/ 719353 w 2874963"/>
              <a:gd name="T23" fmla="*/ 821032 h 2311400"/>
              <a:gd name="T24" fmla="*/ 694258 w 2874963"/>
              <a:gd name="T25" fmla="*/ 885897 h 2311400"/>
              <a:gd name="T26" fmla="*/ 639408 w 2874963"/>
              <a:gd name="T27" fmla="*/ 997010 h 2311400"/>
              <a:gd name="T28" fmla="*/ 561868 w 2874963"/>
              <a:gd name="T29" fmla="*/ 1068783 h 2311400"/>
              <a:gd name="T30" fmla="*/ 506117 w 2874963"/>
              <a:gd name="T31" fmla="*/ 1079143 h 2311400"/>
              <a:gd name="T32" fmla="*/ 449013 w 2874963"/>
              <a:gd name="T33" fmla="*/ 1059924 h 2311400"/>
              <a:gd name="T34" fmla="*/ 372374 w 2874963"/>
              <a:gd name="T35" fmla="*/ 966830 h 2311400"/>
              <a:gd name="T36" fmla="*/ 317074 w 2874963"/>
              <a:gd name="T37" fmla="*/ 867429 h 2311400"/>
              <a:gd name="T38" fmla="*/ 315722 w 2874963"/>
              <a:gd name="T39" fmla="*/ 807819 h 2311400"/>
              <a:gd name="T40" fmla="*/ 360804 w 2874963"/>
              <a:gd name="T41" fmla="*/ 726436 h 2311400"/>
              <a:gd name="T42" fmla="*/ 420311 w 2874963"/>
              <a:gd name="T43" fmla="*/ 688148 h 2311400"/>
              <a:gd name="T44" fmla="*/ 541281 w 2874963"/>
              <a:gd name="T45" fmla="*/ 679889 h 2311400"/>
              <a:gd name="T46" fmla="*/ 615816 w 2874963"/>
              <a:gd name="T47" fmla="*/ 642201 h 2311400"/>
              <a:gd name="T48" fmla="*/ 607328 w 2874963"/>
              <a:gd name="T49" fmla="*/ 550770 h 2311400"/>
              <a:gd name="T50" fmla="*/ 652075 w 2874963"/>
              <a:gd name="T51" fmla="*/ 576010 h 2311400"/>
              <a:gd name="T52" fmla="*/ 690816 w 2874963"/>
              <a:gd name="T53" fmla="*/ 613419 h 2311400"/>
              <a:gd name="T54" fmla="*/ 708834 w 2874963"/>
              <a:gd name="T55" fmla="*/ 715281 h 2311400"/>
              <a:gd name="T56" fmla="*/ 684809 w 2874963"/>
              <a:gd name="T57" fmla="*/ 784841 h 2311400"/>
              <a:gd name="T58" fmla="*/ 653727 w 2874963"/>
              <a:gd name="T59" fmla="*/ 664651 h 2311400"/>
              <a:gd name="T60" fmla="*/ 590811 w 2874963"/>
              <a:gd name="T61" fmla="*/ 648726 h 2311400"/>
              <a:gd name="T62" fmla="*/ 495911 w 2874963"/>
              <a:gd name="T63" fmla="*/ 681177 h 2311400"/>
              <a:gd name="T64" fmla="*/ 382693 w 2874963"/>
              <a:gd name="T65" fmla="*/ 672613 h 2311400"/>
              <a:gd name="T66" fmla="*/ 342000 w 2874963"/>
              <a:gd name="T67" fmla="*/ 784841 h 2311400"/>
              <a:gd name="T68" fmla="*/ 316624 w 2874963"/>
              <a:gd name="T69" fmla="*/ 733159 h 2311400"/>
              <a:gd name="T70" fmla="*/ 334342 w 2874963"/>
              <a:gd name="T71" fmla="*/ 634002 h 2311400"/>
              <a:gd name="T72" fmla="*/ 392753 w 2874963"/>
              <a:gd name="T73" fmla="*/ 561737 h 2311400"/>
              <a:gd name="T74" fmla="*/ 513330 w 2874963"/>
              <a:gd name="T75" fmla="*/ 530788 h 2311400"/>
              <a:gd name="T76" fmla="*/ 816493 w 2874963"/>
              <a:gd name="T77" fmla="*/ 367350 h 2311400"/>
              <a:gd name="T78" fmla="*/ 816493 w 2874963"/>
              <a:gd name="T79" fmla="*/ 418842 h 2311400"/>
              <a:gd name="T80" fmla="*/ 1079641 w 2874963"/>
              <a:gd name="T81" fmla="*/ 426048 h 2311400"/>
              <a:gd name="T82" fmla="*/ 1093467 w 2874963"/>
              <a:gd name="T83" fmla="*/ 377108 h 2311400"/>
              <a:gd name="T84" fmla="*/ 1049584 w 2874963"/>
              <a:gd name="T85" fmla="*/ 364048 h 2311400"/>
              <a:gd name="T86" fmla="*/ 1023434 w 2874963"/>
              <a:gd name="T87" fmla="*/ 392871 h 2311400"/>
              <a:gd name="T88" fmla="*/ 856619 w 2874963"/>
              <a:gd name="T89" fmla="*/ 372605 h 2311400"/>
              <a:gd name="T90" fmla="*/ 927854 w 2874963"/>
              <a:gd name="T91" fmla="*/ 64403 h 2311400"/>
              <a:gd name="T92" fmla="*/ 904258 w 2874963"/>
              <a:gd name="T93" fmla="*/ 91875 h 2311400"/>
              <a:gd name="T94" fmla="*/ 905010 w 2874963"/>
              <a:gd name="T95" fmla="*/ 129406 h 2311400"/>
              <a:gd name="T96" fmla="*/ 930108 w 2874963"/>
              <a:gd name="T97" fmla="*/ 155677 h 2311400"/>
              <a:gd name="T98" fmla="*/ 967829 w 2874963"/>
              <a:gd name="T99" fmla="*/ 158379 h 2311400"/>
              <a:gd name="T100" fmla="*/ 996233 w 2874963"/>
              <a:gd name="T101" fmla="*/ 136162 h 2311400"/>
              <a:gd name="T102" fmla="*/ 1002845 w 2874963"/>
              <a:gd name="T103" fmla="*/ 99081 h 2311400"/>
              <a:gd name="T104" fmla="*/ 983158 w 2874963"/>
              <a:gd name="T105" fmla="*/ 68306 h 2311400"/>
              <a:gd name="T106" fmla="*/ 881566 w 2874963"/>
              <a:gd name="T107" fmla="*/ 0 h 2311400"/>
              <a:gd name="T108" fmla="*/ 1048381 w 2874963"/>
              <a:gd name="T109" fmla="*/ 20417 h 2311400"/>
              <a:gd name="T110" fmla="*/ 1859163 w 2874963"/>
              <a:gd name="T111" fmla="*/ 308953 h 2311400"/>
              <a:gd name="T112" fmla="*/ 1899590 w 2874963"/>
              <a:gd name="T113" fmla="*/ 355791 h 2311400"/>
              <a:gd name="T114" fmla="*/ 2705 w 2874963"/>
              <a:gd name="T115" fmla="*/ 364048 h 2311400"/>
              <a:gd name="T116" fmla="*/ 38623 w 2874963"/>
              <a:gd name="T117" fmla="*/ 313456 h 2311400"/>
              <a:gd name="T118" fmla="*/ 855416 w 2874963"/>
              <a:gd name="T119" fmla="*/ 26121 h 2311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874963" h="2311400">
                <a:moveTo>
                  <a:pt x="1500188" y="1927225"/>
                </a:moveTo>
                <a:lnTo>
                  <a:pt x="2676526" y="1927225"/>
                </a:lnTo>
                <a:lnTo>
                  <a:pt x="2676526" y="1949450"/>
                </a:lnTo>
                <a:lnTo>
                  <a:pt x="1500188" y="1949450"/>
                </a:lnTo>
                <a:lnTo>
                  <a:pt x="1500188" y="1927225"/>
                </a:lnTo>
                <a:close/>
                <a:moveTo>
                  <a:pt x="1500188" y="1706563"/>
                </a:moveTo>
                <a:lnTo>
                  <a:pt x="2676526" y="1706563"/>
                </a:lnTo>
                <a:lnTo>
                  <a:pt x="2676526" y="1728788"/>
                </a:lnTo>
                <a:lnTo>
                  <a:pt x="1500188" y="1728788"/>
                </a:lnTo>
                <a:lnTo>
                  <a:pt x="1500188" y="1706563"/>
                </a:lnTo>
                <a:close/>
                <a:moveTo>
                  <a:pt x="741023" y="1676400"/>
                </a:moveTo>
                <a:lnTo>
                  <a:pt x="803616" y="1676400"/>
                </a:lnTo>
                <a:lnTo>
                  <a:pt x="835026" y="1736633"/>
                </a:lnTo>
                <a:lnTo>
                  <a:pt x="813107" y="1759278"/>
                </a:lnTo>
                <a:lnTo>
                  <a:pt x="833218" y="1897860"/>
                </a:lnTo>
                <a:lnTo>
                  <a:pt x="772432" y="2124075"/>
                </a:lnTo>
                <a:lnTo>
                  <a:pt x="711647" y="1897860"/>
                </a:lnTo>
                <a:lnTo>
                  <a:pt x="731532" y="1759278"/>
                </a:lnTo>
                <a:lnTo>
                  <a:pt x="709613" y="1736633"/>
                </a:lnTo>
                <a:lnTo>
                  <a:pt x="741023" y="1676400"/>
                </a:lnTo>
                <a:close/>
                <a:moveTo>
                  <a:pt x="1033510" y="1660525"/>
                </a:moveTo>
                <a:lnTo>
                  <a:pt x="1069768" y="1677761"/>
                </a:lnTo>
                <a:lnTo>
                  <a:pt x="1107612" y="1695904"/>
                </a:lnTo>
                <a:lnTo>
                  <a:pt x="1126421" y="1705202"/>
                </a:lnTo>
                <a:lnTo>
                  <a:pt x="1145003" y="1714727"/>
                </a:lnTo>
                <a:lnTo>
                  <a:pt x="1163585" y="1724252"/>
                </a:lnTo>
                <a:lnTo>
                  <a:pt x="1181261" y="1734004"/>
                </a:lnTo>
                <a:lnTo>
                  <a:pt x="1198257" y="1743302"/>
                </a:lnTo>
                <a:lnTo>
                  <a:pt x="1214346" y="1752600"/>
                </a:lnTo>
                <a:lnTo>
                  <a:pt x="1229076" y="1761671"/>
                </a:lnTo>
                <a:lnTo>
                  <a:pt x="1242673" y="1770289"/>
                </a:lnTo>
                <a:lnTo>
                  <a:pt x="1248792" y="1774598"/>
                </a:lnTo>
                <a:lnTo>
                  <a:pt x="1254683" y="1778680"/>
                </a:lnTo>
                <a:lnTo>
                  <a:pt x="1259896" y="1782762"/>
                </a:lnTo>
                <a:lnTo>
                  <a:pt x="1264881" y="1786618"/>
                </a:lnTo>
                <a:lnTo>
                  <a:pt x="1269187" y="1790473"/>
                </a:lnTo>
                <a:lnTo>
                  <a:pt x="1273039" y="1794102"/>
                </a:lnTo>
                <a:lnTo>
                  <a:pt x="1276438" y="1797504"/>
                </a:lnTo>
                <a:lnTo>
                  <a:pt x="1278931" y="1800905"/>
                </a:lnTo>
                <a:lnTo>
                  <a:pt x="1281197" y="1803627"/>
                </a:lnTo>
                <a:lnTo>
                  <a:pt x="1283237" y="1807029"/>
                </a:lnTo>
                <a:lnTo>
                  <a:pt x="1287542" y="1814739"/>
                </a:lnTo>
                <a:lnTo>
                  <a:pt x="1291621" y="1823811"/>
                </a:lnTo>
                <a:lnTo>
                  <a:pt x="1296380" y="1834016"/>
                </a:lnTo>
                <a:lnTo>
                  <a:pt x="1300686" y="1845582"/>
                </a:lnTo>
                <a:lnTo>
                  <a:pt x="1305445" y="1858282"/>
                </a:lnTo>
                <a:lnTo>
                  <a:pt x="1310203" y="1871889"/>
                </a:lnTo>
                <a:lnTo>
                  <a:pt x="1314736" y="1886404"/>
                </a:lnTo>
                <a:lnTo>
                  <a:pt x="1319495" y="1901371"/>
                </a:lnTo>
                <a:lnTo>
                  <a:pt x="1324027" y="1917246"/>
                </a:lnTo>
                <a:lnTo>
                  <a:pt x="1333318" y="1950130"/>
                </a:lnTo>
                <a:lnTo>
                  <a:pt x="1342382" y="1984375"/>
                </a:lnTo>
                <a:lnTo>
                  <a:pt x="1350994" y="2018620"/>
                </a:lnTo>
                <a:lnTo>
                  <a:pt x="1359378" y="2052411"/>
                </a:lnTo>
                <a:lnTo>
                  <a:pt x="1366857" y="2084388"/>
                </a:lnTo>
                <a:lnTo>
                  <a:pt x="1373655" y="2114097"/>
                </a:lnTo>
                <a:lnTo>
                  <a:pt x="1379320" y="2140404"/>
                </a:lnTo>
                <a:lnTo>
                  <a:pt x="1387478" y="2179184"/>
                </a:lnTo>
                <a:lnTo>
                  <a:pt x="1390651" y="2193925"/>
                </a:lnTo>
                <a:lnTo>
                  <a:pt x="798513" y="2193925"/>
                </a:lnTo>
                <a:lnTo>
                  <a:pt x="1111918" y="1875064"/>
                </a:lnTo>
                <a:lnTo>
                  <a:pt x="1011755" y="1800905"/>
                </a:lnTo>
                <a:lnTo>
                  <a:pt x="1094922" y="1766661"/>
                </a:lnTo>
                <a:lnTo>
                  <a:pt x="1033510" y="1660525"/>
                </a:lnTo>
                <a:close/>
                <a:moveTo>
                  <a:pt x="511355" y="1660525"/>
                </a:moveTo>
                <a:lnTo>
                  <a:pt x="449944" y="1766661"/>
                </a:lnTo>
                <a:lnTo>
                  <a:pt x="532657" y="1800905"/>
                </a:lnTo>
                <a:lnTo>
                  <a:pt x="432494" y="1875064"/>
                </a:lnTo>
                <a:lnTo>
                  <a:pt x="746126" y="2193925"/>
                </a:lnTo>
                <a:lnTo>
                  <a:pt x="153988" y="2193925"/>
                </a:lnTo>
                <a:lnTo>
                  <a:pt x="157160" y="2179184"/>
                </a:lnTo>
                <a:lnTo>
                  <a:pt x="165318" y="2140404"/>
                </a:lnTo>
                <a:lnTo>
                  <a:pt x="171210" y="2114097"/>
                </a:lnTo>
                <a:lnTo>
                  <a:pt x="177782" y="2084388"/>
                </a:lnTo>
                <a:lnTo>
                  <a:pt x="185260" y="2052411"/>
                </a:lnTo>
                <a:lnTo>
                  <a:pt x="193418" y="2018620"/>
                </a:lnTo>
                <a:lnTo>
                  <a:pt x="202256" y="1984375"/>
                </a:lnTo>
                <a:lnTo>
                  <a:pt x="211321" y="1950130"/>
                </a:lnTo>
                <a:lnTo>
                  <a:pt x="220385" y="1917246"/>
                </a:lnTo>
                <a:lnTo>
                  <a:pt x="224918" y="1901371"/>
                </a:lnTo>
                <a:lnTo>
                  <a:pt x="229676" y="1886404"/>
                </a:lnTo>
                <a:lnTo>
                  <a:pt x="234209" y="1871889"/>
                </a:lnTo>
                <a:lnTo>
                  <a:pt x="238967" y="1858282"/>
                </a:lnTo>
                <a:lnTo>
                  <a:pt x="243726" y="1845582"/>
                </a:lnTo>
                <a:lnTo>
                  <a:pt x="248259" y="1834016"/>
                </a:lnTo>
                <a:lnTo>
                  <a:pt x="252791" y="1823811"/>
                </a:lnTo>
                <a:lnTo>
                  <a:pt x="257096" y="1814739"/>
                </a:lnTo>
                <a:lnTo>
                  <a:pt x="261175" y="1807029"/>
                </a:lnTo>
                <a:lnTo>
                  <a:pt x="263442" y="1803627"/>
                </a:lnTo>
                <a:lnTo>
                  <a:pt x="265481" y="1800905"/>
                </a:lnTo>
                <a:lnTo>
                  <a:pt x="268200" y="1797504"/>
                </a:lnTo>
                <a:lnTo>
                  <a:pt x="271600" y="1794102"/>
                </a:lnTo>
                <a:lnTo>
                  <a:pt x="275452" y="1790473"/>
                </a:lnTo>
                <a:lnTo>
                  <a:pt x="279984" y="1786618"/>
                </a:lnTo>
                <a:lnTo>
                  <a:pt x="284517" y="1782762"/>
                </a:lnTo>
                <a:lnTo>
                  <a:pt x="289955" y="1778680"/>
                </a:lnTo>
                <a:lnTo>
                  <a:pt x="295621" y="1774598"/>
                </a:lnTo>
                <a:lnTo>
                  <a:pt x="301966" y="1770289"/>
                </a:lnTo>
                <a:lnTo>
                  <a:pt x="315336" y="1761671"/>
                </a:lnTo>
                <a:lnTo>
                  <a:pt x="330066" y="1752600"/>
                </a:lnTo>
                <a:lnTo>
                  <a:pt x="346155" y="1743302"/>
                </a:lnTo>
                <a:lnTo>
                  <a:pt x="363378" y="1734004"/>
                </a:lnTo>
                <a:lnTo>
                  <a:pt x="381053" y="1724252"/>
                </a:lnTo>
                <a:lnTo>
                  <a:pt x="399409" y="1714727"/>
                </a:lnTo>
                <a:lnTo>
                  <a:pt x="418218" y="1705202"/>
                </a:lnTo>
                <a:lnTo>
                  <a:pt x="437253" y="1695904"/>
                </a:lnTo>
                <a:lnTo>
                  <a:pt x="475098" y="1677761"/>
                </a:lnTo>
                <a:lnTo>
                  <a:pt x="511355" y="1660525"/>
                </a:lnTo>
                <a:close/>
                <a:moveTo>
                  <a:pt x="929254" y="1614488"/>
                </a:moveTo>
                <a:lnTo>
                  <a:pt x="950557" y="1623559"/>
                </a:lnTo>
                <a:lnTo>
                  <a:pt x="974579" y="1633992"/>
                </a:lnTo>
                <a:lnTo>
                  <a:pt x="1004946" y="1647599"/>
                </a:lnTo>
                <a:lnTo>
                  <a:pt x="1068853" y="1757817"/>
                </a:lnTo>
                <a:lnTo>
                  <a:pt x="975258" y="1796370"/>
                </a:lnTo>
                <a:lnTo>
                  <a:pt x="1084263" y="1877106"/>
                </a:lnTo>
                <a:lnTo>
                  <a:pt x="773113" y="2193926"/>
                </a:lnTo>
                <a:lnTo>
                  <a:pt x="929254" y="1614488"/>
                </a:lnTo>
                <a:close/>
                <a:moveTo>
                  <a:pt x="615947" y="1614488"/>
                </a:moveTo>
                <a:lnTo>
                  <a:pt x="773113" y="2193926"/>
                </a:lnTo>
                <a:lnTo>
                  <a:pt x="460375" y="1877106"/>
                </a:lnTo>
                <a:lnTo>
                  <a:pt x="569936" y="1796370"/>
                </a:lnTo>
                <a:lnTo>
                  <a:pt x="475636" y="1757817"/>
                </a:lnTo>
                <a:lnTo>
                  <a:pt x="539869" y="1647599"/>
                </a:lnTo>
                <a:lnTo>
                  <a:pt x="570619" y="1633992"/>
                </a:lnTo>
                <a:lnTo>
                  <a:pt x="594536" y="1623559"/>
                </a:lnTo>
                <a:lnTo>
                  <a:pt x="615947" y="1614488"/>
                </a:lnTo>
                <a:close/>
                <a:moveTo>
                  <a:pt x="1500188" y="1487488"/>
                </a:moveTo>
                <a:lnTo>
                  <a:pt x="2676526" y="1487488"/>
                </a:lnTo>
                <a:lnTo>
                  <a:pt x="2676526" y="1509713"/>
                </a:lnTo>
                <a:lnTo>
                  <a:pt x="1500188" y="1509713"/>
                </a:lnTo>
                <a:lnTo>
                  <a:pt x="1500188" y="1487488"/>
                </a:lnTo>
                <a:close/>
                <a:moveTo>
                  <a:pt x="1500188" y="1266825"/>
                </a:moveTo>
                <a:lnTo>
                  <a:pt x="2676526" y="1266825"/>
                </a:lnTo>
                <a:lnTo>
                  <a:pt x="2676526" y="1289050"/>
                </a:lnTo>
                <a:lnTo>
                  <a:pt x="1500188" y="1289050"/>
                </a:lnTo>
                <a:lnTo>
                  <a:pt x="1500188" y="1266825"/>
                </a:lnTo>
                <a:close/>
                <a:moveTo>
                  <a:pt x="1500188" y="1047750"/>
                </a:moveTo>
                <a:lnTo>
                  <a:pt x="2676526" y="1047750"/>
                </a:lnTo>
                <a:lnTo>
                  <a:pt x="2676526" y="1068388"/>
                </a:lnTo>
                <a:lnTo>
                  <a:pt x="1500188" y="1068388"/>
                </a:lnTo>
                <a:lnTo>
                  <a:pt x="1500188" y="1047750"/>
                </a:lnTo>
                <a:close/>
                <a:moveTo>
                  <a:pt x="929369" y="969963"/>
                </a:moveTo>
                <a:lnTo>
                  <a:pt x="936399" y="973819"/>
                </a:lnTo>
                <a:lnTo>
                  <a:pt x="942522" y="977674"/>
                </a:lnTo>
                <a:lnTo>
                  <a:pt x="948872" y="981756"/>
                </a:lnTo>
                <a:lnTo>
                  <a:pt x="954315" y="986519"/>
                </a:lnTo>
                <a:lnTo>
                  <a:pt x="959531" y="991281"/>
                </a:lnTo>
                <a:lnTo>
                  <a:pt x="964294" y="995817"/>
                </a:lnTo>
                <a:lnTo>
                  <a:pt x="968829" y="1001033"/>
                </a:lnTo>
                <a:lnTo>
                  <a:pt x="972911" y="1006249"/>
                </a:lnTo>
                <a:lnTo>
                  <a:pt x="976767" y="1011919"/>
                </a:lnTo>
                <a:lnTo>
                  <a:pt x="980395" y="1017588"/>
                </a:lnTo>
                <a:lnTo>
                  <a:pt x="983797" y="1023485"/>
                </a:lnTo>
                <a:lnTo>
                  <a:pt x="986745" y="1029835"/>
                </a:lnTo>
                <a:lnTo>
                  <a:pt x="989467" y="1035958"/>
                </a:lnTo>
                <a:lnTo>
                  <a:pt x="992188" y="1042535"/>
                </a:lnTo>
                <a:lnTo>
                  <a:pt x="994683" y="1049338"/>
                </a:lnTo>
                <a:lnTo>
                  <a:pt x="996724" y="1056368"/>
                </a:lnTo>
                <a:lnTo>
                  <a:pt x="998765" y="1063172"/>
                </a:lnTo>
                <a:lnTo>
                  <a:pt x="1001033" y="1070883"/>
                </a:lnTo>
                <a:lnTo>
                  <a:pt x="1004208" y="1085850"/>
                </a:lnTo>
                <a:lnTo>
                  <a:pt x="1007383" y="1101725"/>
                </a:lnTo>
                <a:lnTo>
                  <a:pt x="1010558" y="1118508"/>
                </a:lnTo>
                <a:lnTo>
                  <a:pt x="1016454" y="1153433"/>
                </a:lnTo>
                <a:lnTo>
                  <a:pt x="1019856" y="1172256"/>
                </a:lnTo>
                <a:lnTo>
                  <a:pt x="1023712" y="1191306"/>
                </a:lnTo>
                <a:lnTo>
                  <a:pt x="1029608" y="1192667"/>
                </a:lnTo>
                <a:lnTo>
                  <a:pt x="1035958" y="1194254"/>
                </a:lnTo>
                <a:lnTo>
                  <a:pt x="1041628" y="1196295"/>
                </a:lnTo>
                <a:lnTo>
                  <a:pt x="1047297" y="1198790"/>
                </a:lnTo>
                <a:lnTo>
                  <a:pt x="1052513" y="1201511"/>
                </a:lnTo>
                <a:lnTo>
                  <a:pt x="1057729" y="1204459"/>
                </a:lnTo>
                <a:lnTo>
                  <a:pt x="1062492" y="1208088"/>
                </a:lnTo>
                <a:lnTo>
                  <a:pt x="1066801" y="1211943"/>
                </a:lnTo>
                <a:lnTo>
                  <a:pt x="1070883" y="1216025"/>
                </a:lnTo>
                <a:lnTo>
                  <a:pt x="1074738" y="1220108"/>
                </a:lnTo>
                <a:lnTo>
                  <a:pt x="1078140" y="1224870"/>
                </a:lnTo>
                <a:lnTo>
                  <a:pt x="1081088" y="1229633"/>
                </a:lnTo>
                <a:lnTo>
                  <a:pt x="1083583" y="1234849"/>
                </a:lnTo>
                <a:lnTo>
                  <a:pt x="1085624" y="1240065"/>
                </a:lnTo>
                <a:lnTo>
                  <a:pt x="1087212" y="1245734"/>
                </a:lnTo>
                <a:lnTo>
                  <a:pt x="1088345" y="1251404"/>
                </a:lnTo>
                <a:lnTo>
                  <a:pt x="1089026" y="1257527"/>
                </a:lnTo>
                <a:lnTo>
                  <a:pt x="1089026" y="1263424"/>
                </a:lnTo>
                <a:lnTo>
                  <a:pt x="1088572" y="1270000"/>
                </a:lnTo>
                <a:lnTo>
                  <a:pt x="1087438" y="1276124"/>
                </a:lnTo>
                <a:lnTo>
                  <a:pt x="1085624" y="1282927"/>
                </a:lnTo>
                <a:lnTo>
                  <a:pt x="1083356" y="1289277"/>
                </a:lnTo>
                <a:lnTo>
                  <a:pt x="1080635" y="1296081"/>
                </a:lnTo>
                <a:lnTo>
                  <a:pt x="1077006" y="1303111"/>
                </a:lnTo>
                <a:lnTo>
                  <a:pt x="1072470" y="1310141"/>
                </a:lnTo>
                <a:lnTo>
                  <a:pt x="1067481" y="1317172"/>
                </a:lnTo>
                <a:lnTo>
                  <a:pt x="1061585" y="1324202"/>
                </a:lnTo>
                <a:lnTo>
                  <a:pt x="1055235" y="1331006"/>
                </a:lnTo>
                <a:lnTo>
                  <a:pt x="1047751" y="1338036"/>
                </a:lnTo>
                <a:lnTo>
                  <a:pt x="1039587" y="1345293"/>
                </a:lnTo>
                <a:lnTo>
                  <a:pt x="1030742" y="1352324"/>
                </a:lnTo>
                <a:lnTo>
                  <a:pt x="1020990" y="1359354"/>
                </a:lnTo>
                <a:lnTo>
                  <a:pt x="1018269" y="1372281"/>
                </a:lnTo>
                <a:lnTo>
                  <a:pt x="1015094" y="1385208"/>
                </a:lnTo>
                <a:lnTo>
                  <a:pt x="1011919" y="1398361"/>
                </a:lnTo>
                <a:lnTo>
                  <a:pt x="1007836" y="1411061"/>
                </a:lnTo>
                <a:lnTo>
                  <a:pt x="1003754" y="1423761"/>
                </a:lnTo>
                <a:lnTo>
                  <a:pt x="999445" y="1436008"/>
                </a:lnTo>
                <a:lnTo>
                  <a:pt x="994456" y="1448254"/>
                </a:lnTo>
                <a:lnTo>
                  <a:pt x="989240" y="1460274"/>
                </a:lnTo>
                <a:lnTo>
                  <a:pt x="983570" y="1472066"/>
                </a:lnTo>
                <a:lnTo>
                  <a:pt x="977901" y="1483633"/>
                </a:lnTo>
                <a:lnTo>
                  <a:pt x="971551" y="1494745"/>
                </a:lnTo>
                <a:lnTo>
                  <a:pt x="964974" y="1505858"/>
                </a:lnTo>
                <a:lnTo>
                  <a:pt x="958170" y="1516516"/>
                </a:lnTo>
                <a:lnTo>
                  <a:pt x="950913" y="1526722"/>
                </a:lnTo>
                <a:lnTo>
                  <a:pt x="943429" y="1536700"/>
                </a:lnTo>
                <a:lnTo>
                  <a:pt x="935492" y="1546225"/>
                </a:lnTo>
                <a:lnTo>
                  <a:pt x="927554" y="1555297"/>
                </a:lnTo>
                <a:lnTo>
                  <a:pt x="919163" y="1564141"/>
                </a:lnTo>
                <a:lnTo>
                  <a:pt x="910772" y="1572533"/>
                </a:lnTo>
                <a:lnTo>
                  <a:pt x="901701" y="1580243"/>
                </a:lnTo>
                <a:lnTo>
                  <a:pt x="892629" y="1587500"/>
                </a:lnTo>
                <a:lnTo>
                  <a:pt x="883331" y="1594531"/>
                </a:lnTo>
                <a:lnTo>
                  <a:pt x="873352" y="1600881"/>
                </a:lnTo>
                <a:lnTo>
                  <a:pt x="863601" y="1606550"/>
                </a:lnTo>
                <a:lnTo>
                  <a:pt x="858385" y="1609272"/>
                </a:lnTo>
                <a:lnTo>
                  <a:pt x="853169" y="1611766"/>
                </a:lnTo>
                <a:lnTo>
                  <a:pt x="847952" y="1614261"/>
                </a:lnTo>
                <a:lnTo>
                  <a:pt x="842736" y="1616302"/>
                </a:lnTo>
                <a:lnTo>
                  <a:pt x="837520" y="1618343"/>
                </a:lnTo>
                <a:lnTo>
                  <a:pt x="832077" y="1620384"/>
                </a:lnTo>
                <a:lnTo>
                  <a:pt x="826635" y="1621972"/>
                </a:lnTo>
                <a:lnTo>
                  <a:pt x="821192" y="1623786"/>
                </a:lnTo>
                <a:lnTo>
                  <a:pt x="815749" y="1625147"/>
                </a:lnTo>
                <a:lnTo>
                  <a:pt x="810079" y="1626508"/>
                </a:lnTo>
                <a:lnTo>
                  <a:pt x="804410" y="1627415"/>
                </a:lnTo>
                <a:lnTo>
                  <a:pt x="798740" y="1628549"/>
                </a:lnTo>
                <a:lnTo>
                  <a:pt x="793070" y="1629229"/>
                </a:lnTo>
                <a:lnTo>
                  <a:pt x="787401" y="1629909"/>
                </a:lnTo>
                <a:lnTo>
                  <a:pt x="781277" y="1630363"/>
                </a:lnTo>
                <a:lnTo>
                  <a:pt x="775381" y="1630363"/>
                </a:lnTo>
                <a:lnTo>
                  <a:pt x="769711" y="1630363"/>
                </a:lnTo>
                <a:lnTo>
                  <a:pt x="763815" y="1629909"/>
                </a:lnTo>
                <a:lnTo>
                  <a:pt x="757918" y="1629229"/>
                </a:lnTo>
                <a:lnTo>
                  <a:pt x="752249" y="1628549"/>
                </a:lnTo>
                <a:lnTo>
                  <a:pt x="746579" y="1627415"/>
                </a:lnTo>
                <a:lnTo>
                  <a:pt x="740910" y="1626508"/>
                </a:lnTo>
                <a:lnTo>
                  <a:pt x="735240" y="1625147"/>
                </a:lnTo>
                <a:lnTo>
                  <a:pt x="729797" y="1623786"/>
                </a:lnTo>
                <a:lnTo>
                  <a:pt x="724354" y="1621972"/>
                </a:lnTo>
                <a:lnTo>
                  <a:pt x="718911" y="1620384"/>
                </a:lnTo>
                <a:lnTo>
                  <a:pt x="713468" y="1618343"/>
                </a:lnTo>
                <a:lnTo>
                  <a:pt x="708252" y="1616302"/>
                </a:lnTo>
                <a:lnTo>
                  <a:pt x="703036" y="1614261"/>
                </a:lnTo>
                <a:lnTo>
                  <a:pt x="697820" y="1611766"/>
                </a:lnTo>
                <a:lnTo>
                  <a:pt x="692604" y="1609272"/>
                </a:lnTo>
                <a:lnTo>
                  <a:pt x="687388" y="1606550"/>
                </a:lnTo>
                <a:lnTo>
                  <a:pt x="677636" y="1600881"/>
                </a:lnTo>
                <a:lnTo>
                  <a:pt x="668111" y="1594531"/>
                </a:lnTo>
                <a:lnTo>
                  <a:pt x="658359" y="1587500"/>
                </a:lnTo>
                <a:lnTo>
                  <a:pt x="649288" y="1580243"/>
                </a:lnTo>
                <a:lnTo>
                  <a:pt x="640217" y="1572533"/>
                </a:lnTo>
                <a:lnTo>
                  <a:pt x="631826" y="1564141"/>
                </a:lnTo>
                <a:lnTo>
                  <a:pt x="623434" y="1555297"/>
                </a:lnTo>
                <a:lnTo>
                  <a:pt x="615497" y="1546225"/>
                </a:lnTo>
                <a:lnTo>
                  <a:pt x="607559" y="1536700"/>
                </a:lnTo>
                <a:lnTo>
                  <a:pt x="600075" y="1526722"/>
                </a:lnTo>
                <a:lnTo>
                  <a:pt x="592818" y="1516516"/>
                </a:lnTo>
                <a:lnTo>
                  <a:pt x="586015" y="1505858"/>
                </a:lnTo>
                <a:lnTo>
                  <a:pt x="579665" y="1494745"/>
                </a:lnTo>
                <a:lnTo>
                  <a:pt x="573315" y="1483633"/>
                </a:lnTo>
                <a:lnTo>
                  <a:pt x="567418" y="1472066"/>
                </a:lnTo>
                <a:lnTo>
                  <a:pt x="561975" y="1460274"/>
                </a:lnTo>
                <a:lnTo>
                  <a:pt x="556533" y="1448254"/>
                </a:lnTo>
                <a:lnTo>
                  <a:pt x="551997" y="1436008"/>
                </a:lnTo>
                <a:lnTo>
                  <a:pt x="547234" y="1423761"/>
                </a:lnTo>
                <a:lnTo>
                  <a:pt x="543152" y="1411061"/>
                </a:lnTo>
                <a:lnTo>
                  <a:pt x="539524" y="1398361"/>
                </a:lnTo>
                <a:lnTo>
                  <a:pt x="535895" y="1385208"/>
                </a:lnTo>
                <a:lnTo>
                  <a:pt x="532947" y="1372281"/>
                </a:lnTo>
                <a:lnTo>
                  <a:pt x="529999" y="1359354"/>
                </a:lnTo>
                <a:lnTo>
                  <a:pt x="520247" y="1352324"/>
                </a:lnTo>
                <a:lnTo>
                  <a:pt x="511402" y="1345293"/>
                </a:lnTo>
                <a:lnTo>
                  <a:pt x="503238" y="1338036"/>
                </a:lnTo>
                <a:lnTo>
                  <a:pt x="495981" y="1331006"/>
                </a:lnTo>
                <a:lnTo>
                  <a:pt x="489404" y="1324202"/>
                </a:lnTo>
                <a:lnTo>
                  <a:pt x="483734" y="1317172"/>
                </a:lnTo>
                <a:lnTo>
                  <a:pt x="478518" y="1310141"/>
                </a:lnTo>
                <a:lnTo>
                  <a:pt x="474209" y="1303111"/>
                </a:lnTo>
                <a:lnTo>
                  <a:pt x="470581" y="1296081"/>
                </a:lnTo>
                <a:lnTo>
                  <a:pt x="467633" y="1289277"/>
                </a:lnTo>
                <a:lnTo>
                  <a:pt x="465365" y="1282927"/>
                </a:lnTo>
                <a:lnTo>
                  <a:pt x="463550" y="1276124"/>
                </a:lnTo>
                <a:lnTo>
                  <a:pt x="462416" y="1270000"/>
                </a:lnTo>
                <a:lnTo>
                  <a:pt x="461963" y="1263424"/>
                </a:lnTo>
                <a:lnTo>
                  <a:pt x="462190" y="1257527"/>
                </a:lnTo>
                <a:lnTo>
                  <a:pt x="462643" y="1251404"/>
                </a:lnTo>
                <a:lnTo>
                  <a:pt x="463777" y="1245734"/>
                </a:lnTo>
                <a:lnTo>
                  <a:pt x="465591" y="1240065"/>
                </a:lnTo>
                <a:lnTo>
                  <a:pt x="467633" y="1234849"/>
                </a:lnTo>
                <a:lnTo>
                  <a:pt x="469900" y="1229633"/>
                </a:lnTo>
                <a:lnTo>
                  <a:pt x="473075" y="1224870"/>
                </a:lnTo>
                <a:lnTo>
                  <a:pt x="476477" y="1220108"/>
                </a:lnTo>
                <a:lnTo>
                  <a:pt x="480106" y="1216025"/>
                </a:lnTo>
                <a:lnTo>
                  <a:pt x="484188" y="1211943"/>
                </a:lnTo>
                <a:lnTo>
                  <a:pt x="488724" y="1208088"/>
                </a:lnTo>
                <a:lnTo>
                  <a:pt x="493486" y="1204459"/>
                </a:lnTo>
                <a:lnTo>
                  <a:pt x="498475" y="1201511"/>
                </a:lnTo>
                <a:lnTo>
                  <a:pt x="503918" y="1198790"/>
                </a:lnTo>
                <a:lnTo>
                  <a:pt x="509361" y="1196295"/>
                </a:lnTo>
                <a:lnTo>
                  <a:pt x="515258" y="1194254"/>
                </a:lnTo>
                <a:lnTo>
                  <a:pt x="521381" y="1192667"/>
                </a:lnTo>
                <a:lnTo>
                  <a:pt x="527504" y="1191306"/>
                </a:lnTo>
                <a:lnTo>
                  <a:pt x="529999" y="1178606"/>
                </a:lnTo>
                <a:lnTo>
                  <a:pt x="532493" y="1166133"/>
                </a:lnTo>
                <a:lnTo>
                  <a:pt x="536575" y="1142093"/>
                </a:lnTo>
                <a:lnTo>
                  <a:pt x="540431" y="1118961"/>
                </a:lnTo>
                <a:lnTo>
                  <a:pt x="544513" y="1097190"/>
                </a:lnTo>
                <a:lnTo>
                  <a:pt x="546781" y="1086531"/>
                </a:lnTo>
                <a:lnTo>
                  <a:pt x="548822" y="1076552"/>
                </a:lnTo>
                <a:lnTo>
                  <a:pt x="551317" y="1066574"/>
                </a:lnTo>
                <a:lnTo>
                  <a:pt x="554038" y="1057275"/>
                </a:lnTo>
                <a:lnTo>
                  <a:pt x="556759" y="1048204"/>
                </a:lnTo>
                <a:lnTo>
                  <a:pt x="560161" y="1039360"/>
                </a:lnTo>
                <a:lnTo>
                  <a:pt x="563790" y="1030742"/>
                </a:lnTo>
                <a:lnTo>
                  <a:pt x="567645" y="1022804"/>
                </a:lnTo>
                <a:lnTo>
                  <a:pt x="575809" y="1025299"/>
                </a:lnTo>
                <a:lnTo>
                  <a:pt x="586695" y="1028701"/>
                </a:lnTo>
                <a:lnTo>
                  <a:pt x="600075" y="1032330"/>
                </a:lnTo>
                <a:lnTo>
                  <a:pt x="607786" y="1034144"/>
                </a:lnTo>
                <a:lnTo>
                  <a:pt x="615950" y="1035958"/>
                </a:lnTo>
                <a:lnTo>
                  <a:pt x="625022" y="1037772"/>
                </a:lnTo>
                <a:lnTo>
                  <a:pt x="634320" y="1039360"/>
                </a:lnTo>
                <a:lnTo>
                  <a:pt x="644072" y="1040947"/>
                </a:lnTo>
                <a:lnTo>
                  <a:pt x="654731" y="1042308"/>
                </a:lnTo>
                <a:lnTo>
                  <a:pt x="665617" y="1043215"/>
                </a:lnTo>
                <a:lnTo>
                  <a:pt x="676956" y="1044122"/>
                </a:lnTo>
                <a:lnTo>
                  <a:pt x="688749" y="1044576"/>
                </a:lnTo>
                <a:lnTo>
                  <a:pt x="700995" y="1044576"/>
                </a:lnTo>
                <a:lnTo>
                  <a:pt x="713468" y="1044576"/>
                </a:lnTo>
                <a:lnTo>
                  <a:pt x="726395" y="1043896"/>
                </a:lnTo>
                <a:lnTo>
                  <a:pt x="739549" y="1042762"/>
                </a:lnTo>
                <a:lnTo>
                  <a:pt x="753156" y="1041174"/>
                </a:lnTo>
                <a:lnTo>
                  <a:pt x="766763" y="1039133"/>
                </a:lnTo>
                <a:lnTo>
                  <a:pt x="780824" y="1036185"/>
                </a:lnTo>
                <a:lnTo>
                  <a:pt x="795111" y="1033010"/>
                </a:lnTo>
                <a:lnTo>
                  <a:pt x="809626" y="1028928"/>
                </a:lnTo>
                <a:lnTo>
                  <a:pt x="816883" y="1026887"/>
                </a:lnTo>
                <a:lnTo>
                  <a:pt x="824140" y="1024619"/>
                </a:lnTo>
                <a:lnTo>
                  <a:pt x="831624" y="1022124"/>
                </a:lnTo>
                <a:lnTo>
                  <a:pt x="838881" y="1019176"/>
                </a:lnTo>
                <a:lnTo>
                  <a:pt x="846365" y="1016228"/>
                </a:lnTo>
                <a:lnTo>
                  <a:pt x="853849" y="1013280"/>
                </a:lnTo>
                <a:lnTo>
                  <a:pt x="861560" y="1009878"/>
                </a:lnTo>
                <a:lnTo>
                  <a:pt x="869044" y="1006249"/>
                </a:lnTo>
                <a:lnTo>
                  <a:pt x="876527" y="1002621"/>
                </a:lnTo>
                <a:lnTo>
                  <a:pt x="884011" y="998538"/>
                </a:lnTo>
                <a:lnTo>
                  <a:pt x="891495" y="994230"/>
                </a:lnTo>
                <a:lnTo>
                  <a:pt x="898979" y="989921"/>
                </a:lnTo>
                <a:lnTo>
                  <a:pt x="906463" y="985158"/>
                </a:lnTo>
                <a:lnTo>
                  <a:pt x="914401" y="980622"/>
                </a:lnTo>
                <a:lnTo>
                  <a:pt x="921885" y="975406"/>
                </a:lnTo>
                <a:lnTo>
                  <a:pt x="929369" y="969963"/>
                </a:lnTo>
                <a:close/>
                <a:moveTo>
                  <a:pt x="774700" y="801688"/>
                </a:moveTo>
                <a:lnTo>
                  <a:pt x="790563" y="802369"/>
                </a:lnTo>
                <a:lnTo>
                  <a:pt x="805746" y="803050"/>
                </a:lnTo>
                <a:lnTo>
                  <a:pt x="820702" y="804638"/>
                </a:lnTo>
                <a:lnTo>
                  <a:pt x="835205" y="806681"/>
                </a:lnTo>
                <a:lnTo>
                  <a:pt x="849255" y="809177"/>
                </a:lnTo>
                <a:lnTo>
                  <a:pt x="863079" y="812353"/>
                </a:lnTo>
                <a:lnTo>
                  <a:pt x="875996" y="815757"/>
                </a:lnTo>
                <a:lnTo>
                  <a:pt x="882567" y="817799"/>
                </a:lnTo>
                <a:lnTo>
                  <a:pt x="888459" y="819842"/>
                </a:lnTo>
                <a:lnTo>
                  <a:pt x="894578" y="822111"/>
                </a:lnTo>
                <a:lnTo>
                  <a:pt x="900243" y="824380"/>
                </a:lnTo>
                <a:lnTo>
                  <a:pt x="906135" y="826649"/>
                </a:lnTo>
                <a:lnTo>
                  <a:pt x="911574" y="829372"/>
                </a:lnTo>
                <a:lnTo>
                  <a:pt x="916559" y="831868"/>
                </a:lnTo>
                <a:lnTo>
                  <a:pt x="921771" y="834818"/>
                </a:lnTo>
                <a:lnTo>
                  <a:pt x="926757" y="837314"/>
                </a:lnTo>
                <a:lnTo>
                  <a:pt x="931516" y="840491"/>
                </a:lnTo>
                <a:lnTo>
                  <a:pt x="935821" y="843214"/>
                </a:lnTo>
                <a:lnTo>
                  <a:pt x="940127" y="846391"/>
                </a:lnTo>
                <a:lnTo>
                  <a:pt x="944206" y="849568"/>
                </a:lnTo>
                <a:lnTo>
                  <a:pt x="948058" y="852518"/>
                </a:lnTo>
                <a:lnTo>
                  <a:pt x="951684" y="855921"/>
                </a:lnTo>
                <a:lnTo>
                  <a:pt x="955083" y="859325"/>
                </a:lnTo>
                <a:lnTo>
                  <a:pt x="958029" y="862956"/>
                </a:lnTo>
                <a:lnTo>
                  <a:pt x="960975" y="866359"/>
                </a:lnTo>
                <a:lnTo>
                  <a:pt x="966867" y="866586"/>
                </a:lnTo>
                <a:lnTo>
                  <a:pt x="972986" y="867494"/>
                </a:lnTo>
                <a:lnTo>
                  <a:pt x="978651" y="868402"/>
                </a:lnTo>
                <a:lnTo>
                  <a:pt x="984090" y="869990"/>
                </a:lnTo>
                <a:lnTo>
                  <a:pt x="989302" y="871579"/>
                </a:lnTo>
                <a:lnTo>
                  <a:pt x="994287" y="873621"/>
                </a:lnTo>
                <a:lnTo>
                  <a:pt x="999273" y="876117"/>
                </a:lnTo>
                <a:lnTo>
                  <a:pt x="1003805" y="878840"/>
                </a:lnTo>
                <a:lnTo>
                  <a:pt x="1008337" y="882017"/>
                </a:lnTo>
                <a:lnTo>
                  <a:pt x="1012416" y="885194"/>
                </a:lnTo>
                <a:lnTo>
                  <a:pt x="1016722" y="888824"/>
                </a:lnTo>
                <a:lnTo>
                  <a:pt x="1020574" y="892909"/>
                </a:lnTo>
                <a:lnTo>
                  <a:pt x="1024200" y="896993"/>
                </a:lnTo>
                <a:lnTo>
                  <a:pt x="1027599" y="901078"/>
                </a:lnTo>
                <a:lnTo>
                  <a:pt x="1030999" y="905843"/>
                </a:lnTo>
                <a:lnTo>
                  <a:pt x="1034171" y="910835"/>
                </a:lnTo>
                <a:lnTo>
                  <a:pt x="1037117" y="915600"/>
                </a:lnTo>
                <a:lnTo>
                  <a:pt x="1040063" y="921046"/>
                </a:lnTo>
                <a:lnTo>
                  <a:pt x="1042556" y="926492"/>
                </a:lnTo>
                <a:lnTo>
                  <a:pt x="1045048" y="931938"/>
                </a:lnTo>
                <a:lnTo>
                  <a:pt x="1047541" y="938065"/>
                </a:lnTo>
                <a:lnTo>
                  <a:pt x="1049807" y="943965"/>
                </a:lnTo>
                <a:lnTo>
                  <a:pt x="1051847" y="949865"/>
                </a:lnTo>
                <a:lnTo>
                  <a:pt x="1053886" y="956218"/>
                </a:lnTo>
                <a:lnTo>
                  <a:pt x="1055699" y="962572"/>
                </a:lnTo>
                <a:lnTo>
                  <a:pt x="1057286" y="969153"/>
                </a:lnTo>
                <a:lnTo>
                  <a:pt x="1060458" y="982314"/>
                </a:lnTo>
                <a:lnTo>
                  <a:pt x="1062724" y="996156"/>
                </a:lnTo>
                <a:lnTo>
                  <a:pt x="1064764" y="1009997"/>
                </a:lnTo>
                <a:lnTo>
                  <a:pt x="1066577" y="1024066"/>
                </a:lnTo>
                <a:lnTo>
                  <a:pt x="1067936" y="1038362"/>
                </a:lnTo>
                <a:lnTo>
                  <a:pt x="1069069" y="1052430"/>
                </a:lnTo>
                <a:lnTo>
                  <a:pt x="1069523" y="1066499"/>
                </a:lnTo>
                <a:lnTo>
                  <a:pt x="1069749" y="1080341"/>
                </a:lnTo>
                <a:lnTo>
                  <a:pt x="1069976" y="1093956"/>
                </a:lnTo>
                <a:lnTo>
                  <a:pt x="1069749" y="1107117"/>
                </a:lnTo>
                <a:lnTo>
                  <a:pt x="1069523" y="1120051"/>
                </a:lnTo>
                <a:lnTo>
                  <a:pt x="1069069" y="1132305"/>
                </a:lnTo>
                <a:lnTo>
                  <a:pt x="1068390" y="1143878"/>
                </a:lnTo>
                <a:lnTo>
                  <a:pt x="1067030" y="1165208"/>
                </a:lnTo>
                <a:lnTo>
                  <a:pt x="1065444" y="1182907"/>
                </a:lnTo>
                <a:lnTo>
                  <a:pt x="1064084" y="1196295"/>
                </a:lnTo>
                <a:lnTo>
                  <a:pt x="1056832" y="1192665"/>
                </a:lnTo>
                <a:lnTo>
                  <a:pt x="1053207" y="1191076"/>
                </a:lnTo>
                <a:lnTo>
                  <a:pt x="1049581" y="1189715"/>
                </a:lnTo>
                <a:lnTo>
                  <a:pt x="1045728" y="1188353"/>
                </a:lnTo>
                <a:lnTo>
                  <a:pt x="1041876" y="1187219"/>
                </a:lnTo>
                <a:lnTo>
                  <a:pt x="1037570" y="1186311"/>
                </a:lnTo>
                <a:lnTo>
                  <a:pt x="1033491" y="1185403"/>
                </a:lnTo>
                <a:lnTo>
                  <a:pt x="1027826" y="1146147"/>
                </a:lnTo>
                <a:lnTo>
                  <a:pt x="1024880" y="1127086"/>
                </a:lnTo>
                <a:lnTo>
                  <a:pt x="1021934" y="1109159"/>
                </a:lnTo>
                <a:lnTo>
                  <a:pt x="1018761" y="1091914"/>
                </a:lnTo>
                <a:lnTo>
                  <a:pt x="1015136" y="1075122"/>
                </a:lnTo>
                <a:lnTo>
                  <a:pt x="1013096" y="1067180"/>
                </a:lnTo>
                <a:lnTo>
                  <a:pt x="1010603" y="1059465"/>
                </a:lnTo>
                <a:lnTo>
                  <a:pt x="1008337" y="1051523"/>
                </a:lnTo>
                <a:lnTo>
                  <a:pt x="1006071" y="1044262"/>
                </a:lnTo>
                <a:lnTo>
                  <a:pt x="1003125" y="1037000"/>
                </a:lnTo>
                <a:lnTo>
                  <a:pt x="1000406" y="1029966"/>
                </a:lnTo>
                <a:lnTo>
                  <a:pt x="997233" y="1023159"/>
                </a:lnTo>
                <a:lnTo>
                  <a:pt x="994061" y="1016578"/>
                </a:lnTo>
                <a:lnTo>
                  <a:pt x="990435" y="1009997"/>
                </a:lnTo>
                <a:lnTo>
                  <a:pt x="986583" y="1003871"/>
                </a:lnTo>
                <a:lnTo>
                  <a:pt x="982504" y="997971"/>
                </a:lnTo>
                <a:lnTo>
                  <a:pt x="977971" y="992298"/>
                </a:lnTo>
                <a:lnTo>
                  <a:pt x="973439" y="986852"/>
                </a:lnTo>
                <a:lnTo>
                  <a:pt x="968454" y="981406"/>
                </a:lnTo>
                <a:lnTo>
                  <a:pt x="963241" y="976414"/>
                </a:lnTo>
                <a:lnTo>
                  <a:pt x="957576" y="971422"/>
                </a:lnTo>
                <a:lnTo>
                  <a:pt x="951458" y="966657"/>
                </a:lnTo>
                <a:lnTo>
                  <a:pt x="945112" y="962345"/>
                </a:lnTo>
                <a:lnTo>
                  <a:pt x="938087" y="958261"/>
                </a:lnTo>
                <a:lnTo>
                  <a:pt x="931063" y="954403"/>
                </a:lnTo>
                <a:lnTo>
                  <a:pt x="923131" y="960076"/>
                </a:lnTo>
                <a:lnTo>
                  <a:pt x="915426" y="965295"/>
                </a:lnTo>
                <a:lnTo>
                  <a:pt x="907268" y="970287"/>
                </a:lnTo>
                <a:lnTo>
                  <a:pt x="899563" y="975052"/>
                </a:lnTo>
                <a:lnTo>
                  <a:pt x="891632" y="979818"/>
                </a:lnTo>
                <a:lnTo>
                  <a:pt x="883701" y="984129"/>
                </a:lnTo>
                <a:lnTo>
                  <a:pt x="875996" y="988213"/>
                </a:lnTo>
                <a:lnTo>
                  <a:pt x="868291" y="992298"/>
                </a:lnTo>
                <a:lnTo>
                  <a:pt x="860359" y="995929"/>
                </a:lnTo>
                <a:lnTo>
                  <a:pt x="852655" y="999559"/>
                </a:lnTo>
                <a:lnTo>
                  <a:pt x="844950" y="1002509"/>
                </a:lnTo>
                <a:lnTo>
                  <a:pt x="837018" y="1005686"/>
                </a:lnTo>
                <a:lnTo>
                  <a:pt x="829314" y="1008636"/>
                </a:lnTo>
                <a:lnTo>
                  <a:pt x="821835" y="1011359"/>
                </a:lnTo>
                <a:lnTo>
                  <a:pt x="814357" y="1013628"/>
                </a:lnTo>
                <a:lnTo>
                  <a:pt x="806879" y="1016124"/>
                </a:lnTo>
                <a:lnTo>
                  <a:pt x="791696" y="1020209"/>
                </a:lnTo>
                <a:lnTo>
                  <a:pt x="776966" y="1023612"/>
                </a:lnTo>
                <a:lnTo>
                  <a:pt x="762690" y="1026335"/>
                </a:lnTo>
                <a:lnTo>
                  <a:pt x="748413" y="1028832"/>
                </a:lnTo>
                <a:lnTo>
                  <a:pt x="734590" y="1030420"/>
                </a:lnTo>
                <a:lnTo>
                  <a:pt x="720993" y="1031328"/>
                </a:lnTo>
                <a:lnTo>
                  <a:pt x="707849" y="1032235"/>
                </a:lnTo>
                <a:lnTo>
                  <a:pt x="694932" y="1032462"/>
                </a:lnTo>
                <a:lnTo>
                  <a:pt x="682469" y="1032235"/>
                </a:lnTo>
                <a:lnTo>
                  <a:pt x="670232" y="1031555"/>
                </a:lnTo>
                <a:lnTo>
                  <a:pt x="658675" y="1030874"/>
                </a:lnTo>
                <a:lnTo>
                  <a:pt x="647570" y="1029739"/>
                </a:lnTo>
                <a:lnTo>
                  <a:pt x="636920" y="1028605"/>
                </a:lnTo>
                <a:lnTo>
                  <a:pt x="626496" y="1027016"/>
                </a:lnTo>
                <a:lnTo>
                  <a:pt x="616978" y="1025201"/>
                </a:lnTo>
                <a:lnTo>
                  <a:pt x="607913" y="1023385"/>
                </a:lnTo>
                <a:lnTo>
                  <a:pt x="599302" y="1021570"/>
                </a:lnTo>
                <a:lnTo>
                  <a:pt x="591597" y="1019755"/>
                </a:lnTo>
                <a:lnTo>
                  <a:pt x="577547" y="1015897"/>
                </a:lnTo>
                <a:lnTo>
                  <a:pt x="566443" y="1012267"/>
                </a:lnTo>
                <a:lnTo>
                  <a:pt x="558059" y="1009317"/>
                </a:lnTo>
                <a:lnTo>
                  <a:pt x="553980" y="1017940"/>
                </a:lnTo>
                <a:lnTo>
                  <a:pt x="550127" y="1026789"/>
                </a:lnTo>
                <a:lnTo>
                  <a:pt x="546728" y="1035866"/>
                </a:lnTo>
                <a:lnTo>
                  <a:pt x="543782" y="1045396"/>
                </a:lnTo>
                <a:lnTo>
                  <a:pt x="541063" y="1055607"/>
                </a:lnTo>
                <a:lnTo>
                  <a:pt x="538343" y="1065591"/>
                </a:lnTo>
                <a:lnTo>
                  <a:pt x="536077" y="1076257"/>
                </a:lnTo>
                <a:lnTo>
                  <a:pt x="533811" y="1087148"/>
                </a:lnTo>
                <a:lnTo>
                  <a:pt x="529505" y="1110067"/>
                </a:lnTo>
                <a:lnTo>
                  <a:pt x="525653" y="1133893"/>
                </a:lnTo>
                <a:lnTo>
                  <a:pt x="521347" y="1159081"/>
                </a:lnTo>
                <a:lnTo>
                  <a:pt x="518628" y="1172242"/>
                </a:lnTo>
                <a:lnTo>
                  <a:pt x="516135" y="1185403"/>
                </a:lnTo>
                <a:lnTo>
                  <a:pt x="512056" y="1186311"/>
                </a:lnTo>
                <a:lnTo>
                  <a:pt x="507751" y="1187219"/>
                </a:lnTo>
                <a:lnTo>
                  <a:pt x="503672" y="1188580"/>
                </a:lnTo>
                <a:lnTo>
                  <a:pt x="499819" y="1189942"/>
                </a:lnTo>
                <a:lnTo>
                  <a:pt x="495967" y="1191530"/>
                </a:lnTo>
                <a:lnTo>
                  <a:pt x="492341" y="1192891"/>
                </a:lnTo>
                <a:lnTo>
                  <a:pt x="488715" y="1195161"/>
                </a:lnTo>
                <a:lnTo>
                  <a:pt x="485089" y="1196976"/>
                </a:lnTo>
                <a:lnTo>
                  <a:pt x="482823" y="1181546"/>
                </a:lnTo>
                <a:lnTo>
                  <a:pt x="481464" y="1172015"/>
                </a:lnTo>
                <a:lnTo>
                  <a:pt x="480331" y="1161123"/>
                </a:lnTo>
                <a:lnTo>
                  <a:pt x="479424" y="1148870"/>
                </a:lnTo>
                <a:lnTo>
                  <a:pt x="478518" y="1135935"/>
                </a:lnTo>
                <a:lnTo>
                  <a:pt x="478064" y="1121867"/>
                </a:lnTo>
                <a:lnTo>
                  <a:pt x="477838" y="1107344"/>
                </a:lnTo>
                <a:lnTo>
                  <a:pt x="478064" y="1092141"/>
                </a:lnTo>
                <a:lnTo>
                  <a:pt x="478744" y="1076030"/>
                </a:lnTo>
                <a:lnTo>
                  <a:pt x="480104" y="1059692"/>
                </a:lnTo>
                <a:lnTo>
                  <a:pt x="481237" y="1051296"/>
                </a:lnTo>
                <a:lnTo>
                  <a:pt x="482144" y="1043127"/>
                </a:lnTo>
                <a:lnTo>
                  <a:pt x="483503" y="1034504"/>
                </a:lnTo>
                <a:lnTo>
                  <a:pt x="484863" y="1025882"/>
                </a:lnTo>
                <a:lnTo>
                  <a:pt x="486676" y="1017259"/>
                </a:lnTo>
                <a:lnTo>
                  <a:pt x="488489" y="1008863"/>
                </a:lnTo>
                <a:lnTo>
                  <a:pt x="490528" y="1000240"/>
                </a:lnTo>
                <a:lnTo>
                  <a:pt x="492794" y="991617"/>
                </a:lnTo>
                <a:lnTo>
                  <a:pt x="495514" y="983221"/>
                </a:lnTo>
                <a:lnTo>
                  <a:pt x="498233" y="974599"/>
                </a:lnTo>
                <a:lnTo>
                  <a:pt x="501406" y="966203"/>
                </a:lnTo>
                <a:lnTo>
                  <a:pt x="504578" y="957580"/>
                </a:lnTo>
                <a:lnTo>
                  <a:pt x="508204" y="949411"/>
                </a:lnTo>
                <a:lnTo>
                  <a:pt x="512056" y="941242"/>
                </a:lnTo>
                <a:lnTo>
                  <a:pt x="516362" y="933073"/>
                </a:lnTo>
                <a:lnTo>
                  <a:pt x="520894" y="924904"/>
                </a:lnTo>
                <a:lnTo>
                  <a:pt x="525653" y="917189"/>
                </a:lnTo>
                <a:lnTo>
                  <a:pt x="530639" y="909474"/>
                </a:lnTo>
                <a:lnTo>
                  <a:pt x="536077" y="901985"/>
                </a:lnTo>
                <a:lnTo>
                  <a:pt x="541969" y="894270"/>
                </a:lnTo>
                <a:lnTo>
                  <a:pt x="548314" y="887009"/>
                </a:lnTo>
                <a:lnTo>
                  <a:pt x="554659" y="880201"/>
                </a:lnTo>
                <a:lnTo>
                  <a:pt x="561458" y="873394"/>
                </a:lnTo>
                <a:lnTo>
                  <a:pt x="568709" y="866813"/>
                </a:lnTo>
                <a:lnTo>
                  <a:pt x="576414" y="860460"/>
                </a:lnTo>
                <a:lnTo>
                  <a:pt x="584572" y="854333"/>
                </a:lnTo>
                <a:lnTo>
                  <a:pt x="592730" y="848433"/>
                </a:lnTo>
                <a:lnTo>
                  <a:pt x="601795" y="842987"/>
                </a:lnTo>
                <a:lnTo>
                  <a:pt x="611313" y="837541"/>
                </a:lnTo>
                <a:lnTo>
                  <a:pt x="620830" y="832549"/>
                </a:lnTo>
                <a:lnTo>
                  <a:pt x="630801" y="828011"/>
                </a:lnTo>
                <a:lnTo>
                  <a:pt x="641452" y="823926"/>
                </a:lnTo>
                <a:lnTo>
                  <a:pt x="652783" y="819615"/>
                </a:lnTo>
                <a:lnTo>
                  <a:pt x="664340" y="815984"/>
                </a:lnTo>
                <a:lnTo>
                  <a:pt x="676350" y="812807"/>
                </a:lnTo>
                <a:lnTo>
                  <a:pt x="689041" y="810084"/>
                </a:lnTo>
                <a:lnTo>
                  <a:pt x="701957" y="807815"/>
                </a:lnTo>
                <a:lnTo>
                  <a:pt x="715328" y="805546"/>
                </a:lnTo>
                <a:lnTo>
                  <a:pt x="729378" y="804184"/>
                </a:lnTo>
                <a:lnTo>
                  <a:pt x="744107" y="802823"/>
                </a:lnTo>
                <a:lnTo>
                  <a:pt x="759064" y="801915"/>
                </a:lnTo>
                <a:lnTo>
                  <a:pt x="774700" y="801688"/>
                </a:lnTo>
                <a:close/>
                <a:moveTo>
                  <a:pt x="44000" y="736683"/>
                </a:moveTo>
                <a:lnTo>
                  <a:pt x="44000" y="2267412"/>
                </a:lnTo>
                <a:lnTo>
                  <a:pt x="2830736" y="2267412"/>
                </a:lnTo>
                <a:lnTo>
                  <a:pt x="2830736" y="736683"/>
                </a:lnTo>
                <a:lnTo>
                  <a:pt x="44000" y="736683"/>
                </a:lnTo>
                <a:close/>
                <a:moveTo>
                  <a:pt x="1266245" y="538738"/>
                </a:moveTo>
                <a:lnTo>
                  <a:pt x="1261935" y="538964"/>
                </a:lnTo>
                <a:lnTo>
                  <a:pt x="1257399" y="539645"/>
                </a:lnTo>
                <a:lnTo>
                  <a:pt x="1253317" y="540778"/>
                </a:lnTo>
                <a:lnTo>
                  <a:pt x="1249234" y="542365"/>
                </a:lnTo>
                <a:lnTo>
                  <a:pt x="1245605" y="544179"/>
                </a:lnTo>
                <a:lnTo>
                  <a:pt x="1241977" y="546220"/>
                </a:lnTo>
                <a:lnTo>
                  <a:pt x="1238348" y="548714"/>
                </a:lnTo>
                <a:lnTo>
                  <a:pt x="1235172" y="551662"/>
                </a:lnTo>
                <a:lnTo>
                  <a:pt x="1232224" y="554836"/>
                </a:lnTo>
                <a:lnTo>
                  <a:pt x="1229956" y="558237"/>
                </a:lnTo>
                <a:lnTo>
                  <a:pt x="1227688" y="561865"/>
                </a:lnTo>
                <a:lnTo>
                  <a:pt x="1225874" y="565720"/>
                </a:lnTo>
                <a:lnTo>
                  <a:pt x="1224286" y="569574"/>
                </a:lnTo>
                <a:lnTo>
                  <a:pt x="1223152" y="573883"/>
                </a:lnTo>
                <a:lnTo>
                  <a:pt x="1222471" y="578191"/>
                </a:lnTo>
                <a:lnTo>
                  <a:pt x="1222471" y="582725"/>
                </a:lnTo>
                <a:lnTo>
                  <a:pt x="1222471" y="604719"/>
                </a:lnTo>
                <a:lnTo>
                  <a:pt x="1222471" y="609254"/>
                </a:lnTo>
                <a:lnTo>
                  <a:pt x="1223152" y="613562"/>
                </a:lnTo>
                <a:lnTo>
                  <a:pt x="1224286" y="617870"/>
                </a:lnTo>
                <a:lnTo>
                  <a:pt x="1225874" y="621725"/>
                </a:lnTo>
                <a:lnTo>
                  <a:pt x="1227688" y="625579"/>
                </a:lnTo>
                <a:lnTo>
                  <a:pt x="1229956" y="629207"/>
                </a:lnTo>
                <a:lnTo>
                  <a:pt x="1232224" y="632608"/>
                </a:lnTo>
                <a:lnTo>
                  <a:pt x="1235172" y="635556"/>
                </a:lnTo>
                <a:lnTo>
                  <a:pt x="1238348" y="638504"/>
                </a:lnTo>
                <a:lnTo>
                  <a:pt x="1241977" y="640998"/>
                </a:lnTo>
                <a:lnTo>
                  <a:pt x="1245605" y="643492"/>
                </a:lnTo>
                <a:lnTo>
                  <a:pt x="1249234" y="645306"/>
                </a:lnTo>
                <a:lnTo>
                  <a:pt x="1253317" y="646893"/>
                </a:lnTo>
                <a:lnTo>
                  <a:pt x="1257399" y="647800"/>
                </a:lnTo>
                <a:lnTo>
                  <a:pt x="1261935" y="648254"/>
                </a:lnTo>
                <a:lnTo>
                  <a:pt x="1266245" y="648707"/>
                </a:lnTo>
                <a:lnTo>
                  <a:pt x="1608265" y="648707"/>
                </a:lnTo>
                <a:lnTo>
                  <a:pt x="1613028" y="648254"/>
                </a:lnTo>
                <a:lnTo>
                  <a:pt x="1617337" y="647800"/>
                </a:lnTo>
                <a:lnTo>
                  <a:pt x="1621419" y="646893"/>
                </a:lnTo>
                <a:lnTo>
                  <a:pt x="1625502" y="645306"/>
                </a:lnTo>
                <a:lnTo>
                  <a:pt x="1629358" y="643492"/>
                </a:lnTo>
                <a:lnTo>
                  <a:pt x="1632986" y="640998"/>
                </a:lnTo>
                <a:lnTo>
                  <a:pt x="1636388" y="638504"/>
                </a:lnTo>
                <a:lnTo>
                  <a:pt x="1639337" y="635556"/>
                </a:lnTo>
                <a:lnTo>
                  <a:pt x="1642285" y="632608"/>
                </a:lnTo>
                <a:lnTo>
                  <a:pt x="1644780" y="629207"/>
                </a:lnTo>
                <a:lnTo>
                  <a:pt x="1647275" y="625579"/>
                </a:lnTo>
                <a:lnTo>
                  <a:pt x="1649089" y="621725"/>
                </a:lnTo>
                <a:lnTo>
                  <a:pt x="1650224" y="617870"/>
                </a:lnTo>
                <a:lnTo>
                  <a:pt x="1651584" y="613562"/>
                </a:lnTo>
                <a:lnTo>
                  <a:pt x="1652038" y="609254"/>
                </a:lnTo>
                <a:lnTo>
                  <a:pt x="1652492" y="604719"/>
                </a:lnTo>
                <a:lnTo>
                  <a:pt x="1652492" y="582725"/>
                </a:lnTo>
                <a:lnTo>
                  <a:pt x="1652038" y="578191"/>
                </a:lnTo>
                <a:lnTo>
                  <a:pt x="1651584" y="573883"/>
                </a:lnTo>
                <a:lnTo>
                  <a:pt x="1650224" y="569574"/>
                </a:lnTo>
                <a:lnTo>
                  <a:pt x="1649089" y="565720"/>
                </a:lnTo>
                <a:lnTo>
                  <a:pt x="1647275" y="561865"/>
                </a:lnTo>
                <a:lnTo>
                  <a:pt x="1644780" y="558237"/>
                </a:lnTo>
                <a:lnTo>
                  <a:pt x="1642285" y="554836"/>
                </a:lnTo>
                <a:lnTo>
                  <a:pt x="1639337" y="551662"/>
                </a:lnTo>
                <a:lnTo>
                  <a:pt x="1636388" y="548714"/>
                </a:lnTo>
                <a:lnTo>
                  <a:pt x="1632986" y="546220"/>
                </a:lnTo>
                <a:lnTo>
                  <a:pt x="1629358" y="544179"/>
                </a:lnTo>
                <a:lnTo>
                  <a:pt x="1625502" y="542365"/>
                </a:lnTo>
                <a:lnTo>
                  <a:pt x="1621419" y="540778"/>
                </a:lnTo>
                <a:lnTo>
                  <a:pt x="1617337" y="539645"/>
                </a:lnTo>
                <a:lnTo>
                  <a:pt x="1613028" y="538964"/>
                </a:lnTo>
                <a:lnTo>
                  <a:pt x="1608265" y="538738"/>
                </a:lnTo>
                <a:lnTo>
                  <a:pt x="1583997" y="538738"/>
                </a:lnTo>
                <a:lnTo>
                  <a:pt x="1583997" y="549848"/>
                </a:lnTo>
                <a:lnTo>
                  <a:pt x="1583997" y="554156"/>
                </a:lnTo>
                <a:lnTo>
                  <a:pt x="1583090" y="558691"/>
                </a:lnTo>
                <a:lnTo>
                  <a:pt x="1582182" y="562772"/>
                </a:lnTo>
                <a:lnTo>
                  <a:pt x="1580595" y="566627"/>
                </a:lnTo>
                <a:lnTo>
                  <a:pt x="1578780" y="570481"/>
                </a:lnTo>
                <a:lnTo>
                  <a:pt x="1576512" y="574109"/>
                </a:lnTo>
                <a:lnTo>
                  <a:pt x="1574017" y="577510"/>
                </a:lnTo>
                <a:lnTo>
                  <a:pt x="1571296" y="580685"/>
                </a:lnTo>
                <a:lnTo>
                  <a:pt x="1568121" y="583632"/>
                </a:lnTo>
                <a:lnTo>
                  <a:pt x="1564492" y="586126"/>
                </a:lnTo>
                <a:lnTo>
                  <a:pt x="1560863" y="588394"/>
                </a:lnTo>
                <a:lnTo>
                  <a:pt x="1557234" y="590208"/>
                </a:lnTo>
                <a:lnTo>
                  <a:pt x="1553152" y="591795"/>
                </a:lnTo>
                <a:lnTo>
                  <a:pt x="1548842" y="592929"/>
                </a:lnTo>
                <a:lnTo>
                  <a:pt x="1544533" y="593382"/>
                </a:lnTo>
                <a:lnTo>
                  <a:pt x="1539997" y="593609"/>
                </a:lnTo>
                <a:lnTo>
                  <a:pt x="1334739" y="593609"/>
                </a:lnTo>
                <a:lnTo>
                  <a:pt x="1330430" y="593382"/>
                </a:lnTo>
                <a:lnTo>
                  <a:pt x="1325894" y="592929"/>
                </a:lnTo>
                <a:lnTo>
                  <a:pt x="1321811" y="591795"/>
                </a:lnTo>
                <a:lnTo>
                  <a:pt x="1317729" y="590208"/>
                </a:lnTo>
                <a:lnTo>
                  <a:pt x="1313647" y="588394"/>
                </a:lnTo>
                <a:lnTo>
                  <a:pt x="1310018" y="586126"/>
                </a:lnTo>
                <a:lnTo>
                  <a:pt x="1306842" y="583632"/>
                </a:lnTo>
                <a:lnTo>
                  <a:pt x="1303667" y="580685"/>
                </a:lnTo>
                <a:lnTo>
                  <a:pt x="1300719" y="577510"/>
                </a:lnTo>
                <a:lnTo>
                  <a:pt x="1298224" y="574109"/>
                </a:lnTo>
                <a:lnTo>
                  <a:pt x="1296183" y="570481"/>
                </a:lnTo>
                <a:lnTo>
                  <a:pt x="1294368" y="566627"/>
                </a:lnTo>
                <a:lnTo>
                  <a:pt x="1292781" y="562772"/>
                </a:lnTo>
                <a:lnTo>
                  <a:pt x="1291647" y="558691"/>
                </a:lnTo>
                <a:lnTo>
                  <a:pt x="1290966" y="554156"/>
                </a:lnTo>
                <a:lnTo>
                  <a:pt x="1290739" y="549848"/>
                </a:lnTo>
                <a:lnTo>
                  <a:pt x="1290739" y="538738"/>
                </a:lnTo>
                <a:lnTo>
                  <a:pt x="1266245" y="538738"/>
                </a:lnTo>
                <a:close/>
                <a:moveTo>
                  <a:pt x="1433626" y="87976"/>
                </a:moveTo>
                <a:lnTo>
                  <a:pt x="1429316" y="88203"/>
                </a:lnTo>
                <a:lnTo>
                  <a:pt x="1425688" y="88656"/>
                </a:lnTo>
                <a:lnTo>
                  <a:pt x="1421832" y="89336"/>
                </a:lnTo>
                <a:lnTo>
                  <a:pt x="1417976" y="90243"/>
                </a:lnTo>
                <a:lnTo>
                  <a:pt x="1414347" y="91150"/>
                </a:lnTo>
                <a:lnTo>
                  <a:pt x="1410718" y="92511"/>
                </a:lnTo>
                <a:lnTo>
                  <a:pt x="1407316" y="93871"/>
                </a:lnTo>
                <a:lnTo>
                  <a:pt x="1403688" y="95458"/>
                </a:lnTo>
                <a:lnTo>
                  <a:pt x="1400286" y="97272"/>
                </a:lnTo>
                <a:lnTo>
                  <a:pt x="1397337" y="99086"/>
                </a:lnTo>
                <a:lnTo>
                  <a:pt x="1394162" y="101127"/>
                </a:lnTo>
                <a:lnTo>
                  <a:pt x="1390987" y="103168"/>
                </a:lnTo>
                <a:lnTo>
                  <a:pt x="1388265" y="105435"/>
                </a:lnTo>
                <a:lnTo>
                  <a:pt x="1385316" y="107929"/>
                </a:lnTo>
                <a:lnTo>
                  <a:pt x="1382822" y="110423"/>
                </a:lnTo>
                <a:lnTo>
                  <a:pt x="1380100" y="113371"/>
                </a:lnTo>
                <a:lnTo>
                  <a:pt x="1377605" y="116092"/>
                </a:lnTo>
                <a:lnTo>
                  <a:pt x="1375110" y="119039"/>
                </a:lnTo>
                <a:lnTo>
                  <a:pt x="1373069" y="122214"/>
                </a:lnTo>
                <a:lnTo>
                  <a:pt x="1371028" y="125161"/>
                </a:lnTo>
                <a:lnTo>
                  <a:pt x="1369213" y="128336"/>
                </a:lnTo>
                <a:lnTo>
                  <a:pt x="1367399" y="131737"/>
                </a:lnTo>
                <a:lnTo>
                  <a:pt x="1365811" y="135138"/>
                </a:lnTo>
                <a:lnTo>
                  <a:pt x="1364677" y="138766"/>
                </a:lnTo>
                <a:lnTo>
                  <a:pt x="1363317" y="142394"/>
                </a:lnTo>
                <a:lnTo>
                  <a:pt x="1362183" y="146022"/>
                </a:lnTo>
                <a:lnTo>
                  <a:pt x="1361502" y="149650"/>
                </a:lnTo>
                <a:lnTo>
                  <a:pt x="1360595" y="153504"/>
                </a:lnTo>
                <a:lnTo>
                  <a:pt x="1360141" y="157359"/>
                </a:lnTo>
                <a:lnTo>
                  <a:pt x="1359914" y="161213"/>
                </a:lnTo>
                <a:lnTo>
                  <a:pt x="1359914" y="165295"/>
                </a:lnTo>
                <a:lnTo>
                  <a:pt x="1359914" y="169376"/>
                </a:lnTo>
                <a:lnTo>
                  <a:pt x="1360141" y="173231"/>
                </a:lnTo>
                <a:lnTo>
                  <a:pt x="1360595" y="177085"/>
                </a:lnTo>
                <a:lnTo>
                  <a:pt x="1361502" y="180940"/>
                </a:lnTo>
                <a:lnTo>
                  <a:pt x="1362183" y="184568"/>
                </a:lnTo>
                <a:lnTo>
                  <a:pt x="1363317" y="188422"/>
                </a:lnTo>
                <a:lnTo>
                  <a:pt x="1364677" y="192050"/>
                </a:lnTo>
                <a:lnTo>
                  <a:pt x="1365811" y="195451"/>
                </a:lnTo>
                <a:lnTo>
                  <a:pt x="1367399" y="198852"/>
                </a:lnTo>
                <a:lnTo>
                  <a:pt x="1369213" y="202253"/>
                </a:lnTo>
                <a:lnTo>
                  <a:pt x="1371028" y="205655"/>
                </a:lnTo>
                <a:lnTo>
                  <a:pt x="1373069" y="208602"/>
                </a:lnTo>
                <a:lnTo>
                  <a:pt x="1375110" y="211777"/>
                </a:lnTo>
                <a:lnTo>
                  <a:pt x="1377605" y="214724"/>
                </a:lnTo>
                <a:lnTo>
                  <a:pt x="1380100" y="217445"/>
                </a:lnTo>
                <a:lnTo>
                  <a:pt x="1382822" y="220166"/>
                </a:lnTo>
                <a:lnTo>
                  <a:pt x="1385316" y="222660"/>
                </a:lnTo>
                <a:lnTo>
                  <a:pt x="1388265" y="225381"/>
                </a:lnTo>
                <a:lnTo>
                  <a:pt x="1390987" y="227422"/>
                </a:lnTo>
                <a:lnTo>
                  <a:pt x="1394162" y="229689"/>
                </a:lnTo>
                <a:lnTo>
                  <a:pt x="1397337" y="231730"/>
                </a:lnTo>
                <a:lnTo>
                  <a:pt x="1400286" y="233544"/>
                </a:lnTo>
                <a:lnTo>
                  <a:pt x="1403688" y="235131"/>
                </a:lnTo>
                <a:lnTo>
                  <a:pt x="1407316" y="236718"/>
                </a:lnTo>
                <a:lnTo>
                  <a:pt x="1410718" y="238305"/>
                </a:lnTo>
                <a:lnTo>
                  <a:pt x="1414347" y="239212"/>
                </a:lnTo>
                <a:lnTo>
                  <a:pt x="1417976" y="240346"/>
                </a:lnTo>
                <a:lnTo>
                  <a:pt x="1421832" y="241253"/>
                </a:lnTo>
                <a:lnTo>
                  <a:pt x="1425688" y="241933"/>
                </a:lnTo>
                <a:lnTo>
                  <a:pt x="1429316" y="242387"/>
                </a:lnTo>
                <a:lnTo>
                  <a:pt x="1433626" y="242613"/>
                </a:lnTo>
                <a:lnTo>
                  <a:pt x="1437481" y="242840"/>
                </a:lnTo>
                <a:lnTo>
                  <a:pt x="1441337" y="242613"/>
                </a:lnTo>
                <a:lnTo>
                  <a:pt x="1445419" y="242387"/>
                </a:lnTo>
                <a:lnTo>
                  <a:pt x="1449275" y="241933"/>
                </a:lnTo>
                <a:lnTo>
                  <a:pt x="1452904" y="241253"/>
                </a:lnTo>
                <a:lnTo>
                  <a:pt x="1456986" y="240346"/>
                </a:lnTo>
                <a:lnTo>
                  <a:pt x="1460615" y="239212"/>
                </a:lnTo>
                <a:lnTo>
                  <a:pt x="1464244" y="238305"/>
                </a:lnTo>
                <a:lnTo>
                  <a:pt x="1467419" y="236718"/>
                </a:lnTo>
                <a:lnTo>
                  <a:pt x="1471048" y="235131"/>
                </a:lnTo>
                <a:lnTo>
                  <a:pt x="1474224" y="233544"/>
                </a:lnTo>
                <a:lnTo>
                  <a:pt x="1477626" y="231730"/>
                </a:lnTo>
                <a:lnTo>
                  <a:pt x="1480801" y="229689"/>
                </a:lnTo>
                <a:lnTo>
                  <a:pt x="1483749" y="227422"/>
                </a:lnTo>
                <a:lnTo>
                  <a:pt x="1486698" y="225381"/>
                </a:lnTo>
                <a:lnTo>
                  <a:pt x="1489646" y="222660"/>
                </a:lnTo>
                <a:lnTo>
                  <a:pt x="1492141" y="220166"/>
                </a:lnTo>
                <a:lnTo>
                  <a:pt x="1494636" y="217445"/>
                </a:lnTo>
                <a:lnTo>
                  <a:pt x="1497131" y="214724"/>
                </a:lnTo>
                <a:lnTo>
                  <a:pt x="1499399" y="211777"/>
                </a:lnTo>
                <a:lnTo>
                  <a:pt x="1501667" y="208602"/>
                </a:lnTo>
                <a:lnTo>
                  <a:pt x="1503482" y="205655"/>
                </a:lnTo>
                <a:lnTo>
                  <a:pt x="1505523" y="202253"/>
                </a:lnTo>
                <a:lnTo>
                  <a:pt x="1507110" y="198852"/>
                </a:lnTo>
                <a:lnTo>
                  <a:pt x="1508698" y="195451"/>
                </a:lnTo>
                <a:lnTo>
                  <a:pt x="1510286" y="192050"/>
                </a:lnTo>
                <a:lnTo>
                  <a:pt x="1511420" y="188422"/>
                </a:lnTo>
                <a:lnTo>
                  <a:pt x="1512327" y="184568"/>
                </a:lnTo>
                <a:lnTo>
                  <a:pt x="1513461" y="180940"/>
                </a:lnTo>
                <a:lnTo>
                  <a:pt x="1513915" y="177085"/>
                </a:lnTo>
                <a:lnTo>
                  <a:pt x="1514368" y="173231"/>
                </a:lnTo>
                <a:lnTo>
                  <a:pt x="1514595" y="169376"/>
                </a:lnTo>
                <a:lnTo>
                  <a:pt x="1515049" y="165295"/>
                </a:lnTo>
                <a:lnTo>
                  <a:pt x="1514595" y="161213"/>
                </a:lnTo>
                <a:lnTo>
                  <a:pt x="1514368" y="157359"/>
                </a:lnTo>
                <a:lnTo>
                  <a:pt x="1513915" y="153504"/>
                </a:lnTo>
                <a:lnTo>
                  <a:pt x="1513461" y="149650"/>
                </a:lnTo>
                <a:lnTo>
                  <a:pt x="1512327" y="146022"/>
                </a:lnTo>
                <a:lnTo>
                  <a:pt x="1511420" y="142394"/>
                </a:lnTo>
                <a:lnTo>
                  <a:pt x="1510286" y="138766"/>
                </a:lnTo>
                <a:lnTo>
                  <a:pt x="1508698" y="135138"/>
                </a:lnTo>
                <a:lnTo>
                  <a:pt x="1507110" y="131737"/>
                </a:lnTo>
                <a:lnTo>
                  <a:pt x="1505523" y="128336"/>
                </a:lnTo>
                <a:lnTo>
                  <a:pt x="1503482" y="125161"/>
                </a:lnTo>
                <a:lnTo>
                  <a:pt x="1501667" y="122214"/>
                </a:lnTo>
                <a:lnTo>
                  <a:pt x="1499399" y="119039"/>
                </a:lnTo>
                <a:lnTo>
                  <a:pt x="1497131" y="116092"/>
                </a:lnTo>
                <a:lnTo>
                  <a:pt x="1494636" y="113371"/>
                </a:lnTo>
                <a:lnTo>
                  <a:pt x="1492141" y="110423"/>
                </a:lnTo>
                <a:lnTo>
                  <a:pt x="1489646" y="107929"/>
                </a:lnTo>
                <a:lnTo>
                  <a:pt x="1486698" y="105435"/>
                </a:lnTo>
                <a:lnTo>
                  <a:pt x="1483749" y="103168"/>
                </a:lnTo>
                <a:lnTo>
                  <a:pt x="1480801" y="101127"/>
                </a:lnTo>
                <a:lnTo>
                  <a:pt x="1477626" y="99086"/>
                </a:lnTo>
                <a:lnTo>
                  <a:pt x="1474224" y="97272"/>
                </a:lnTo>
                <a:lnTo>
                  <a:pt x="1471048" y="95458"/>
                </a:lnTo>
                <a:lnTo>
                  <a:pt x="1467419" y="93871"/>
                </a:lnTo>
                <a:lnTo>
                  <a:pt x="1464244" y="92511"/>
                </a:lnTo>
                <a:lnTo>
                  <a:pt x="1460615" y="91150"/>
                </a:lnTo>
                <a:lnTo>
                  <a:pt x="1456986" y="90243"/>
                </a:lnTo>
                <a:lnTo>
                  <a:pt x="1452904" y="89336"/>
                </a:lnTo>
                <a:lnTo>
                  <a:pt x="1449275" y="88656"/>
                </a:lnTo>
                <a:lnTo>
                  <a:pt x="1445419" y="88203"/>
                </a:lnTo>
                <a:lnTo>
                  <a:pt x="1441337" y="87976"/>
                </a:lnTo>
                <a:lnTo>
                  <a:pt x="1437481" y="87976"/>
                </a:lnTo>
                <a:lnTo>
                  <a:pt x="1433626" y="87976"/>
                </a:lnTo>
                <a:close/>
                <a:moveTo>
                  <a:pt x="1330430" y="0"/>
                </a:moveTo>
                <a:lnTo>
                  <a:pt x="1334739" y="0"/>
                </a:lnTo>
                <a:lnTo>
                  <a:pt x="1539997" y="0"/>
                </a:lnTo>
                <a:lnTo>
                  <a:pt x="1544533" y="0"/>
                </a:lnTo>
                <a:lnTo>
                  <a:pt x="1548842" y="681"/>
                </a:lnTo>
                <a:lnTo>
                  <a:pt x="1553152" y="1814"/>
                </a:lnTo>
                <a:lnTo>
                  <a:pt x="1557234" y="3401"/>
                </a:lnTo>
                <a:lnTo>
                  <a:pt x="1560863" y="5215"/>
                </a:lnTo>
                <a:lnTo>
                  <a:pt x="1564492" y="7483"/>
                </a:lnTo>
                <a:lnTo>
                  <a:pt x="1568121" y="9750"/>
                </a:lnTo>
                <a:lnTo>
                  <a:pt x="1571296" y="12698"/>
                </a:lnTo>
                <a:lnTo>
                  <a:pt x="1574017" y="15872"/>
                </a:lnTo>
                <a:lnTo>
                  <a:pt x="1576512" y="19273"/>
                </a:lnTo>
                <a:lnTo>
                  <a:pt x="1578780" y="22901"/>
                </a:lnTo>
                <a:lnTo>
                  <a:pt x="1580595" y="26756"/>
                </a:lnTo>
                <a:lnTo>
                  <a:pt x="1582182" y="30837"/>
                </a:lnTo>
                <a:lnTo>
                  <a:pt x="1583090" y="34919"/>
                </a:lnTo>
                <a:lnTo>
                  <a:pt x="1583997" y="39453"/>
                </a:lnTo>
                <a:lnTo>
                  <a:pt x="1583997" y="43761"/>
                </a:lnTo>
                <a:lnTo>
                  <a:pt x="1583997" y="450762"/>
                </a:lnTo>
                <a:lnTo>
                  <a:pt x="2742963" y="450762"/>
                </a:lnTo>
                <a:lnTo>
                  <a:pt x="2749768" y="450762"/>
                </a:lnTo>
                <a:lnTo>
                  <a:pt x="2756345" y="451442"/>
                </a:lnTo>
                <a:lnTo>
                  <a:pt x="2762922" y="452349"/>
                </a:lnTo>
                <a:lnTo>
                  <a:pt x="2769499" y="453483"/>
                </a:lnTo>
                <a:lnTo>
                  <a:pt x="2775623" y="455070"/>
                </a:lnTo>
                <a:lnTo>
                  <a:pt x="2782200" y="456884"/>
                </a:lnTo>
                <a:lnTo>
                  <a:pt x="2788097" y="458925"/>
                </a:lnTo>
                <a:lnTo>
                  <a:pt x="2793994" y="461192"/>
                </a:lnTo>
                <a:lnTo>
                  <a:pt x="2799891" y="463686"/>
                </a:lnTo>
                <a:lnTo>
                  <a:pt x="2805788" y="466634"/>
                </a:lnTo>
                <a:lnTo>
                  <a:pt x="2811231" y="470035"/>
                </a:lnTo>
                <a:lnTo>
                  <a:pt x="2816675" y="473436"/>
                </a:lnTo>
                <a:lnTo>
                  <a:pt x="2821664" y="477064"/>
                </a:lnTo>
                <a:lnTo>
                  <a:pt x="2826654" y="480919"/>
                </a:lnTo>
                <a:lnTo>
                  <a:pt x="2831417" y="485000"/>
                </a:lnTo>
                <a:lnTo>
                  <a:pt x="2835953" y="489535"/>
                </a:lnTo>
                <a:lnTo>
                  <a:pt x="2840489" y="494070"/>
                </a:lnTo>
                <a:lnTo>
                  <a:pt x="2844571" y="498831"/>
                </a:lnTo>
                <a:lnTo>
                  <a:pt x="2848427" y="504046"/>
                </a:lnTo>
                <a:lnTo>
                  <a:pt x="2852056" y="509261"/>
                </a:lnTo>
                <a:lnTo>
                  <a:pt x="2855685" y="514249"/>
                </a:lnTo>
                <a:lnTo>
                  <a:pt x="2858860" y="520145"/>
                </a:lnTo>
                <a:lnTo>
                  <a:pt x="2861809" y="525813"/>
                </a:lnTo>
                <a:lnTo>
                  <a:pt x="2864530" y="531482"/>
                </a:lnTo>
                <a:lnTo>
                  <a:pt x="2866798" y="537377"/>
                </a:lnTo>
                <a:lnTo>
                  <a:pt x="2869066" y="543726"/>
                </a:lnTo>
                <a:lnTo>
                  <a:pt x="2870881" y="549848"/>
                </a:lnTo>
                <a:lnTo>
                  <a:pt x="2872015" y="556423"/>
                </a:lnTo>
                <a:lnTo>
                  <a:pt x="2873375" y="562772"/>
                </a:lnTo>
                <a:lnTo>
                  <a:pt x="2874056" y="569348"/>
                </a:lnTo>
                <a:lnTo>
                  <a:pt x="2874736" y="575923"/>
                </a:lnTo>
                <a:lnTo>
                  <a:pt x="2874963" y="582725"/>
                </a:lnTo>
                <a:lnTo>
                  <a:pt x="2874963" y="2311400"/>
                </a:lnTo>
                <a:lnTo>
                  <a:pt x="0" y="2311400"/>
                </a:lnTo>
                <a:lnTo>
                  <a:pt x="0" y="582725"/>
                </a:lnTo>
                <a:lnTo>
                  <a:pt x="227" y="575923"/>
                </a:lnTo>
                <a:lnTo>
                  <a:pt x="680" y="569348"/>
                </a:lnTo>
                <a:lnTo>
                  <a:pt x="1588" y="562772"/>
                </a:lnTo>
                <a:lnTo>
                  <a:pt x="2722" y="556423"/>
                </a:lnTo>
                <a:lnTo>
                  <a:pt x="4082" y="549848"/>
                </a:lnTo>
                <a:lnTo>
                  <a:pt x="5897" y="543726"/>
                </a:lnTo>
                <a:lnTo>
                  <a:pt x="7938" y="537377"/>
                </a:lnTo>
                <a:lnTo>
                  <a:pt x="10206" y="531482"/>
                </a:lnTo>
                <a:lnTo>
                  <a:pt x="13154" y="525813"/>
                </a:lnTo>
                <a:lnTo>
                  <a:pt x="16103" y="520145"/>
                </a:lnTo>
                <a:lnTo>
                  <a:pt x="19051" y="514249"/>
                </a:lnTo>
                <a:lnTo>
                  <a:pt x="22453" y="509261"/>
                </a:lnTo>
                <a:lnTo>
                  <a:pt x="26309" y="504046"/>
                </a:lnTo>
                <a:lnTo>
                  <a:pt x="30165" y="498831"/>
                </a:lnTo>
                <a:lnTo>
                  <a:pt x="34474" y="494070"/>
                </a:lnTo>
                <a:lnTo>
                  <a:pt x="38783" y="489535"/>
                </a:lnTo>
                <a:lnTo>
                  <a:pt x="43319" y="485000"/>
                </a:lnTo>
                <a:lnTo>
                  <a:pt x="48082" y="480919"/>
                </a:lnTo>
                <a:lnTo>
                  <a:pt x="53072" y="477064"/>
                </a:lnTo>
                <a:lnTo>
                  <a:pt x="58288" y="473436"/>
                </a:lnTo>
                <a:lnTo>
                  <a:pt x="63732" y="470035"/>
                </a:lnTo>
                <a:lnTo>
                  <a:pt x="69175" y="466634"/>
                </a:lnTo>
                <a:lnTo>
                  <a:pt x="74845" y="463686"/>
                </a:lnTo>
                <a:lnTo>
                  <a:pt x="80742" y="461192"/>
                </a:lnTo>
                <a:lnTo>
                  <a:pt x="86866" y="458925"/>
                </a:lnTo>
                <a:lnTo>
                  <a:pt x="92763" y="456884"/>
                </a:lnTo>
                <a:lnTo>
                  <a:pt x="99340" y="455070"/>
                </a:lnTo>
                <a:lnTo>
                  <a:pt x="105464" y="453483"/>
                </a:lnTo>
                <a:lnTo>
                  <a:pt x="112041" y="452349"/>
                </a:lnTo>
                <a:lnTo>
                  <a:pt x="118618" y="451442"/>
                </a:lnTo>
                <a:lnTo>
                  <a:pt x="125195" y="450762"/>
                </a:lnTo>
                <a:lnTo>
                  <a:pt x="132000" y="450762"/>
                </a:lnTo>
                <a:lnTo>
                  <a:pt x="1290739" y="450762"/>
                </a:lnTo>
                <a:lnTo>
                  <a:pt x="1290739" y="43761"/>
                </a:lnTo>
                <a:lnTo>
                  <a:pt x="1290966" y="39453"/>
                </a:lnTo>
                <a:lnTo>
                  <a:pt x="1291647" y="34919"/>
                </a:lnTo>
                <a:lnTo>
                  <a:pt x="1292781" y="30837"/>
                </a:lnTo>
                <a:lnTo>
                  <a:pt x="1294368" y="26756"/>
                </a:lnTo>
                <a:lnTo>
                  <a:pt x="1296183" y="22901"/>
                </a:lnTo>
                <a:lnTo>
                  <a:pt x="1298224" y="19273"/>
                </a:lnTo>
                <a:lnTo>
                  <a:pt x="1300719" y="15872"/>
                </a:lnTo>
                <a:lnTo>
                  <a:pt x="1303667" y="12698"/>
                </a:lnTo>
                <a:lnTo>
                  <a:pt x="1306842" y="9750"/>
                </a:lnTo>
                <a:lnTo>
                  <a:pt x="1310018" y="7483"/>
                </a:lnTo>
                <a:lnTo>
                  <a:pt x="1313647" y="5215"/>
                </a:lnTo>
                <a:lnTo>
                  <a:pt x="1317729" y="3401"/>
                </a:lnTo>
                <a:lnTo>
                  <a:pt x="1321811" y="1814"/>
                </a:lnTo>
                <a:lnTo>
                  <a:pt x="1325894" y="681"/>
                </a:lnTo>
                <a:lnTo>
                  <a:pt x="13304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Placeholder 2"/>
          <p:cNvSpPr txBox="1"/>
          <p:nvPr/>
        </p:nvSpPr>
        <p:spPr>
          <a:xfrm>
            <a:off x="7784941" y="2368806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TextBox 104"/>
          <p:cNvSpPr txBox="1"/>
          <p:nvPr/>
        </p:nvSpPr>
        <p:spPr>
          <a:xfrm>
            <a:off x="7860409" y="2708080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Text Placeholder 2"/>
          <p:cNvSpPr txBox="1"/>
          <p:nvPr/>
        </p:nvSpPr>
        <p:spPr>
          <a:xfrm>
            <a:off x="8784358" y="4432057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Box 104"/>
          <p:cNvSpPr txBox="1"/>
          <p:nvPr/>
        </p:nvSpPr>
        <p:spPr>
          <a:xfrm>
            <a:off x="8859826" y="4771331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Text Placeholder 2"/>
          <p:cNvSpPr txBox="1"/>
          <p:nvPr/>
        </p:nvSpPr>
        <p:spPr>
          <a:xfrm>
            <a:off x="2418290" y="2079813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Box 91"/>
          <p:cNvSpPr txBox="1"/>
          <p:nvPr/>
        </p:nvSpPr>
        <p:spPr>
          <a:xfrm>
            <a:off x="2601973" y="2413581"/>
            <a:ext cx="19852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Text Placeholder 2"/>
          <p:cNvSpPr txBox="1"/>
          <p:nvPr/>
        </p:nvSpPr>
        <p:spPr>
          <a:xfrm>
            <a:off x="1392432" y="4154595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91"/>
          <p:cNvSpPr txBox="1"/>
          <p:nvPr/>
        </p:nvSpPr>
        <p:spPr>
          <a:xfrm>
            <a:off x="1576115" y="4488363"/>
            <a:ext cx="19852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29" name="文本框 28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83464" y="3825317"/>
            <a:ext cx="3648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83464" y="3105834"/>
            <a:ext cx="2642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3600" dirty="0">
              <a:solidFill>
                <a:srgbClr val="944A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3210" y="4667885"/>
            <a:ext cx="4059555" cy="368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教学课件</a:t>
            </a:r>
            <a:r>
              <a:rPr lang="en-US" altLang="zh-CN" sz="17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7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主题班会</a:t>
            </a:r>
            <a:r>
              <a:rPr lang="en-US" altLang="zh-CN" sz="17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7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创意设计</a:t>
            </a:r>
            <a:r>
              <a:rPr lang="en-US" altLang="zh-CN" sz="17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7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工作汇报</a:t>
            </a:r>
            <a:endParaRPr lang="zh-CN" altLang="en-US" sz="1700" dirty="0">
              <a:solidFill>
                <a:srgbClr val="944A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56616" y="4594758"/>
            <a:ext cx="3456432" cy="0"/>
          </a:xfrm>
          <a:prstGeom prst="line">
            <a:avLst/>
          </a:prstGeom>
          <a:ln w="12700">
            <a:solidFill>
              <a:srgbClr val="944A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83210" y="5364480"/>
            <a:ext cx="5437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 b="1" dirty="0" err="1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讲课人</a:t>
            </a:r>
            <a:r>
              <a:rPr sz="2000" b="1" dirty="0" smtClean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sz="2000" b="1" dirty="0" smtClean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sz="2000" b="1" dirty="0" smtClean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0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sz="2000" b="1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sz="2000" b="1" smtClean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</a:t>
            </a:r>
            <a:r>
              <a:rPr lang="en-US" sz="2000" b="1" smtClean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sz="2000" b="1" smtClean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sz="20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10月30日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29368" y="2990352"/>
            <a:ext cx="6342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49150" y="2097485"/>
            <a:ext cx="2303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01</a:t>
            </a:r>
            <a:endParaRPr lang="zh-CN" altLang="en-US" sz="5400" dirty="0">
              <a:solidFill>
                <a:srgbClr val="944A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89775" y="4399970"/>
            <a:ext cx="522211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372099" y="3821349"/>
            <a:ext cx="54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3600" dirty="0">
              <a:solidFill>
                <a:srgbClr val="944A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Oval 69"/>
          <p:cNvSpPr/>
          <p:nvPr/>
        </p:nvSpPr>
        <p:spPr>
          <a:xfrm>
            <a:off x="7466531" y="3555876"/>
            <a:ext cx="677333" cy="677333"/>
          </a:xfrm>
          <a:prstGeom prst="ellipse">
            <a:avLst/>
          </a:prstGeom>
          <a:solidFill>
            <a:srgbClr val="944A2D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4047066" y="3555876"/>
            <a:ext cx="677333" cy="677333"/>
          </a:xfrm>
          <a:prstGeom prst="ellipse">
            <a:avLst/>
          </a:prstGeom>
          <a:solidFill>
            <a:srgbClr val="944A2D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4549775" y="2355418"/>
            <a:ext cx="677333" cy="677333"/>
          </a:xfrm>
          <a:prstGeom prst="ellipse">
            <a:avLst/>
          </a:prstGeom>
          <a:solidFill>
            <a:srgbClr val="944A2D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6964893" y="2355418"/>
            <a:ext cx="677333" cy="677333"/>
          </a:xfrm>
          <a:prstGeom prst="ellipse">
            <a:avLst/>
          </a:prstGeom>
          <a:solidFill>
            <a:srgbClr val="944A2D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4549775" y="4758338"/>
            <a:ext cx="677333" cy="677333"/>
          </a:xfrm>
          <a:prstGeom prst="ellipse">
            <a:avLst/>
          </a:prstGeom>
          <a:solidFill>
            <a:srgbClr val="944A2D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6964893" y="4758338"/>
            <a:ext cx="677333" cy="677333"/>
          </a:xfrm>
          <a:prstGeom prst="ellipse">
            <a:avLst/>
          </a:prstGeom>
          <a:solidFill>
            <a:srgbClr val="944A2D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cxnSp>
        <p:nvCxnSpPr>
          <p:cNvPr id="81" name="Straight Connector 80"/>
          <p:cNvCxnSpPr>
            <a:endCxn id="67" idx="5"/>
          </p:cNvCxnSpPr>
          <p:nvPr/>
        </p:nvCxnSpPr>
        <p:spPr>
          <a:xfrm flipH="1" flipV="1">
            <a:off x="5127914" y="2933558"/>
            <a:ext cx="194761" cy="19501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69" idx="3"/>
          </p:cNvCxnSpPr>
          <p:nvPr/>
        </p:nvCxnSpPr>
        <p:spPr>
          <a:xfrm flipV="1">
            <a:off x="6856627" y="2933558"/>
            <a:ext cx="207458" cy="19501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71" idx="6"/>
            <a:endCxn id="42" idx="11"/>
          </p:cNvCxnSpPr>
          <p:nvPr/>
        </p:nvCxnSpPr>
        <p:spPr>
          <a:xfrm flipV="1">
            <a:off x="4724400" y="3892603"/>
            <a:ext cx="282332" cy="1938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70" idx="2"/>
          </p:cNvCxnSpPr>
          <p:nvPr/>
        </p:nvCxnSpPr>
        <p:spPr>
          <a:xfrm flipH="1">
            <a:off x="7174320" y="3894542"/>
            <a:ext cx="292212" cy="1003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72" idx="7"/>
          </p:cNvCxnSpPr>
          <p:nvPr/>
        </p:nvCxnSpPr>
        <p:spPr>
          <a:xfrm flipV="1">
            <a:off x="5127914" y="4662520"/>
            <a:ext cx="194761" cy="19501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73" idx="1"/>
          </p:cNvCxnSpPr>
          <p:nvPr/>
        </p:nvCxnSpPr>
        <p:spPr>
          <a:xfrm flipH="1" flipV="1">
            <a:off x="6856627" y="4662520"/>
            <a:ext cx="207458" cy="19501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Freeform 71"/>
          <p:cNvSpPr>
            <a:spLocks noEditPoints="1"/>
          </p:cNvSpPr>
          <p:nvPr/>
        </p:nvSpPr>
        <p:spPr bwMode="auto">
          <a:xfrm>
            <a:off x="7139721" y="4940655"/>
            <a:ext cx="312699" cy="312697"/>
          </a:xfrm>
          <a:custGeom>
            <a:avLst/>
            <a:gdLst/>
            <a:ahLst/>
            <a:cxnLst>
              <a:cxn ang="0">
                <a:pos x="228" y="58"/>
              </a:cxn>
              <a:cxn ang="0">
                <a:pos x="224" y="16"/>
              </a:cxn>
              <a:cxn ang="0">
                <a:pos x="214" y="2"/>
              </a:cxn>
              <a:cxn ang="0">
                <a:pos x="48" y="0"/>
              </a:cxn>
              <a:cxn ang="0">
                <a:pos x="34" y="10"/>
              </a:cxn>
              <a:cxn ang="0">
                <a:pos x="32" y="54"/>
              </a:cxn>
              <a:cxn ang="0">
                <a:pos x="4" y="90"/>
              </a:cxn>
              <a:cxn ang="0">
                <a:pos x="0" y="112"/>
              </a:cxn>
              <a:cxn ang="0">
                <a:pos x="8" y="128"/>
              </a:cxn>
              <a:cxn ang="0">
                <a:pos x="24" y="240"/>
              </a:cxn>
              <a:cxn ang="0">
                <a:pos x="28" y="252"/>
              </a:cxn>
              <a:cxn ang="0">
                <a:pos x="216" y="256"/>
              </a:cxn>
              <a:cxn ang="0">
                <a:pos x="228" y="252"/>
              </a:cxn>
              <a:cxn ang="0">
                <a:pos x="232" y="136"/>
              </a:cxn>
              <a:cxn ang="0">
                <a:pos x="248" y="128"/>
              </a:cxn>
              <a:cxn ang="0">
                <a:pos x="256" y="104"/>
              </a:cxn>
              <a:cxn ang="0">
                <a:pos x="252" y="90"/>
              </a:cxn>
              <a:cxn ang="0">
                <a:pos x="48" y="48"/>
              </a:cxn>
              <a:cxn ang="0">
                <a:pos x="82" y="120"/>
              </a:cxn>
              <a:cxn ang="0">
                <a:pos x="98" y="64"/>
              </a:cxn>
              <a:cxn ang="0">
                <a:pos x="124" y="64"/>
              </a:cxn>
              <a:cxn ang="0">
                <a:pos x="106" y="64"/>
              </a:cxn>
              <a:cxn ang="0">
                <a:pos x="166" y="120"/>
              </a:cxn>
              <a:cxn ang="0">
                <a:pos x="158" y="64"/>
              </a:cxn>
              <a:cxn ang="0">
                <a:pos x="174" y="120"/>
              </a:cxn>
              <a:cxn ang="0">
                <a:pos x="16" y="104"/>
              </a:cxn>
              <a:cxn ang="0">
                <a:pos x="42" y="68"/>
              </a:cxn>
              <a:cxn ang="0">
                <a:pos x="48" y="64"/>
              </a:cxn>
              <a:cxn ang="0">
                <a:pos x="24" y="120"/>
              </a:cxn>
              <a:cxn ang="0">
                <a:pos x="18" y="118"/>
              </a:cxn>
              <a:cxn ang="0">
                <a:pos x="160" y="240"/>
              </a:cxn>
              <a:cxn ang="0">
                <a:pos x="160" y="160"/>
              </a:cxn>
              <a:cxn ang="0">
                <a:pos x="168" y="240"/>
              </a:cxn>
              <a:cxn ang="0">
                <a:pos x="168" y="156"/>
              </a:cxn>
              <a:cxn ang="0">
                <a:pos x="160" y="152"/>
              </a:cxn>
              <a:cxn ang="0">
                <a:pos x="96" y="152"/>
              </a:cxn>
              <a:cxn ang="0">
                <a:pos x="92" y="160"/>
              </a:cxn>
              <a:cxn ang="0">
                <a:pos x="40" y="136"/>
              </a:cxn>
              <a:cxn ang="0">
                <a:pos x="240" y="112"/>
              </a:cxn>
              <a:cxn ang="0">
                <a:pos x="238" y="118"/>
              </a:cxn>
              <a:cxn ang="0">
                <a:pos x="218" y="120"/>
              </a:cxn>
              <a:cxn ang="0">
                <a:pos x="208" y="64"/>
              </a:cxn>
              <a:cxn ang="0">
                <a:pos x="238" y="100"/>
              </a:cxn>
              <a:cxn ang="0">
                <a:pos x="240" y="112"/>
              </a:cxn>
            </a:cxnLst>
            <a:rect l="0" t="0" r="r" b="b"/>
            <a:pathLst>
              <a:path w="256" h="256">
                <a:moveTo>
                  <a:pt x="252" y="90"/>
                </a:moveTo>
                <a:lnTo>
                  <a:pt x="228" y="58"/>
                </a:lnTo>
                <a:lnTo>
                  <a:pt x="228" y="58"/>
                </a:lnTo>
                <a:lnTo>
                  <a:pt x="224" y="54"/>
                </a:lnTo>
                <a:lnTo>
                  <a:pt x="224" y="16"/>
                </a:lnTo>
                <a:lnTo>
                  <a:pt x="224" y="16"/>
                </a:lnTo>
                <a:lnTo>
                  <a:pt x="222" y="10"/>
                </a:lnTo>
                <a:lnTo>
                  <a:pt x="220" y="4"/>
                </a:lnTo>
                <a:lnTo>
                  <a:pt x="214" y="2"/>
                </a:lnTo>
                <a:lnTo>
                  <a:pt x="208" y="0"/>
                </a:lnTo>
                <a:lnTo>
                  <a:pt x="48" y="0"/>
                </a:lnTo>
                <a:lnTo>
                  <a:pt x="48" y="0"/>
                </a:lnTo>
                <a:lnTo>
                  <a:pt x="42" y="2"/>
                </a:lnTo>
                <a:lnTo>
                  <a:pt x="36" y="4"/>
                </a:lnTo>
                <a:lnTo>
                  <a:pt x="34" y="10"/>
                </a:lnTo>
                <a:lnTo>
                  <a:pt x="32" y="16"/>
                </a:lnTo>
                <a:lnTo>
                  <a:pt x="32" y="54"/>
                </a:lnTo>
                <a:lnTo>
                  <a:pt x="32" y="54"/>
                </a:lnTo>
                <a:lnTo>
                  <a:pt x="28" y="58"/>
                </a:lnTo>
                <a:lnTo>
                  <a:pt x="4" y="90"/>
                </a:lnTo>
                <a:lnTo>
                  <a:pt x="4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240"/>
                </a:lnTo>
                <a:lnTo>
                  <a:pt x="24" y="240"/>
                </a:lnTo>
                <a:lnTo>
                  <a:pt x="26" y="246"/>
                </a:lnTo>
                <a:lnTo>
                  <a:pt x="28" y="252"/>
                </a:lnTo>
                <a:lnTo>
                  <a:pt x="34" y="254"/>
                </a:lnTo>
                <a:lnTo>
                  <a:pt x="40" y="256"/>
                </a:lnTo>
                <a:lnTo>
                  <a:pt x="216" y="256"/>
                </a:lnTo>
                <a:lnTo>
                  <a:pt x="216" y="256"/>
                </a:lnTo>
                <a:lnTo>
                  <a:pt x="222" y="254"/>
                </a:lnTo>
                <a:lnTo>
                  <a:pt x="228" y="252"/>
                </a:lnTo>
                <a:lnTo>
                  <a:pt x="230" y="246"/>
                </a:lnTo>
                <a:lnTo>
                  <a:pt x="232" y="240"/>
                </a:lnTo>
                <a:lnTo>
                  <a:pt x="232" y="136"/>
                </a:lnTo>
                <a:lnTo>
                  <a:pt x="232" y="136"/>
                </a:lnTo>
                <a:lnTo>
                  <a:pt x="242" y="134"/>
                </a:lnTo>
                <a:lnTo>
                  <a:pt x="248" y="128"/>
                </a:lnTo>
                <a:lnTo>
                  <a:pt x="254" y="122"/>
                </a:lnTo>
                <a:lnTo>
                  <a:pt x="256" y="112"/>
                </a:lnTo>
                <a:lnTo>
                  <a:pt x="256" y="104"/>
                </a:lnTo>
                <a:lnTo>
                  <a:pt x="256" y="104"/>
                </a:lnTo>
                <a:lnTo>
                  <a:pt x="254" y="96"/>
                </a:lnTo>
                <a:lnTo>
                  <a:pt x="252" y="90"/>
                </a:lnTo>
                <a:close/>
                <a:moveTo>
                  <a:pt x="208" y="16"/>
                </a:moveTo>
                <a:lnTo>
                  <a:pt x="208" y="48"/>
                </a:lnTo>
                <a:lnTo>
                  <a:pt x="48" y="48"/>
                </a:lnTo>
                <a:lnTo>
                  <a:pt x="48" y="16"/>
                </a:lnTo>
                <a:lnTo>
                  <a:pt x="208" y="16"/>
                </a:lnTo>
                <a:close/>
                <a:moveTo>
                  <a:pt x="82" y="120"/>
                </a:moveTo>
                <a:lnTo>
                  <a:pt x="48" y="120"/>
                </a:lnTo>
                <a:lnTo>
                  <a:pt x="80" y="64"/>
                </a:lnTo>
                <a:lnTo>
                  <a:pt x="98" y="64"/>
                </a:lnTo>
                <a:lnTo>
                  <a:pt x="82" y="120"/>
                </a:lnTo>
                <a:close/>
                <a:moveTo>
                  <a:pt x="106" y="64"/>
                </a:moveTo>
                <a:lnTo>
                  <a:pt x="124" y="64"/>
                </a:lnTo>
                <a:lnTo>
                  <a:pt x="124" y="120"/>
                </a:lnTo>
                <a:lnTo>
                  <a:pt x="90" y="120"/>
                </a:lnTo>
                <a:lnTo>
                  <a:pt x="106" y="64"/>
                </a:lnTo>
                <a:close/>
                <a:moveTo>
                  <a:pt x="132" y="64"/>
                </a:moveTo>
                <a:lnTo>
                  <a:pt x="150" y="64"/>
                </a:lnTo>
                <a:lnTo>
                  <a:pt x="166" y="120"/>
                </a:lnTo>
                <a:lnTo>
                  <a:pt x="132" y="120"/>
                </a:lnTo>
                <a:lnTo>
                  <a:pt x="132" y="64"/>
                </a:lnTo>
                <a:close/>
                <a:moveTo>
                  <a:pt x="158" y="64"/>
                </a:moveTo>
                <a:lnTo>
                  <a:pt x="176" y="64"/>
                </a:lnTo>
                <a:lnTo>
                  <a:pt x="208" y="120"/>
                </a:lnTo>
                <a:lnTo>
                  <a:pt x="174" y="120"/>
                </a:lnTo>
                <a:lnTo>
                  <a:pt x="158" y="64"/>
                </a:lnTo>
                <a:close/>
                <a:moveTo>
                  <a:pt x="16" y="112"/>
                </a:moveTo>
                <a:lnTo>
                  <a:pt x="16" y="104"/>
                </a:lnTo>
                <a:lnTo>
                  <a:pt x="16" y="104"/>
                </a:lnTo>
                <a:lnTo>
                  <a:pt x="18" y="100"/>
                </a:lnTo>
                <a:lnTo>
                  <a:pt x="42" y="68"/>
                </a:lnTo>
                <a:lnTo>
                  <a:pt x="42" y="68"/>
                </a:lnTo>
                <a:lnTo>
                  <a:pt x="44" y="64"/>
                </a:lnTo>
                <a:lnTo>
                  <a:pt x="48" y="64"/>
                </a:lnTo>
                <a:lnTo>
                  <a:pt x="70" y="64"/>
                </a:lnTo>
                <a:lnTo>
                  <a:pt x="38" y="120"/>
                </a:lnTo>
                <a:lnTo>
                  <a:pt x="24" y="120"/>
                </a:ln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close/>
                <a:moveTo>
                  <a:pt x="160" y="240"/>
                </a:moveTo>
                <a:lnTo>
                  <a:pt x="100" y="240"/>
                </a:lnTo>
                <a:lnTo>
                  <a:pt x="100" y="160"/>
                </a:lnTo>
                <a:lnTo>
                  <a:pt x="160" y="160"/>
                </a:lnTo>
                <a:lnTo>
                  <a:pt x="160" y="240"/>
                </a:lnTo>
                <a:close/>
                <a:moveTo>
                  <a:pt x="216" y="240"/>
                </a:moveTo>
                <a:lnTo>
                  <a:pt x="168" y="240"/>
                </a:lnTo>
                <a:lnTo>
                  <a:pt x="168" y="160"/>
                </a:lnTo>
                <a:lnTo>
                  <a:pt x="168" y="160"/>
                </a:lnTo>
                <a:lnTo>
                  <a:pt x="168" y="156"/>
                </a:lnTo>
                <a:lnTo>
                  <a:pt x="166" y="154"/>
                </a:lnTo>
                <a:lnTo>
                  <a:pt x="164" y="152"/>
                </a:lnTo>
                <a:lnTo>
                  <a:pt x="160" y="152"/>
                </a:lnTo>
                <a:lnTo>
                  <a:pt x="100" y="152"/>
                </a:lnTo>
                <a:lnTo>
                  <a:pt x="100" y="152"/>
                </a:lnTo>
                <a:lnTo>
                  <a:pt x="96" y="152"/>
                </a:lnTo>
                <a:lnTo>
                  <a:pt x="94" y="154"/>
                </a:lnTo>
                <a:lnTo>
                  <a:pt x="92" y="156"/>
                </a:lnTo>
                <a:lnTo>
                  <a:pt x="92" y="160"/>
                </a:lnTo>
                <a:lnTo>
                  <a:pt x="92" y="240"/>
                </a:lnTo>
                <a:lnTo>
                  <a:pt x="40" y="240"/>
                </a:lnTo>
                <a:lnTo>
                  <a:pt x="40" y="136"/>
                </a:lnTo>
                <a:lnTo>
                  <a:pt x="216" y="136"/>
                </a:lnTo>
                <a:lnTo>
                  <a:pt x="216" y="240"/>
                </a:lnTo>
                <a:close/>
                <a:moveTo>
                  <a:pt x="240" y="112"/>
                </a:moveTo>
                <a:lnTo>
                  <a:pt x="240" y="112"/>
                </a:lnTo>
                <a:lnTo>
                  <a:pt x="240" y="116"/>
                </a:lnTo>
                <a:lnTo>
                  <a:pt x="238" y="118"/>
                </a:lnTo>
                <a:lnTo>
                  <a:pt x="236" y="120"/>
                </a:lnTo>
                <a:lnTo>
                  <a:pt x="232" y="120"/>
                </a:lnTo>
                <a:lnTo>
                  <a:pt x="218" y="120"/>
                </a:lnTo>
                <a:lnTo>
                  <a:pt x="186" y="64"/>
                </a:lnTo>
                <a:lnTo>
                  <a:pt x="208" y="64"/>
                </a:lnTo>
                <a:lnTo>
                  <a:pt x="208" y="64"/>
                </a:lnTo>
                <a:lnTo>
                  <a:pt x="212" y="64"/>
                </a:lnTo>
                <a:lnTo>
                  <a:pt x="214" y="68"/>
                </a:lnTo>
                <a:lnTo>
                  <a:pt x="238" y="100"/>
                </a:lnTo>
                <a:lnTo>
                  <a:pt x="238" y="100"/>
                </a:lnTo>
                <a:lnTo>
                  <a:pt x="240" y="104"/>
                </a:lnTo>
                <a:lnTo>
                  <a:pt x="240" y="1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250" name="Freeform 5"/>
          <p:cNvSpPr>
            <a:spLocks noEditPoints="1"/>
          </p:cNvSpPr>
          <p:nvPr/>
        </p:nvSpPr>
        <p:spPr bwMode="auto">
          <a:xfrm>
            <a:off x="7152096" y="2542623"/>
            <a:ext cx="302926" cy="302923"/>
          </a:xfrm>
          <a:custGeom>
            <a:avLst/>
            <a:gdLst/>
            <a:ahLst/>
            <a:cxnLst>
              <a:cxn ang="0">
                <a:pos x="100" y="2"/>
              </a:cxn>
              <a:cxn ang="0">
                <a:pos x="36" y="36"/>
              </a:cxn>
              <a:cxn ang="0">
                <a:pos x="2" y="100"/>
              </a:cxn>
              <a:cxn ang="0">
                <a:pos x="0" y="136"/>
              </a:cxn>
              <a:cxn ang="0">
                <a:pos x="22" y="194"/>
              </a:cxn>
              <a:cxn ang="0">
                <a:pos x="88" y="242"/>
              </a:cxn>
              <a:cxn ang="0">
                <a:pos x="124" y="248"/>
              </a:cxn>
              <a:cxn ang="0">
                <a:pos x="172" y="238"/>
              </a:cxn>
              <a:cxn ang="0">
                <a:pos x="238" y="172"/>
              </a:cxn>
              <a:cxn ang="0">
                <a:pos x="248" y="124"/>
              </a:cxn>
              <a:cxn ang="0">
                <a:pos x="242" y="88"/>
              </a:cxn>
              <a:cxn ang="0">
                <a:pos x="194" y="22"/>
              </a:cxn>
              <a:cxn ang="0">
                <a:pos x="136" y="0"/>
              </a:cxn>
              <a:cxn ang="0">
                <a:pos x="184" y="120"/>
              </a:cxn>
              <a:cxn ang="0">
                <a:pos x="190" y="62"/>
              </a:cxn>
              <a:cxn ang="0">
                <a:pos x="224" y="84"/>
              </a:cxn>
              <a:cxn ang="0">
                <a:pos x="120" y="232"/>
              </a:cxn>
              <a:cxn ang="0">
                <a:pos x="86" y="190"/>
              </a:cxn>
              <a:cxn ang="0">
                <a:pos x="120" y="232"/>
              </a:cxn>
              <a:cxn ang="0">
                <a:pos x="140" y="26"/>
              </a:cxn>
              <a:cxn ang="0">
                <a:pos x="164" y="66"/>
              </a:cxn>
              <a:cxn ang="0">
                <a:pos x="128" y="16"/>
              </a:cxn>
              <a:cxn ang="0">
                <a:pos x="158" y="22"/>
              </a:cxn>
              <a:cxn ang="0">
                <a:pos x="200" y="46"/>
              </a:cxn>
              <a:cxn ang="0">
                <a:pos x="166" y="50"/>
              </a:cxn>
              <a:cxn ang="0">
                <a:pos x="120" y="16"/>
              </a:cxn>
              <a:cxn ang="0">
                <a:pos x="84" y="66"/>
              </a:cxn>
              <a:cxn ang="0">
                <a:pos x="108" y="26"/>
              </a:cxn>
              <a:cxn ang="0">
                <a:pos x="76" y="62"/>
              </a:cxn>
              <a:cxn ang="0">
                <a:pos x="48" y="46"/>
              </a:cxn>
              <a:cxn ang="0">
                <a:pos x="106" y="18"/>
              </a:cxn>
              <a:cxn ang="0">
                <a:pos x="82" y="50"/>
              </a:cxn>
              <a:cxn ang="0">
                <a:pos x="100" y="78"/>
              </a:cxn>
              <a:cxn ang="0">
                <a:pos x="72" y="120"/>
              </a:cxn>
              <a:cxn ang="0">
                <a:pos x="120" y="176"/>
              </a:cxn>
              <a:cxn ang="0">
                <a:pos x="84" y="182"/>
              </a:cxn>
              <a:cxn ang="0">
                <a:pos x="72" y="128"/>
              </a:cxn>
              <a:cxn ang="0">
                <a:pos x="92" y="226"/>
              </a:cxn>
              <a:cxn ang="0">
                <a:pos x="54" y="206"/>
              </a:cxn>
              <a:cxn ang="0">
                <a:pos x="92" y="212"/>
              </a:cxn>
              <a:cxn ang="0">
                <a:pos x="128" y="184"/>
              </a:cxn>
              <a:cxn ang="0">
                <a:pos x="154" y="202"/>
              </a:cxn>
              <a:cxn ang="0">
                <a:pos x="128" y="232"/>
              </a:cxn>
              <a:cxn ang="0">
                <a:pos x="194" y="206"/>
              </a:cxn>
              <a:cxn ang="0">
                <a:pos x="156" y="226"/>
              </a:cxn>
              <a:cxn ang="0">
                <a:pos x="168" y="192"/>
              </a:cxn>
              <a:cxn ang="0">
                <a:pos x="128" y="176"/>
              </a:cxn>
              <a:cxn ang="0">
                <a:pos x="174" y="142"/>
              </a:cxn>
              <a:cxn ang="0">
                <a:pos x="128" y="120"/>
              </a:cxn>
              <a:cxn ang="0">
                <a:pos x="168" y="72"/>
              </a:cxn>
              <a:cxn ang="0">
                <a:pos x="128" y="120"/>
              </a:cxn>
              <a:cxn ang="0">
                <a:pos x="74" y="70"/>
              </a:cxn>
              <a:cxn ang="0">
                <a:pos x="16" y="120"/>
              </a:cxn>
              <a:cxn ang="0">
                <a:pos x="32" y="66"/>
              </a:cxn>
              <a:cxn ang="0">
                <a:pos x="64" y="128"/>
              </a:cxn>
              <a:cxn ang="0">
                <a:pos x="76" y="186"/>
              </a:cxn>
              <a:cxn ang="0">
                <a:pos x="48" y="200"/>
              </a:cxn>
              <a:cxn ang="0">
                <a:pos x="16" y="128"/>
              </a:cxn>
              <a:cxn ang="0">
                <a:pos x="172" y="186"/>
              </a:cxn>
              <a:cxn ang="0">
                <a:pos x="182" y="144"/>
              </a:cxn>
              <a:cxn ang="0">
                <a:pos x="230" y="148"/>
              </a:cxn>
            </a:cxnLst>
            <a:rect l="0" t="0" r="r" b="b"/>
            <a:pathLst>
              <a:path w="248" h="248">
                <a:moveTo>
                  <a:pt x="124" y="0"/>
                </a:moveTo>
                <a:lnTo>
                  <a:pt x="124" y="0"/>
                </a:lnTo>
                <a:lnTo>
                  <a:pt x="112" y="0"/>
                </a:lnTo>
                <a:lnTo>
                  <a:pt x="100" y="2"/>
                </a:lnTo>
                <a:lnTo>
                  <a:pt x="88" y="6"/>
                </a:lnTo>
                <a:lnTo>
                  <a:pt x="76" y="10"/>
                </a:lnTo>
                <a:lnTo>
                  <a:pt x="54" y="22"/>
                </a:lnTo>
                <a:lnTo>
                  <a:pt x="36" y="36"/>
                </a:lnTo>
                <a:lnTo>
                  <a:pt x="22" y="54"/>
                </a:lnTo>
                <a:lnTo>
                  <a:pt x="10" y="76"/>
                </a:lnTo>
                <a:lnTo>
                  <a:pt x="6" y="88"/>
                </a:lnTo>
                <a:lnTo>
                  <a:pt x="2" y="100"/>
                </a:lnTo>
                <a:lnTo>
                  <a:pt x="0" y="112"/>
                </a:lnTo>
                <a:lnTo>
                  <a:pt x="0" y="124"/>
                </a:lnTo>
                <a:lnTo>
                  <a:pt x="0" y="124"/>
                </a:lnTo>
                <a:lnTo>
                  <a:pt x="0" y="136"/>
                </a:lnTo>
                <a:lnTo>
                  <a:pt x="2" y="148"/>
                </a:lnTo>
                <a:lnTo>
                  <a:pt x="6" y="160"/>
                </a:lnTo>
                <a:lnTo>
                  <a:pt x="10" y="172"/>
                </a:lnTo>
                <a:lnTo>
                  <a:pt x="22" y="194"/>
                </a:lnTo>
                <a:lnTo>
                  <a:pt x="36" y="212"/>
                </a:lnTo>
                <a:lnTo>
                  <a:pt x="54" y="226"/>
                </a:lnTo>
                <a:lnTo>
                  <a:pt x="76" y="238"/>
                </a:lnTo>
                <a:lnTo>
                  <a:pt x="88" y="242"/>
                </a:lnTo>
                <a:lnTo>
                  <a:pt x="100" y="246"/>
                </a:lnTo>
                <a:lnTo>
                  <a:pt x="112" y="248"/>
                </a:lnTo>
                <a:lnTo>
                  <a:pt x="124" y="248"/>
                </a:lnTo>
                <a:lnTo>
                  <a:pt x="124" y="248"/>
                </a:lnTo>
                <a:lnTo>
                  <a:pt x="136" y="248"/>
                </a:lnTo>
                <a:lnTo>
                  <a:pt x="148" y="246"/>
                </a:lnTo>
                <a:lnTo>
                  <a:pt x="160" y="242"/>
                </a:lnTo>
                <a:lnTo>
                  <a:pt x="172" y="238"/>
                </a:lnTo>
                <a:lnTo>
                  <a:pt x="194" y="226"/>
                </a:lnTo>
                <a:lnTo>
                  <a:pt x="212" y="212"/>
                </a:lnTo>
                <a:lnTo>
                  <a:pt x="226" y="194"/>
                </a:lnTo>
                <a:lnTo>
                  <a:pt x="238" y="172"/>
                </a:lnTo>
                <a:lnTo>
                  <a:pt x="242" y="160"/>
                </a:lnTo>
                <a:lnTo>
                  <a:pt x="246" y="148"/>
                </a:lnTo>
                <a:lnTo>
                  <a:pt x="248" y="136"/>
                </a:lnTo>
                <a:lnTo>
                  <a:pt x="248" y="124"/>
                </a:lnTo>
                <a:lnTo>
                  <a:pt x="248" y="124"/>
                </a:lnTo>
                <a:lnTo>
                  <a:pt x="248" y="112"/>
                </a:lnTo>
                <a:lnTo>
                  <a:pt x="246" y="100"/>
                </a:lnTo>
                <a:lnTo>
                  <a:pt x="242" y="88"/>
                </a:lnTo>
                <a:lnTo>
                  <a:pt x="238" y="76"/>
                </a:lnTo>
                <a:lnTo>
                  <a:pt x="226" y="54"/>
                </a:lnTo>
                <a:lnTo>
                  <a:pt x="212" y="36"/>
                </a:lnTo>
                <a:lnTo>
                  <a:pt x="194" y="22"/>
                </a:lnTo>
                <a:lnTo>
                  <a:pt x="172" y="10"/>
                </a:lnTo>
                <a:lnTo>
                  <a:pt x="160" y="6"/>
                </a:lnTo>
                <a:lnTo>
                  <a:pt x="148" y="2"/>
                </a:lnTo>
                <a:lnTo>
                  <a:pt x="136" y="0"/>
                </a:lnTo>
                <a:lnTo>
                  <a:pt x="124" y="0"/>
                </a:lnTo>
                <a:close/>
                <a:moveTo>
                  <a:pt x="232" y="120"/>
                </a:moveTo>
                <a:lnTo>
                  <a:pt x="184" y="120"/>
                </a:lnTo>
                <a:lnTo>
                  <a:pt x="184" y="120"/>
                </a:lnTo>
                <a:lnTo>
                  <a:pt x="182" y="94"/>
                </a:lnTo>
                <a:lnTo>
                  <a:pt x="174" y="70"/>
                </a:lnTo>
                <a:lnTo>
                  <a:pt x="174" y="70"/>
                </a:lnTo>
                <a:lnTo>
                  <a:pt x="190" y="62"/>
                </a:lnTo>
                <a:lnTo>
                  <a:pt x="204" y="52"/>
                </a:lnTo>
                <a:lnTo>
                  <a:pt x="204" y="52"/>
                </a:lnTo>
                <a:lnTo>
                  <a:pt x="216" y="66"/>
                </a:lnTo>
                <a:lnTo>
                  <a:pt x="224" y="84"/>
                </a:lnTo>
                <a:lnTo>
                  <a:pt x="230" y="102"/>
                </a:lnTo>
                <a:lnTo>
                  <a:pt x="232" y="120"/>
                </a:lnTo>
                <a:close/>
                <a:moveTo>
                  <a:pt x="120" y="232"/>
                </a:moveTo>
                <a:lnTo>
                  <a:pt x="120" y="232"/>
                </a:lnTo>
                <a:lnTo>
                  <a:pt x="110" y="222"/>
                </a:lnTo>
                <a:lnTo>
                  <a:pt x="102" y="212"/>
                </a:lnTo>
                <a:lnTo>
                  <a:pt x="94" y="202"/>
                </a:lnTo>
                <a:lnTo>
                  <a:pt x="86" y="190"/>
                </a:lnTo>
                <a:lnTo>
                  <a:pt x="86" y="190"/>
                </a:lnTo>
                <a:lnTo>
                  <a:pt x="104" y="186"/>
                </a:lnTo>
                <a:lnTo>
                  <a:pt x="120" y="184"/>
                </a:lnTo>
                <a:lnTo>
                  <a:pt x="120" y="232"/>
                </a:lnTo>
                <a:lnTo>
                  <a:pt x="120" y="232"/>
                </a:lnTo>
                <a:close/>
                <a:moveTo>
                  <a:pt x="128" y="16"/>
                </a:moveTo>
                <a:lnTo>
                  <a:pt x="128" y="16"/>
                </a:lnTo>
                <a:lnTo>
                  <a:pt x="140" y="26"/>
                </a:lnTo>
                <a:lnTo>
                  <a:pt x="148" y="38"/>
                </a:lnTo>
                <a:lnTo>
                  <a:pt x="158" y="52"/>
                </a:lnTo>
                <a:lnTo>
                  <a:pt x="164" y="66"/>
                </a:lnTo>
                <a:lnTo>
                  <a:pt x="164" y="66"/>
                </a:lnTo>
                <a:lnTo>
                  <a:pt x="146" y="70"/>
                </a:lnTo>
                <a:lnTo>
                  <a:pt x="128" y="72"/>
                </a:lnTo>
                <a:lnTo>
                  <a:pt x="128" y="16"/>
                </a:lnTo>
                <a:lnTo>
                  <a:pt x="128" y="16"/>
                </a:lnTo>
                <a:lnTo>
                  <a:pt x="128" y="16"/>
                </a:lnTo>
                <a:close/>
                <a:moveTo>
                  <a:pt x="142" y="18"/>
                </a:moveTo>
                <a:lnTo>
                  <a:pt x="142" y="18"/>
                </a:lnTo>
                <a:lnTo>
                  <a:pt x="158" y="22"/>
                </a:lnTo>
                <a:lnTo>
                  <a:pt x="172" y="28"/>
                </a:lnTo>
                <a:lnTo>
                  <a:pt x="186" y="36"/>
                </a:lnTo>
                <a:lnTo>
                  <a:pt x="200" y="46"/>
                </a:lnTo>
                <a:lnTo>
                  <a:pt x="200" y="46"/>
                </a:lnTo>
                <a:lnTo>
                  <a:pt x="186" y="56"/>
                </a:lnTo>
                <a:lnTo>
                  <a:pt x="172" y="62"/>
                </a:lnTo>
                <a:lnTo>
                  <a:pt x="172" y="62"/>
                </a:lnTo>
                <a:lnTo>
                  <a:pt x="166" y="50"/>
                </a:lnTo>
                <a:lnTo>
                  <a:pt x="158" y="38"/>
                </a:lnTo>
                <a:lnTo>
                  <a:pt x="150" y="28"/>
                </a:lnTo>
                <a:lnTo>
                  <a:pt x="142" y="18"/>
                </a:lnTo>
                <a:close/>
                <a:moveTo>
                  <a:pt x="120" y="16"/>
                </a:moveTo>
                <a:lnTo>
                  <a:pt x="120" y="72"/>
                </a:lnTo>
                <a:lnTo>
                  <a:pt x="120" y="72"/>
                </a:lnTo>
                <a:lnTo>
                  <a:pt x="102" y="70"/>
                </a:lnTo>
                <a:lnTo>
                  <a:pt x="84" y="66"/>
                </a:lnTo>
                <a:lnTo>
                  <a:pt x="84" y="66"/>
                </a:lnTo>
                <a:lnTo>
                  <a:pt x="90" y="52"/>
                </a:lnTo>
                <a:lnTo>
                  <a:pt x="100" y="38"/>
                </a:lnTo>
                <a:lnTo>
                  <a:pt x="108" y="26"/>
                </a:lnTo>
                <a:lnTo>
                  <a:pt x="120" y="16"/>
                </a:lnTo>
                <a:lnTo>
                  <a:pt x="120" y="16"/>
                </a:lnTo>
                <a:lnTo>
                  <a:pt x="120" y="16"/>
                </a:lnTo>
                <a:close/>
                <a:moveTo>
                  <a:pt x="76" y="62"/>
                </a:moveTo>
                <a:lnTo>
                  <a:pt x="76" y="62"/>
                </a:lnTo>
                <a:lnTo>
                  <a:pt x="62" y="56"/>
                </a:lnTo>
                <a:lnTo>
                  <a:pt x="48" y="46"/>
                </a:lnTo>
                <a:lnTo>
                  <a:pt x="48" y="46"/>
                </a:lnTo>
                <a:lnTo>
                  <a:pt x="62" y="36"/>
                </a:lnTo>
                <a:lnTo>
                  <a:pt x="76" y="28"/>
                </a:lnTo>
                <a:lnTo>
                  <a:pt x="90" y="22"/>
                </a:lnTo>
                <a:lnTo>
                  <a:pt x="106" y="18"/>
                </a:lnTo>
                <a:lnTo>
                  <a:pt x="106" y="18"/>
                </a:lnTo>
                <a:lnTo>
                  <a:pt x="98" y="28"/>
                </a:lnTo>
                <a:lnTo>
                  <a:pt x="90" y="38"/>
                </a:lnTo>
                <a:lnTo>
                  <a:pt x="82" y="50"/>
                </a:lnTo>
                <a:lnTo>
                  <a:pt x="76" y="62"/>
                </a:lnTo>
                <a:close/>
                <a:moveTo>
                  <a:pt x="80" y="72"/>
                </a:moveTo>
                <a:lnTo>
                  <a:pt x="80" y="72"/>
                </a:lnTo>
                <a:lnTo>
                  <a:pt x="100" y="78"/>
                </a:lnTo>
                <a:lnTo>
                  <a:pt x="120" y="80"/>
                </a:lnTo>
                <a:lnTo>
                  <a:pt x="120" y="120"/>
                </a:lnTo>
                <a:lnTo>
                  <a:pt x="72" y="120"/>
                </a:lnTo>
                <a:lnTo>
                  <a:pt x="72" y="120"/>
                </a:lnTo>
                <a:lnTo>
                  <a:pt x="74" y="96"/>
                </a:lnTo>
                <a:lnTo>
                  <a:pt x="80" y="72"/>
                </a:lnTo>
                <a:close/>
                <a:moveTo>
                  <a:pt x="120" y="128"/>
                </a:moveTo>
                <a:lnTo>
                  <a:pt x="120" y="176"/>
                </a:lnTo>
                <a:lnTo>
                  <a:pt x="120" y="176"/>
                </a:lnTo>
                <a:lnTo>
                  <a:pt x="102" y="178"/>
                </a:lnTo>
                <a:lnTo>
                  <a:pt x="84" y="182"/>
                </a:lnTo>
                <a:lnTo>
                  <a:pt x="84" y="182"/>
                </a:lnTo>
                <a:lnTo>
                  <a:pt x="80" y="170"/>
                </a:lnTo>
                <a:lnTo>
                  <a:pt x="76" y="156"/>
                </a:lnTo>
                <a:lnTo>
                  <a:pt x="74" y="142"/>
                </a:lnTo>
                <a:lnTo>
                  <a:pt x="72" y="128"/>
                </a:lnTo>
                <a:lnTo>
                  <a:pt x="120" y="128"/>
                </a:lnTo>
                <a:close/>
                <a:moveTo>
                  <a:pt x="106" y="230"/>
                </a:moveTo>
                <a:lnTo>
                  <a:pt x="106" y="230"/>
                </a:lnTo>
                <a:lnTo>
                  <a:pt x="92" y="226"/>
                </a:lnTo>
                <a:lnTo>
                  <a:pt x="78" y="222"/>
                </a:lnTo>
                <a:lnTo>
                  <a:pt x="66" y="214"/>
                </a:lnTo>
                <a:lnTo>
                  <a:pt x="54" y="206"/>
                </a:lnTo>
                <a:lnTo>
                  <a:pt x="54" y="206"/>
                </a:lnTo>
                <a:lnTo>
                  <a:pt x="66" y="198"/>
                </a:lnTo>
                <a:lnTo>
                  <a:pt x="80" y="192"/>
                </a:lnTo>
                <a:lnTo>
                  <a:pt x="80" y="192"/>
                </a:lnTo>
                <a:lnTo>
                  <a:pt x="92" y="212"/>
                </a:lnTo>
                <a:lnTo>
                  <a:pt x="106" y="230"/>
                </a:lnTo>
                <a:close/>
                <a:moveTo>
                  <a:pt x="128" y="232"/>
                </a:moveTo>
                <a:lnTo>
                  <a:pt x="128" y="184"/>
                </a:lnTo>
                <a:lnTo>
                  <a:pt x="128" y="184"/>
                </a:lnTo>
                <a:lnTo>
                  <a:pt x="144" y="186"/>
                </a:lnTo>
                <a:lnTo>
                  <a:pt x="162" y="190"/>
                </a:lnTo>
                <a:lnTo>
                  <a:pt x="162" y="190"/>
                </a:lnTo>
                <a:lnTo>
                  <a:pt x="154" y="202"/>
                </a:lnTo>
                <a:lnTo>
                  <a:pt x="146" y="212"/>
                </a:lnTo>
                <a:lnTo>
                  <a:pt x="138" y="222"/>
                </a:lnTo>
                <a:lnTo>
                  <a:pt x="128" y="232"/>
                </a:lnTo>
                <a:lnTo>
                  <a:pt x="128" y="232"/>
                </a:lnTo>
                <a:close/>
                <a:moveTo>
                  <a:pt x="168" y="192"/>
                </a:moveTo>
                <a:lnTo>
                  <a:pt x="168" y="192"/>
                </a:lnTo>
                <a:lnTo>
                  <a:pt x="182" y="198"/>
                </a:lnTo>
                <a:lnTo>
                  <a:pt x="194" y="206"/>
                </a:lnTo>
                <a:lnTo>
                  <a:pt x="194" y="206"/>
                </a:lnTo>
                <a:lnTo>
                  <a:pt x="182" y="214"/>
                </a:lnTo>
                <a:lnTo>
                  <a:pt x="170" y="222"/>
                </a:lnTo>
                <a:lnTo>
                  <a:pt x="156" y="226"/>
                </a:lnTo>
                <a:lnTo>
                  <a:pt x="142" y="230"/>
                </a:lnTo>
                <a:lnTo>
                  <a:pt x="142" y="230"/>
                </a:lnTo>
                <a:lnTo>
                  <a:pt x="156" y="212"/>
                </a:lnTo>
                <a:lnTo>
                  <a:pt x="168" y="192"/>
                </a:lnTo>
                <a:close/>
                <a:moveTo>
                  <a:pt x="164" y="182"/>
                </a:moveTo>
                <a:lnTo>
                  <a:pt x="164" y="182"/>
                </a:lnTo>
                <a:lnTo>
                  <a:pt x="146" y="178"/>
                </a:lnTo>
                <a:lnTo>
                  <a:pt x="128" y="176"/>
                </a:lnTo>
                <a:lnTo>
                  <a:pt x="128" y="128"/>
                </a:lnTo>
                <a:lnTo>
                  <a:pt x="176" y="128"/>
                </a:lnTo>
                <a:lnTo>
                  <a:pt x="176" y="128"/>
                </a:lnTo>
                <a:lnTo>
                  <a:pt x="174" y="142"/>
                </a:lnTo>
                <a:lnTo>
                  <a:pt x="172" y="156"/>
                </a:lnTo>
                <a:lnTo>
                  <a:pt x="168" y="170"/>
                </a:lnTo>
                <a:lnTo>
                  <a:pt x="164" y="182"/>
                </a:lnTo>
                <a:close/>
                <a:moveTo>
                  <a:pt x="128" y="120"/>
                </a:moveTo>
                <a:lnTo>
                  <a:pt x="128" y="80"/>
                </a:lnTo>
                <a:lnTo>
                  <a:pt x="128" y="80"/>
                </a:lnTo>
                <a:lnTo>
                  <a:pt x="148" y="78"/>
                </a:lnTo>
                <a:lnTo>
                  <a:pt x="168" y="72"/>
                </a:lnTo>
                <a:lnTo>
                  <a:pt x="168" y="72"/>
                </a:lnTo>
                <a:lnTo>
                  <a:pt x="174" y="96"/>
                </a:lnTo>
                <a:lnTo>
                  <a:pt x="176" y="120"/>
                </a:lnTo>
                <a:lnTo>
                  <a:pt x="128" y="120"/>
                </a:lnTo>
                <a:close/>
                <a:moveTo>
                  <a:pt x="44" y="52"/>
                </a:moveTo>
                <a:lnTo>
                  <a:pt x="44" y="52"/>
                </a:lnTo>
                <a:lnTo>
                  <a:pt x="58" y="62"/>
                </a:lnTo>
                <a:lnTo>
                  <a:pt x="74" y="70"/>
                </a:lnTo>
                <a:lnTo>
                  <a:pt x="74" y="70"/>
                </a:lnTo>
                <a:lnTo>
                  <a:pt x="66" y="94"/>
                </a:lnTo>
                <a:lnTo>
                  <a:pt x="64" y="120"/>
                </a:lnTo>
                <a:lnTo>
                  <a:pt x="16" y="120"/>
                </a:lnTo>
                <a:lnTo>
                  <a:pt x="16" y="120"/>
                </a:lnTo>
                <a:lnTo>
                  <a:pt x="18" y="102"/>
                </a:lnTo>
                <a:lnTo>
                  <a:pt x="24" y="84"/>
                </a:lnTo>
                <a:lnTo>
                  <a:pt x="32" y="66"/>
                </a:lnTo>
                <a:lnTo>
                  <a:pt x="44" y="52"/>
                </a:lnTo>
                <a:close/>
                <a:moveTo>
                  <a:pt x="16" y="128"/>
                </a:moveTo>
                <a:lnTo>
                  <a:pt x="64" y="128"/>
                </a:lnTo>
                <a:lnTo>
                  <a:pt x="64" y="128"/>
                </a:lnTo>
                <a:lnTo>
                  <a:pt x="66" y="144"/>
                </a:lnTo>
                <a:lnTo>
                  <a:pt x="68" y="158"/>
                </a:lnTo>
                <a:lnTo>
                  <a:pt x="72" y="172"/>
                </a:lnTo>
                <a:lnTo>
                  <a:pt x="76" y="186"/>
                </a:lnTo>
                <a:lnTo>
                  <a:pt x="76" y="186"/>
                </a:lnTo>
                <a:lnTo>
                  <a:pt x="62" y="192"/>
                </a:lnTo>
                <a:lnTo>
                  <a:pt x="48" y="200"/>
                </a:lnTo>
                <a:lnTo>
                  <a:pt x="48" y="200"/>
                </a:lnTo>
                <a:lnTo>
                  <a:pt x="36" y="186"/>
                </a:lnTo>
                <a:lnTo>
                  <a:pt x="26" y="168"/>
                </a:lnTo>
                <a:lnTo>
                  <a:pt x="18" y="148"/>
                </a:lnTo>
                <a:lnTo>
                  <a:pt x="16" y="128"/>
                </a:lnTo>
                <a:close/>
                <a:moveTo>
                  <a:pt x="200" y="200"/>
                </a:moveTo>
                <a:lnTo>
                  <a:pt x="200" y="200"/>
                </a:lnTo>
                <a:lnTo>
                  <a:pt x="186" y="192"/>
                </a:lnTo>
                <a:lnTo>
                  <a:pt x="172" y="186"/>
                </a:lnTo>
                <a:lnTo>
                  <a:pt x="172" y="186"/>
                </a:lnTo>
                <a:lnTo>
                  <a:pt x="176" y="172"/>
                </a:lnTo>
                <a:lnTo>
                  <a:pt x="180" y="158"/>
                </a:lnTo>
                <a:lnTo>
                  <a:pt x="182" y="144"/>
                </a:lnTo>
                <a:lnTo>
                  <a:pt x="184" y="128"/>
                </a:lnTo>
                <a:lnTo>
                  <a:pt x="232" y="128"/>
                </a:lnTo>
                <a:lnTo>
                  <a:pt x="232" y="128"/>
                </a:lnTo>
                <a:lnTo>
                  <a:pt x="230" y="148"/>
                </a:lnTo>
                <a:lnTo>
                  <a:pt x="222" y="168"/>
                </a:lnTo>
                <a:lnTo>
                  <a:pt x="212" y="186"/>
                </a:lnTo>
                <a:lnTo>
                  <a:pt x="200" y="20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grpSp>
        <p:nvGrpSpPr>
          <p:cNvPr id="251" name="Group 250"/>
          <p:cNvGrpSpPr/>
          <p:nvPr/>
        </p:nvGrpSpPr>
        <p:grpSpPr>
          <a:xfrm>
            <a:off x="7648848" y="3765571"/>
            <a:ext cx="312699" cy="254066"/>
            <a:chOff x="5588000" y="3625850"/>
            <a:chExt cx="406400" cy="330200"/>
          </a:xfrm>
          <a:solidFill>
            <a:schemeClr val="bg1"/>
          </a:solidFill>
        </p:grpSpPr>
        <p:sp>
          <p:nvSpPr>
            <p:cNvPr id="252" name="Freeform 23"/>
            <p:cNvSpPr>
              <a:spLocks noEditPoints="1"/>
            </p:cNvSpPr>
            <p:nvPr/>
          </p:nvSpPr>
          <p:spPr bwMode="auto">
            <a:xfrm>
              <a:off x="5867400" y="3727450"/>
              <a:ext cx="76200" cy="101600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8" y="60"/>
                </a:cxn>
                <a:cxn ang="0">
                  <a:pos x="48" y="56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46" y="40"/>
                </a:cxn>
                <a:cxn ang="0">
                  <a:pos x="22" y="4"/>
                </a:cxn>
                <a:cxn ang="0">
                  <a:pos x="40" y="56"/>
                </a:cxn>
                <a:cxn ang="0">
                  <a:pos x="8" y="56"/>
                </a:cxn>
                <a:cxn ang="0">
                  <a:pos x="8" y="8"/>
                </a:cxn>
                <a:cxn ang="0">
                  <a:pos x="16" y="8"/>
                </a:cxn>
                <a:cxn ang="0">
                  <a:pos x="40" y="44"/>
                </a:cxn>
                <a:cxn ang="0">
                  <a:pos x="40" y="56"/>
                </a:cxn>
              </a:cxnLst>
              <a:rect l="0" t="0" r="r" b="b"/>
              <a:pathLst>
                <a:path w="48" h="64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53" name="Freeform 24"/>
            <p:cNvSpPr>
              <a:spLocks noEditPoints="1"/>
            </p:cNvSpPr>
            <p:nvPr/>
          </p:nvSpPr>
          <p:spPr bwMode="auto">
            <a:xfrm>
              <a:off x="5588000" y="3625850"/>
              <a:ext cx="406400" cy="330200"/>
            </a:xfrm>
            <a:custGeom>
              <a:avLst/>
              <a:gdLst/>
              <a:ahLst/>
              <a:cxnLst>
                <a:cxn ang="0">
                  <a:pos x="220" y="50"/>
                </a:cxn>
                <a:cxn ang="0">
                  <a:pos x="206" y="40"/>
                </a:cxn>
                <a:cxn ang="0">
                  <a:pos x="168" y="24"/>
                </a:cxn>
                <a:cxn ang="0">
                  <a:pos x="160" y="8"/>
                </a:cxn>
                <a:cxn ang="0">
                  <a:pos x="24" y="0"/>
                </a:cxn>
                <a:cxn ang="0">
                  <a:pos x="8" y="8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136"/>
                </a:cxn>
                <a:cxn ang="0">
                  <a:pos x="26" y="170"/>
                </a:cxn>
                <a:cxn ang="0">
                  <a:pos x="48" y="184"/>
                </a:cxn>
                <a:cxn ang="0">
                  <a:pos x="62" y="194"/>
                </a:cxn>
                <a:cxn ang="0">
                  <a:pos x="88" y="208"/>
                </a:cxn>
                <a:cxn ang="0">
                  <a:pos x="108" y="202"/>
                </a:cxn>
                <a:cxn ang="0">
                  <a:pos x="162" y="184"/>
                </a:cxn>
                <a:cxn ang="0">
                  <a:pos x="172" y="202"/>
                </a:cxn>
                <a:cxn ang="0">
                  <a:pos x="192" y="208"/>
                </a:cxn>
                <a:cxn ang="0">
                  <a:pos x="218" y="194"/>
                </a:cxn>
                <a:cxn ang="0">
                  <a:pos x="232" y="184"/>
                </a:cxn>
                <a:cxn ang="0">
                  <a:pos x="254" y="170"/>
                </a:cxn>
                <a:cxn ang="0">
                  <a:pos x="256" y="112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" y="24"/>
                </a:cxn>
                <a:cxn ang="0">
                  <a:pos x="18" y="18"/>
                </a:cxn>
                <a:cxn ang="0">
                  <a:pos x="144" y="16"/>
                </a:cxn>
                <a:cxn ang="0">
                  <a:pos x="150" y="18"/>
                </a:cxn>
                <a:cxn ang="0">
                  <a:pos x="152" y="40"/>
                </a:cxn>
                <a:cxn ang="0">
                  <a:pos x="152" y="112"/>
                </a:cxn>
                <a:cxn ang="0">
                  <a:pos x="148" y="120"/>
                </a:cxn>
                <a:cxn ang="0">
                  <a:pos x="88" y="192"/>
                </a:cxn>
                <a:cxn ang="0">
                  <a:pos x="76" y="188"/>
                </a:cxn>
                <a:cxn ang="0">
                  <a:pos x="72" y="176"/>
                </a:cxn>
                <a:cxn ang="0">
                  <a:pos x="82" y="162"/>
                </a:cxn>
                <a:cxn ang="0">
                  <a:pos x="94" y="162"/>
                </a:cxn>
                <a:cxn ang="0">
                  <a:pos x="104" y="176"/>
                </a:cxn>
                <a:cxn ang="0">
                  <a:pos x="100" y="188"/>
                </a:cxn>
                <a:cxn ang="0">
                  <a:pos x="192" y="192"/>
                </a:cxn>
                <a:cxn ang="0">
                  <a:pos x="180" y="188"/>
                </a:cxn>
                <a:cxn ang="0">
                  <a:pos x="176" y="176"/>
                </a:cxn>
                <a:cxn ang="0">
                  <a:pos x="186" y="162"/>
                </a:cxn>
                <a:cxn ang="0">
                  <a:pos x="198" y="162"/>
                </a:cxn>
                <a:cxn ang="0">
                  <a:pos x="208" y="176"/>
                </a:cxn>
                <a:cxn ang="0">
                  <a:pos x="204" y="188"/>
                </a:cxn>
                <a:cxn ang="0">
                  <a:pos x="240" y="160"/>
                </a:cxn>
                <a:cxn ang="0">
                  <a:pos x="238" y="166"/>
                </a:cxn>
                <a:cxn ang="0">
                  <a:pos x="222" y="168"/>
                </a:cxn>
                <a:cxn ang="0">
                  <a:pos x="212" y="150"/>
                </a:cxn>
                <a:cxn ang="0">
                  <a:pos x="192" y="144"/>
                </a:cxn>
                <a:cxn ang="0">
                  <a:pos x="166" y="158"/>
                </a:cxn>
                <a:cxn ang="0">
                  <a:pos x="118" y="168"/>
                </a:cxn>
                <a:cxn ang="0">
                  <a:pos x="98" y="146"/>
                </a:cxn>
                <a:cxn ang="0">
                  <a:pos x="78" y="146"/>
                </a:cxn>
                <a:cxn ang="0">
                  <a:pos x="58" y="168"/>
                </a:cxn>
                <a:cxn ang="0">
                  <a:pos x="44" y="168"/>
                </a:cxn>
                <a:cxn ang="0">
                  <a:pos x="40" y="160"/>
                </a:cxn>
                <a:cxn ang="0">
                  <a:pos x="144" y="136"/>
                </a:cxn>
                <a:cxn ang="0">
                  <a:pos x="166" y="122"/>
                </a:cxn>
                <a:cxn ang="0">
                  <a:pos x="200" y="56"/>
                </a:cxn>
                <a:cxn ang="0">
                  <a:pos x="206" y="60"/>
                </a:cxn>
                <a:cxn ang="0">
                  <a:pos x="240" y="112"/>
                </a:cxn>
              </a:cxnLst>
              <a:rect l="0" t="0" r="r" b="b"/>
              <a:pathLst>
                <a:path w="256" h="208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4273709" y="3736254"/>
            <a:ext cx="214978" cy="312697"/>
            <a:chOff x="4838700" y="2774950"/>
            <a:chExt cx="279400" cy="406400"/>
          </a:xfrm>
          <a:solidFill>
            <a:schemeClr val="bg1"/>
          </a:solidFill>
        </p:grpSpPr>
        <p:sp>
          <p:nvSpPr>
            <p:cNvPr id="259" name="Freeform 60"/>
            <p:cNvSpPr>
              <a:spLocks noEditPoints="1"/>
            </p:cNvSpPr>
            <p:nvPr/>
          </p:nvSpPr>
          <p:spPr bwMode="auto">
            <a:xfrm>
              <a:off x="4838700" y="2774950"/>
              <a:ext cx="279400" cy="40640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0" name="Freeform 66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1" name="Freeform 67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4732092" y="4940655"/>
            <a:ext cx="312699" cy="312697"/>
            <a:chOff x="5588000" y="1962150"/>
            <a:chExt cx="406400" cy="406400"/>
          </a:xfrm>
          <a:solidFill>
            <a:schemeClr val="bg1"/>
          </a:solidFill>
        </p:grpSpPr>
        <p:sp>
          <p:nvSpPr>
            <p:cNvPr id="263" name="Freeform 106"/>
            <p:cNvSpPr>
              <a:spLocks noEditPoints="1"/>
            </p:cNvSpPr>
            <p:nvPr/>
          </p:nvSpPr>
          <p:spPr bwMode="auto">
            <a:xfrm>
              <a:off x="5588000" y="1962150"/>
              <a:ext cx="406400" cy="406400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4" name="Freeform 109"/>
            <p:cNvSpPr>
              <a:spLocks noEditPoints="1"/>
            </p:cNvSpPr>
            <p:nvPr/>
          </p:nvSpPr>
          <p:spPr bwMode="auto">
            <a:xfrm>
              <a:off x="5702300" y="20764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5" name="Freeform 112"/>
            <p:cNvSpPr>
              <a:spLocks noEditPoints="1"/>
            </p:cNvSpPr>
            <p:nvPr/>
          </p:nvSpPr>
          <p:spPr bwMode="auto">
            <a:xfrm>
              <a:off x="5740400" y="2114550"/>
              <a:ext cx="101600" cy="1016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4740030" y="2572106"/>
            <a:ext cx="312699" cy="244293"/>
            <a:chOff x="3962400" y="1200150"/>
            <a:chExt cx="406400" cy="317500"/>
          </a:xfrm>
          <a:solidFill>
            <a:schemeClr val="bg1"/>
          </a:solidFill>
        </p:grpSpPr>
        <p:sp>
          <p:nvSpPr>
            <p:cNvPr id="267" name="Freeform 157"/>
            <p:cNvSpPr>
              <a:spLocks noEditPoints="1"/>
            </p:cNvSpPr>
            <p:nvPr/>
          </p:nvSpPr>
          <p:spPr bwMode="auto">
            <a:xfrm>
              <a:off x="4013200" y="1247775"/>
              <a:ext cx="254000" cy="206375"/>
            </a:xfrm>
            <a:custGeom>
              <a:avLst/>
              <a:gdLst/>
              <a:ahLst/>
              <a:cxnLst>
                <a:cxn ang="0">
                  <a:pos x="146" y="6"/>
                </a:cxn>
                <a:cxn ang="0">
                  <a:pos x="146" y="6"/>
                </a:cxn>
                <a:cxn ang="0">
                  <a:pos x="112" y="2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48" y="2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0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2" y="38"/>
                </a:cxn>
                <a:cxn ang="0">
                  <a:pos x="0" y="66"/>
                </a:cxn>
                <a:cxn ang="0">
                  <a:pos x="2" y="92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0" y="122"/>
                </a:cxn>
                <a:cxn ang="0">
                  <a:pos x="14" y="124"/>
                </a:cxn>
                <a:cxn ang="0">
                  <a:pos x="14" y="124"/>
                </a:cxn>
                <a:cxn ang="0">
                  <a:pos x="48" y="128"/>
                </a:cxn>
                <a:cxn ang="0">
                  <a:pos x="80" y="130"/>
                </a:cxn>
                <a:cxn ang="0">
                  <a:pos x="80" y="130"/>
                </a:cxn>
                <a:cxn ang="0">
                  <a:pos x="112" y="128"/>
                </a:cxn>
                <a:cxn ang="0">
                  <a:pos x="146" y="124"/>
                </a:cxn>
                <a:cxn ang="0">
                  <a:pos x="146" y="124"/>
                </a:cxn>
                <a:cxn ang="0">
                  <a:pos x="148" y="122"/>
                </a:cxn>
                <a:cxn ang="0">
                  <a:pos x="152" y="118"/>
                </a:cxn>
                <a:cxn ang="0">
                  <a:pos x="152" y="118"/>
                </a:cxn>
                <a:cxn ang="0">
                  <a:pos x="158" y="92"/>
                </a:cxn>
                <a:cxn ang="0">
                  <a:pos x="160" y="66"/>
                </a:cxn>
                <a:cxn ang="0">
                  <a:pos x="158" y="38"/>
                </a:cxn>
                <a:cxn ang="0">
                  <a:pos x="152" y="12"/>
                </a:cxn>
                <a:cxn ang="0">
                  <a:pos x="152" y="12"/>
                </a:cxn>
                <a:cxn ang="0">
                  <a:pos x="148" y="8"/>
                </a:cxn>
                <a:cxn ang="0">
                  <a:pos x="146" y="6"/>
                </a:cxn>
                <a:cxn ang="0">
                  <a:pos x="144" y="116"/>
                </a:cxn>
                <a:cxn ang="0">
                  <a:pos x="144" y="116"/>
                </a:cxn>
                <a:cxn ang="0">
                  <a:pos x="112" y="120"/>
                </a:cxn>
                <a:cxn ang="0">
                  <a:pos x="80" y="122"/>
                </a:cxn>
                <a:cxn ang="0">
                  <a:pos x="48" y="120"/>
                </a:cxn>
                <a:cxn ang="0">
                  <a:pos x="16" y="116"/>
                </a:cxn>
                <a:cxn ang="0">
                  <a:pos x="16" y="116"/>
                </a:cxn>
                <a:cxn ang="0">
                  <a:pos x="10" y="90"/>
                </a:cxn>
                <a:cxn ang="0">
                  <a:pos x="8" y="66"/>
                </a:cxn>
                <a:cxn ang="0">
                  <a:pos x="10" y="40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48" y="10"/>
                </a:cxn>
                <a:cxn ang="0">
                  <a:pos x="80" y="8"/>
                </a:cxn>
                <a:cxn ang="0">
                  <a:pos x="112" y="10"/>
                </a:cxn>
                <a:cxn ang="0">
                  <a:pos x="144" y="14"/>
                </a:cxn>
                <a:cxn ang="0">
                  <a:pos x="144" y="14"/>
                </a:cxn>
                <a:cxn ang="0">
                  <a:pos x="150" y="40"/>
                </a:cxn>
                <a:cxn ang="0">
                  <a:pos x="152" y="66"/>
                </a:cxn>
                <a:cxn ang="0">
                  <a:pos x="150" y="90"/>
                </a:cxn>
                <a:cxn ang="0">
                  <a:pos x="144" y="116"/>
                </a:cxn>
              </a:cxnLst>
              <a:rect l="0" t="0" r="r" b="b"/>
              <a:pathLst>
                <a:path w="160" h="130">
                  <a:moveTo>
                    <a:pt x="146" y="6"/>
                  </a:moveTo>
                  <a:lnTo>
                    <a:pt x="146" y="6"/>
                  </a:lnTo>
                  <a:lnTo>
                    <a:pt x="112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48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2" y="38"/>
                  </a:lnTo>
                  <a:lnTo>
                    <a:pt x="0" y="66"/>
                  </a:lnTo>
                  <a:lnTo>
                    <a:pt x="2" y="9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0" y="122"/>
                  </a:lnTo>
                  <a:lnTo>
                    <a:pt x="14" y="124"/>
                  </a:lnTo>
                  <a:lnTo>
                    <a:pt x="14" y="124"/>
                  </a:lnTo>
                  <a:lnTo>
                    <a:pt x="48" y="128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112" y="128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8" y="122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8" y="92"/>
                  </a:lnTo>
                  <a:lnTo>
                    <a:pt x="160" y="66"/>
                  </a:lnTo>
                  <a:lnTo>
                    <a:pt x="158" y="38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48" y="8"/>
                  </a:lnTo>
                  <a:lnTo>
                    <a:pt x="146" y="6"/>
                  </a:lnTo>
                  <a:close/>
                  <a:moveTo>
                    <a:pt x="144" y="116"/>
                  </a:moveTo>
                  <a:lnTo>
                    <a:pt x="144" y="116"/>
                  </a:lnTo>
                  <a:lnTo>
                    <a:pt x="112" y="120"/>
                  </a:lnTo>
                  <a:lnTo>
                    <a:pt x="80" y="122"/>
                  </a:lnTo>
                  <a:lnTo>
                    <a:pt x="48" y="120"/>
                  </a:lnTo>
                  <a:lnTo>
                    <a:pt x="16" y="116"/>
                  </a:lnTo>
                  <a:lnTo>
                    <a:pt x="16" y="116"/>
                  </a:lnTo>
                  <a:lnTo>
                    <a:pt x="10" y="90"/>
                  </a:lnTo>
                  <a:lnTo>
                    <a:pt x="8" y="66"/>
                  </a:lnTo>
                  <a:lnTo>
                    <a:pt x="10" y="4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48" y="10"/>
                  </a:lnTo>
                  <a:lnTo>
                    <a:pt x="80" y="8"/>
                  </a:lnTo>
                  <a:lnTo>
                    <a:pt x="112" y="10"/>
                  </a:lnTo>
                  <a:lnTo>
                    <a:pt x="144" y="14"/>
                  </a:lnTo>
                  <a:lnTo>
                    <a:pt x="144" y="14"/>
                  </a:lnTo>
                  <a:lnTo>
                    <a:pt x="150" y="40"/>
                  </a:lnTo>
                  <a:lnTo>
                    <a:pt x="152" y="66"/>
                  </a:lnTo>
                  <a:lnTo>
                    <a:pt x="150" y="90"/>
                  </a:lnTo>
                  <a:lnTo>
                    <a:pt x="144" y="1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8" name="Freeform 160"/>
            <p:cNvSpPr>
              <a:spLocks noEditPoints="1"/>
            </p:cNvSpPr>
            <p:nvPr/>
          </p:nvSpPr>
          <p:spPr bwMode="auto">
            <a:xfrm>
              <a:off x="3962400" y="1200150"/>
              <a:ext cx="406400" cy="317500"/>
            </a:xfrm>
            <a:custGeom>
              <a:avLst/>
              <a:gdLst/>
              <a:ahLst/>
              <a:cxnLst>
                <a:cxn ang="0">
                  <a:pos x="246" y="18"/>
                </a:cxn>
                <a:cxn ang="0">
                  <a:pos x="242" y="10"/>
                </a:cxn>
                <a:cxn ang="0">
                  <a:pos x="234" y="6"/>
                </a:cxn>
                <a:cxn ang="0">
                  <a:pos x="180" y="2"/>
                </a:cxn>
                <a:cxn ang="0">
                  <a:pos x="128" y="0"/>
                </a:cxn>
                <a:cxn ang="0">
                  <a:pos x="22" y="6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10" y="18"/>
                </a:cxn>
                <a:cxn ang="0">
                  <a:pos x="0" y="96"/>
                </a:cxn>
                <a:cxn ang="0">
                  <a:pos x="10" y="174"/>
                </a:cxn>
                <a:cxn ang="0">
                  <a:pos x="12" y="178"/>
                </a:cxn>
                <a:cxn ang="0">
                  <a:pos x="18" y="184"/>
                </a:cxn>
                <a:cxn ang="0">
                  <a:pos x="22" y="186"/>
                </a:cxn>
                <a:cxn ang="0">
                  <a:pos x="74" y="190"/>
                </a:cxn>
                <a:cxn ang="0">
                  <a:pos x="72" y="192"/>
                </a:cxn>
                <a:cxn ang="0">
                  <a:pos x="76" y="196"/>
                </a:cxn>
                <a:cxn ang="0">
                  <a:pos x="106" y="200"/>
                </a:cxn>
                <a:cxn ang="0">
                  <a:pos x="128" y="200"/>
                </a:cxn>
                <a:cxn ang="0">
                  <a:pos x="168" y="198"/>
                </a:cxn>
                <a:cxn ang="0">
                  <a:pos x="182" y="194"/>
                </a:cxn>
                <a:cxn ang="0">
                  <a:pos x="184" y="192"/>
                </a:cxn>
                <a:cxn ang="0">
                  <a:pos x="182" y="190"/>
                </a:cxn>
                <a:cxn ang="0">
                  <a:pos x="234" y="186"/>
                </a:cxn>
                <a:cxn ang="0">
                  <a:pos x="242" y="182"/>
                </a:cxn>
                <a:cxn ang="0">
                  <a:pos x="246" y="174"/>
                </a:cxn>
                <a:cxn ang="0">
                  <a:pos x="254" y="134"/>
                </a:cxn>
                <a:cxn ang="0">
                  <a:pos x="254" y="58"/>
                </a:cxn>
                <a:cxn ang="0">
                  <a:pos x="232" y="170"/>
                </a:cxn>
                <a:cxn ang="0">
                  <a:pos x="180" y="174"/>
                </a:cxn>
                <a:cxn ang="0">
                  <a:pos x="76" y="174"/>
                </a:cxn>
                <a:cxn ang="0">
                  <a:pos x="24" y="170"/>
                </a:cxn>
                <a:cxn ang="0">
                  <a:pos x="16" y="96"/>
                </a:cxn>
                <a:cxn ang="0">
                  <a:pos x="24" y="22"/>
                </a:cxn>
                <a:cxn ang="0">
                  <a:pos x="76" y="18"/>
                </a:cxn>
                <a:cxn ang="0">
                  <a:pos x="180" y="18"/>
                </a:cxn>
                <a:cxn ang="0">
                  <a:pos x="232" y="22"/>
                </a:cxn>
                <a:cxn ang="0">
                  <a:pos x="240" y="96"/>
                </a:cxn>
                <a:cxn ang="0">
                  <a:pos x="232" y="170"/>
                </a:cxn>
              </a:cxnLst>
              <a:rect l="0" t="0" r="r" b="b"/>
              <a:pathLst>
                <a:path w="256" h="200">
                  <a:moveTo>
                    <a:pt x="246" y="18"/>
                  </a:moveTo>
                  <a:lnTo>
                    <a:pt x="246" y="18"/>
                  </a:lnTo>
                  <a:lnTo>
                    <a:pt x="244" y="14"/>
                  </a:lnTo>
                  <a:lnTo>
                    <a:pt x="242" y="10"/>
                  </a:lnTo>
                  <a:lnTo>
                    <a:pt x="238" y="8"/>
                  </a:lnTo>
                  <a:lnTo>
                    <a:pt x="234" y="6"/>
                  </a:lnTo>
                  <a:lnTo>
                    <a:pt x="234" y="6"/>
                  </a:lnTo>
                  <a:lnTo>
                    <a:pt x="180" y="2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76" y="2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2" y="14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2" y="58"/>
                  </a:lnTo>
                  <a:lnTo>
                    <a:pt x="0" y="96"/>
                  </a:lnTo>
                  <a:lnTo>
                    <a:pt x="2" y="13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12" y="178"/>
                  </a:lnTo>
                  <a:lnTo>
                    <a:pt x="14" y="182"/>
                  </a:lnTo>
                  <a:lnTo>
                    <a:pt x="18" y="184"/>
                  </a:lnTo>
                  <a:lnTo>
                    <a:pt x="22" y="186"/>
                  </a:lnTo>
                  <a:lnTo>
                    <a:pt x="22" y="186"/>
                  </a:lnTo>
                  <a:lnTo>
                    <a:pt x="74" y="190"/>
                  </a:lnTo>
                  <a:lnTo>
                    <a:pt x="74" y="190"/>
                  </a:lnTo>
                  <a:lnTo>
                    <a:pt x="72" y="192"/>
                  </a:lnTo>
                  <a:lnTo>
                    <a:pt x="72" y="192"/>
                  </a:lnTo>
                  <a:lnTo>
                    <a:pt x="74" y="194"/>
                  </a:lnTo>
                  <a:lnTo>
                    <a:pt x="76" y="196"/>
                  </a:lnTo>
                  <a:lnTo>
                    <a:pt x="88" y="198"/>
                  </a:lnTo>
                  <a:lnTo>
                    <a:pt x="106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50" y="200"/>
                  </a:lnTo>
                  <a:lnTo>
                    <a:pt x="168" y="198"/>
                  </a:lnTo>
                  <a:lnTo>
                    <a:pt x="180" y="196"/>
                  </a:lnTo>
                  <a:lnTo>
                    <a:pt x="182" y="194"/>
                  </a:lnTo>
                  <a:lnTo>
                    <a:pt x="184" y="192"/>
                  </a:lnTo>
                  <a:lnTo>
                    <a:pt x="184" y="192"/>
                  </a:lnTo>
                  <a:lnTo>
                    <a:pt x="182" y="190"/>
                  </a:lnTo>
                  <a:lnTo>
                    <a:pt x="182" y="190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8" y="184"/>
                  </a:lnTo>
                  <a:lnTo>
                    <a:pt x="242" y="182"/>
                  </a:lnTo>
                  <a:lnTo>
                    <a:pt x="244" y="178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54" y="134"/>
                  </a:lnTo>
                  <a:lnTo>
                    <a:pt x="256" y="96"/>
                  </a:lnTo>
                  <a:lnTo>
                    <a:pt x="254" y="58"/>
                  </a:lnTo>
                  <a:lnTo>
                    <a:pt x="246" y="18"/>
                  </a:lnTo>
                  <a:close/>
                  <a:moveTo>
                    <a:pt x="232" y="170"/>
                  </a:moveTo>
                  <a:lnTo>
                    <a:pt x="232" y="170"/>
                  </a:lnTo>
                  <a:lnTo>
                    <a:pt x="180" y="174"/>
                  </a:lnTo>
                  <a:lnTo>
                    <a:pt x="128" y="176"/>
                  </a:lnTo>
                  <a:lnTo>
                    <a:pt x="76" y="174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18" y="132"/>
                  </a:lnTo>
                  <a:lnTo>
                    <a:pt x="16" y="96"/>
                  </a:lnTo>
                  <a:lnTo>
                    <a:pt x="18" y="6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76" y="18"/>
                  </a:lnTo>
                  <a:lnTo>
                    <a:pt x="128" y="16"/>
                  </a:lnTo>
                  <a:lnTo>
                    <a:pt x="180" y="18"/>
                  </a:lnTo>
                  <a:lnTo>
                    <a:pt x="232" y="22"/>
                  </a:lnTo>
                  <a:lnTo>
                    <a:pt x="232" y="22"/>
                  </a:lnTo>
                  <a:lnTo>
                    <a:pt x="238" y="60"/>
                  </a:lnTo>
                  <a:lnTo>
                    <a:pt x="240" y="96"/>
                  </a:lnTo>
                  <a:lnTo>
                    <a:pt x="238" y="132"/>
                  </a:lnTo>
                  <a:lnTo>
                    <a:pt x="232" y="17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69" name="Freeform 163"/>
            <p:cNvSpPr>
              <a:spLocks noEditPoints="1"/>
            </p:cNvSpPr>
            <p:nvPr/>
          </p:nvSpPr>
          <p:spPr bwMode="auto">
            <a:xfrm>
              <a:off x="4279900" y="1263650"/>
              <a:ext cx="38100" cy="38100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4" y="8"/>
                </a:cxn>
                <a:cxn ang="0">
                  <a:pos x="20" y="4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6" y="12"/>
                </a:cxn>
                <a:cxn ang="0">
                  <a:pos x="16" y="12"/>
                </a:cxn>
                <a:cxn ang="0">
                  <a:pos x="14" y="14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0" y="14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2" y="8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close/>
                  <a:moveTo>
                    <a:pt x="12" y="8"/>
                  </a:moveTo>
                  <a:lnTo>
                    <a:pt x="12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0" name="Freeform 166"/>
            <p:cNvSpPr/>
            <p:nvPr/>
          </p:nvSpPr>
          <p:spPr bwMode="auto">
            <a:xfrm>
              <a:off x="4267200" y="1428750"/>
              <a:ext cx="50800" cy="180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1" name="Freeform 168"/>
            <p:cNvSpPr/>
            <p:nvPr/>
          </p:nvSpPr>
          <p:spPr bwMode="auto">
            <a:xfrm>
              <a:off x="4279900" y="1390650"/>
              <a:ext cx="50800" cy="180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2" name="Freeform 170"/>
            <p:cNvSpPr/>
            <p:nvPr/>
          </p:nvSpPr>
          <p:spPr bwMode="auto">
            <a:xfrm>
              <a:off x="4279900" y="1352550"/>
              <a:ext cx="50800" cy="216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3" name="Freeform 172"/>
            <p:cNvSpPr/>
            <p:nvPr/>
          </p:nvSpPr>
          <p:spPr bwMode="auto">
            <a:xfrm>
              <a:off x="4064000" y="1298575"/>
              <a:ext cx="76200" cy="53975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2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6" y="32"/>
                </a:cxn>
                <a:cxn ang="0">
                  <a:pos x="8" y="30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2" y="12"/>
                </a:cxn>
                <a:cxn ang="0">
                  <a:pos x="14" y="10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8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4" y="0"/>
                </a:cxn>
              </a:cxnLst>
              <a:rect l="0" t="0" r="r" b="b"/>
              <a:pathLst>
                <a:path w="48" h="34">
                  <a:moveTo>
                    <a:pt x="44" y="0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8" y="3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63" name="Freeform 62"/>
          <p:cNvSpPr/>
          <p:nvPr/>
        </p:nvSpPr>
        <p:spPr>
          <a:xfrm>
            <a:off x="5918592" y="4936576"/>
            <a:ext cx="354820" cy="1489542"/>
          </a:xfrm>
          <a:custGeom>
            <a:avLst/>
            <a:gdLst>
              <a:gd name="connsiteX0" fmla="*/ 70702 w 314943"/>
              <a:gd name="connsiteY0" fmla="*/ 0 h 1322136"/>
              <a:gd name="connsiteX1" fmla="*/ 244242 w 314943"/>
              <a:gd name="connsiteY1" fmla="*/ 0 h 1322136"/>
              <a:gd name="connsiteX2" fmla="*/ 244242 w 314943"/>
              <a:gd name="connsiteY2" fmla="*/ 518712 h 1322136"/>
              <a:gd name="connsiteX3" fmla="*/ 262452 w 314943"/>
              <a:gd name="connsiteY3" fmla="*/ 518712 h 1322136"/>
              <a:gd name="connsiteX4" fmla="*/ 314943 w 314943"/>
              <a:gd name="connsiteY4" fmla="*/ 571203 h 1322136"/>
              <a:gd name="connsiteX5" fmla="*/ 314943 w 314943"/>
              <a:gd name="connsiteY5" fmla="*/ 1269645 h 1322136"/>
              <a:gd name="connsiteX6" fmla="*/ 262452 w 314943"/>
              <a:gd name="connsiteY6" fmla="*/ 1322136 h 1322136"/>
              <a:gd name="connsiteX7" fmla="*/ 52491 w 314943"/>
              <a:gd name="connsiteY7" fmla="*/ 1322136 h 1322136"/>
              <a:gd name="connsiteX8" fmla="*/ 0 w 314943"/>
              <a:gd name="connsiteY8" fmla="*/ 1269645 h 1322136"/>
              <a:gd name="connsiteX9" fmla="*/ 0 w 314943"/>
              <a:gd name="connsiteY9" fmla="*/ 571203 h 1322136"/>
              <a:gd name="connsiteX10" fmla="*/ 52491 w 314943"/>
              <a:gd name="connsiteY10" fmla="*/ 518712 h 1322136"/>
              <a:gd name="connsiteX11" fmla="*/ 70702 w 314943"/>
              <a:gd name="connsiteY11" fmla="*/ 518712 h 132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4943" h="1322136">
                <a:moveTo>
                  <a:pt x="70702" y="0"/>
                </a:moveTo>
                <a:lnTo>
                  <a:pt x="244242" y="0"/>
                </a:lnTo>
                <a:lnTo>
                  <a:pt x="244242" y="518712"/>
                </a:lnTo>
                <a:lnTo>
                  <a:pt x="262452" y="518712"/>
                </a:lnTo>
                <a:cubicBezTo>
                  <a:pt x="291443" y="518712"/>
                  <a:pt x="314943" y="542212"/>
                  <a:pt x="314943" y="571203"/>
                </a:cubicBezTo>
                <a:lnTo>
                  <a:pt x="314943" y="1269645"/>
                </a:lnTo>
                <a:cubicBezTo>
                  <a:pt x="314943" y="1298636"/>
                  <a:pt x="291443" y="1322136"/>
                  <a:pt x="262452" y="1322136"/>
                </a:cubicBezTo>
                <a:lnTo>
                  <a:pt x="52491" y="1322136"/>
                </a:lnTo>
                <a:cubicBezTo>
                  <a:pt x="23501" y="1322136"/>
                  <a:pt x="0" y="1298636"/>
                  <a:pt x="0" y="1269645"/>
                </a:cubicBezTo>
                <a:lnTo>
                  <a:pt x="0" y="571203"/>
                </a:lnTo>
                <a:cubicBezTo>
                  <a:pt x="0" y="542212"/>
                  <a:pt x="23501" y="518712"/>
                  <a:pt x="52491" y="518712"/>
                </a:cubicBezTo>
                <a:lnTo>
                  <a:pt x="70702" y="518712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920040" y="5648927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920040" y="6249280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42" name="Freeform 41"/>
          <p:cNvSpPr/>
          <p:nvPr/>
        </p:nvSpPr>
        <p:spPr bwMode="auto">
          <a:xfrm>
            <a:off x="5006732" y="2805288"/>
            <a:ext cx="2178539" cy="2242467"/>
          </a:xfrm>
          <a:custGeom>
            <a:avLst/>
            <a:gdLst>
              <a:gd name="connsiteX0" fmla="*/ 703262 w 1406525"/>
              <a:gd name="connsiteY0" fmla="*/ 85725 h 1447800"/>
              <a:gd name="connsiteX1" fmla="*/ 87312 w 1406525"/>
              <a:gd name="connsiteY1" fmla="*/ 701675 h 1447800"/>
              <a:gd name="connsiteX2" fmla="*/ 703262 w 1406525"/>
              <a:gd name="connsiteY2" fmla="*/ 1317625 h 1447800"/>
              <a:gd name="connsiteX3" fmla="*/ 1319212 w 1406525"/>
              <a:gd name="connsiteY3" fmla="*/ 701675 h 1447800"/>
              <a:gd name="connsiteX4" fmla="*/ 703262 w 1406525"/>
              <a:gd name="connsiteY4" fmla="*/ 85725 h 1447800"/>
              <a:gd name="connsiteX5" fmla="*/ 702958 w 1406525"/>
              <a:gd name="connsiteY5" fmla="*/ 0 h 1447800"/>
              <a:gd name="connsiteX6" fmla="*/ 1406525 w 1406525"/>
              <a:gd name="connsiteY6" fmla="*/ 702001 h 1447800"/>
              <a:gd name="connsiteX7" fmla="*/ 938699 w 1406525"/>
              <a:gd name="connsiteY7" fmla="*/ 1363852 h 1447800"/>
              <a:gd name="connsiteX8" fmla="*/ 938699 w 1406525"/>
              <a:gd name="connsiteY8" fmla="*/ 1365677 h 1447800"/>
              <a:gd name="connsiteX9" fmla="*/ 709659 w 1406525"/>
              <a:gd name="connsiteY9" fmla="*/ 1447800 h 1447800"/>
              <a:gd name="connsiteX10" fmla="*/ 481228 w 1406525"/>
              <a:gd name="connsiteY10" fmla="*/ 1368110 h 1447800"/>
              <a:gd name="connsiteX11" fmla="*/ 0 w 1406525"/>
              <a:gd name="connsiteY11" fmla="*/ 702001 h 1447800"/>
              <a:gd name="connsiteX12" fmla="*/ 702958 w 1406525"/>
              <a:gd name="connsiteY12" fmla="*/ 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06525" h="1447800">
                <a:moveTo>
                  <a:pt x="703262" y="85725"/>
                </a:moveTo>
                <a:cubicBezTo>
                  <a:pt x="363082" y="85725"/>
                  <a:pt x="87312" y="361495"/>
                  <a:pt x="87312" y="701675"/>
                </a:cubicBezTo>
                <a:cubicBezTo>
                  <a:pt x="87312" y="1041855"/>
                  <a:pt x="363082" y="1317625"/>
                  <a:pt x="703262" y="1317625"/>
                </a:cubicBezTo>
                <a:cubicBezTo>
                  <a:pt x="1043442" y="1317625"/>
                  <a:pt x="1319212" y="1041855"/>
                  <a:pt x="1319212" y="701675"/>
                </a:cubicBezTo>
                <a:cubicBezTo>
                  <a:pt x="1319212" y="361495"/>
                  <a:pt x="1043442" y="85725"/>
                  <a:pt x="703262" y="85725"/>
                </a:cubicBezTo>
                <a:close/>
                <a:moveTo>
                  <a:pt x="702958" y="0"/>
                </a:moveTo>
                <a:cubicBezTo>
                  <a:pt x="1091595" y="0"/>
                  <a:pt x="1406525" y="313893"/>
                  <a:pt x="1406525" y="702001"/>
                </a:cubicBezTo>
                <a:cubicBezTo>
                  <a:pt x="1406525" y="1007377"/>
                  <a:pt x="1210988" y="1267129"/>
                  <a:pt x="938699" y="1363852"/>
                </a:cubicBezTo>
                <a:cubicBezTo>
                  <a:pt x="938699" y="1364460"/>
                  <a:pt x="938699" y="1365069"/>
                  <a:pt x="938699" y="1365677"/>
                </a:cubicBezTo>
                <a:cubicBezTo>
                  <a:pt x="938699" y="1410693"/>
                  <a:pt x="836362" y="1447800"/>
                  <a:pt x="709659" y="1447800"/>
                </a:cubicBezTo>
                <a:cubicBezTo>
                  <a:pt x="586001" y="1447800"/>
                  <a:pt x="485492" y="1412518"/>
                  <a:pt x="481228" y="1368110"/>
                </a:cubicBezTo>
                <a:cubicBezTo>
                  <a:pt x="201628" y="1275646"/>
                  <a:pt x="0" y="1012244"/>
                  <a:pt x="0" y="702001"/>
                </a:cubicBezTo>
                <a:cubicBezTo>
                  <a:pt x="0" y="313893"/>
                  <a:pt x="314930" y="0"/>
                  <a:pt x="702958" y="0"/>
                </a:cubicBezTo>
                <a:close/>
              </a:path>
            </a:pathLst>
          </a:custGeom>
          <a:solidFill>
            <a:srgbClr val="404040"/>
          </a:solidFill>
          <a:ln w="3175" cap="flat">
            <a:noFill/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>
            <a:noAutofit/>
          </a:bodyPr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64" name="Text Placeholder 2"/>
          <p:cNvSpPr txBox="1"/>
          <p:nvPr/>
        </p:nvSpPr>
        <p:spPr>
          <a:xfrm>
            <a:off x="7750492" y="2387534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Box 61"/>
          <p:cNvSpPr txBox="1"/>
          <p:nvPr/>
        </p:nvSpPr>
        <p:spPr>
          <a:xfrm>
            <a:off x="7822720" y="2712245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Text Placeholder 2"/>
          <p:cNvSpPr txBox="1"/>
          <p:nvPr/>
        </p:nvSpPr>
        <p:spPr>
          <a:xfrm>
            <a:off x="8196299" y="359720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5" name="TextBox 61"/>
          <p:cNvSpPr txBox="1"/>
          <p:nvPr/>
        </p:nvSpPr>
        <p:spPr>
          <a:xfrm>
            <a:off x="8268527" y="392192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Text Placeholder 2"/>
          <p:cNvSpPr txBox="1"/>
          <p:nvPr/>
        </p:nvSpPr>
        <p:spPr>
          <a:xfrm>
            <a:off x="7773483" y="4793307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TextBox 61"/>
          <p:cNvSpPr txBox="1"/>
          <p:nvPr/>
        </p:nvSpPr>
        <p:spPr>
          <a:xfrm>
            <a:off x="7845711" y="5118018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Text Placeholder 2"/>
          <p:cNvSpPr txBox="1"/>
          <p:nvPr/>
        </p:nvSpPr>
        <p:spPr>
          <a:xfrm>
            <a:off x="4961439" y="3743557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4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Text Placeholder 2"/>
          <p:cNvSpPr txBox="1"/>
          <p:nvPr/>
        </p:nvSpPr>
        <p:spPr>
          <a:xfrm>
            <a:off x="1920386" y="2355418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Box 70"/>
          <p:cNvSpPr txBox="1"/>
          <p:nvPr/>
        </p:nvSpPr>
        <p:spPr>
          <a:xfrm>
            <a:off x="1513968" y="2680128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Text Placeholder 2"/>
          <p:cNvSpPr txBox="1"/>
          <p:nvPr/>
        </p:nvSpPr>
        <p:spPr>
          <a:xfrm>
            <a:off x="1495912" y="3597209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TextBox 70"/>
          <p:cNvSpPr txBox="1"/>
          <p:nvPr/>
        </p:nvSpPr>
        <p:spPr>
          <a:xfrm>
            <a:off x="1089494" y="3921919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5" name="Text Placeholder 2"/>
          <p:cNvSpPr txBox="1"/>
          <p:nvPr/>
        </p:nvSpPr>
        <p:spPr>
          <a:xfrm>
            <a:off x="2063809" y="4796850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TextBox 70"/>
          <p:cNvSpPr txBox="1"/>
          <p:nvPr/>
        </p:nvSpPr>
        <p:spPr>
          <a:xfrm>
            <a:off x="1657391" y="5121560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2" name="文本框 1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5832945" y="2705599"/>
            <a:ext cx="620324" cy="515804"/>
          </a:xfrm>
          <a:custGeom>
            <a:avLst/>
            <a:gdLst>
              <a:gd name="T0" fmla="*/ 274 w 309"/>
              <a:gd name="T1" fmla="*/ 0 h 257"/>
              <a:gd name="T2" fmla="*/ 309 w 309"/>
              <a:gd name="T3" fmla="*/ 34 h 257"/>
              <a:gd name="T4" fmla="*/ 299 w 309"/>
              <a:gd name="T5" fmla="*/ 129 h 257"/>
              <a:gd name="T6" fmla="*/ 247 w 309"/>
              <a:gd name="T7" fmla="*/ 139 h 257"/>
              <a:gd name="T8" fmla="*/ 195 w 309"/>
              <a:gd name="T9" fmla="*/ 202 h 257"/>
              <a:gd name="T10" fmla="*/ 195 w 309"/>
              <a:gd name="T11" fmla="*/ 139 h 257"/>
              <a:gd name="T12" fmla="*/ 168 w 309"/>
              <a:gd name="T13" fmla="*/ 123 h 257"/>
              <a:gd name="T14" fmla="*/ 211 w 309"/>
              <a:gd name="T15" fmla="*/ 123 h 257"/>
              <a:gd name="T16" fmla="*/ 211 w 309"/>
              <a:gd name="T17" fmla="*/ 157 h 257"/>
              <a:gd name="T18" fmla="*/ 239 w 309"/>
              <a:gd name="T19" fmla="*/ 123 h 257"/>
              <a:gd name="T20" fmla="*/ 274 w 309"/>
              <a:gd name="T21" fmla="*/ 123 h 257"/>
              <a:gd name="T22" fmla="*/ 293 w 309"/>
              <a:gd name="T23" fmla="*/ 104 h 257"/>
              <a:gd name="T24" fmla="*/ 287 w 309"/>
              <a:gd name="T25" fmla="*/ 21 h 257"/>
              <a:gd name="T26" fmla="*/ 102 w 309"/>
              <a:gd name="T27" fmla="*/ 16 h 257"/>
              <a:gd name="T28" fmla="*/ 83 w 309"/>
              <a:gd name="T29" fmla="*/ 34 h 257"/>
              <a:gd name="T30" fmla="*/ 76 w 309"/>
              <a:gd name="T31" fmla="*/ 118 h 257"/>
              <a:gd name="T32" fmla="*/ 67 w 309"/>
              <a:gd name="T33" fmla="*/ 104 h 257"/>
              <a:gd name="T34" fmla="*/ 77 w 309"/>
              <a:gd name="T35" fmla="*/ 10 h 257"/>
              <a:gd name="T36" fmla="*/ 44 w 309"/>
              <a:gd name="T37" fmla="*/ 115 h 257"/>
              <a:gd name="T38" fmla="*/ 44 w 309"/>
              <a:gd name="T39" fmla="*/ 171 h 257"/>
              <a:gd name="T40" fmla="*/ 44 w 309"/>
              <a:gd name="T41" fmla="*/ 115 h 257"/>
              <a:gd name="T42" fmla="*/ 88 w 309"/>
              <a:gd name="T43" fmla="*/ 123 h 257"/>
              <a:gd name="T44" fmla="*/ 156 w 309"/>
              <a:gd name="T45" fmla="*/ 123 h 257"/>
              <a:gd name="T46" fmla="*/ 92 w 309"/>
              <a:gd name="T47" fmla="*/ 250 h 257"/>
              <a:gd name="T48" fmla="*/ 96 w 309"/>
              <a:gd name="T49" fmla="*/ 201 h 257"/>
              <a:gd name="T50" fmla="*/ 96 w 309"/>
              <a:gd name="T51" fmla="*/ 257 h 257"/>
              <a:gd name="T52" fmla="*/ 149 w 309"/>
              <a:gd name="T53" fmla="*/ 250 h 257"/>
              <a:gd name="T54" fmla="*/ 153 w 309"/>
              <a:gd name="T55" fmla="*/ 201 h 257"/>
              <a:gd name="T56" fmla="*/ 175 w 309"/>
              <a:gd name="T57" fmla="*/ 250 h 257"/>
              <a:gd name="T58" fmla="*/ 153 w 309"/>
              <a:gd name="T59" fmla="*/ 161 h 257"/>
              <a:gd name="T60" fmla="*/ 70 w 309"/>
              <a:gd name="T61" fmla="*/ 183 h 257"/>
              <a:gd name="T62" fmla="*/ 92 w 309"/>
              <a:gd name="T63" fmla="*/ 250 h 257"/>
              <a:gd name="T64" fmla="*/ 19 w 309"/>
              <a:gd name="T65" fmla="*/ 207 h 257"/>
              <a:gd name="T66" fmla="*/ 22 w 309"/>
              <a:gd name="T67" fmla="*/ 248 h 257"/>
              <a:gd name="T68" fmla="*/ 58 w 309"/>
              <a:gd name="T69" fmla="*/ 252 h 257"/>
              <a:gd name="T70" fmla="*/ 59 w 309"/>
              <a:gd name="T71" fmla="*/ 175 h 257"/>
              <a:gd name="T72" fmla="*/ 0 w 309"/>
              <a:gd name="T73" fmla="*/ 193 h 257"/>
              <a:gd name="T74" fmla="*/ 19 w 309"/>
              <a:gd name="T75" fmla="*/ 24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9" h="257">
                <a:moveTo>
                  <a:pt x="102" y="0"/>
                </a:moveTo>
                <a:cubicBezTo>
                  <a:pt x="274" y="0"/>
                  <a:pt x="274" y="0"/>
                  <a:pt x="274" y="0"/>
                </a:cubicBezTo>
                <a:cubicBezTo>
                  <a:pt x="284" y="0"/>
                  <a:pt x="292" y="4"/>
                  <a:pt x="299" y="10"/>
                </a:cubicBezTo>
                <a:cubicBezTo>
                  <a:pt x="305" y="16"/>
                  <a:pt x="309" y="25"/>
                  <a:pt x="309" y="34"/>
                </a:cubicBezTo>
                <a:cubicBezTo>
                  <a:pt x="309" y="104"/>
                  <a:pt x="309" y="104"/>
                  <a:pt x="309" y="104"/>
                </a:cubicBezTo>
                <a:cubicBezTo>
                  <a:pt x="309" y="114"/>
                  <a:pt x="305" y="122"/>
                  <a:pt x="299" y="129"/>
                </a:cubicBezTo>
                <a:cubicBezTo>
                  <a:pt x="292" y="135"/>
                  <a:pt x="284" y="139"/>
                  <a:pt x="274" y="139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10" y="184"/>
                  <a:pt x="210" y="184"/>
                  <a:pt x="210" y="184"/>
                </a:cubicBezTo>
                <a:cubicBezTo>
                  <a:pt x="195" y="202"/>
                  <a:pt x="195" y="202"/>
                  <a:pt x="195" y="202"/>
                </a:cubicBezTo>
                <a:cubicBezTo>
                  <a:pt x="195" y="179"/>
                  <a:pt x="195" y="179"/>
                  <a:pt x="195" y="179"/>
                </a:cubicBezTo>
                <a:cubicBezTo>
                  <a:pt x="195" y="139"/>
                  <a:pt x="195" y="139"/>
                  <a:pt x="195" y="139"/>
                </a:cubicBezTo>
                <a:cubicBezTo>
                  <a:pt x="165" y="139"/>
                  <a:pt x="165" y="139"/>
                  <a:pt x="165" y="139"/>
                </a:cubicBezTo>
                <a:cubicBezTo>
                  <a:pt x="167" y="134"/>
                  <a:pt x="168" y="128"/>
                  <a:pt x="168" y="123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11" y="123"/>
                  <a:pt x="211" y="123"/>
                  <a:pt x="211" y="123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57"/>
                  <a:pt x="211" y="157"/>
                  <a:pt x="211" y="157"/>
                </a:cubicBezTo>
                <a:cubicBezTo>
                  <a:pt x="237" y="126"/>
                  <a:pt x="237" y="126"/>
                  <a:pt x="237" y="126"/>
                </a:cubicBezTo>
                <a:cubicBezTo>
                  <a:pt x="239" y="123"/>
                  <a:pt x="239" y="123"/>
                  <a:pt x="239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74" y="123"/>
                  <a:pt x="274" y="123"/>
                  <a:pt x="274" y="123"/>
                </a:cubicBezTo>
                <a:cubicBezTo>
                  <a:pt x="279" y="123"/>
                  <a:pt x="284" y="121"/>
                  <a:pt x="287" y="117"/>
                </a:cubicBezTo>
                <a:cubicBezTo>
                  <a:pt x="291" y="114"/>
                  <a:pt x="293" y="109"/>
                  <a:pt x="293" y="104"/>
                </a:cubicBezTo>
                <a:cubicBezTo>
                  <a:pt x="293" y="34"/>
                  <a:pt x="293" y="34"/>
                  <a:pt x="293" y="34"/>
                </a:cubicBezTo>
                <a:cubicBezTo>
                  <a:pt x="293" y="29"/>
                  <a:pt x="291" y="25"/>
                  <a:pt x="287" y="21"/>
                </a:cubicBezTo>
                <a:cubicBezTo>
                  <a:pt x="284" y="18"/>
                  <a:pt x="279" y="16"/>
                  <a:pt x="274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96" y="16"/>
                  <a:pt x="92" y="18"/>
                  <a:pt x="88" y="21"/>
                </a:cubicBezTo>
                <a:cubicBezTo>
                  <a:pt x="85" y="25"/>
                  <a:pt x="83" y="29"/>
                  <a:pt x="83" y="34"/>
                </a:cubicBezTo>
                <a:cubicBezTo>
                  <a:pt x="83" y="97"/>
                  <a:pt x="83" y="97"/>
                  <a:pt x="83" y="97"/>
                </a:cubicBezTo>
                <a:cubicBezTo>
                  <a:pt x="79" y="104"/>
                  <a:pt x="76" y="111"/>
                  <a:pt x="76" y="118"/>
                </a:cubicBezTo>
                <a:cubicBezTo>
                  <a:pt x="73" y="115"/>
                  <a:pt x="71" y="113"/>
                  <a:pt x="68" y="110"/>
                </a:cubicBezTo>
                <a:cubicBezTo>
                  <a:pt x="67" y="108"/>
                  <a:pt x="67" y="106"/>
                  <a:pt x="67" y="104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25"/>
                  <a:pt x="71" y="16"/>
                  <a:pt x="77" y="10"/>
                </a:cubicBezTo>
                <a:cubicBezTo>
                  <a:pt x="83" y="4"/>
                  <a:pt x="92" y="0"/>
                  <a:pt x="102" y="0"/>
                </a:cubicBezTo>
                <a:close/>
                <a:moveTo>
                  <a:pt x="44" y="115"/>
                </a:moveTo>
                <a:cubicBezTo>
                  <a:pt x="28" y="115"/>
                  <a:pt x="15" y="127"/>
                  <a:pt x="15" y="143"/>
                </a:cubicBezTo>
                <a:cubicBezTo>
                  <a:pt x="15" y="159"/>
                  <a:pt x="28" y="171"/>
                  <a:pt x="44" y="171"/>
                </a:cubicBezTo>
                <a:cubicBezTo>
                  <a:pt x="59" y="171"/>
                  <a:pt x="72" y="159"/>
                  <a:pt x="72" y="143"/>
                </a:cubicBezTo>
                <a:cubicBezTo>
                  <a:pt x="72" y="127"/>
                  <a:pt x="59" y="115"/>
                  <a:pt x="44" y="115"/>
                </a:cubicBezTo>
                <a:close/>
                <a:moveTo>
                  <a:pt x="122" y="88"/>
                </a:moveTo>
                <a:cubicBezTo>
                  <a:pt x="103" y="88"/>
                  <a:pt x="88" y="104"/>
                  <a:pt x="88" y="123"/>
                </a:cubicBezTo>
                <a:cubicBezTo>
                  <a:pt x="88" y="141"/>
                  <a:pt x="103" y="157"/>
                  <a:pt x="122" y="157"/>
                </a:cubicBezTo>
                <a:cubicBezTo>
                  <a:pt x="141" y="157"/>
                  <a:pt x="156" y="141"/>
                  <a:pt x="156" y="123"/>
                </a:cubicBezTo>
                <a:cubicBezTo>
                  <a:pt x="156" y="104"/>
                  <a:pt x="141" y="88"/>
                  <a:pt x="122" y="88"/>
                </a:cubicBezTo>
                <a:close/>
                <a:moveTo>
                  <a:pt x="92" y="250"/>
                </a:moveTo>
                <a:cubicBezTo>
                  <a:pt x="92" y="201"/>
                  <a:pt x="92" y="201"/>
                  <a:pt x="92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50"/>
                  <a:pt x="96" y="250"/>
                  <a:pt x="96" y="250"/>
                </a:cubicBezTo>
                <a:cubicBezTo>
                  <a:pt x="96" y="257"/>
                  <a:pt x="96" y="257"/>
                  <a:pt x="96" y="257"/>
                </a:cubicBezTo>
                <a:cubicBezTo>
                  <a:pt x="149" y="257"/>
                  <a:pt x="149" y="257"/>
                  <a:pt x="149" y="257"/>
                </a:cubicBezTo>
                <a:cubicBezTo>
                  <a:pt x="149" y="250"/>
                  <a:pt x="149" y="250"/>
                  <a:pt x="149" y="250"/>
                </a:cubicBezTo>
                <a:cubicBezTo>
                  <a:pt x="149" y="201"/>
                  <a:pt x="149" y="201"/>
                  <a:pt x="149" y="201"/>
                </a:cubicBezTo>
                <a:cubicBezTo>
                  <a:pt x="153" y="201"/>
                  <a:pt x="153" y="201"/>
                  <a:pt x="153" y="201"/>
                </a:cubicBezTo>
                <a:cubicBezTo>
                  <a:pt x="153" y="250"/>
                  <a:pt x="153" y="250"/>
                  <a:pt x="153" y="250"/>
                </a:cubicBezTo>
                <a:cubicBezTo>
                  <a:pt x="175" y="250"/>
                  <a:pt x="175" y="250"/>
                  <a:pt x="175" y="250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5" y="171"/>
                  <a:pt x="165" y="161"/>
                  <a:pt x="153" y="161"/>
                </a:cubicBezTo>
                <a:cubicBezTo>
                  <a:pt x="88" y="161"/>
                  <a:pt x="157" y="161"/>
                  <a:pt x="91" y="161"/>
                </a:cubicBezTo>
                <a:cubicBezTo>
                  <a:pt x="79" y="161"/>
                  <a:pt x="70" y="171"/>
                  <a:pt x="70" y="183"/>
                </a:cubicBezTo>
                <a:cubicBezTo>
                  <a:pt x="70" y="250"/>
                  <a:pt x="70" y="250"/>
                  <a:pt x="70" y="250"/>
                </a:cubicBezTo>
                <a:cubicBezTo>
                  <a:pt x="73" y="250"/>
                  <a:pt x="82" y="250"/>
                  <a:pt x="92" y="250"/>
                </a:cubicBezTo>
                <a:close/>
                <a:moveTo>
                  <a:pt x="19" y="248"/>
                </a:moveTo>
                <a:cubicBezTo>
                  <a:pt x="19" y="207"/>
                  <a:pt x="19" y="207"/>
                  <a:pt x="19" y="207"/>
                </a:cubicBezTo>
                <a:cubicBezTo>
                  <a:pt x="22" y="207"/>
                  <a:pt x="22" y="207"/>
                  <a:pt x="22" y="207"/>
                </a:cubicBezTo>
                <a:cubicBezTo>
                  <a:pt x="22" y="248"/>
                  <a:pt x="22" y="248"/>
                  <a:pt x="22" y="248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58" y="252"/>
                  <a:pt x="58" y="252"/>
                  <a:pt x="58" y="252"/>
                </a:cubicBezTo>
                <a:cubicBezTo>
                  <a:pt x="58" y="183"/>
                  <a:pt x="58" y="183"/>
                  <a:pt x="58" y="183"/>
                </a:cubicBezTo>
                <a:cubicBezTo>
                  <a:pt x="58" y="180"/>
                  <a:pt x="59" y="177"/>
                  <a:pt x="59" y="175"/>
                </a:cubicBezTo>
                <a:cubicBezTo>
                  <a:pt x="18" y="175"/>
                  <a:pt x="18" y="175"/>
                  <a:pt x="18" y="175"/>
                </a:cubicBezTo>
                <a:cubicBezTo>
                  <a:pt x="8" y="175"/>
                  <a:pt x="0" y="183"/>
                  <a:pt x="0" y="193"/>
                </a:cubicBezTo>
                <a:cubicBezTo>
                  <a:pt x="0" y="248"/>
                  <a:pt x="0" y="248"/>
                  <a:pt x="0" y="248"/>
                </a:cubicBezTo>
                <a:cubicBezTo>
                  <a:pt x="4" y="248"/>
                  <a:pt x="11" y="248"/>
                  <a:pt x="19" y="24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Freeform 47"/>
          <p:cNvSpPr>
            <a:spLocks noChangeAspect="1" noEditPoints="1"/>
          </p:cNvSpPr>
          <p:nvPr/>
        </p:nvSpPr>
        <p:spPr bwMode="auto">
          <a:xfrm>
            <a:off x="6673183" y="3588727"/>
            <a:ext cx="639168" cy="518400"/>
          </a:xfrm>
          <a:custGeom>
            <a:avLst/>
            <a:gdLst>
              <a:gd name="T0" fmla="*/ 214 w 329"/>
              <a:gd name="T1" fmla="*/ 10 h 267"/>
              <a:gd name="T2" fmla="*/ 297 w 329"/>
              <a:gd name="T3" fmla="*/ 115 h 267"/>
              <a:gd name="T4" fmla="*/ 221 w 329"/>
              <a:gd name="T5" fmla="*/ 247 h 267"/>
              <a:gd name="T6" fmla="*/ 137 w 329"/>
              <a:gd name="T7" fmla="*/ 265 h 267"/>
              <a:gd name="T8" fmla="*/ 128 w 329"/>
              <a:gd name="T9" fmla="*/ 256 h 267"/>
              <a:gd name="T10" fmla="*/ 113 w 329"/>
              <a:gd name="T11" fmla="*/ 170 h 267"/>
              <a:gd name="T12" fmla="*/ 11 w 329"/>
              <a:gd name="T13" fmla="*/ 151 h 267"/>
              <a:gd name="T14" fmla="*/ 11 w 329"/>
              <a:gd name="T15" fmla="*/ 10 h 267"/>
              <a:gd name="T16" fmla="*/ 227 w 329"/>
              <a:gd name="T17" fmla="*/ 195 h 267"/>
              <a:gd name="T18" fmla="*/ 227 w 329"/>
              <a:gd name="T19" fmla="*/ 187 h 267"/>
              <a:gd name="T20" fmla="*/ 292 w 329"/>
              <a:gd name="T21" fmla="*/ 176 h 267"/>
              <a:gd name="T22" fmla="*/ 227 w 329"/>
              <a:gd name="T23" fmla="*/ 149 h 267"/>
              <a:gd name="T24" fmla="*/ 292 w 329"/>
              <a:gd name="T25" fmla="*/ 149 h 267"/>
              <a:gd name="T26" fmla="*/ 126 w 329"/>
              <a:gd name="T27" fmla="*/ 86 h 267"/>
              <a:gd name="T28" fmla="*/ 126 w 329"/>
              <a:gd name="T29" fmla="*/ 77 h 267"/>
              <a:gd name="T30" fmla="*/ 192 w 329"/>
              <a:gd name="T31" fmla="*/ 67 h 267"/>
              <a:gd name="T32" fmla="*/ 126 w 329"/>
              <a:gd name="T33" fmla="*/ 39 h 267"/>
              <a:gd name="T34" fmla="*/ 192 w 329"/>
              <a:gd name="T35" fmla="*/ 39 h 267"/>
              <a:gd name="T36" fmla="*/ 58 w 329"/>
              <a:gd name="T37" fmla="*/ 36 h 267"/>
              <a:gd name="T38" fmla="*/ 77 w 329"/>
              <a:gd name="T39" fmla="*/ 83 h 267"/>
              <a:gd name="T40" fmla="*/ 96 w 329"/>
              <a:gd name="T41" fmla="*/ 36 h 267"/>
              <a:gd name="T42" fmla="*/ 70 w 329"/>
              <a:gd name="T43" fmla="*/ 124 h 267"/>
              <a:gd name="T44" fmla="*/ 77 w 329"/>
              <a:gd name="T45" fmla="*/ 95 h 267"/>
              <a:gd name="T46" fmla="*/ 73 w 329"/>
              <a:gd name="T47" fmla="*/ 94 h 267"/>
              <a:gd name="T48" fmla="*/ 81 w 329"/>
              <a:gd name="T49" fmla="*/ 93 h 267"/>
              <a:gd name="T50" fmla="*/ 88 w 329"/>
              <a:gd name="T51" fmla="*/ 85 h 267"/>
              <a:gd name="T52" fmla="*/ 65 w 329"/>
              <a:gd name="T53" fmla="*/ 85 h 267"/>
              <a:gd name="T54" fmla="*/ 81 w 329"/>
              <a:gd name="T55" fmla="*/ 45 h 267"/>
              <a:gd name="T56" fmla="*/ 53 w 329"/>
              <a:gd name="T57" fmla="*/ 56 h 267"/>
              <a:gd name="T58" fmla="*/ 94 w 329"/>
              <a:gd name="T59" fmla="*/ 72 h 267"/>
              <a:gd name="T60" fmla="*/ 94 w 329"/>
              <a:gd name="T61" fmla="*/ 50 h 267"/>
              <a:gd name="T62" fmla="*/ 224 w 329"/>
              <a:gd name="T63" fmla="*/ 126 h 267"/>
              <a:gd name="T64" fmla="*/ 186 w 329"/>
              <a:gd name="T65" fmla="*/ 162 h 267"/>
              <a:gd name="T66" fmla="*/ 173 w 329"/>
              <a:gd name="T67" fmla="*/ 200 h 267"/>
              <a:gd name="T68" fmla="*/ 127 w 329"/>
              <a:gd name="T69" fmla="*/ 170 h 267"/>
              <a:gd name="T70" fmla="*/ 155 w 329"/>
              <a:gd name="T71" fmla="*/ 221 h 267"/>
              <a:gd name="T72" fmla="*/ 182 w 329"/>
              <a:gd name="T73" fmla="*/ 229 h 267"/>
              <a:gd name="T74" fmla="*/ 221 w 329"/>
              <a:gd name="T75" fmla="*/ 233 h 267"/>
              <a:gd name="T76" fmla="*/ 288 w 329"/>
              <a:gd name="T77" fmla="*/ 127 h 267"/>
              <a:gd name="T78" fmla="*/ 146 w 329"/>
              <a:gd name="T79" fmla="*/ 115 h 267"/>
              <a:gd name="T80" fmla="*/ 203 w 329"/>
              <a:gd name="T81" fmla="*/ 20 h 267"/>
              <a:gd name="T82" fmla="*/ 21 w 329"/>
              <a:gd name="T83" fmla="*/ 20 h 267"/>
              <a:gd name="T84" fmla="*/ 21 w 329"/>
              <a:gd name="T85" fmla="*/ 141 h 267"/>
              <a:gd name="T86" fmla="*/ 210 w 329"/>
              <a:gd name="T87" fmla="*/ 108 h 267"/>
              <a:gd name="T88" fmla="*/ 148 w 329"/>
              <a:gd name="T89" fmla="*/ 148 h 267"/>
              <a:gd name="T90" fmla="*/ 171 w 329"/>
              <a:gd name="T91" fmla="*/ 174 h 267"/>
              <a:gd name="T92" fmla="*/ 188 w 329"/>
              <a:gd name="T93" fmla="*/ 148 h 267"/>
              <a:gd name="T94" fmla="*/ 210 w 329"/>
              <a:gd name="T95" fmla="*/ 108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9" h="267">
                <a:moveTo>
                  <a:pt x="36" y="0"/>
                </a:moveTo>
                <a:cubicBezTo>
                  <a:pt x="188" y="0"/>
                  <a:pt x="188" y="0"/>
                  <a:pt x="188" y="0"/>
                </a:cubicBezTo>
                <a:cubicBezTo>
                  <a:pt x="198" y="0"/>
                  <a:pt x="207" y="4"/>
                  <a:pt x="214" y="10"/>
                </a:cubicBezTo>
                <a:cubicBezTo>
                  <a:pt x="220" y="17"/>
                  <a:pt x="224" y="26"/>
                  <a:pt x="224" y="36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52" y="94"/>
                  <a:pt x="278" y="102"/>
                  <a:pt x="297" y="115"/>
                </a:cubicBezTo>
                <a:cubicBezTo>
                  <a:pt x="317" y="129"/>
                  <a:pt x="329" y="148"/>
                  <a:pt x="329" y="170"/>
                </a:cubicBezTo>
                <a:cubicBezTo>
                  <a:pt x="329" y="192"/>
                  <a:pt x="317" y="211"/>
                  <a:pt x="297" y="225"/>
                </a:cubicBezTo>
                <a:cubicBezTo>
                  <a:pt x="277" y="239"/>
                  <a:pt x="251" y="247"/>
                  <a:pt x="221" y="247"/>
                </a:cubicBezTo>
                <a:cubicBezTo>
                  <a:pt x="215" y="247"/>
                  <a:pt x="208" y="247"/>
                  <a:pt x="202" y="246"/>
                </a:cubicBezTo>
                <a:cubicBezTo>
                  <a:pt x="196" y="245"/>
                  <a:pt x="191" y="244"/>
                  <a:pt x="186" y="243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4" y="267"/>
                  <a:pt x="130" y="265"/>
                  <a:pt x="128" y="261"/>
                </a:cubicBezTo>
                <a:cubicBezTo>
                  <a:pt x="127" y="260"/>
                  <a:pt x="127" y="258"/>
                  <a:pt x="128" y="25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40" y="221"/>
                  <a:pt x="140" y="221"/>
                  <a:pt x="140" y="221"/>
                </a:cubicBezTo>
                <a:cubicBezTo>
                  <a:pt x="132" y="215"/>
                  <a:pt x="126" y="207"/>
                  <a:pt x="121" y="200"/>
                </a:cubicBezTo>
                <a:cubicBezTo>
                  <a:pt x="116" y="191"/>
                  <a:pt x="113" y="181"/>
                  <a:pt x="113" y="170"/>
                </a:cubicBezTo>
                <a:cubicBezTo>
                  <a:pt x="113" y="167"/>
                  <a:pt x="113" y="165"/>
                  <a:pt x="113" y="162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26" y="162"/>
                  <a:pt x="17" y="158"/>
                  <a:pt x="11" y="151"/>
                </a:cubicBezTo>
                <a:cubicBezTo>
                  <a:pt x="4" y="145"/>
                  <a:pt x="0" y="136"/>
                  <a:pt x="0" y="12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6"/>
                  <a:pt x="4" y="17"/>
                  <a:pt x="11" y="10"/>
                </a:cubicBezTo>
                <a:cubicBezTo>
                  <a:pt x="17" y="4"/>
                  <a:pt x="26" y="0"/>
                  <a:pt x="36" y="0"/>
                </a:cubicBezTo>
                <a:close/>
                <a:moveTo>
                  <a:pt x="227" y="187"/>
                </a:moveTo>
                <a:cubicBezTo>
                  <a:pt x="227" y="195"/>
                  <a:pt x="227" y="195"/>
                  <a:pt x="227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187"/>
                  <a:pt x="292" y="187"/>
                  <a:pt x="292" y="187"/>
                </a:cubicBezTo>
                <a:cubicBezTo>
                  <a:pt x="227" y="187"/>
                  <a:pt x="227" y="187"/>
                  <a:pt x="227" y="187"/>
                </a:cubicBezTo>
                <a:close/>
                <a:moveTo>
                  <a:pt x="227" y="168"/>
                </a:moveTo>
                <a:cubicBezTo>
                  <a:pt x="227" y="176"/>
                  <a:pt x="227" y="176"/>
                  <a:pt x="227" y="176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92" y="168"/>
                  <a:pt x="292" y="168"/>
                  <a:pt x="292" y="168"/>
                </a:cubicBezTo>
                <a:cubicBezTo>
                  <a:pt x="227" y="168"/>
                  <a:pt x="227" y="168"/>
                  <a:pt x="227" y="168"/>
                </a:cubicBezTo>
                <a:close/>
                <a:moveTo>
                  <a:pt x="227" y="149"/>
                </a:moveTo>
                <a:cubicBezTo>
                  <a:pt x="227" y="157"/>
                  <a:pt x="227" y="157"/>
                  <a:pt x="227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49"/>
                  <a:pt x="292" y="149"/>
                  <a:pt x="292" y="149"/>
                </a:cubicBezTo>
                <a:cubicBezTo>
                  <a:pt x="227" y="149"/>
                  <a:pt x="227" y="149"/>
                  <a:pt x="227" y="149"/>
                </a:cubicBezTo>
                <a:close/>
                <a:moveTo>
                  <a:pt x="126" y="77"/>
                </a:moveTo>
                <a:cubicBezTo>
                  <a:pt x="126" y="86"/>
                  <a:pt x="126" y="86"/>
                  <a:pt x="126" y="86"/>
                </a:cubicBezTo>
                <a:cubicBezTo>
                  <a:pt x="192" y="86"/>
                  <a:pt x="192" y="86"/>
                  <a:pt x="192" y="86"/>
                </a:cubicBezTo>
                <a:cubicBezTo>
                  <a:pt x="192" y="77"/>
                  <a:pt x="192" y="77"/>
                  <a:pt x="192" y="77"/>
                </a:cubicBezTo>
                <a:cubicBezTo>
                  <a:pt x="126" y="77"/>
                  <a:pt x="126" y="77"/>
                  <a:pt x="126" y="77"/>
                </a:cubicBezTo>
                <a:close/>
                <a:moveTo>
                  <a:pt x="126" y="58"/>
                </a:moveTo>
                <a:cubicBezTo>
                  <a:pt x="126" y="67"/>
                  <a:pt x="126" y="67"/>
                  <a:pt x="126" y="67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92" y="58"/>
                  <a:pt x="192" y="58"/>
                  <a:pt x="192" y="58"/>
                </a:cubicBezTo>
                <a:cubicBezTo>
                  <a:pt x="126" y="58"/>
                  <a:pt x="126" y="58"/>
                  <a:pt x="126" y="58"/>
                </a:cubicBezTo>
                <a:close/>
                <a:moveTo>
                  <a:pt x="126" y="39"/>
                </a:moveTo>
                <a:cubicBezTo>
                  <a:pt x="126" y="48"/>
                  <a:pt x="126" y="48"/>
                  <a:pt x="126" y="48"/>
                </a:cubicBezTo>
                <a:cubicBezTo>
                  <a:pt x="192" y="48"/>
                  <a:pt x="192" y="48"/>
                  <a:pt x="192" y="48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126" y="39"/>
                  <a:pt x="126" y="39"/>
                  <a:pt x="126" y="39"/>
                </a:cubicBezTo>
                <a:close/>
                <a:moveTo>
                  <a:pt x="77" y="28"/>
                </a:moveTo>
                <a:cubicBezTo>
                  <a:pt x="70" y="28"/>
                  <a:pt x="63" y="31"/>
                  <a:pt x="58" y="36"/>
                </a:cubicBezTo>
                <a:cubicBezTo>
                  <a:pt x="53" y="41"/>
                  <a:pt x="50" y="48"/>
                  <a:pt x="50" y="56"/>
                </a:cubicBezTo>
                <a:cubicBezTo>
                  <a:pt x="50" y="63"/>
                  <a:pt x="53" y="70"/>
                  <a:pt x="58" y="75"/>
                </a:cubicBezTo>
                <a:cubicBezTo>
                  <a:pt x="63" y="80"/>
                  <a:pt x="70" y="83"/>
                  <a:pt x="77" y="83"/>
                </a:cubicBezTo>
                <a:cubicBezTo>
                  <a:pt x="85" y="83"/>
                  <a:pt x="92" y="80"/>
                  <a:pt x="96" y="75"/>
                </a:cubicBezTo>
                <a:cubicBezTo>
                  <a:pt x="101" y="70"/>
                  <a:pt x="104" y="63"/>
                  <a:pt x="104" y="56"/>
                </a:cubicBezTo>
                <a:cubicBezTo>
                  <a:pt x="104" y="48"/>
                  <a:pt x="101" y="41"/>
                  <a:pt x="96" y="36"/>
                </a:cubicBezTo>
                <a:cubicBezTo>
                  <a:pt x="92" y="31"/>
                  <a:pt x="85" y="28"/>
                  <a:pt x="77" y="28"/>
                </a:cubicBezTo>
                <a:close/>
                <a:moveTo>
                  <a:pt x="76" y="95"/>
                </a:moveTo>
                <a:cubicBezTo>
                  <a:pt x="70" y="124"/>
                  <a:pt x="70" y="124"/>
                  <a:pt x="70" y="124"/>
                </a:cubicBezTo>
                <a:cubicBezTo>
                  <a:pt x="77" y="129"/>
                  <a:pt x="77" y="129"/>
                  <a:pt x="77" y="129"/>
                </a:cubicBezTo>
                <a:cubicBezTo>
                  <a:pt x="83" y="124"/>
                  <a:pt x="83" y="124"/>
                  <a:pt x="83" y="124"/>
                </a:cubicBezTo>
                <a:cubicBezTo>
                  <a:pt x="77" y="95"/>
                  <a:pt x="77" y="95"/>
                  <a:pt x="77" y="95"/>
                </a:cubicBezTo>
                <a:cubicBezTo>
                  <a:pt x="80" y="94"/>
                  <a:pt x="80" y="94"/>
                  <a:pt x="80" y="94"/>
                </a:cubicBezTo>
                <a:cubicBezTo>
                  <a:pt x="77" y="91"/>
                  <a:pt x="77" y="91"/>
                  <a:pt x="77" y="91"/>
                </a:cubicBezTo>
                <a:cubicBezTo>
                  <a:pt x="73" y="94"/>
                  <a:pt x="73" y="94"/>
                  <a:pt x="73" y="94"/>
                </a:cubicBezTo>
                <a:cubicBezTo>
                  <a:pt x="76" y="95"/>
                  <a:pt x="76" y="95"/>
                  <a:pt x="76" y="95"/>
                </a:cubicBezTo>
                <a:close/>
                <a:moveTo>
                  <a:pt x="88" y="85"/>
                </a:moveTo>
                <a:cubicBezTo>
                  <a:pt x="81" y="93"/>
                  <a:pt x="81" y="93"/>
                  <a:pt x="81" y="93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15" y="106"/>
                  <a:pt x="104" y="90"/>
                  <a:pt x="88" y="85"/>
                </a:cubicBezTo>
                <a:close/>
                <a:moveTo>
                  <a:pt x="66" y="124"/>
                </a:moveTo>
                <a:cubicBezTo>
                  <a:pt x="72" y="93"/>
                  <a:pt x="72" y="93"/>
                  <a:pt x="72" y="93"/>
                </a:cubicBezTo>
                <a:cubicBezTo>
                  <a:pt x="65" y="85"/>
                  <a:pt x="65" y="85"/>
                  <a:pt x="65" y="85"/>
                </a:cubicBezTo>
                <a:cubicBezTo>
                  <a:pt x="50" y="90"/>
                  <a:pt x="38" y="106"/>
                  <a:pt x="38" y="124"/>
                </a:cubicBezTo>
                <a:cubicBezTo>
                  <a:pt x="66" y="124"/>
                  <a:pt x="66" y="124"/>
                  <a:pt x="66" y="124"/>
                </a:cubicBezTo>
                <a:close/>
                <a:moveTo>
                  <a:pt x="81" y="45"/>
                </a:moveTo>
                <a:cubicBezTo>
                  <a:pt x="80" y="46"/>
                  <a:pt x="80" y="46"/>
                  <a:pt x="79" y="46"/>
                </a:cubicBezTo>
                <a:cubicBezTo>
                  <a:pt x="70" y="51"/>
                  <a:pt x="59" y="51"/>
                  <a:pt x="54" y="51"/>
                </a:cubicBezTo>
                <a:cubicBezTo>
                  <a:pt x="54" y="53"/>
                  <a:pt x="53" y="54"/>
                  <a:pt x="53" y="56"/>
                </a:cubicBezTo>
                <a:cubicBezTo>
                  <a:pt x="53" y="62"/>
                  <a:pt x="56" y="68"/>
                  <a:pt x="60" y="72"/>
                </a:cubicBezTo>
                <a:cubicBezTo>
                  <a:pt x="65" y="77"/>
                  <a:pt x="71" y="79"/>
                  <a:pt x="77" y="79"/>
                </a:cubicBezTo>
                <a:cubicBezTo>
                  <a:pt x="84" y="79"/>
                  <a:pt x="90" y="77"/>
                  <a:pt x="94" y="72"/>
                </a:cubicBezTo>
                <a:cubicBezTo>
                  <a:pt x="98" y="68"/>
                  <a:pt x="101" y="62"/>
                  <a:pt x="101" y="56"/>
                </a:cubicBezTo>
                <a:cubicBezTo>
                  <a:pt x="101" y="54"/>
                  <a:pt x="101" y="52"/>
                  <a:pt x="100" y="51"/>
                </a:cubicBezTo>
                <a:cubicBezTo>
                  <a:pt x="98" y="51"/>
                  <a:pt x="96" y="51"/>
                  <a:pt x="94" y="50"/>
                </a:cubicBezTo>
                <a:cubicBezTo>
                  <a:pt x="89" y="49"/>
                  <a:pt x="85" y="48"/>
                  <a:pt x="81" y="45"/>
                </a:cubicBezTo>
                <a:close/>
                <a:moveTo>
                  <a:pt x="224" y="107"/>
                </a:moveTo>
                <a:cubicBezTo>
                  <a:pt x="224" y="126"/>
                  <a:pt x="224" y="126"/>
                  <a:pt x="224" y="126"/>
                </a:cubicBezTo>
                <a:cubicBezTo>
                  <a:pt x="224" y="136"/>
                  <a:pt x="220" y="145"/>
                  <a:pt x="214" y="151"/>
                </a:cubicBezTo>
                <a:cubicBezTo>
                  <a:pt x="207" y="158"/>
                  <a:pt x="198" y="162"/>
                  <a:pt x="188" y="162"/>
                </a:cubicBezTo>
                <a:cubicBezTo>
                  <a:pt x="186" y="162"/>
                  <a:pt x="186" y="162"/>
                  <a:pt x="186" y="162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200"/>
                  <a:pt x="183" y="203"/>
                  <a:pt x="179" y="203"/>
                </a:cubicBezTo>
                <a:cubicBezTo>
                  <a:pt x="176" y="203"/>
                  <a:pt x="174" y="202"/>
                  <a:pt x="173" y="200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28" y="165"/>
                  <a:pt x="127" y="167"/>
                  <a:pt x="127" y="170"/>
                </a:cubicBezTo>
                <a:cubicBezTo>
                  <a:pt x="127" y="178"/>
                  <a:pt x="130" y="185"/>
                  <a:pt x="134" y="192"/>
                </a:cubicBezTo>
                <a:cubicBezTo>
                  <a:pt x="138" y="200"/>
                  <a:pt x="144" y="206"/>
                  <a:pt x="152" y="212"/>
                </a:cubicBezTo>
                <a:cubicBezTo>
                  <a:pt x="155" y="214"/>
                  <a:pt x="156" y="217"/>
                  <a:pt x="155" y="221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3" y="228"/>
                  <a:pt x="185" y="228"/>
                  <a:pt x="187" y="228"/>
                </a:cubicBezTo>
                <a:cubicBezTo>
                  <a:pt x="192" y="230"/>
                  <a:pt x="198" y="231"/>
                  <a:pt x="204" y="232"/>
                </a:cubicBezTo>
                <a:cubicBezTo>
                  <a:pt x="209" y="232"/>
                  <a:pt x="215" y="233"/>
                  <a:pt x="221" y="233"/>
                </a:cubicBezTo>
                <a:cubicBezTo>
                  <a:pt x="248" y="233"/>
                  <a:pt x="271" y="225"/>
                  <a:pt x="288" y="214"/>
                </a:cubicBezTo>
                <a:cubicBezTo>
                  <a:pt x="305" y="202"/>
                  <a:pt x="315" y="187"/>
                  <a:pt x="315" y="170"/>
                </a:cubicBezTo>
                <a:cubicBezTo>
                  <a:pt x="315" y="153"/>
                  <a:pt x="305" y="138"/>
                  <a:pt x="288" y="127"/>
                </a:cubicBezTo>
                <a:cubicBezTo>
                  <a:pt x="272" y="115"/>
                  <a:pt x="249" y="108"/>
                  <a:pt x="224" y="107"/>
                </a:cubicBezTo>
                <a:close/>
                <a:moveTo>
                  <a:pt x="118" y="148"/>
                </a:moveTo>
                <a:cubicBezTo>
                  <a:pt x="123" y="135"/>
                  <a:pt x="133" y="124"/>
                  <a:pt x="146" y="115"/>
                </a:cubicBezTo>
                <a:cubicBezTo>
                  <a:pt x="162" y="103"/>
                  <a:pt x="185" y="95"/>
                  <a:pt x="210" y="93"/>
                </a:cubicBezTo>
                <a:cubicBezTo>
                  <a:pt x="210" y="36"/>
                  <a:pt x="210" y="36"/>
                  <a:pt x="210" y="36"/>
                </a:cubicBezTo>
                <a:cubicBezTo>
                  <a:pt x="210" y="30"/>
                  <a:pt x="207" y="24"/>
                  <a:pt x="203" y="20"/>
                </a:cubicBezTo>
                <a:cubicBezTo>
                  <a:pt x="200" y="17"/>
                  <a:pt x="194" y="14"/>
                  <a:pt x="188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0" y="14"/>
                  <a:pt x="25" y="17"/>
                  <a:pt x="21" y="20"/>
                </a:cubicBezTo>
                <a:cubicBezTo>
                  <a:pt x="17" y="24"/>
                  <a:pt x="15" y="30"/>
                  <a:pt x="15" y="36"/>
                </a:cubicBezTo>
                <a:cubicBezTo>
                  <a:pt x="15" y="126"/>
                  <a:pt x="15" y="126"/>
                  <a:pt x="15" y="126"/>
                </a:cubicBezTo>
                <a:cubicBezTo>
                  <a:pt x="15" y="132"/>
                  <a:pt x="17" y="137"/>
                  <a:pt x="21" y="141"/>
                </a:cubicBezTo>
                <a:cubicBezTo>
                  <a:pt x="25" y="145"/>
                  <a:pt x="30" y="148"/>
                  <a:pt x="36" y="148"/>
                </a:cubicBezTo>
                <a:cubicBezTo>
                  <a:pt x="118" y="148"/>
                  <a:pt x="118" y="148"/>
                  <a:pt x="118" y="148"/>
                </a:cubicBezTo>
                <a:close/>
                <a:moveTo>
                  <a:pt x="210" y="108"/>
                </a:moveTo>
                <a:cubicBezTo>
                  <a:pt x="188" y="110"/>
                  <a:pt x="168" y="116"/>
                  <a:pt x="154" y="127"/>
                </a:cubicBezTo>
                <a:cubicBezTo>
                  <a:pt x="145" y="133"/>
                  <a:pt x="138" y="140"/>
                  <a:pt x="134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50" y="148"/>
                  <a:pt x="152" y="149"/>
                  <a:pt x="154" y="150"/>
                </a:cubicBezTo>
                <a:cubicBezTo>
                  <a:pt x="171" y="174"/>
                  <a:pt x="171" y="174"/>
                  <a:pt x="171" y="174"/>
                </a:cubicBezTo>
                <a:cubicBezTo>
                  <a:pt x="171" y="155"/>
                  <a:pt x="171" y="155"/>
                  <a:pt x="171" y="155"/>
                </a:cubicBezTo>
                <a:cubicBezTo>
                  <a:pt x="171" y="151"/>
                  <a:pt x="175" y="148"/>
                  <a:pt x="179" y="148"/>
                </a:cubicBezTo>
                <a:cubicBezTo>
                  <a:pt x="188" y="148"/>
                  <a:pt x="188" y="148"/>
                  <a:pt x="188" y="148"/>
                </a:cubicBezTo>
                <a:cubicBezTo>
                  <a:pt x="194" y="148"/>
                  <a:pt x="200" y="145"/>
                  <a:pt x="203" y="141"/>
                </a:cubicBezTo>
                <a:cubicBezTo>
                  <a:pt x="207" y="137"/>
                  <a:pt x="210" y="132"/>
                  <a:pt x="210" y="126"/>
                </a:cubicBezTo>
                <a:lnTo>
                  <a:pt x="210" y="10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42"/>
          <p:cNvSpPr>
            <a:spLocks noChangeAspect="1" noEditPoints="1"/>
          </p:cNvSpPr>
          <p:nvPr/>
        </p:nvSpPr>
        <p:spPr bwMode="auto">
          <a:xfrm>
            <a:off x="5026458" y="3588727"/>
            <a:ext cx="405239" cy="518400"/>
          </a:xfrm>
          <a:custGeom>
            <a:avLst/>
            <a:gdLst>
              <a:gd name="T0" fmla="*/ 49 w 224"/>
              <a:gd name="T1" fmla="*/ 93 h 287"/>
              <a:gd name="T2" fmla="*/ 54 w 224"/>
              <a:gd name="T3" fmla="*/ 281 h 287"/>
              <a:gd name="T4" fmla="*/ 21 w 224"/>
              <a:gd name="T5" fmla="*/ 279 h 287"/>
              <a:gd name="T6" fmla="*/ 0 w 224"/>
              <a:gd name="T7" fmla="*/ 254 h 287"/>
              <a:gd name="T8" fmla="*/ 12 w 224"/>
              <a:gd name="T9" fmla="*/ 70 h 287"/>
              <a:gd name="T10" fmla="*/ 171 w 224"/>
              <a:gd name="T11" fmla="*/ 217 h 287"/>
              <a:gd name="T12" fmla="*/ 190 w 224"/>
              <a:gd name="T13" fmla="*/ 166 h 287"/>
              <a:gd name="T14" fmla="*/ 185 w 224"/>
              <a:gd name="T15" fmla="*/ 183 h 287"/>
              <a:gd name="T16" fmla="*/ 181 w 224"/>
              <a:gd name="T17" fmla="*/ 188 h 287"/>
              <a:gd name="T18" fmla="*/ 161 w 224"/>
              <a:gd name="T19" fmla="*/ 188 h 287"/>
              <a:gd name="T20" fmla="*/ 156 w 224"/>
              <a:gd name="T21" fmla="*/ 183 h 287"/>
              <a:gd name="T22" fmla="*/ 192 w 224"/>
              <a:gd name="T23" fmla="*/ 137 h 287"/>
              <a:gd name="T24" fmla="*/ 193 w 224"/>
              <a:gd name="T25" fmla="*/ 138 h 287"/>
              <a:gd name="T26" fmla="*/ 196 w 224"/>
              <a:gd name="T27" fmla="*/ 139 h 287"/>
              <a:gd name="T28" fmla="*/ 197 w 224"/>
              <a:gd name="T29" fmla="*/ 139 h 287"/>
              <a:gd name="T30" fmla="*/ 198 w 224"/>
              <a:gd name="T31" fmla="*/ 140 h 287"/>
              <a:gd name="T32" fmla="*/ 199 w 224"/>
              <a:gd name="T33" fmla="*/ 141 h 287"/>
              <a:gd name="T34" fmla="*/ 200 w 224"/>
              <a:gd name="T35" fmla="*/ 142 h 287"/>
              <a:gd name="T36" fmla="*/ 202 w 224"/>
              <a:gd name="T37" fmla="*/ 143 h 287"/>
              <a:gd name="T38" fmla="*/ 203 w 224"/>
              <a:gd name="T39" fmla="*/ 144 h 287"/>
              <a:gd name="T40" fmla="*/ 204 w 224"/>
              <a:gd name="T41" fmla="*/ 145 h 287"/>
              <a:gd name="T42" fmla="*/ 205 w 224"/>
              <a:gd name="T43" fmla="*/ 146 h 287"/>
              <a:gd name="T44" fmla="*/ 219 w 224"/>
              <a:gd name="T45" fmla="*/ 185 h 287"/>
              <a:gd name="T46" fmla="*/ 219 w 224"/>
              <a:gd name="T47" fmla="*/ 250 h 287"/>
              <a:gd name="T48" fmla="*/ 124 w 224"/>
              <a:gd name="T49" fmla="*/ 178 h 287"/>
              <a:gd name="T50" fmla="*/ 124 w 224"/>
              <a:gd name="T51" fmla="*/ 178 h 287"/>
              <a:gd name="T52" fmla="*/ 118 w 224"/>
              <a:gd name="T53" fmla="*/ 283 h 287"/>
              <a:gd name="T54" fmla="*/ 118 w 224"/>
              <a:gd name="T55" fmla="*/ 283 h 287"/>
              <a:gd name="T56" fmla="*/ 191 w 224"/>
              <a:gd name="T57" fmla="*/ 234 h 287"/>
              <a:gd name="T58" fmla="*/ 172 w 224"/>
              <a:gd name="T59" fmla="*/ 37 h 287"/>
              <a:gd name="T60" fmla="*/ 52 w 224"/>
              <a:gd name="T61" fmla="*/ 83 h 287"/>
              <a:gd name="T62" fmla="*/ 40 w 224"/>
              <a:gd name="T63" fmla="*/ 82 h 287"/>
              <a:gd name="T64" fmla="*/ 155 w 224"/>
              <a:gd name="T65" fmla="*/ 26 h 287"/>
              <a:gd name="T66" fmla="*/ 40 w 224"/>
              <a:gd name="T67" fmla="*/ 82 h 287"/>
              <a:gd name="T68" fmla="*/ 148 w 224"/>
              <a:gd name="T69" fmla="*/ 19 h 287"/>
              <a:gd name="T70" fmla="*/ 25 w 224"/>
              <a:gd name="T71" fmla="*/ 72 h 287"/>
              <a:gd name="T72" fmla="*/ 62 w 224"/>
              <a:gd name="T73" fmla="*/ 100 h 287"/>
              <a:gd name="T74" fmla="*/ 194 w 224"/>
              <a:gd name="T75" fmla="*/ 40 h 287"/>
              <a:gd name="T76" fmla="*/ 203 w 224"/>
              <a:gd name="T77" fmla="*/ 130 h 287"/>
              <a:gd name="T78" fmla="*/ 202 w 224"/>
              <a:gd name="T79" fmla="*/ 129 h 287"/>
              <a:gd name="T80" fmla="*/ 199 w 224"/>
              <a:gd name="T81" fmla="*/ 127 h 287"/>
              <a:gd name="T82" fmla="*/ 198 w 224"/>
              <a:gd name="T83" fmla="*/ 127 h 287"/>
              <a:gd name="T84" fmla="*/ 172 w 224"/>
              <a:gd name="T85" fmla="*/ 121 h 287"/>
              <a:gd name="T86" fmla="*/ 112 w 224"/>
              <a:gd name="T87" fmla="*/ 178 h 287"/>
              <a:gd name="T88" fmla="*/ 72 w 224"/>
              <a:gd name="T89" fmla="*/ 286 h 287"/>
              <a:gd name="T90" fmla="*/ 21 w 224"/>
              <a:gd name="T91" fmla="*/ 65 h 287"/>
              <a:gd name="T92" fmla="*/ 145 w 224"/>
              <a:gd name="T93" fmla="*/ 1 h 287"/>
              <a:gd name="T94" fmla="*/ 21 w 224"/>
              <a:gd name="T95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4" h="287">
                <a:moveTo>
                  <a:pt x="12" y="70"/>
                </a:moveTo>
                <a:cubicBezTo>
                  <a:pt x="16" y="77"/>
                  <a:pt x="21" y="82"/>
                  <a:pt x="27" y="86"/>
                </a:cubicBezTo>
                <a:cubicBezTo>
                  <a:pt x="33" y="90"/>
                  <a:pt x="41" y="92"/>
                  <a:pt x="49" y="93"/>
                </a:cubicBezTo>
                <a:cubicBezTo>
                  <a:pt x="52" y="94"/>
                  <a:pt x="54" y="97"/>
                  <a:pt x="54" y="100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4" y="281"/>
                  <a:pt x="54" y="281"/>
                  <a:pt x="54" y="281"/>
                </a:cubicBezTo>
                <a:cubicBezTo>
                  <a:pt x="54" y="285"/>
                  <a:pt x="52" y="287"/>
                  <a:pt x="48" y="287"/>
                </a:cubicBezTo>
                <a:cubicBezTo>
                  <a:pt x="47" y="287"/>
                  <a:pt x="47" y="287"/>
                  <a:pt x="47" y="287"/>
                </a:cubicBezTo>
                <a:cubicBezTo>
                  <a:pt x="38" y="286"/>
                  <a:pt x="29" y="283"/>
                  <a:pt x="21" y="279"/>
                </a:cubicBezTo>
                <a:cubicBezTo>
                  <a:pt x="13" y="274"/>
                  <a:pt x="6" y="267"/>
                  <a:pt x="1" y="257"/>
                </a:cubicBezTo>
                <a:cubicBezTo>
                  <a:pt x="0" y="256"/>
                  <a:pt x="0" y="255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0"/>
                  <a:pt x="3" y="67"/>
                  <a:pt x="6" y="67"/>
                </a:cubicBezTo>
                <a:cubicBezTo>
                  <a:pt x="9" y="67"/>
                  <a:pt x="11" y="68"/>
                  <a:pt x="12" y="70"/>
                </a:cubicBezTo>
                <a:close/>
                <a:moveTo>
                  <a:pt x="135" y="180"/>
                </a:moveTo>
                <a:cubicBezTo>
                  <a:pt x="135" y="180"/>
                  <a:pt x="135" y="180"/>
                  <a:pt x="135" y="180"/>
                </a:cubicBezTo>
                <a:cubicBezTo>
                  <a:pt x="135" y="201"/>
                  <a:pt x="151" y="217"/>
                  <a:pt x="171" y="217"/>
                </a:cubicBezTo>
                <a:cubicBezTo>
                  <a:pt x="192" y="217"/>
                  <a:pt x="208" y="201"/>
                  <a:pt x="208" y="180"/>
                </a:cubicBezTo>
                <a:cubicBezTo>
                  <a:pt x="208" y="180"/>
                  <a:pt x="208" y="180"/>
                  <a:pt x="208" y="180"/>
                </a:cubicBezTo>
                <a:cubicBezTo>
                  <a:pt x="200" y="177"/>
                  <a:pt x="194" y="172"/>
                  <a:pt x="190" y="166"/>
                </a:cubicBezTo>
                <a:cubicBezTo>
                  <a:pt x="178" y="175"/>
                  <a:pt x="162" y="180"/>
                  <a:pt x="143" y="180"/>
                </a:cubicBezTo>
                <a:cubicBezTo>
                  <a:pt x="140" y="180"/>
                  <a:pt x="137" y="180"/>
                  <a:pt x="135" y="180"/>
                </a:cubicBezTo>
                <a:close/>
                <a:moveTo>
                  <a:pt x="185" y="183"/>
                </a:moveTo>
                <a:cubicBezTo>
                  <a:pt x="188" y="183"/>
                  <a:pt x="190" y="185"/>
                  <a:pt x="190" y="188"/>
                </a:cubicBezTo>
                <a:cubicBezTo>
                  <a:pt x="190" y="191"/>
                  <a:pt x="188" y="193"/>
                  <a:pt x="185" y="193"/>
                </a:cubicBezTo>
                <a:cubicBezTo>
                  <a:pt x="183" y="193"/>
                  <a:pt x="181" y="191"/>
                  <a:pt x="181" y="188"/>
                </a:cubicBezTo>
                <a:cubicBezTo>
                  <a:pt x="181" y="185"/>
                  <a:pt x="183" y="183"/>
                  <a:pt x="185" y="183"/>
                </a:cubicBezTo>
                <a:close/>
                <a:moveTo>
                  <a:pt x="156" y="183"/>
                </a:moveTo>
                <a:cubicBezTo>
                  <a:pt x="159" y="183"/>
                  <a:pt x="161" y="185"/>
                  <a:pt x="161" y="188"/>
                </a:cubicBezTo>
                <a:cubicBezTo>
                  <a:pt x="161" y="191"/>
                  <a:pt x="159" y="193"/>
                  <a:pt x="156" y="193"/>
                </a:cubicBezTo>
                <a:cubicBezTo>
                  <a:pt x="153" y="193"/>
                  <a:pt x="151" y="191"/>
                  <a:pt x="151" y="188"/>
                </a:cubicBezTo>
                <a:cubicBezTo>
                  <a:pt x="151" y="185"/>
                  <a:pt x="153" y="183"/>
                  <a:pt x="156" y="183"/>
                </a:cubicBezTo>
                <a:close/>
                <a:moveTo>
                  <a:pt x="190" y="136"/>
                </a:moveTo>
                <a:cubicBezTo>
                  <a:pt x="190" y="136"/>
                  <a:pt x="190" y="136"/>
                  <a:pt x="190" y="136"/>
                </a:cubicBezTo>
                <a:cubicBezTo>
                  <a:pt x="191" y="136"/>
                  <a:pt x="192" y="137"/>
                  <a:pt x="192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8"/>
                  <a:pt x="193" y="138"/>
                  <a:pt x="193" y="138"/>
                </a:cubicBezTo>
                <a:cubicBezTo>
                  <a:pt x="194" y="138"/>
                  <a:pt x="195" y="138"/>
                  <a:pt x="195" y="138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5" y="139"/>
                  <a:pt x="196" y="139"/>
                  <a:pt x="196" y="139"/>
                </a:cubicBezTo>
                <a:cubicBezTo>
                  <a:pt x="196" y="139"/>
                  <a:pt x="196" y="139"/>
                  <a:pt x="196" y="139"/>
                </a:cubicBezTo>
                <a:cubicBezTo>
                  <a:pt x="196" y="139"/>
                  <a:pt x="196" y="139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40"/>
                  <a:pt x="197" y="140"/>
                  <a:pt x="197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1"/>
                  <a:pt x="198" y="141"/>
                  <a:pt x="198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200" y="141"/>
                  <a:pt x="200" y="141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1" y="142"/>
                  <a:pt x="201" y="142"/>
                  <a:pt x="201" y="142"/>
                </a:cubicBezTo>
                <a:cubicBezTo>
                  <a:pt x="201" y="142"/>
                  <a:pt x="201" y="142"/>
                  <a:pt x="201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14" y="154"/>
                  <a:pt x="219" y="166"/>
                  <a:pt x="219" y="180"/>
                </a:cubicBezTo>
                <a:cubicBezTo>
                  <a:pt x="219" y="181"/>
                  <a:pt x="219" y="183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250"/>
                  <a:pt x="219" y="250"/>
                  <a:pt x="219" y="250"/>
                </a:cubicBezTo>
                <a:cubicBezTo>
                  <a:pt x="200" y="215"/>
                  <a:pt x="147" y="214"/>
                  <a:pt x="124" y="24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5" y="153"/>
                  <a:pt x="146" y="132"/>
                  <a:pt x="172" y="132"/>
                </a:cubicBezTo>
                <a:cubicBezTo>
                  <a:pt x="178" y="132"/>
                  <a:pt x="184" y="134"/>
                  <a:pt x="190" y="136"/>
                </a:cubicBezTo>
                <a:close/>
                <a:moveTo>
                  <a:pt x="118" y="283"/>
                </a:moveTo>
                <a:cubicBezTo>
                  <a:pt x="168" y="283"/>
                  <a:pt x="168" y="283"/>
                  <a:pt x="168" y="283"/>
                </a:cubicBezTo>
                <a:cubicBezTo>
                  <a:pt x="150" y="234"/>
                  <a:pt x="150" y="234"/>
                  <a:pt x="150" y="234"/>
                </a:cubicBezTo>
                <a:cubicBezTo>
                  <a:pt x="132" y="243"/>
                  <a:pt x="120" y="262"/>
                  <a:pt x="118" y="283"/>
                </a:cubicBezTo>
                <a:close/>
                <a:moveTo>
                  <a:pt x="176" y="283"/>
                </a:moveTo>
                <a:cubicBezTo>
                  <a:pt x="224" y="283"/>
                  <a:pt x="224" y="283"/>
                  <a:pt x="224" y="283"/>
                </a:cubicBezTo>
                <a:cubicBezTo>
                  <a:pt x="221" y="262"/>
                  <a:pt x="210" y="243"/>
                  <a:pt x="191" y="234"/>
                </a:cubicBezTo>
                <a:cubicBezTo>
                  <a:pt x="176" y="283"/>
                  <a:pt x="176" y="283"/>
                  <a:pt x="176" y="283"/>
                </a:cubicBezTo>
                <a:close/>
                <a:moveTo>
                  <a:pt x="55" y="88"/>
                </a:moveTo>
                <a:cubicBezTo>
                  <a:pt x="172" y="37"/>
                  <a:pt x="172" y="37"/>
                  <a:pt x="172" y="37"/>
                </a:cubicBezTo>
                <a:cubicBezTo>
                  <a:pt x="174" y="37"/>
                  <a:pt x="175" y="35"/>
                  <a:pt x="174" y="34"/>
                </a:cubicBezTo>
                <a:cubicBezTo>
                  <a:pt x="173" y="32"/>
                  <a:pt x="172" y="32"/>
                  <a:pt x="170" y="32"/>
                </a:cubicBezTo>
                <a:cubicBezTo>
                  <a:pt x="52" y="83"/>
                  <a:pt x="52" y="83"/>
                  <a:pt x="52" y="83"/>
                </a:cubicBezTo>
                <a:cubicBezTo>
                  <a:pt x="51" y="83"/>
                  <a:pt x="50" y="85"/>
                  <a:pt x="51" y="87"/>
                </a:cubicBezTo>
                <a:cubicBezTo>
                  <a:pt x="51" y="88"/>
                  <a:pt x="53" y="89"/>
                  <a:pt x="55" y="88"/>
                </a:cubicBezTo>
                <a:close/>
                <a:moveTo>
                  <a:pt x="40" y="82"/>
                </a:moveTo>
                <a:cubicBezTo>
                  <a:pt x="157" y="31"/>
                  <a:pt x="157" y="31"/>
                  <a:pt x="157" y="31"/>
                </a:cubicBezTo>
                <a:cubicBezTo>
                  <a:pt x="159" y="30"/>
                  <a:pt x="160" y="29"/>
                  <a:pt x="159" y="27"/>
                </a:cubicBezTo>
                <a:cubicBezTo>
                  <a:pt x="158" y="26"/>
                  <a:pt x="157" y="25"/>
                  <a:pt x="155" y="26"/>
                </a:cubicBezTo>
                <a:cubicBezTo>
                  <a:pt x="37" y="76"/>
                  <a:pt x="37" y="76"/>
                  <a:pt x="37" y="76"/>
                </a:cubicBezTo>
                <a:cubicBezTo>
                  <a:pt x="36" y="77"/>
                  <a:pt x="35" y="79"/>
                  <a:pt x="36" y="80"/>
                </a:cubicBezTo>
                <a:cubicBezTo>
                  <a:pt x="36" y="82"/>
                  <a:pt x="38" y="82"/>
                  <a:pt x="40" y="82"/>
                </a:cubicBezTo>
                <a:close/>
                <a:moveTo>
                  <a:pt x="29" y="73"/>
                </a:moveTo>
                <a:cubicBezTo>
                  <a:pt x="147" y="23"/>
                  <a:pt x="147" y="23"/>
                  <a:pt x="147" y="23"/>
                </a:cubicBezTo>
                <a:cubicBezTo>
                  <a:pt x="148" y="22"/>
                  <a:pt x="149" y="21"/>
                  <a:pt x="148" y="19"/>
                </a:cubicBezTo>
                <a:cubicBezTo>
                  <a:pt x="148" y="18"/>
                  <a:pt x="146" y="17"/>
                  <a:pt x="145" y="18"/>
                </a:cubicBezTo>
                <a:cubicBezTo>
                  <a:pt x="27" y="68"/>
                  <a:pt x="27" y="68"/>
                  <a:pt x="27" y="68"/>
                </a:cubicBezTo>
                <a:cubicBezTo>
                  <a:pt x="25" y="69"/>
                  <a:pt x="25" y="71"/>
                  <a:pt x="25" y="72"/>
                </a:cubicBezTo>
                <a:cubicBezTo>
                  <a:pt x="26" y="73"/>
                  <a:pt x="27" y="74"/>
                  <a:pt x="29" y="73"/>
                </a:cubicBezTo>
                <a:close/>
                <a:moveTo>
                  <a:pt x="62" y="280"/>
                </a:moveTo>
                <a:cubicBezTo>
                  <a:pt x="62" y="100"/>
                  <a:pt x="62" y="100"/>
                  <a:pt x="62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62" y="98"/>
                  <a:pt x="64" y="95"/>
                  <a:pt x="66" y="94"/>
                </a:cubicBezTo>
                <a:cubicBezTo>
                  <a:pt x="194" y="40"/>
                  <a:pt x="194" y="40"/>
                  <a:pt x="194" y="40"/>
                </a:cubicBezTo>
                <a:cubicBezTo>
                  <a:pt x="194" y="39"/>
                  <a:pt x="195" y="39"/>
                  <a:pt x="197" y="39"/>
                </a:cubicBezTo>
                <a:cubicBezTo>
                  <a:pt x="200" y="39"/>
                  <a:pt x="203" y="42"/>
                  <a:pt x="203" y="45"/>
                </a:cubicBezTo>
                <a:cubicBezTo>
                  <a:pt x="203" y="130"/>
                  <a:pt x="203" y="130"/>
                  <a:pt x="203" y="130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03" y="129"/>
                  <a:pt x="202" y="129"/>
                  <a:pt x="202" y="129"/>
                </a:cubicBezTo>
                <a:cubicBezTo>
                  <a:pt x="202" y="129"/>
                  <a:pt x="202" y="129"/>
                  <a:pt x="202" y="129"/>
                </a:cubicBezTo>
                <a:cubicBezTo>
                  <a:pt x="201" y="129"/>
                  <a:pt x="201" y="128"/>
                  <a:pt x="201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200" y="128"/>
                  <a:pt x="200" y="128"/>
                  <a:pt x="199" y="127"/>
                </a:cubicBezTo>
                <a:cubicBezTo>
                  <a:pt x="199" y="127"/>
                  <a:pt x="199" y="127"/>
                  <a:pt x="199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7" y="126"/>
                  <a:pt x="196" y="126"/>
                  <a:pt x="194" y="125"/>
                </a:cubicBezTo>
                <a:cubicBezTo>
                  <a:pt x="194" y="125"/>
                  <a:pt x="194" y="125"/>
                  <a:pt x="194" y="125"/>
                </a:cubicBezTo>
                <a:cubicBezTo>
                  <a:pt x="187" y="122"/>
                  <a:pt x="179" y="121"/>
                  <a:pt x="172" y="121"/>
                </a:cubicBezTo>
                <a:cubicBezTo>
                  <a:pt x="140" y="121"/>
                  <a:pt x="114" y="146"/>
                  <a:pt x="112" y="177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258"/>
                  <a:pt x="112" y="258"/>
                  <a:pt x="112" y="258"/>
                </a:cubicBezTo>
                <a:cubicBezTo>
                  <a:pt x="111" y="262"/>
                  <a:pt x="109" y="266"/>
                  <a:pt x="108" y="270"/>
                </a:cubicBezTo>
                <a:cubicBezTo>
                  <a:pt x="72" y="286"/>
                  <a:pt x="72" y="286"/>
                  <a:pt x="72" y="286"/>
                </a:cubicBezTo>
                <a:cubicBezTo>
                  <a:pt x="71" y="286"/>
                  <a:pt x="70" y="286"/>
                  <a:pt x="69" y="286"/>
                </a:cubicBezTo>
                <a:cubicBezTo>
                  <a:pt x="65" y="286"/>
                  <a:pt x="62" y="284"/>
                  <a:pt x="62" y="280"/>
                </a:cubicBezTo>
                <a:close/>
                <a:moveTo>
                  <a:pt x="21" y="65"/>
                </a:moveTo>
                <a:cubicBezTo>
                  <a:pt x="18" y="66"/>
                  <a:pt x="15" y="64"/>
                  <a:pt x="14" y="62"/>
                </a:cubicBezTo>
                <a:cubicBezTo>
                  <a:pt x="13" y="60"/>
                  <a:pt x="15" y="57"/>
                  <a:pt x="17" y="56"/>
                </a:cubicBezTo>
                <a:cubicBezTo>
                  <a:pt x="145" y="1"/>
                  <a:pt x="145" y="1"/>
                  <a:pt x="145" y="1"/>
                </a:cubicBezTo>
                <a:cubicBezTo>
                  <a:pt x="147" y="0"/>
                  <a:pt x="150" y="1"/>
                  <a:pt x="151" y="3"/>
                </a:cubicBezTo>
                <a:cubicBezTo>
                  <a:pt x="152" y="6"/>
                  <a:pt x="151" y="9"/>
                  <a:pt x="149" y="10"/>
                </a:cubicBezTo>
                <a:lnTo>
                  <a:pt x="21" y="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reeform 52"/>
          <p:cNvSpPr>
            <a:spLocks noEditPoints="1"/>
          </p:cNvSpPr>
          <p:nvPr/>
        </p:nvSpPr>
        <p:spPr bwMode="auto">
          <a:xfrm>
            <a:off x="5895347" y="4625530"/>
            <a:ext cx="405865" cy="222303"/>
          </a:xfrm>
          <a:custGeom>
            <a:avLst/>
            <a:gdLst>
              <a:gd name="T0" fmla="*/ 148 w 186"/>
              <a:gd name="T1" fmla="*/ 81 h 102"/>
              <a:gd name="T2" fmla="*/ 92 w 186"/>
              <a:gd name="T3" fmla="*/ 88 h 102"/>
              <a:gd name="T4" fmla="*/ 92 w 186"/>
              <a:gd name="T5" fmla="*/ 64 h 102"/>
              <a:gd name="T6" fmla="*/ 148 w 186"/>
              <a:gd name="T7" fmla="*/ 71 h 102"/>
              <a:gd name="T8" fmla="*/ 92 w 186"/>
              <a:gd name="T9" fmla="*/ 64 h 102"/>
              <a:gd name="T10" fmla="*/ 186 w 186"/>
              <a:gd name="T11" fmla="*/ 44 h 102"/>
              <a:gd name="T12" fmla="*/ 92 w 186"/>
              <a:gd name="T13" fmla="*/ 51 h 102"/>
              <a:gd name="T14" fmla="*/ 92 w 186"/>
              <a:gd name="T15" fmla="*/ 25 h 102"/>
              <a:gd name="T16" fmla="*/ 186 w 186"/>
              <a:gd name="T17" fmla="*/ 32 h 102"/>
              <a:gd name="T18" fmla="*/ 92 w 186"/>
              <a:gd name="T19" fmla="*/ 25 h 102"/>
              <a:gd name="T20" fmla="*/ 186 w 186"/>
              <a:gd name="T21" fmla="*/ 6 h 102"/>
              <a:gd name="T22" fmla="*/ 92 w 186"/>
              <a:gd name="T23" fmla="*/ 13 h 102"/>
              <a:gd name="T24" fmla="*/ 28 w 186"/>
              <a:gd name="T25" fmla="*/ 3 h 102"/>
              <a:gd name="T26" fmla="*/ 26 w 186"/>
              <a:gd name="T27" fmla="*/ 4 h 102"/>
              <a:gd name="T28" fmla="*/ 25 w 186"/>
              <a:gd name="T29" fmla="*/ 4 h 102"/>
              <a:gd name="T30" fmla="*/ 24 w 186"/>
              <a:gd name="T31" fmla="*/ 5 h 102"/>
              <a:gd name="T32" fmla="*/ 24 w 186"/>
              <a:gd name="T33" fmla="*/ 5 h 102"/>
              <a:gd name="T34" fmla="*/ 23 w 186"/>
              <a:gd name="T35" fmla="*/ 6 h 102"/>
              <a:gd name="T36" fmla="*/ 23 w 186"/>
              <a:gd name="T37" fmla="*/ 6 h 102"/>
              <a:gd name="T38" fmla="*/ 22 w 186"/>
              <a:gd name="T39" fmla="*/ 6 h 102"/>
              <a:gd name="T40" fmla="*/ 21 w 186"/>
              <a:gd name="T41" fmla="*/ 7 h 102"/>
              <a:gd name="T42" fmla="*/ 21 w 186"/>
              <a:gd name="T43" fmla="*/ 7 h 102"/>
              <a:gd name="T44" fmla="*/ 20 w 186"/>
              <a:gd name="T45" fmla="*/ 8 h 102"/>
              <a:gd name="T46" fmla="*/ 20 w 186"/>
              <a:gd name="T47" fmla="*/ 8 h 102"/>
              <a:gd name="T48" fmla="*/ 19 w 186"/>
              <a:gd name="T49" fmla="*/ 8 h 102"/>
              <a:gd name="T50" fmla="*/ 19 w 186"/>
              <a:gd name="T51" fmla="*/ 9 h 102"/>
              <a:gd name="T52" fmla="*/ 18 w 186"/>
              <a:gd name="T53" fmla="*/ 9 h 102"/>
              <a:gd name="T54" fmla="*/ 18 w 186"/>
              <a:gd name="T55" fmla="*/ 10 h 102"/>
              <a:gd name="T56" fmla="*/ 18 w 186"/>
              <a:gd name="T57" fmla="*/ 10 h 102"/>
              <a:gd name="T58" fmla="*/ 8 w 186"/>
              <a:gd name="T59" fmla="*/ 28 h 102"/>
              <a:gd name="T60" fmla="*/ 2 w 186"/>
              <a:gd name="T61" fmla="*/ 61 h 102"/>
              <a:gd name="T62" fmla="*/ 40 w 186"/>
              <a:gd name="T63" fmla="*/ 1 h 102"/>
              <a:gd name="T64" fmla="*/ 16 w 186"/>
              <a:gd name="T65" fmla="*/ 30 h 102"/>
              <a:gd name="T66" fmla="*/ 42 w 186"/>
              <a:gd name="T67" fmla="*/ 16 h 102"/>
              <a:gd name="T68" fmla="*/ 45 w 186"/>
              <a:gd name="T69" fmla="*/ 30 h 102"/>
              <a:gd name="T70" fmla="*/ 49 w 186"/>
              <a:gd name="T71" fmla="*/ 30 h 102"/>
              <a:gd name="T72" fmla="*/ 64 w 186"/>
              <a:gd name="T73" fmla="*/ 33 h 102"/>
              <a:gd name="T74" fmla="*/ 15 w 186"/>
              <a:gd name="T75" fmla="*/ 33 h 102"/>
              <a:gd name="T76" fmla="*/ 16 w 186"/>
              <a:gd name="T77" fmla="*/ 30 h 102"/>
              <a:gd name="T78" fmla="*/ 53 w 186"/>
              <a:gd name="T79" fmla="*/ 38 h 102"/>
              <a:gd name="T80" fmla="*/ 46 w 186"/>
              <a:gd name="T81" fmla="*/ 38 h 102"/>
              <a:gd name="T82" fmla="*/ 29 w 186"/>
              <a:gd name="T83" fmla="*/ 35 h 102"/>
              <a:gd name="T84" fmla="*/ 29 w 186"/>
              <a:gd name="T85" fmla="*/ 42 h 102"/>
              <a:gd name="T86" fmla="*/ 29 w 186"/>
              <a:gd name="T87" fmla="*/ 35 h 102"/>
              <a:gd name="T88" fmla="*/ 0 w 186"/>
              <a:gd name="T89" fmla="*/ 102 h 102"/>
              <a:gd name="T90" fmla="*/ 28 w 186"/>
              <a:gd name="T91" fmla="*/ 96 h 102"/>
              <a:gd name="T92" fmla="*/ 79 w 186"/>
              <a:gd name="T93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6" h="102">
                <a:moveTo>
                  <a:pt x="92" y="81"/>
                </a:moveTo>
                <a:cubicBezTo>
                  <a:pt x="148" y="81"/>
                  <a:pt x="148" y="81"/>
                  <a:pt x="148" y="81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92" y="81"/>
                  <a:pt x="92" y="81"/>
                  <a:pt x="92" y="81"/>
                </a:cubicBezTo>
                <a:close/>
                <a:moveTo>
                  <a:pt x="92" y="64"/>
                </a:moveTo>
                <a:cubicBezTo>
                  <a:pt x="148" y="64"/>
                  <a:pt x="148" y="64"/>
                  <a:pt x="148" y="64"/>
                </a:cubicBezTo>
                <a:cubicBezTo>
                  <a:pt x="148" y="71"/>
                  <a:pt x="148" y="71"/>
                  <a:pt x="148" y="71"/>
                </a:cubicBezTo>
                <a:cubicBezTo>
                  <a:pt x="92" y="71"/>
                  <a:pt x="92" y="71"/>
                  <a:pt x="92" y="71"/>
                </a:cubicBezTo>
                <a:cubicBezTo>
                  <a:pt x="92" y="64"/>
                  <a:pt x="92" y="64"/>
                  <a:pt x="92" y="64"/>
                </a:cubicBezTo>
                <a:close/>
                <a:moveTo>
                  <a:pt x="92" y="44"/>
                </a:moveTo>
                <a:cubicBezTo>
                  <a:pt x="186" y="44"/>
                  <a:pt x="186" y="44"/>
                  <a:pt x="186" y="44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92" y="51"/>
                  <a:pt x="92" y="51"/>
                  <a:pt x="92" y="51"/>
                </a:cubicBezTo>
                <a:cubicBezTo>
                  <a:pt x="92" y="44"/>
                  <a:pt x="92" y="44"/>
                  <a:pt x="92" y="44"/>
                </a:cubicBezTo>
                <a:close/>
                <a:moveTo>
                  <a:pt x="92" y="25"/>
                </a:moveTo>
                <a:cubicBezTo>
                  <a:pt x="186" y="25"/>
                  <a:pt x="186" y="25"/>
                  <a:pt x="186" y="25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2" y="25"/>
                  <a:pt x="92" y="25"/>
                  <a:pt x="92" y="25"/>
                </a:cubicBezTo>
                <a:close/>
                <a:moveTo>
                  <a:pt x="92" y="6"/>
                </a:moveTo>
                <a:cubicBezTo>
                  <a:pt x="186" y="6"/>
                  <a:pt x="186" y="6"/>
                  <a:pt x="186" y="6"/>
                </a:cubicBezTo>
                <a:cubicBezTo>
                  <a:pt x="186" y="13"/>
                  <a:pt x="186" y="13"/>
                  <a:pt x="186" y="13"/>
                </a:cubicBezTo>
                <a:cubicBezTo>
                  <a:pt x="92" y="13"/>
                  <a:pt x="92" y="13"/>
                  <a:pt x="92" y="13"/>
                </a:cubicBezTo>
                <a:cubicBezTo>
                  <a:pt x="92" y="6"/>
                  <a:pt x="92" y="6"/>
                  <a:pt x="92" y="6"/>
                </a:cubicBezTo>
                <a:close/>
                <a:moveTo>
                  <a:pt x="28" y="3"/>
                </a:moveTo>
                <a:cubicBezTo>
                  <a:pt x="28" y="3"/>
                  <a:pt x="28" y="3"/>
                  <a:pt x="28" y="3"/>
                </a:cubicBezTo>
                <a:cubicBezTo>
                  <a:pt x="27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5" y="4"/>
                  <a:pt x="25" y="4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3" y="15"/>
                  <a:pt x="9" y="21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6" y="38"/>
                  <a:pt x="17" y="55"/>
                  <a:pt x="2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82" y="40"/>
                  <a:pt x="74" y="0"/>
                  <a:pt x="40" y="1"/>
                </a:cubicBezTo>
                <a:cubicBezTo>
                  <a:pt x="36" y="1"/>
                  <a:pt x="31" y="2"/>
                  <a:pt x="28" y="3"/>
                </a:cubicBezTo>
                <a:close/>
                <a:moveTo>
                  <a:pt x="16" y="30"/>
                </a:moveTo>
                <a:cubicBezTo>
                  <a:pt x="40" y="30"/>
                  <a:pt x="40" y="30"/>
                  <a:pt x="40" y="30"/>
                </a:cubicBezTo>
                <a:cubicBezTo>
                  <a:pt x="42" y="16"/>
                  <a:pt x="42" y="16"/>
                  <a:pt x="42" y="16"/>
                </a:cubicBezTo>
                <a:cubicBezTo>
                  <a:pt x="43" y="30"/>
                  <a:pt x="43" y="30"/>
                  <a:pt x="43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6" y="23"/>
                  <a:pt x="46" y="23"/>
                  <a:pt x="46" y="23"/>
                </a:cubicBezTo>
                <a:cubicBezTo>
                  <a:pt x="49" y="30"/>
                  <a:pt x="49" y="30"/>
                  <a:pt x="49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4" y="32"/>
                  <a:pt x="64" y="33"/>
                </a:cubicBezTo>
                <a:cubicBezTo>
                  <a:pt x="64" y="47"/>
                  <a:pt x="53" y="58"/>
                  <a:pt x="40" y="58"/>
                </a:cubicBezTo>
                <a:cubicBezTo>
                  <a:pt x="26" y="58"/>
                  <a:pt x="15" y="47"/>
                  <a:pt x="15" y="33"/>
                </a:cubicBezTo>
                <a:cubicBezTo>
                  <a:pt x="15" y="31"/>
                  <a:pt x="15" y="29"/>
                  <a:pt x="16" y="27"/>
                </a:cubicBezTo>
                <a:cubicBezTo>
                  <a:pt x="16" y="29"/>
                  <a:pt x="16" y="30"/>
                  <a:pt x="16" y="30"/>
                </a:cubicBezTo>
                <a:close/>
                <a:moveTo>
                  <a:pt x="49" y="35"/>
                </a:moveTo>
                <a:cubicBezTo>
                  <a:pt x="51" y="35"/>
                  <a:pt x="53" y="37"/>
                  <a:pt x="53" y="38"/>
                </a:cubicBezTo>
                <a:cubicBezTo>
                  <a:pt x="53" y="40"/>
                  <a:pt x="51" y="42"/>
                  <a:pt x="49" y="42"/>
                </a:cubicBezTo>
                <a:cubicBezTo>
                  <a:pt x="47" y="42"/>
                  <a:pt x="46" y="40"/>
                  <a:pt x="46" y="38"/>
                </a:cubicBezTo>
                <a:cubicBezTo>
                  <a:pt x="46" y="37"/>
                  <a:pt x="47" y="35"/>
                  <a:pt x="49" y="35"/>
                </a:cubicBezTo>
                <a:close/>
                <a:moveTo>
                  <a:pt x="29" y="35"/>
                </a:moveTo>
                <a:cubicBezTo>
                  <a:pt x="31" y="35"/>
                  <a:pt x="33" y="37"/>
                  <a:pt x="33" y="38"/>
                </a:cubicBezTo>
                <a:cubicBezTo>
                  <a:pt x="33" y="40"/>
                  <a:pt x="31" y="42"/>
                  <a:pt x="29" y="42"/>
                </a:cubicBezTo>
                <a:cubicBezTo>
                  <a:pt x="28" y="42"/>
                  <a:pt x="26" y="40"/>
                  <a:pt x="26" y="38"/>
                </a:cubicBezTo>
                <a:cubicBezTo>
                  <a:pt x="26" y="37"/>
                  <a:pt x="28" y="35"/>
                  <a:pt x="29" y="35"/>
                </a:cubicBezTo>
                <a:close/>
                <a:moveTo>
                  <a:pt x="79" y="102"/>
                </a:moveTo>
                <a:cubicBezTo>
                  <a:pt x="0" y="102"/>
                  <a:pt x="0" y="102"/>
                  <a:pt x="0" y="102"/>
                </a:cubicBezTo>
                <a:cubicBezTo>
                  <a:pt x="1" y="83"/>
                  <a:pt x="12" y="68"/>
                  <a:pt x="28" y="63"/>
                </a:cubicBezTo>
                <a:cubicBezTo>
                  <a:pt x="28" y="96"/>
                  <a:pt x="28" y="96"/>
                  <a:pt x="28" y="96"/>
                </a:cubicBezTo>
                <a:cubicBezTo>
                  <a:pt x="51" y="63"/>
                  <a:pt x="51" y="63"/>
                  <a:pt x="51" y="63"/>
                </a:cubicBezTo>
                <a:cubicBezTo>
                  <a:pt x="67" y="68"/>
                  <a:pt x="78" y="83"/>
                  <a:pt x="79" y="10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Freeform 53"/>
          <p:cNvSpPr>
            <a:spLocks noEditPoints="1"/>
          </p:cNvSpPr>
          <p:nvPr/>
        </p:nvSpPr>
        <p:spPr bwMode="auto">
          <a:xfrm>
            <a:off x="5792958" y="4405071"/>
            <a:ext cx="599573" cy="518400"/>
          </a:xfrm>
          <a:custGeom>
            <a:avLst/>
            <a:gdLst>
              <a:gd name="T0" fmla="*/ 265 w 275"/>
              <a:gd name="T1" fmla="*/ 71 h 238"/>
              <a:gd name="T2" fmla="*/ 243 w 275"/>
              <a:gd name="T3" fmla="*/ 62 h 238"/>
              <a:gd name="T4" fmla="*/ 217 w 275"/>
              <a:gd name="T5" fmla="*/ 62 h 238"/>
              <a:gd name="T6" fmla="*/ 194 w 275"/>
              <a:gd name="T7" fmla="*/ 43 h 238"/>
              <a:gd name="T8" fmla="*/ 172 w 275"/>
              <a:gd name="T9" fmla="*/ 43 h 238"/>
              <a:gd name="T10" fmla="*/ 145 w 275"/>
              <a:gd name="T11" fmla="*/ 0 h 238"/>
              <a:gd name="T12" fmla="*/ 126 w 275"/>
              <a:gd name="T13" fmla="*/ 0 h 238"/>
              <a:gd name="T14" fmla="*/ 100 w 275"/>
              <a:gd name="T15" fmla="*/ 43 h 238"/>
              <a:gd name="T16" fmla="*/ 76 w 275"/>
              <a:gd name="T17" fmla="*/ 44 h 238"/>
              <a:gd name="T18" fmla="*/ 53 w 275"/>
              <a:gd name="T19" fmla="*/ 62 h 238"/>
              <a:gd name="T20" fmla="*/ 31 w 275"/>
              <a:gd name="T21" fmla="*/ 62 h 238"/>
              <a:gd name="T22" fmla="*/ 9 w 275"/>
              <a:gd name="T23" fmla="*/ 71 h 238"/>
              <a:gd name="T24" fmla="*/ 0 w 275"/>
              <a:gd name="T25" fmla="*/ 93 h 238"/>
              <a:gd name="T26" fmla="*/ 0 w 275"/>
              <a:gd name="T27" fmla="*/ 207 h 238"/>
              <a:gd name="T28" fmla="*/ 9 w 275"/>
              <a:gd name="T29" fmla="*/ 229 h 238"/>
              <a:gd name="T30" fmla="*/ 31 w 275"/>
              <a:gd name="T31" fmla="*/ 238 h 238"/>
              <a:gd name="T32" fmla="*/ 243 w 275"/>
              <a:gd name="T33" fmla="*/ 238 h 238"/>
              <a:gd name="T34" fmla="*/ 265 w 275"/>
              <a:gd name="T35" fmla="*/ 229 h 238"/>
              <a:gd name="T36" fmla="*/ 275 w 275"/>
              <a:gd name="T37" fmla="*/ 207 h 238"/>
              <a:gd name="T38" fmla="*/ 275 w 275"/>
              <a:gd name="T39" fmla="*/ 93 h 238"/>
              <a:gd name="T40" fmla="*/ 265 w 275"/>
              <a:gd name="T41" fmla="*/ 71 h 238"/>
              <a:gd name="T42" fmla="*/ 77 w 275"/>
              <a:gd name="T43" fmla="*/ 50 h 238"/>
              <a:gd name="T44" fmla="*/ 194 w 275"/>
              <a:gd name="T45" fmla="*/ 49 h 238"/>
              <a:gd name="T46" fmla="*/ 210 w 275"/>
              <a:gd name="T47" fmla="*/ 58 h 238"/>
              <a:gd name="T48" fmla="*/ 201 w 275"/>
              <a:gd name="T49" fmla="*/ 56 h 238"/>
              <a:gd name="T50" fmla="*/ 83 w 275"/>
              <a:gd name="T51" fmla="*/ 57 h 238"/>
              <a:gd name="T52" fmla="*/ 66 w 275"/>
              <a:gd name="T53" fmla="*/ 74 h 238"/>
              <a:gd name="T54" fmla="*/ 68 w 275"/>
              <a:gd name="T55" fmla="*/ 83 h 238"/>
              <a:gd name="T56" fmla="*/ 59 w 275"/>
              <a:gd name="T57" fmla="*/ 68 h 238"/>
              <a:gd name="T58" fmla="*/ 77 w 275"/>
              <a:gd name="T59" fmla="*/ 50 h 238"/>
              <a:gd name="T60" fmla="*/ 258 w 275"/>
              <a:gd name="T61" fmla="*/ 207 h 238"/>
              <a:gd name="T62" fmla="*/ 254 w 275"/>
              <a:gd name="T63" fmla="*/ 217 h 238"/>
              <a:gd name="T64" fmla="*/ 243 w 275"/>
              <a:gd name="T65" fmla="*/ 222 h 238"/>
              <a:gd name="T66" fmla="*/ 31 w 275"/>
              <a:gd name="T67" fmla="*/ 222 h 238"/>
              <a:gd name="T68" fmla="*/ 21 w 275"/>
              <a:gd name="T69" fmla="*/ 217 h 238"/>
              <a:gd name="T70" fmla="*/ 17 w 275"/>
              <a:gd name="T71" fmla="*/ 207 h 238"/>
              <a:gd name="T72" fmla="*/ 17 w 275"/>
              <a:gd name="T73" fmla="*/ 93 h 238"/>
              <a:gd name="T74" fmla="*/ 21 w 275"/>
              <a:gd name="T75" fmla="*/ 83 h 238"/>
              <a:gd name="T76" fmla="*/ 31 w 275"/>
              <a:gd name="T77" fmla="*/ 78 h 238"/>
              <a:gd name="T78" fmla="*/ 54 w 275"/>
              <a:gd name="T79" fmla="*/ 78 h 238"/>
              <a:gd name="T80" fmla="*/ 76 w 275"/>
              <a:gd name="T81" fmla="*/ 92 h 238"/>
              <a:gd name="T82" fmla="*/ 194 w 275"/>
              <a:gd name="T83" fmla="*/ 92 h 238"/>
              <a:gd name="T84" fmla="*/ 215 w 275"/>
              <a:gd name="T85" fmla="*/ 78 h 238"/>
              <a:gd name="T86" fmla="*/ 243 w 275"/>
              <a:gd name="T87" fmla="*/ 78 h 238"/>
              <a:gd name="T88" fmla="*/ 254 w 275"/>
              <a:gd name="T89" fmla="*/ 83 h 238"/>
              <a:gd name="T90" fmla="*/ 258 w 275"/>
              <a:gd name="T91" fmla="*/ 93 h 238"/>
              <a:gd name="T92" fmla="*/ 258 w 275"/>
              <a:gd name="T93" fmla="*/ 20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75" h="238">
                <a:moveTo>
                  <a:pt x="265" y="71"/>
                </a:moveTo>
                <a:cubicBezTo>
                  <a:pt x="260" y="65"/>
                  <a:pt x="252" y="62"/>
                  <a:pt x="243" y="62"/>
                </a:cubicBezTo>
                <a:cubicBezTo>
                  <a:pt x="217" y="62"/>
                  <a:pt x="217" y="62"/>
                  <a:pt x="217" y="62"/>
                </a:cubicBezTo>
                <a:cubicBezTo>
                  <a:pt x="215" y="51"/>
                  <a:pt x="205" y="43"/>
                  <a:pt x="194" y="43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55" y="30"/>
                  <a:pt x="148" y="15"/>
                  <a:pt x="145" y="0"/>
                </a:cubicBezTo>
                <a:cubicBezTo>
                  <a:pt x="138" y="0"/>
                  <a:pt x="132" y="0"/>
                  <a:pt x="126" y="0"/>
                </a:cubicBezTo>
                <a:cubicBezTo>
                  <a:pt x="123" y="20"/>
                  <a:pt x="114" y="33"/>
                  <a:pt x="100" y="43"/>
                </a:cubicBezTo>
                <a:cubicBezTo>
                  <a:pt x="76" y="44"/>
                  <a:pt x="76" y="44"/>
                  <a:pt x="76" y="44"/>
                </a:cubicBezTo>
                <a:cubicBezTo>
                  <a:pt x="65" y="44"/>
                  <a:pt x="56" y="51"/>
                  <a:pt x="53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23" y="62"/>
                  <a:pt x="15" y="65"/>
                  <a:pt x="9" y="71"/>
                </a:cubicBezTo>
                <a:cubicBezTo>
                  <a:pt x="3" y="77"/>
                  <a:pt x="0" y="84"/>
                  <a:pt x="0" y="93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15"/>
                  <a:pt x="3" y="223"/>
                  <a:pt x="9" y="229"/>
                </a:cubicBezTo>
                <a:cubicBezTo>
                  <a:pt x="15" y="235"/>
                  <a:pt x="23" y="238"/>
                  <a:pt x="31" y="238"/>
                </a:cubicBezTo>
                <a:cubicBezTo>
                  <a:pt x="243" y="238"/>
                  <a:pt x="243" y="238"/>
                  <a:pt x="243" y="238"/>
                </a:cubicBezTo>
                <a:cubicBezTo>
                  <a:pt x="252" y="238"/>
                  <a:pt x="260" y="235"/>
                  <a:pt x="265" y="229"/>
                </a:cubicBezTo>
                <a:cubicBezTo>
                  <a:pt x="271" y="223"/>
                  <a:pt x="275" y="215"/>
                  <a:pt x="275" y="207"/>
                </a:cubicBezTo>
                <a:cubicBezTo>
                  <a:pt x="275" y="93"/>
                  <a:pt x="275" y="93"/>
                  <a:pt x="275" y="93"/>
                </a:cubicBezTo>
                <a:cubicBezTo>
                  <a:pt x="275" y="84"/>
                  <a:pt x="271" y="77"/>
                  <a:pt x="265" y="71"/>
                </a:cubicBezTo>
                <a:close/>
                <a:moveTo>
                  <a:pt x="77" y="50"/>
                </a:moveTo>
                <a:cubicBezTo>
                  <a:pt x="194" y="49"/>
                  <a:pt x="194" y="49"/>
                  <a:pt x="194" y="49"/>
                </a:cubicBezTo>
                <a:cubicBezTo>
                  <a:pt x="201" y="49"/>
                  <a:pt x="207" y="53"/>
                  <a:pt x="210" y="58"/>
                </a:cubicBezTo>
                <a:cubicBezTo>
                  <a:pt x="207" y="57"/>
                  <a:pt x="204" y="56"/>
                  <a:pt x="201" y="56"/>
                </a:cubicBezTo>
                <a:cubicBezTo>
                  <a:pt x="83" y="57"/>
                  <a:pt x="83" y="57"/>
                  <a:pt x="83" y="57"/>
                </a:cubicBezTo>
                <a:cubicBezTo>
                  <a:pt x="74" y="57"/>
                  <a:pt x="66" y="65"/>
                  <a:pt x="66" y="74"/>
                </a:cubicBezTo>
                <a:cubicBezTo>
                  <a:pt x="66" y="77"/>
                  <a:pt x="66" y="80"/>
                  <a:pt x="68" y="83"/>
                </a:cubicBezTo>
                <a:cubicBezTo>
                  <a:pt x="63" y="80"/>
                  <a:pt x="59" y="74"/>
                  <a:pt x="59" y="68"/>
                </a:cubicBezTo>
                <a:cubicBezTo>
                  <a:pt x="59" y="58"/>
                  <a:pt x="67" y="50"/>
                  <a:pt x="77" y="50"/>
                </a:cubicBezTo>
                <a:close/>
                <a:moveTo>
                  <a:pt x="258" y="207"/>
                </a:moveTo>
                <a:cubicBezTo>
                  <a:pt x="258" y="211"/>
                  <a:pt x="256" y="214"/>
                  <a:pt x="254" y="217"/>
                </a:cubicBezTo>
                <a:cubicBezTo>
                  <a:pt x="251" y="220"/>
                  <a:pt x="247" y="222"/>
                  <a:pt x="243" y="222"/>
                </a:cubicBezTo>
                <a:cubicBezTo>
                  <a:pt x="31" y="222"/>
                  <a:pt x="31" y="222"/>
                  <a:pt x="31" y="222"/>
                </a:cubicBezTo>
                <a:cubicBezTo>
                  <a:pt x="27" y="222"/>
                  <a:pt x="24" y="220"/>
                  <a:pt x="21" y="217"/>
                </a:cubicBezTo>
                <a:cubicBezTo>
                  <a:pt x="18" y="214"/>
                  <a:pt x="17" y="211"/>
                  <a:pt x="17" y="207"/>
                </a:cubicBezTo>
                <a:cubicBezTo>
                  <a:pt x="17" y="93"/>
                  <a:pt x="17" y="93"/>
                  <a:pt x="17" y="93"/>
                </a:cubicBezTo>
                <a:cubicBezTo>
                  <a:pt x="17" y="89"/>
                  <a:pt x="18" y="85"/>
                  <a:pt x="21" y="83"/>
                </a:cubicBezTo>
                <a:cubicBezTo>
                  <a:pt x="24" y="80"/>
                  <a:pt x="27" y="78"/>
                  <a:pt x="31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8" y="87"/>
                  <a:pt x="67" y="92"/>
                  <a:pt x="76" y="92"/>
                </a:cubicBezTo>
                <a:cubicBezTo>
                  <a:pt x="194" y="92"/>
                  <a:pt x="194" y="92"/>
                  <a:pt x="194" y="92"/>
                </a:cubicBezTo>
                <a:cubicBezTo>
                  <a:pt x="203" y="92"/>
                  <a:pt x="211" y="86"/>
                  <a:pt x="215" y="78"/>
                </a:cubicBezTo>
                <a:cubicBezTo>
                  <a:pt x="243" y="78"/>
                  <a:pt x="243" y="78"/>
                  <a:pt x="243" y="78"/>
                </a:cubicBezTo>
                <a:cubicBezTo>
                  <a:pt x="247" y="78"/>
                  <a:pt x="251" y="80"/>
                  <a:pt x="254" y="83"/>
                </a:cubicBezTo>
                <a:cubicBezTo>
                  <a:pt x="256" y="85"/>
                  <a:pt x="258" y="89"/>
                  <a:pt x="258" y="93"/>
                </a:cubicBezTo>
                <a:lnTo>
                  <a:pt x="258" y="20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26"/>
          <p:cNvSpPr/>
          <p:nvPr/>
        </p:nvSpPr>
        <p:spPr>
          <a:xfrm>
            <a:off x="4009163" y="1748196"/>
            <a:ext cx="2034584" cy="2021813"/>
          </a:xfrm>
          <a:custGeom>
            <a:avLst/>
            <a:gdLst/>
            <a:ahLst/>
            <a:cxnLst/>
            <a:rect l="l" t="t" r="r" b="b"/>
            <a:pathLst>
              <a:path w="1525938" h="1516360">
                <a:moveTo>
                  <a:pt x="904603" y="0"/>
                </a:moveTo>
                <a:cubicBezTo>
                  <a:pt x="1058735" y="0"/>
                  <a:pt x="1184591" y="121065"/>
                  <a:pt x="1191155" y="273347"/>
                </a:cubicBezTo>
                <a:lnTo>
                  <a:pt x="1368771" y="273347"/>
                </a:lnTo>
                <a:cubicBezTo>
                  <a:pt x="1455572" y="273347"/>
                  <a:pt x="1525938" y="343713"/>
                  <a:pt x="1525938" y="430514"/>
                </a:cubicBezTo>
                <a:lnTo>
                  <a:pt x="1525938" y="611087"/>
                </a:lnTo>
                <a:lnTo>
                  <a:pt x="1507259" y="609204"/>
                </a:lnTo>
                <a:cubicBezTo>
                  <a:pt x="1348183" y="609204"/>
                  <a:pt x="1219227" y="738160"/>
                  <a:pt x="1219227" y="897236"/>
                </a:cubicBezTo>
                <a:cubicBezTo>
                  <a:pt x="1219227" y="1056312"/>
                  <a:pt x="1348183" y="1185268"/>
                  <a:pt x="1507259" y="1185268"/>
                </a:cubicBezTo>
                <a:cubicBezTo>
                  <a:pt x="1513562" y="1185268"/>
                  <a:pt x="1519818" y="1185066"/>
                  <a:pt x="1525938" y="1183385"/>
                </a:cubicBezTo>
                <a:lnTo>
                  <a:pt x="1525938" y="1359193"/>
                </a:lnTo>
                <a:cubicBezTo>
                  <a:pt x="1525938" y="1445994"/>
                  <a:pt x="1455572" y="1516360"/>
                  <a:pt x="1368771" y="1516360"/>
                </a:cubicBezTo>
                <a:lnTo>
                  <a:pt x="1191254" y="1516360"/>
                </a:lnTo>
                <a:lnTo>
                  <a:pt x="1192636" y="1502644"/>
                </a:lnTo>
                <a:cubicBezTo>
                  <a:pt x="1192636" y="1343568"/>
                  <a:pt x="1063680" y="1214612"/>
                  <a:pt x="904604" y="1214612"/>
                </a:cubicBezTo>
                <a:cubicBezTo>
                  <a:pt x="745528" y="1214612"/>
                  <a:pt x="616572" y="1343568"/>
                  <a:pt x="616572" y="1502644"/>
                </a:cubicBezTo>
                <a:cubicBezTo>
                  <a:pt x="616572" y="1507259"/>
                  <a:pt x="616681" y="1511848"/>
                  <a:pt x="617955" y="1516360"/>
                </a:cubicBezTo>
                <a:lnTo>
                  <a:pt x="426150" y="1516360"/>
                </a:lnTo>
                <a:cubicBezTo>
                  <a:pt x="339349" y="1516360"/>
                  <a:pt x="268983" y="1445994"/>
                  <a:pt x="268983" y="1359193"/>
                </a:cubicBezTo>
                <a:lnTo>
                  <a:pt x="268983" y="1183347"/>
                </a:lnTo>
                <a:cubicBezTo>
                  <a:pt x="118743" y="1174794"/>
                  <a:pt x="0" y="1049882"/>
                  <a:pt x="0" y="897235"/>
                </a:cubicBezTo>
                <a:cubicBezTo>
                  <a:pt x="0" y="744588"/>
                  <a:pt x="118743" y="619676"/>
                  <a:pt x="268983" y="611123"/>
                </a:cubicBezTo>
                <a:lnTo>
                  <a:pt x="268983" y="430514"/>
                </a:lnTo>
                <a:cubicBezTo>
                  <a:pt x="268983" y="343713"/>
                  <a:pt x="339349" y="273347"/>
                  <a:pt x="426150" y="273347"/>
                </a:cubicBezTo>
                <a:lnTo>
                  <a:pt x="618051" y="273347"/>
                </a:lnTo>
                <a:cubicBezTo>
                  <a:pt x="624616" y="121065"/>
                  <a:pt x="750471" y="0"/>
                  <a:pt x="904603" y="0"/>
                </a:cubicBezTo>
                <a:close/>
              </a:path>
            </a:pathLst>
          </a:custGeom>
          <a:solidFill>
            <a:srgbClr val="944A2D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</a:ln>
        </p:spPr>
        <p:txBody>
          <a:bodyPr vert="horz" wrap="square" lIns="91400" tIns="45699" rIns="91400" bIns="45699" numCol="1" anchor="t" anchorCtr="0" compatLnSpc="1"/>
          <a:lstStyle/>
          <a:p>
            <a:pPr defTabSz="1218565"/>
            <a:endParaRPr lang="zh-CN" altLang="en-US" sz="2400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23542" y="2441703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圆角矩形 26"/>
          <p:cNvSpPr/>
          <p:nvPr/>
        </p:nvSpPr>
        <p:spPr>
          <a:xfrm flipH="1">
            <a:off x="6143104" y="1748196"/>
            <a:ext cx="2034584" cy="2021813"/>
          </a:xfrm>
          <a:custGeom>
            <a:avLst/>
            <a:gdLst/>
            <a:ahLst/>
            <a:cxnLst/>
            <a:rect l="l" t="t" r="r" b="b"/>
            <a:pathLst>
              <a:path w="1525938" h="1516360">
                <a:moveTo>
                  <a:pt x="904603" y="0"/>
                </a:moveTo>
                <a:cubicBezTo>
                  <a:pt x="1058735" y="0"/>
                  <a:pt x="1184591" y="121065"/>
                  <a:pt x="1191155" y="273347"/>
                </a:cubicBezTo>
                <a:lnTo>
                  <a:pt x="1368771" y="273347"/>
                </a:lnTo>
                <a:cubicBezTo>
                  <a:pt x="1455572" y="273347"/>
                  <a:pt x="1525938" y="343713"/>
                  <a:pt x="1525938" y="430514"/>
                </a:cubicBezTo>
                <a:lnTo>
                  <a:pt x="1525938" y="611087"/>
                </a:lnTo>
                <a:lnTo>
                  <a:pt x="1507259" y="609204"/>
                </a:lnTo>
                <a:cubicBezTo>
                  <a:pt x="1348183" y="609204"/>
                  <a:pt x="1219227" y="738160"/>
                  <a:pt x="1219227" y="897236"/>
                </a:cubicBezTo>
                <a:cubicBezTo>
                  <a:pt x="1219227" y="1056312"/>
                  <a:pt x="1348183" y="1185268"/>
                  <a:pt x="1507259" y="1185268"/>
                </a:cubicBezTo>
                <a:cubicBezTo>
                  <a:pt x="1513562" y="1185268"/>
                  <a:pt x="1519818" y="1185066"/>
                  <a:pt x="1525938" y="1183385"/>
                </a:cubicBezTo>
                <a:lnTo>
                  <a:pt x="1525938" y="1359193"/>
                </a:lnTo>
                <a:cubicBezTo>
                  <a:pt x="1525938" y="1445994"/>
                  <a:pt x="1455572" y="1516360"/>
                  <a:pt x="1368771" y="1516360"/>
                </a:cubicBezTo>
                <a:lnTo>
                  <a:pt x="1191254" y="1516360"/>
                </a:lnTo>
                <a:lnTo>
                  <a:pt x="1192636" y="1502644"/>
                </a:lnTo>
                <a:cubicBezTo>
                  <a:pt x="1192636" y="1343568"/>
                  <a:pt x="1063680" y="1214612"/>
                  <a:pt x="904604" y="1214612"/>
                </a:cubicBezTo>
                <a:cubicBezTo>
                  <a:pt x="745528" y="1214612"/>
                  <a:pt x="616572" y="1343568"/>
                  <a:pt x="616572" y="1502644"/>
                </a:cubicBezTo>
                <a:cubicBezTo>
                  <a:pt x="616572" y="1507259"/>
                  <a:pt x="616681" y="1511848"/>
                  <a:pt x="617955" y="1516360"/>
                </a:cubicBezTo>
                <a:lnTo>
                  <a:pt x="426150" y="1516360"/>
                </a:lnTo>
                <a:cubicBezTo>
                  <a:pt x="339349" y="1516360"/>
                  <a:pt x="268983" y="1445994"/>
                  <a:pt x="268983" y="1359193"/>
                </a:cubicBezTo>
                <a:lnTo>
                  <a:pt x="268983" y="1183347"/>
                </a:lnTo>
                <a:cubicBezTo>
                  <a:pt x="118743" y="1174794"/>
                  <a:pt x="0" y="1049882"/>
                  <a:pt x="0" y="897235"/>
                </a:cubicBezTo>
                <a:cubicBezTo>
                  <a:pt x="0" y="744588"/>
                  <a:pt x="118743" y="619676"/>
                  <a:pt x="268983" y="611123"/>
                </a:cubicBezTo>
                <a:lnTo>
                  <a:pt x="268983" y="430514"/>
                </a:lnTo>
                <a:cubicBezTo>
                  <a:pt x="268983" y="343713"/>
                  <a:pt x="339349" y="273347"/>
                  <a:pt x="426150" y="273347"/>
                </a:cubicBezTo>
                <a:lnTo>
                  <a:pt x="618051" y="273347"/>
                </a:lnTo>
                <a:cubicBezTo>
                  <a:pt x="624616" y="121065"/>
                  <a:pt x="750471" y="0"/>
                  <a:pt x="904603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lIns="129681" tIns="64504" rIns="129681" bIns="64504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965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786148" y="2441703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圆角矩形 26"/>
          <p:cNvSpPr/>
          <p:nvPr/>
        </p:nvSpPr>
        <p:spPr>
          <a:xfrm flipH="1" flipV="1">
            <a:off x="6143105" y="3897687"/>
            <a:ext cx="2034584" cy="2021813"/>
          </a:xfrm>
          <a:custGeom>
            <a:avLst/>
            <a:gdLst/>
            <a:ahLst/>
            <a:cxnLst/>
            <a:rect l="l" t="t" r="r" b="b"/>
            <a:pathLst>
              <a:path w="1525938" h="1516360">
                <a:moveTo>
                  <a:pt x="904603" y="0"/>
                </a:moveTo>
                <a:cubicBezTo>
                  <a:pt x="1058735" y="0"/>
                  <a:pt x="1184591" y="121065"/>
                  <a:pt x="1191155" y="273347"/>
                </a:cubicBezTo>
                <a:lnTo>
                  <a:pt x="1368771" y="273347"/>
                </a:lnTo>
                <a:cubicBezTo>
                  <a:pt x="1455572" y="273347"/>
                  <a:pt x="1525938" y="343713"/>
                  <a:pt x="1525938" y="430514"/>
                </a:cubicBezTo>
                <a:lnTo>
                  <a:pt x="1525938" y="611087"/>
                </a:lnTo>
                <a:lnTo>
                  <a:pt x="1507259" y="609204"/>
                </a:lnTo>
                <a:cubicBezTo>
                  <a:pt x="1348183" y="609204"/>
                  <a:pt x="1219227" y="738160"/>
                  <a:pt x="1219227" y="897236"/>
                </a:cubicBezTo>
                <a:cubicBezTo>
                  <a:pt x="1219227" y="1056312"/>
                  <a:pt x="1348183" y="1185268"/>
                  <a:pt x="1507259" y="1185268"/>
                </a:cubicBezTo>
                <a:cubicBezTo>
                  <a:pt x="1513562" y="1185268"/>
                  <a:pt x="1519818" y="1185066"/>
                  <a:pt x="1525938" y="1183385"/>
                </a:cubicBezTo>
                <a:lnTo>
                  <a:pt x="1525938" y="1359193"/>
                </a:lnTo>
                <a:cubicBezTo>
                  <a:pt x="1525938" y="1445994"/>
                  <a:pt x="1455572" y="1516360"/>
                  <a:pt x="1368771" y="1516360"/>
                </a:cubicBezTo>
                <a:lnTo>
                  <a:pt x="1191254" y="1516360"/>
                </a:lnTo>
                <a:lnTo>
                  <a:pt x="1192636" y="1502644"/>
                </a:lnTo>
                <a:cubicBezTo>
                  <a:pt x="1192636" y="1343568"/>
                  <a:pt x="1063680" y="1214612"/>
                  <a:pt x="904604" y="1214612"/>
                </a:cubicBezTo>
                <a:cubicBezTo>
                  <a:pt x="745528" y="1214612"/>
                  <a:pt x="616572" y="1343568"/>
                  <a:pt x="616572" y="1502644"/>
                </a:cubicBezTo>
                <a:cubicBezTo>
                  <a:pt x="616572" y="1507259"/>
                  <a:pt x="616681" y="1511848"/>
                  <a:pt x="617955" y="1516360"/>
                </a:cubicBezTo>
                <a:lnTo>
                  <a:pt x="426150" y="1516360"/>
                </a:lnTo>
                <a:cubicBezTo>
                  <a:pt x="339349" y="1516360"/>
                  <a:pt x="268983" y="1445994"/>
                  <a:pt x="268983" y="1359193"/>
                </a:cubicBezTo>
                <a:lnTo>
                  <a:pt x="268983" y="1183347"/>
                </a:lnTo>
                <a:cubicBezTo>
                  <a:pt x="118743" y="1174794"/>
                  <a:pt x="0" y="1049882"/>
                  <a:pt x="0" y="897235"/>
                </a:cubicBezTo>
                <a:cubicBezTo>
                  <a:pt x="0" y="744588"/>
                  <a:pt x="118743" y="619676"/>
                  <a:pt x="268983" y="611123"/>
                </a:cubicBezTo>
                <a:lnTo>
                  <a:pt x="268983" y="430514"/>
                </a:lnTo>
                <a:cubicBezTo>
                  <a:pt x="268983" y="343713"/>
                  <a:pt x="339349" y="273347"/>
                  <a:pt x="426150" y="273347"/>
                </a:cubicBezTo>
                <a:lnTo>
                  <a:pt x="618051" y="273347"/>
                </a:lnTo>
                <a:cubicBezTo>
                  <a:pt x="624616" y="121065"/>
                  <a:pt x="750471" y="0"/>
                  <a:pt x="904603" y="0"/>
                </a:cubicBezTo>
                <a:close/>
              </a:path>
            </a:pathLst>
          </a:custGeom>
          <a:solidFill>
            <a:srgbClr val="944A2D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</a:ln>
        </p:spPr>
        <p:txBody>
          <a:bodyPr vert="horz" wrap="square" lIns="91400" tIns="45699" rIns="91400" bIns="45699" numCol="1" anchor="t" anchorCtr="0" compatLnSpc="1"/>
          <a:lstStyle/>
          <a:p>
            <a:pPr defTabSz="1218565"/>
            <a:endParaRPr lang="zh-CN" altLang="en-US" sz="2400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786148" y="4428056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圆角矩形 26"/>
          <p:cNvSpPr/>
          <p:nvPr/>
        </p:nvSpPr>
        <p:spPr>
          <a:xfrm flipV="1">
            <a:off x="4009163" y="3903464"/>
            <a:ext cx="2034584" cy="2021813"/>
          </a:xfrm>
          <a:custGeom>
            <a:avLst/>
            <a:gdLst/>
            <a:ahLst/>
            <a:cxnLst/>
            <a:rect l="l" t="t" r="r" b="b"/>
            <a:pathLst>
              <a:path w="1525938" h="1516360">
                <a:moveTo>
                  <a:pt x="904603" y="0"/>
                </a:moveTo>
                <a:cubicBezTo>
                  <a:pt x="1058735" y="0"/>
                  <a:pt x="1184591" y="121065"/>
                  <a:pt x="1191155" y="273347"/>
                </a:cubicBezTo>
                <a:lnTo>
                  <a:pt x="1368771" y="273347"/>
                </a:lnTo>
                <a:cubicBezTo>
                  <a:pt x="1455572" y="273347"/>
                  <a:pt x="1525938" y="343713"/>
                  <a:pt x="1525938" y="430514"/>
                </a:cubicBezTo>
                <a:lnTo>
                  <a:pt x="1525938" y="611087"/>
                </a:lnTo>
                <a:lnTo>
                  <a:pt x="1507259" y="609204"/>
                </a:lnTo>
                <a:cubicBezTo>
                  <a:pt x="1348183" y="609204"/>
                  <a:pt x="1219227" y="738160"/>
                  <a:pt x="1219227" y="897236"/>
                </a:cubicBezTo>
                <a:cubicBezTo>
                  <a:pt x="1219227" y="1056312"/>
                  <a:pt x="1348183" y="1185268"/>
                  <a:pt x="1507259" y="1185268"/>
                </a:cubicBezTo>
                <a:cubicBezTo>
                  <a:pt x="1513562" y="1185268"/>
                  <a:pt x="1519818" y="1185066"/>
                  <a:pt x="1525938" y="1183385"/>
                </a:cubicBezTo>
                <a:lnTo>
                  <a:pt x="1525938" y="1359193"/>
                </a:lnTo>
                <a:cubicBezTo>
                  <a:pt x="1525938" y="1445994"/>
                  <a:pt x="1455572" y="1516360"/>
                  <a:pt x="1368771" y="1516360"/>
                </a:cubicBezTo>
                <a:lnTo>
                  <a:pt x="1191254" y="1516360"/>
                </a:lnTo>
                <a:lnTo>
                  <a:pt x="1192636" y="1502644"/>
                </a:lnTo>
                <a:cubicBezTo>
                  <a:pt x="1192636" y="1343568"/>
                  <a:pt x="1063680" y="1214612"/>
                  <a:pt x="904604" y="1214612"/>
                </a:cubicBezTo>
                <a:cubicBezTo>
                  <a:pt x="745528" y="1214612"/>
                  <a:pt x="616572" y="1343568"/>
                  <a:pt x="616572" y="1502644"/>
                </a:cubicBezTo>
                <a:cubicBezTo>
                  <a:pt x="616572" y="1507259"/>
                  <a:pt x="616681" y="1511848"/>
                  <a:pt x="617955" y="1516360"/>
                </a:cubicBezTo>
                <a:lnTo>
                  <a:pt x="426150" y="1516360"/>
                </a:lnTo>
                <a:cubicBezTo>
                  <a:pt x="339349" y="1516360"/>
                  <a:pt x="268983" y="1445994"/>
                  <a:pt x="268983" y="1359193"/>
                </a:cubicBezTo>
                <a:lnTo>
                  <a:pt x="268983" y="1183347"/>
                </a:lnTo>
                <a:cubicBezTo>
                  <a:pt x="118743" y="1174794"/>
                  <a:pt x="0" y="1049882"/>
                  <a:pt x="0" y="897235"/>
                </a:cubicBezTo>
                <a:cubicBezTo>
                  <a:pt x="0" y="744588"/>
                  <a:pt x="118743" y="619676"/>
                  <a:pt x="268983" y="611123"/>
                </a:cubicBezTo>
                <a:lnTo>
                  <a:pt x="268983" y="430514"/>
                </a:lnTo>
                <a:cubicBezTo>
                  <a:pt x="268983" y="343713"/>
                  <a:pt x="339349" y="273347"/>
                  <a:pt x="426150" y="273347"/>
                </a:cubicBezTo>
                <a:lnTo>
                  <a:pt x="618051" y="273347"/>
                </a:lnTo>
                <a:cubicBezTo>
                  <a:pt x="624616" y="121065"/>
                  <a:pt x="750471" y="0"/>
                  <a:pt x="904603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lIns="129681" tIns="64504" rIns="129681" bIns="64504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965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723542" y="4428055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Placeholder 2"/>
          <p:cNvSpPr txBox="1"/>
          <p:nvPr/>
        </p:nvSpPr>
        <p:spPr>
          <a:xfrm>
            <a:off x="1758939" y="2564637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TextBox 91"/>
          <p:cNvSpPr txBox="1"/>
          <p:nvPr/>
        </p:nvSpPr>
        <p:spPr>
          <a:xfrm>
            <a:off x="1942622" y="2898405"/>
            <a:ext cx="19852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Text Placeholder 2"/>
          <p:cNvSpPr txBox="1"/>
          <p:nvPr/>
        </p:nvSpPr>
        <p:spPr>
          <a:xfrm>
            <a:off x="8177688" y="2559131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TextBox 104"/>
          <p:cNvSpPr txBox="1"/>
          <p:nvPr/>
        </p:nvSpPr>
        <p:spPr>
          <a:xfrm>
            <a:off x="8253156" y="2898405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1758939" y="4433561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TextBox 91"/>
          <p:cNvSpPr txBox="1"/>
          <p:nvPr/>
        </p:nvSpPr>
        <p:spPr>
          <a:xfrm>
            <a:off x="1942622" y="4767329"/>
            <a:ext cx="19852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 Placeholder 2"/>
          <p:cNvSpPr txBox="1"/>
          <p:nvPr/>
        </p:nvSpPr>
        <p:spPr>
          <a:xfrm>
            <a:off x="8177688" y="4428055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Box 104"/>
          <p:cNvSpPr txBox="1"/>
          <p:nvPr/>
        </p:nvSpPr>
        <p:spPr>
          <a:xfrm>
            <a:off x="8253156" y="4767329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24" name="文本框 23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2"/>
          <p:cNvSpPr txBox="1"/>
          <p:nvPr/>
        </p:nvSpPr>
        <p:spPr>
          <a:xfrm>
            <a:off x="8090440" y="1990566"/>
            <a:ext cx="2435320" cy="34073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158826" y="2298007"/>
            <a:ext cx="260951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Text Placeholder 2"/>
          <p:cNvSpPr txBox="1"/>
          <p:nvPr/>
        </p:nvSpPr>
        <p:spPr>
          <a:xfrm>
            <a:off x="8090440" y="4344946"/>
            <a:ext cx="2587720" cy="30744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158826" y="4652388"/>
            <a:ext cx="260951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2" name="Text Placeholder 2"/>
          <p:cNvSpPr txBox="1"/>
          <p:nvPr/>
        </p:nvSpPr>
        <p:spPr>
          <a:xfrm>
            <a:off x="1423658" y="4344948"/>
            <a:ext cx="2682243" cy="24617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23658" y="4652388"/>
            <a:ext cx="2609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Text Placeholder 2"/>
          <p:cNvSpPr txBox="1"/>
          <p:nvPr/>
        </p:nvSpPr>
        <p:spPr>
          <a:xfrm>
            <a:off x="1564640" y="1990567"/>
            <a:ext cx="2541261" cy="34073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423658" y="2298007"/>
            <a:ext cx="2609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5418462" y="2917959"/>
            <a:ext cx="1395489" cy="1395489"/>
          </a:xfrm>
          <a:custGeom>
            <a:avLst/>
            <a:gdLst>
              <a:gd name="connsiteX0" fmla="*/ 0 w 1293577"/>
              <a:gd name="connsiteY0" fmla="*/ 646789 h 1293577"/>
              <a:gd name="connsiteX1" fmla="*/ 189441 w 1293577"/>
              <a:gd name="connsiteY1" fmla="*/ 189440 h 1293577"/>
              <a:gd name="connsiteX2" fmla="*/ 646790 w 1293577"/>
              <a:gd name="connsiteY2" fmla="*/ 1 h 1293577"/>
              <a:gd name="connsiteX3" fmla="*/ 1104139 w 1293577"/>
              <a:gd name="connsiteY3" fmla="*/ 189442 h 1293577"/>
              <a:gd name="connsiteX4" fmla="*/ 1293578 w 1293577"/>
              <a:gd name="connsiteY4" fmla="*/ 646791 h 1293577"/>
              <a:gd name="connsiteX5" fmla="*/ 1104138 w 1293577"/>
              <a:gd name="connsiteY5" fmla="*/ 1104140 h 1293577"/>
              <a:gd name="connsiteX6" fmla="*/ 646789 w 1293577"/>
              <a:gd name="connsiteY6" fmla="*/ 1293580 h 1293577"/>
              <a:gd name="connsiteX7" fmla="*/ 189440 w 1293577"/>
              <a:gd name="connsiteY7" fmla="*/ 1104139 h 1293577"/>
              <a:gd name="connsiteX8" fmla="*/ 0 w 1293577"/>
              <a:gd name="connsiteY8" fmla="*/ 646790 h 1293577"/>
              <a:gd name="connsiteX9" fmla="*/ 0 w 1293577"/>
              <a:gd name="connsiteY9" fmla="*/ 646789 h 129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93577" h="1293577">
                <a:moveTo>
                  <a:pt x="0" y="646789"/>
                </a:moveTo>
                <a:cubicBezTo>
                  <a:pt x="0" y="475250"/>
                  <a:pt x="68144" y="310737"/>
                  <a:pt x="189441" y="189440"/>
                </a:cubicBezTo>
                <a:cubicBezTo>
                  <a:pt x="310738" y="68144"/>
                  <a:pt x="475251" y="0"/>
                  <a:pt x="646790" y="1"/>
                </a:cubicBezTo>
                <a:cubicBezTo>
                  <a:pt x="818329" y="1"/>
                  <a:pt x="982842" y="68145"/>
                  <a:pt x="1104139" y="189442"/>
                </a:cubicBezTo>
                <a:cubicBezTo>
                  <a:pt x="1225435" y="310739"/>
                  <a:pt x="1293579" y="475252"/>
                  <a:pt x="1293578" y="646791"/>
                </a:cubicBezTo>
                <a:cubicBezTo>
                  <a:pt x="1293578" y="818330"/>
                  <a:pt x="1225434" y="982844"/>
                  <a:pt x="1104138" y="1104140"/>
                </a:cubicBezTo>
                <a:cubicBezTo>
                  <a:pt x="982841" y="1225436"/>
                  <a:pt x="818328" y="1293580"/>
                  <a:pt x="646789" y="1293580"/>
                </a:cubicBezTo>
                <a:cubicBezTo>
                  <a:pt x="475250" y="1293580"/>
                  <a:pt x="310736" y="1225436"/>
                  <a:pt x="189440" y="1104139"/>
                </a:cubicBezTo>
                <a:cubicBezTo>
                  <a:pt x="68144" y="982842"/>
                  <a:pt x="0" y="818329"/>
                  <a:pt x="0" y="646790"/>
                </a:cubicBezTo>
                <a:lnTo>
                  <a:pt x="0" y="646789"/>
                </a:lnTo>
                <a:close/>
              </a:path>
            </a:pathLst>
          </a:custGeom>
          <a:solidFill>
            <a:srgbClr val="944A2D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6270" tIns="226270" rIns="226270" bIns="226270" numCol="1" spcCol="1270" anchor="b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400" kern="1200" dirty="0">
              <a:latin typeface="微软雅黑" panose="020B0503020204020204" pitchFamily="34" charset="-122"/>
            </a:endParaRPr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5258864" y="2758362"/>
            <a:ext cx="1714685" cy="1714683"/>
          </a:xfrm>
          <a:prstGeom prst="ellipse">
            <a:avLst/>
          </a:prstGeom>
          <a:noFill/>
          <a:ln w="19050">
            <a:solidFill>
              <a:srgbClr val="944A2D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7" name="Oval 11"/>
          <p:cNvSpPr>
            <a:spLocks noChangeArrowheads="1"/>
          </p:cNvSpPr>
          <p:nvPr/>
        </p:nvSpPr>
        <p:spPr bwMode="auto">
          <a:xfrm>
            <a:off x="5970580" y="3870959"/>
            <a:ext cx="126043" cy="12137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8" name="Oval 12"/>
          <p:cNvSpPr>
            <a:spLocks noChangeArrowheads="1"/>
          </p:cNvSpPr>
          <p:nvPr/>
        </p:nvSpPr>
        <p:spPr bwMode="auto">
          <a:xfrm>
            <a:off x="6223763" y="3870959"/>
            <a:ext cx="127139" cy="12137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9" name="Freeform 13"/>
          <p:cNvSpPr>
            <a:spLocks noEditPoints="1"/>
          </p:cNvSpPr>
          <p:nvPr/>
        </p:nvSpPr>
        <p:spPr bwMode="auto">
          <a:xfrm>
            <a:off x="5664789" y="3278855"/>
            <a:ext cx="838461" cy="547776"/>
          </a:xfrm>
          <a:custGeom>
            <a:avLst/>
            <a:gdLst>
              <a:gd name="T0" fmla="*/ 383 w 390"/>
              <a:gd name="T1" fmla="*/ 64 h 265"/>
              <a:gd name="T2" fmla="*/ 364 w 390"/>
              <a:gd name="T3" fmla="*/ 57 h 265"/>
              <a:gd name="T4" fmla="*/ 105 w 390"/>
              <a:gd name="T5" fmla="*/ 57 h 265"/>
              <a:gd name="T6" fmla="*/ 102 w 390"/>
              <a:gd name="T7" fmla="*/ 44 h 265"/>
              <a:gd name="T8" fmla="*/ 61 w 390"/>
              <a:gd name="T9" fmla="*/ 0 h 265"/>
              <a:gd name="T10" fmla="*/ 0 w 390"/>
              <a:gd name="T11" fmla="*/ 0 h 265"/>
              <a:gd name="T12" fmla="*/ 14 w 390"/>
              <a:gd name="T13" fmla="*/ 28 h 265"/>
              <a:gd name="T14" fmla="*/ 62 w 390"/>
              <a:gd name="T15" fmla="*/ 28 h 265"/>
              <a:gd name="T16" fmla="*/ 75 w 390"/>
              <a:gd name="T17" fmla="*/ 44 h 265"/>
              <a:gd name="T18" fmla="*/ 116 w 390"/>
              <a:gd name="T19" fmla="*/ 242 h 265"/>
              <a:gd name="T20" fmla="*/ 163 w 390"/>
              <a:gd name="T21" fmla="*/ 265 h 265"/>
              <a:gd name="T22" fmla="*/ 327 w 390"/>
              <a:gd name="T23" fmla="*/ 265 h 265"/>
              <a:gd name="T24" fmla="*/ 352 w 390"/>
              <a:gd name="T25" fmla="*/ 239 h 265"/>
              <a:gd name="T26" fmla="*/ 166 w 390"/>
              <a:gd name="T27" fmla="*/ 239 h 265"/>
              <a:gd name="T28" fmla="*/ 138 w 390"/>
              <a:gd name="T29" fmla="*/ 213 h 265"/>
              <a:gd name="T30" fmla="*/ 130 w 390"/>
              <a:gd name="T31" fmla="*/ 172 h 265"/>
              <a:gd name="T32" fmla="*/ 362 w 390"/>
              <a:gd name="T33" fmla="*/ 172 h 265"/>
              <a:gd name="T34" fmla="*/ 362 w 390"/>
              <a:gd name="T35" fmla="*/ 172 h 265"/>
              <a:gd name="T36" fmla="*/ 382 w 390"/>
              <a:gd name="T37" fmla="*/ 153 h 265"/>
              <a:gd name="T38" fmla="*/ 390 w 390"/>
              <a:gd name="T39" fmla="*/ 81 h 265"/>
              <a:gd name="T40" fmla="*/ 383 w 390"/>
              <a:gd name="T41" fmla="*/ 64 h 265"/>
              <a:gd name="T42" fmla="*/ 356 w 390"/>
              <a:gd name="T43" fmla="*/ 143 h 265"/>
              <a:gd name="T44" fmla="*/ 123 w 390"/>
              <a:gd name="T45" fmla="*/ 143 h 265"/>
              <a:gd name="T46" fmla="*/ 112 w 390"/>
              <a:gd name="T47" fmla="*/ 90 h 265"/>
              <a:gd name="T48" fmla="*/ 362 w 390"/>
              <a:gd name="T49" fmla="*/ 90 h 265"/>
              <a:gd name="T50" fmla="*/ 356 w 390"/>
              <a:gd name="T51" fmla="*/ 14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90" h="265">
                <a:moveTo>
                  <a:pt x="383" y="64"/>
                </a:moveTo>
                <a:cubicBezTo>
                  <a:pt x="377" y="57"/>
                  <a:pt x="364" y="57"/>
                  <a:pt x="364" y="57"/>
                </a:cubicBezTo>
                <a:cubicBezTo>
                  <a:pt x="105" y="57"/>
                  <a:pt x="105" y="57"/>
                  <a:pt x="105" y="57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02" y="44"/>
                  <a:pt x="96" y="0"/>
                  <a:pt x="61" y="0"/>
                </a:cubicBezTo>
                <a:cubicBezTo>
                  <a:pt x="26" y="0"/>
                  <a:pt x="0" y="0"/>
                  <a:pt x="0" y="0"/>
                </a:cubicBezTo>
                <a:cubicBezTo>
                  <a:pt x="14" y="28"/>
                  <a:pt x="14" y="28"/>
                  <a:pt x="14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73" y="25"/>
                  <a:pt x="75" y="44"/>
                </a:cubicBezTo>
                <a:cubicBezTo>
                  <a:pt x="116" y="242"/>
                  <a:pt x="116" y="242"/>
                  <a:pt x="116" y="242"/>
                </a:cubicBezTo>
                <a:cubicBezTo>
                  <a:pt x="116" y="242"/>
                  <a:pt x="123" y="265"/>
                  <a:pt x="163" y="265"/>
                </a:cubicBezTo>
                <a:cubicBezTo>
                  <a:pt x="163" y="265"/>
                  <a:pt x="304" y="265"/>
                  <a:pt x="327" y="265"/>
                </a:cubicBezTo>
                <a:cubicBezTo>
                  <a:pt x="350" y="265"/>
                  <a:pt x="352" y="239"/>
                  <a:pt x="352" y="239"/>
                </a:cubicBezTo>
                <a:cubicBezTo>
                  <a:pt x="166" y="239"/>
                  <a:pt x="166" y="239"/>
                  <a:pt x="166" y="239"/>
                </a:cubicBezTo>
                <a:cubicBezTo>
                  <a:pt x="166" y="239"/>
                  <a:pt x="142" y="241"/>
                  <a:pt x="138" y="213"/>
                </a:cubicBezTo>
                <a:cubicBezTo>
                  <a:pt x="130" y="172"/>
                  <a:pt x="130" y="172"/>
                  <a:pt x="130" y="172"/>
                </a:cubicBezTo>
                <a:cubicBezTo>
                  <a:pt x="362" y="172"/>
                  <a:pt x="362" y="172"/>
                  <a:pt x="362" y="172"/>
                </a:cubicBezTo>
                <a:cubicBezTo>
                  <a:pt x="362" y="172"/>
                  <a:pt x="362" y="172"/>
                  <a:pt x="362" y="172"/>
                </a:cubicBezTo>
                <a:cubicBezTo>
                  <a:pt x="372" y="171"/>
                  <a:pt x="381" y="163"/>
                  <a:pt x="382" y="153"/>
                </a:cubicBezTo>
                <a:cubicBezTo>
                  <a:pt x="390" y="81"/>
                  <a:pt x="390" y="81"/>
                  <a:pt x="390" y="81"/>
                </a:cubicBezTo>
                <a:cubicBezTo>
                  <a:pt x="390" y="74"/>
                  <a:pt x="390" y="70"/>
                  <a:pt x="383" y="64"/>
                </a:cubicBezTo>
                <a:close/>
                <a:moveTo>
                  <a:pt x="356" y="143"/>
                </a:moveTo>
                <a:cubicBezTo>
                  <a:pt x="123" y="143"/>
                  <a:pt x="123" y="143"/>
                  <a:pt x="123" y="143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362" y="90"/>
                  <a:pt x="362" y="90"/>
                  <a:pt x="362" y="90"/>
                </a:cubicBezTo>
                <a:lnTo>
                  <a:pt x="356" y="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" name="Block Arc 2"/>
          <p:cNvSpPr/>
          <p:nvPr/>
        </p:nvSpPr>
        <p:spPr>
          <a:xfrm>
            <a:off x="4361390" y="1880276"/>
            <a:ext cx="3466568" cy="3466565"/>
          </a:xfrm>
          <a:prstGeom prst="blockArc">
            <a:avLst>
              <a:gd name="adj1" fmla="val 5400000"/>
              <a:gd name="adj2" fmla="val 10800000"/>
              <a:gd name="adj3" fmla="val 4642"/>
            </a:avLst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4" name="Block Arc 3"/>
          <p:cNvSpPr/>
          <p:nvPr/>
        </p:nvSpPr>
        <p:spPr>
          <a:xfrm>
            <a:off x="4361390" y="1880276"/>
            <a:ext cx="3466568" cy="3466565"/>
          </a:xfrm>
          <a:prstGeom prst="blockArc">
            <a:avLst>
              <a:gd name="adj1" fmla="val 0"/>
              <a:gd name="adj2" fmla="val 5400000"/>
              <a:gd name="adj3" fmla="val 4642"/>
            </a:avLst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</p:sp>
      <p:grpSp>
        <p:nvGrpSpPr>
          <p:cNvPr id="5" name="Group 93"/>
          <p:cNvGrpSpPr/>
          <p:nvPr/>
        </p:nvGrpSpPr>
        <p:grpSpPr>
          <a:xfrm>
            <a:off x="4361390" y="1880276"/>
            <a:ext cx="3466568" cy="3466565"/>
            <a:chOff x="2965298" y="1328882"/>
            <a:chExt cx="3213404" cy="3213402"/>
          </a:xfrm>
        </p:grpSpPr>
        <p:sp>
          <p:nvSpPr>
            <p:cNvPr id="6" name="Block Arc 5"/>
            <p:cNvSpPr/>
            <p:nvPr/>
          </p:nvSpPr>
          <p:spPr>
            <a:xfrm>
              <a:off x="2965298" y="1328882"/>
              <a:ext cx="3213404" cy="3213402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7" name="Block Arc 6"/>
            <p:cNvSpPr/>
            <p:nvPr/>
          </p:nvSpPr>
          <p:spPr>
            <a:xfrm>
              <a:off x="2965298" y="1328882"/>
              <a:ext cx="3213404" cy="3213402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</p:sp>
      </p:grpSp>
      <p:sp>
        <p:nvSpPr>
          <p:cNvPr id="15" name="Freeform 14"/>
          <p:cNvSpPr/>
          <p:nvPr/>
        </p:nvSpPr>
        <p:spPr>
          <a:xfrm>
            <a:off x="6845248" y="2003792"/>
            <a:ext cx="976843" cy="976843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0" name="Freeform 61"/>
          <p:cNvSpPr>
            <a:spLocks noEditPoints="1"/>
          </p:cNvSpPr>
          <p:nvPr/>
        </p:nvSpPr>
        <p:spPr bwMode="auto">
          <a:xfrm>
            <a:off x="7094078" y="2331305"/>
            <a:ext cx="491210" cy="385531"/>
          </a:xfrm>
          <a:custGeom>
            <a:avLst/>
            <a:gdLst>
              <a:gd name="T0" fmla="*/ 50 w 106"/>
              <a:gd name="T1" fmla="*/ 11 h 83"/>
              <a:gd name="T2" fmla="*/ 51 w 106"/>
              <a:gd name="T3" fmla="*/ 11 h 83"/>
              <a:gd name="T4" fmla="*/ 51 w 106"/>
              <a:gd name="T5" fmla="*/ 43 h 83"/>
              <a:gd name="T6" fmla="*/ 19 w 106"/>
              <a:gd name="T7" fmla="*/ 27 h 83"/>
              <a:gd name="T8" fmla="*/ 19 w 106"/>
              <a:gd name="T9" fmla="*/ 26 h 83"/>
              <a:gd name="T10" fmla="*/ 55 w 106"/>
              <a:gd name="T11" fmla="*/ 42 h 83"/>
              <a:gd name="T12" fmla="*/ 56 w 106"/>
              <a:gd name="T13" fmla="*/ 43 h 83"/>
              <a:gd name="T14" fmla="*/ 87 w 106"/>
              <a:gd name="T15" fmla="*/ 27 h 83"/>
              <a:gd name="T16" fmla="*/ 56 w 106"/>
              <a:gd name="T17" fmla="*/ 11 h 83"/>
              <a:gd name="T18" fmla="*/ 55 w 106"/>
              <a:gd name="T19" fmla="*/ 11 h 83"/>
              <a:gd name="T20" fmla="*/ 15 w 106"/>
              <a:gd name="T21" fmla="*/ 29 h 83"/>
              <a:gd name="T22" fmla="*/ 1 w 106"/>
              <a:gd name="T23" fmla="*/ 35 h 83"/>
              <a:gd name="T24" fmla="*/ 1 w 106"/>
              <a:gd name="T25" fmla="*/ 37 h 83"/>
              <a:gd name="T26" fmla="*/ 34 w 106"/>
              <a:gd name="T27" fmla="*/ 53 h 83"/>
              <a:gd name="T28" fmla="*/ 48 w 106"/>
              <a:gd name="T29" fmla="*/ 46 h 83"/>
              <a:gd name="T30" fmla="*/ 105 w 106"/>
              <a:gd name="T31" fmla="*/ 16 h 83"/>
              <a:gd name="T32" fmla="*/ 105 w 106"/>
              <a:gd name="T33" fmla="*/ 18 h 83"/>
              <a:gd name="T34" fmla="*/ 91 w 106"/>
              <a:gd name="T35" fmla="*/ 25 h 83"/>
              <a:gd name="T36" fmla="*/ 58 w 106"/>
              <a:gd name="T37" fmla="*/ 8 h 83"/>
              <a:gd name="T38" fmla="*/ 72 w 106"/>
              <a:gd name="T39" fmla="*/ 0 h 83"/>
              <a:gd name="T40" fmla="*/ 105 w 106"/>
              <a:gd name="T41" fmla="*/ 16 h 83"/>
              <a:gd name="T42" fmla="*/ 106 w 106"/>
              <a:gd name="T43" fmla="*/ 36 h 83"/>
              <a:gd name="T44" fmla="*/ 72 w 106"/>
              <a:gd name="T45" fmla="*/ 53 h 83"/>
              <a:gd name="T46" fmla="*/ 58 w 106"/>
              <a:gd name="T47" fmla="*/ 47 h 83"/>
              <a:gd name="T48" fmla="*/ 58 w 106"/>
              <a:gd name="T49" fmla="*/ 45 h 83"/>
              <a:gd name="T50" fmla="*/ 92 w 106"/>
              <a:gd name="T51" fmla="*/ 29 h 83"/>
              <a:gd name="T52" fmla="*/ 48 w 106"/>
              <a:gd name="T53" fmla="*/ 7 h 83"/>
              <a:gd name="T54" fmla="*/ 33 w 106"/>
              <a:gd name="T55" fmla="*/ 0 h 83"/>
              <a:gd name="T56" fmla="*/ 0 w 106"/>
              <a:gd name="T57" fmla="*/ 17 h 83"/>
              <a:gd name="T58" fmla="*/ 14 w 106"/>
              <a:gd name="T59" fmla="*/ 25 h 83"/>
              <a:gd name="T60" fmla="*/ 48 w 106"/>
              <a:gd name="T61" fmla="*/ 9 h 83"/>
              <a:gd name="T62" fmla="*/ 48 w 106"/>
              <a:gd name="T63" fmla="*/ 7 h 83"/>
              <a:gd name="T64" fmla="*/ 55 w 106"/>
              <a:gd name="T65" fmla="*/ 82 h 83"/>
              <a:gd name="T66" fmla="*/ 56 w 106"/>
              <a:gd name="T67" fmla="*/ 83 h 83"/>
              <a:gd name="T68" fmla="*/ 90 w 106"/>
              <a:gd name="T69" fmla="*/ 65 h 83"/>
              <a:gd name="T70" fmla="*/ 89 w 106"/>
              <a:gd name="T71" fmla="*/ 49 h 83"/>
              <a:gd name="T72" fmla="*/ 73 w 106"/>
              <a:gd name="T73" fmla="*/ 57 h 83"/>
              <a:gd name="T74" fmla="*/ 72 w 106"/>
              <a:gd name="T75" fmla="*/ 57 h 83"/>
              <a:gd name="T76" fmla="*/ 56 w 106"/>
              <a:gd name="T77" fmla="*/ 49 h 83"/>
              <a:gd name="T78" fmla="*/ 55 w 106"/>
              <a:gd name="T79" fmla="*/ 50 h 83"/>
              <a:gd name="T80" fmla="*/ 17 w 106"/>
              <a:gd name="T81" fmla="*/ 49 h 83"/>
              <a:gd name="T82" fmla="*/ 33 w 106"/>
              <a:gd name="T83" fmla="*/ 57 h 83"/>
              <a:gd name="T84" fmla="*/ 50 w 106"/>
              <a:gd name="T85" fmla="*/ 49 h 83"/>
              <a:gd name="T86" fmla="*/ 51 w 106"/>
              <a:gd name="T87" fmla="*/ 50 h 83"/>
              <a:gd name="T88" fmla="*/ 51 w 106"/>
              <a:gd name="T89" fmla="*/ 83 h 83"/>
              <a:gd name="T90" fmla="*/ 17 w 106"/>
              <a:gd name="T91" fmla="*/ 66 h 83"/>
              <a:gd name="T92" fmla="*/ 16 w 106"/>
              <a:gd name="T93" fmla="*/ 5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6845248" y="4288915"/>
            <a:ext cx="976843" cy="976843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944A2D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27432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200" kern="1200" dirty="0">
              <a:latin typeface="微软雅黑" panose="020B0503020204020204" pitchFamily="34" charset="-122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7135497" y="4529907"/>
            <a:ext cx="416939" cy="485437"/>
            <a:chOff x="1868488" y="-9525"/>
            <a:chExt cx="1111250" cy="1293813"/>
          </a:xfrm>
          <a:solidFill>
            <a:schemeClr val="bg1"/>
          </a:solidFill>
        </p:grpSpPr>
        <p:sp>
          <p:nvSpPr>
            <p:cNvPr id="72" name="Freeform 14"/>
            <p:cNvSpPr>
              <a:spLocks noEditPoints="1"/>
            </p:cNvSpPr>
            <p:nvPr/>
          </p:nvSpPr>
          <p:spPr bwMode="auto">
            <a:xfrm>
              <a:off x="1868488" y="-9525"/>
              <a:ext cx="1111250" cy="1293813"/>
            </a:xfrm>
            <a:custGeom>
              <a:avLst/>
              <a:gdLst>
                <a:gd name="T0" fmla="*/ 293 w 357"/>
                <a:gd name="T1" fmla="*/ 255 h 416"/>
                <a:gd name="T2" fmla="*/ 294 w 357"/>
                <a:gd name="T3" fmla="*/ 245 h 416"/>
                <a:gd name="T4" fmla="*/ 315 w 357"/>
                <a:gd name="T5" fmla="*/ 208 h 416"/>
                <a:gd name="T6" fmla="*/ 324 w 357"/>
                <a:gd name="T7" fmla="*/ 175 h 416"/>
                <a:gd name="T8" fmla="*/ 324 w 357"/>
                <a:gd name="T9" fmla="*/ 132 h 416"/>
                <a:gd name="T10" fmla="*/ 315 w 357"/>
                <a:gd name="T11" fmla="*/ 99 h 416"/>
                <a:gd name="T12" fmla="*/ 294 w 357"/>
                <a:gd name="T13" fmla="*/ 62 h 416"/>
                <a:gd name="T14" fmla="*/ 270 w 357"/>
                <a:gd name="T15" fmla="*/ 38 h 416"/>
                <a:gd name="T16" fmla="*/ 233 w 357"/>
                <a:gd name="T17" fmla="*/ 16 h 416"/>
                <a:gd name="T18" fmla="*/ 199 w 357"/>
                <a:gd name="T19" fmla="*/ 7 h 416"/>
                <a:gd name="T20" fmla="*/ 157 w 357"/>
                <a:gd name="T21" fmla="*/ 7 h 416"/>
                <a:gd name="T22" fmla="*/ 123 w 357"/>
                <a:gd name="T23" fmla="*/ 16 h 416"/>
                <a:gd name="T24" fmla="*/ 87 w 357"/>
                <a:gd name="T25" fmla="*/ 38 h 416"/>
                <a:gd name="T26" fmla="*/ 62 w 357"/>
                <a:gd name="T27" fmla="*/ 62 h 416"/>
                <a:gd name="T28" fmla="*/ 41 w 357"/>
                <a:gd name="T29" fmla="*/ 99 h 416"/>
                <a:gd name="T30" fmla="*/ 32 w 357"/>
                <a:gd name="T31" fmla="*/ 132 h 416"/>
                <a:gd name="T32" fmla="*/ 32 w 357"/>
                <a:gd name="T33" fmla="*/ 175 h 416"/>
                <a:gd name="T34" fmla="*/ 41 w 357"/>
                <a:gd name="T35" fmla="*/ 208 h 416"/>
                <a:gd name="T36" fmla="*/ 62 w 357"/>
                <a:gd name="T37" fmla="*/ 245 h 416"/>
                <a:gd name="T38" fmla="*/ 63 w 357"/>
                <a:gd name="T39" fmla="*/ 253 h 416"/>
                <a:gd name="T40" fmla="*/ 0 w 357"/>
                <a:gd name="T41" fmla="*/ 378 h 416"/>
                <a:gd name="T42" fmla="*/ 53 w 357"/>
                <a:gd name="T43" fmla="*/ 372 h 416"/>
                <a:gd name="T44" fmla="*/ 82 w 357"/>
                <a:gd name="T45" fmla="*/ 416 h 416"/>
                <a:gd name="T46" fmla="*/ 137 w 357"/>
                <a:gd name="T47" fmla="*/ 303 h 416"/>
                <a:gd name="T48" fmla="*/ 157 w 357"/>
                <a:gd name="T49" fmla="*/ 300 h 416"/>
                <a:gd name="T50" fmla="*/ 199 w 357"/>
                <a:gd name="T51" fmla="*/ 300 h 416"/>
                <a:gd name="T52" fmla="*/ 220 w 357"/>
                <a:gd name="T53" fmla="*/ 302 h 416"/>
                <a:gd name="T54" fmla="*/ 286 w 357"/>
                <a:gd name="T55" fmla="*/ 415 h 416"/>
                <a:gd name="T56" fmla="*/ 304 w 357"/>
                <a:gd name="T57" fmla="*/ 367 h 416"/>
                <a:gd name="T58" fmla="*/ 357 w 357"/>
                <a:gd name="T59" fmla="*/ 374 h 416"/>
                <a:gd name="T60" fmla="*/ 293 w 357"/>
                <a:gd name="T61" fmla="*/ 255 h 416"/>
                <a:gd name="T62" fmla="*/ 178 w 357"/>
                <a:gd name="T63" fmla="*/ 250 h 416"/>
                <a:gd name="T64" fmla="*/ 79 w 357"/>
                <a:gd name="T65" fmla="*/ 151 h 416"/>
                <a:gd name="T66" fmla="*/ 178 w 357"/>
                <a:gd name="T67" fmla="*/ 52 h 416"/>
                <a:gd name="T68" fmla="*/ 277 w 357"/>
                <a:gd name="T69" fmla="*/ 151 h 416"/>
                <a:gd name="T70" fmla="*/ 178 w 357"/>
                <a:gd name="T71" fmla="*/ 25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7" h="416">
                  <a:moveTo>
                    <a:pt x="293" y="255"/>
                  </a:moveTo>
                  <a:cubicBezTo>
                    <a:pt x="293" y="252"/>
                    <a:pt x="294" y="249"/>
                    <a:pt x="294" y="245"/>
                  </a:cubicBezTo>
                  <a:cubicBezTo>
                    <a:pt x="294" y="229"/>
                    <a:pt x="301" y="217"/>
                    <a:pt x="315" y="208"/>
                  </a:cubicBezTo>
                  <a:cubicBezTo>
                    <a:pt x="329" y="200"/>
                    <a:pt x="332" y="189"/>
                    <a:pt x="324" y="175"/>
                  </a:cubicBezTo>
                  <a:cubicBezTo>
                    <a:pt x="316" y="161"/>
                    <a:pt x="316" y="146"/>
                    <a:pt x="324" y="132"/>
                  </a:cubicBezTo>
                  <a:cubicBezTo>
                    <a:pt x="332" y="118"/>
                    <a:pt x="329" y="107"/>
                    <a:pt x="315" y="99"/>
                  </a:cubicBezTo>
                  <a:cubicBezTo>
                    <a:pt x="301" y="91"/>
                    <a:pt x="294" y="78"/>
                    <a:pt x="294" y="62"/>
                  </a:cubicBezTo>
                  <a:cubicBezTo>
                    <a:pt x="294" y="46"/>
                    <a:pt x="286" y="38"/>
                    <a:pt x="270" y="38"/>
                  </a:cubicBezTo>
                  <a:cubicBezTo>
                    <a:pt x="253" y="37"/>
                    <a:pt x="241" y="30"/>
                    <a:pt x="233" y="16"/>
                  </a:cubicBezTo>
                  <a:cubicBezTo>
                    <a:pt x="225" y="3"/>
                    <a:pt x="213" y="0"/>
                    <a:pt x="199" y="7"/>
                  </a:cubicBezTo>
                  <a:cubicBezTo>
                    <a:pt x="185" y="15"/>
                    <a:pt x="171" y="15"/>
                    <a:pt x="157" y="7"/>
                  </a:cubicBezTo>
                  <a:cubicBezTo>
                    <a:pt x="143" y="0"/>
                    <a:pt x="132" y="3"/>
                    <a:pt x="123" y="16"/>
                  </a:cubicBezTo>
                  <a:cubicBezTo>
                    <a:pt x="115" y="30"/>
                    <a:pt x="103" y="37"/>
                    <a:pt x="87" y="38"/>
                  </a:cubicBezTo>
                  <a:cubicBezTo>
                    <a:pt x="71" y="38"/>
                    <a:pt x="62" y="46"/>
                    <a:pt x="62" y="62"/>
                  </a:cubicBezTo>
                  <a:cubicBezTo>
                    <a:pt x="62" y="78"/>
                    <a:pt x="55" y="91"/>
                    <a:pt x="41" y="99"/>
                  </a:cubicBezTo>
                  <a:cubicBezTo>
                    <a:pt x="27" y="107"/>
                    <a:pt x="24" y="118"/>
                    <a:pt x="32" y="132"/>
                  </a:cubicBezTo>
                  <a:cubicBezTo>
                    <a:pt x="40" y="146"/>
                    <a:pt x="40" y="161"/>
                    <a:pt x="32" y="175"/>
                  </a:cubicBezTo>
                  <a:cubicBezTo>
                    <a:pt x="24" y="189"/>
                    <a:pt x="27" y="200"/>
                    <a:pt x="41" y="208"/>
                  </a:cubicBezTo>
                  <a:cubicBezTo>
                    <a:pt x="55" y="217"/>
                    <a:pt x="62" y="229"/>
                    <a:pt x="62" y="245"/>
                  </a:cubicBezTo>
                  <a:cubicBezTo>
                    <a:pt x="62" y="248"/>
                    <a:pt x="63" y="250"/>
                    <a:pt x="63" y="253"/>
                  </a:cubicBezTo>
                  <a:cubicBezTo>
                    <a:pt x="0" y="378"/>
                    <a:pt x="0" y="378"/>
                    <a:pt x="0" y="378"/>
                  </a:cubicBezTo>
                  <a:cubicBezTo>
                    <a:pt x="53" y="372"/>
                    <a:pt x="53" y="372"/>
                    <a:pt x="53" y="372"/>
                  </a:cubicBezTo>
                  <a:cubicBezTo>
                    <a:pt x="82" y="416"/>
                    <a:pt x="82" y="416"/>
                    <a:pt x="82" y="416"/>
                  </a:cubicBezTo>
                  <a:cubicBezTo>
                    <a:pt x="82" y="416"/>
                    <a:pt x="121" y="336"/>
                    <a:pt x="137" y="303"/>
                  </a:cubicBezTo>
                  <a:cubicBezTo>
                    <a:pt x="143" y="305"/>
                    <a:pt x="150" y="304"/>
                    <a:pt x="157" y="300"/>
                  </a:cubicBezTo>
                  <a:cubicBezTo>
                    <a:pt x="171" y="292"/>
                    <a:pt x="185" y="292"/>
                    <a:pt x="199" y="300"/>
                  </a:cubicBezTo>
                  <a:cubicBezTo>
                    <a:pt x="207" y="304"/>
                    <a:pt x="214" y="305"/>
                    <a:pt x="220" y="302"/>
                  </a:cubicBezTo>
                  <a:cubicBezTo>
                    <a:pt x="286" y="415"/>
                    <a:pt x="286" y="415"/>
                    <a:pt x="286" y="415"/>
                  </a:cubicBezTo>
                  <a:cubicBezTo>
                    <a:pt x="304" y="367"/>
                    <a:pt x="304" y="367"/>
                    <a:pt x="304" y="367"/>
                  </a:cubicBezTo>
                  <a:cubicBezTo>
                    <a:pt x="357" y="374"/>
                    <a:pt x="357" y="374"/>
                    <a:pt x="357" y="374"/>
                  </a:cubicBezTo>
                  <a:lnTo>
                    <a:pt x="293" y="255"/>
                  </a:lnTo>
                  <a:close/>
                  <a:moveTo>
                    <a:pt x="178" y="250"/>
                  </a:moveTo>
                  <a:cubicBezTo>
                    <a:pt x="123" y="250"/>
                    <a:pt x="79" y="206"/>
                    <a:pt x="79" y="151"/>
                  </a:cubicBezTo>
                  <a:cubicBezTo>
                    <a:pt x="79" y="96"/>
                    <a:pt x="123" y="52"/>
                    <a:pt x="178" y="52"/>
                  </a:cubicBezTo>
                  <a:cubicBezTo>
                    <a:pt x="233" y="52"/>
                    <a:pt x="277" y="96"/>
                    <a:pt x="277" y="151"/>
                  </a:cubicBezTo>
                  <a:cubicBezTo>
                    <a:pt x="277" y="206"/>
                    <a:pt x="233" y="250"/>
                    <a:pt x="178" y="2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73" name="Oval 15"/>
            <p:cNvSpPr>
              <a:spLocks noChangeArrowheads="1"/>
            </p:cNvSpPr>
            <p:nvPr/>
          </p:nvSpPr>
          <p:spPr bwMode="auto">
            <a:xfrm>
              <a:off x="2179638" y="220663"/>
              <a:ext cx="485775" cy="4857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4341487" y="4288915"/>
            <a:ext cx="976843" cy="976843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4" name="Freeform 51"/>
          <p:cNvSpPr>
            <a:spLocks noEditPoints="1"/>
          </p:cNvSpPr>
          <p:nvPr/>
        </p:nvSpPr>
        <p:spPr bwMode="auto">
          <a:xfrm>
            <a:off x="4589019" y="4591120"/>
            <a:ext cx="492055" cy="406481"/>
          </a:xfrm>
          <a:custGeom>
            <a:avLst/>
            <a:gdLst>
              <a:gd name="T0" fmla="*/ 83 w 107"/>
              <a:gd name="T1" fmla="*/ 63 h 88"/>
              <a:gd name="T2" fmla="*/ 83 w 107"/>
              <a:gd name="T3" fmla="*/ 7 h 88"/>
              <a:gd name="T4" fmla="*/ 83 w 107"/>
              <a:gd name="T5" fmla="*/ 3 h 88"/>
              <a:gd name="T6" fmla="*/ 85 w 107"/>
              <a:gd name="T7" fmla="*/ 0 h 88"/>
              <a:gd name="T8" fmla="*/ 87 w 107"/>
              <a:gd name="T9" fmla="*/ 0 h 88"/>
              <a:gd name="T10" fmla="*/ 89 w 107"/>
              <a:gd name="T11" fmla="*/ 0 h 88"/>
              <a:gd name="T12" fmla="*/ 89 w 107"/>
              <a:gd name="T13" fmla="*/ 69 h 88"/>
              <a:gd name="T14" fmla="*/ 87 w 107"/>
              <a:gd name="T15" fmla="*/ 70 h 88"/>
              <a:gd name="T16" fmla="*/ 85 w 107"/>
              <a:gd name="T17" fmla="*/ 69 h 88"/>
              <a:gd name="T18" fmla="*/ 83 w 107"/>
              <a:gd name="T19" fmla="*/ 67 h 88"/>
              <a:gd name="T20" fmla="*/ 83 w 107"/>
              <a:gd name="T21" fmla="*/ 63 h 88"/>
              <a:gd name="T22" fmla="*/ 24 w 107"/>
              <a:gd name="T23" fmla="*/ 63 h 88"/>
              <a:gd name="T24" fmla="*/ 24 w 107"/>
              <a:gd name="T25" fmla="*/ 7 h 88"/>
              <a:gd name="T26" fmla="*/ 24 w 107"/>
              <a:gd name="T27" fmla="*/ 3 h 88"/>
              <a:gd name="T28" fmla="*/ 22 w 107"/>
              <a:gd name="T29" fmla="*/ 0 h 88"/>
              <a:gd name="T30" fmla="*/ 20 w 107"/>
              <a:gd name="T31" fmla="*/ 0 h 88"/>
              <a:gd name="T32" fmla="*/ 18 w 107"/>
              <a:gd name="T33" fmla="*/ 0 h 88"/>
              <a:gd name="T34" fmla="*/ 18 w 107"/>
              <a:gd name="T35" fmla="*/ 69 h 88"/>
              <a:gd name="T36" fmla="*/ 20 w 107"/>
              <a:gd name="T37" fmla="*/ 70 h 88"/>
              <a:gd name="T38" fmla="*/ 22 w 107"/>
              <a:gd name="T39" fmla="*/ 69 h 88"/>
              <a:gd name="T40" fmla="*/ 24 w 107"/>
              <a:gd name="T41" fmla="*/ 67 h 88"/>
              <a:gd name="T42" fmla="*/ 24 w 107"/>
              <a:gd name="T43" fmla="*/ 63 h 88"/>
              <a:gd name="T44" fmla="*/ 36 w 107"/>
              <a:gd name="T45" fmla="*/ 51 h 88"/>
              <a:gd name="T46" fmla="*/ 36 w 107"/>
              <a:gd name="T47" fmla="*/ 55 h 88"/>
              <a:gd name="T48" fmla="*/ 33 w 107"/>
              <a:gd name="T49" fmla="*/ 58 h 88"/>
              <a:gd name="T50" fmla="*/ 31 w 107"/>
              <a:gd name="T51" fmla="*/ 59 h 88"/>
              <a:gd name="T52" fmla="*/ 29 w 107"/>
              <a:gd name="T53" fmla="*/ 58 h 88"/>
              <a:gd name="T54" fmla="*/ 29 w 107"/>
              <a:gd name="T55" fmla="*/ 12 h 88"/>
              <a:gd name="T56" fmla="*/ 31 w 107"/>
              <a:gd name="T57" fmla="*/ 11 h 88"/>
              <a:gd name="T58" fmla="*/ 33 w 107"/>
              <a:gd name="T59" fmla="*/ 12 h 88"/>
              <a:gd name="T60" fmla="*/ 36 w 107"/>
              <a:gd name="T61" fmla="*/ 14 h 88"/>
              <a:gd name="T62" fmla="*/ 36 w 107"/>
              <a:gd name="T63" fmla="*/ 18 h 88"/>
              <a:gd name="T64" fmla="*/ 36 w 107"/>
              <a:gd name="T65" fmla="*/ 51 h 88"/>
              <a:gd name="T66" fmla="*/ 61 w 107"/>
              <a:gd name="T67" fmla="*/ 80 h 88"/>
              <a:gd name="T68" fmla="*/ 54 w 107"/>
              <a:gd name="T69" fmla="*/ 88 h 88"/>
              <a:gd name="T70" fmla="*/ 46 w 107"/>
              <a:gd name="T71" fmla="*/ 80 h 88"/>
              <a:gd name="T72" fmla="*/ 46 w 107"/>
              <a:gd name="T73" fmla="*/ 24 h 88"/>
              <a:gd name="T74" fmla="*/ 54 w 107"/>
              <a:gd name="T75" fmla="*/ 16 h 88"/>
              <a:gd name="T76" fmla="*/ 61 w 107"/>
              <a:gd name="T77" fmla="*/ 24 h 88"/>
              <a:gd name="T78" fmla="*/ 61 w 107"/>
              <a:gd name="T79" fmla="*/ 80 h 88"/>
              <a:gd name="T80" fmla="*/ 71 w 107"/>
              <a:gd name="T81" fmla="*/ 51 h 88"/>
              <a:gd name="T82" fmla="*/ 71 w 107"/>
              <a:gd name="T83" fmla="*/ 55 h 88"/>
              <a:gd name="T84" fmla="*/ 74 w 107"/>
              <a:gd name="T85" fmla="*/ 58 h 88"/>
              <a:gd name="T86" fmla="*/ 76 w 107"/>
              <a:gd name="T87" fmla="*/ 59 h 88"/>
              <a:gd name="T88" fmla="*/ 78 w 107"/>
              <a:gd name="T89" fmla="*/ 58 h 88"/>
              <a:gd name="T90" fmla="*/ 78 w 107"/>
              <a:gd name="T91" fmla="*/ 12 h 88"/>
              <a:gd name="T92" fmla="*/ 76 w 107"/>
              <a:gd name="T93" fmla="*/ 11 h 88"/>
              <a:gd name="T94" fmla="*/ 74 w 107"/>
              <a:gd name="T95" fmla="*/ 12 h 88"/>
              <a:gd name="T96" fmla="*/ 71 w 107"/>
              <a:gd name="T97" fmla="*/ 14 h 88"/>
              <a:gd name="T98" fmla="*/ 71 w 107"/>
              <a:gd name="T99" fmla="*/ 18 h 88"/>
              <a:gd name="T100" fmla="*/ 71 w 107"/>
              <a:gd name="T101" fmla="*/ 5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4341487" y="2003792"/>
            <a:ext cx="976843" cy="976843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944A2D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 kern="1200" dirty="0">
              <a:latin typeface="微软雅黑" panose="020B0503020204020204" pitchFamily="34" charset="-122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4599617" y="2281142"/>
            <a:ext cx="432716" cy="439030"/>
            <a:chOff x="2360613" y="2686051"/>
            <a:chExt cx="217488" cy="220662"/>
          </a:xfrm>
          <a:solidFill>
            <a:schemeClr val="bg1"/>
          </a:solidFill>
        </p:grpSpPr>
        <p:sp>
          <p:nvSpPr>
            <p:cNvPr id="76" name="Freeform 34"/>
            <p:cNvSpPr>
              <a:spLocks noEditPoints="1"/>
            </p:cNvSpPr>
            <p:nvPr/>
          </p:nvSpPr>
          <p:spPr bwMode="auto">
            <a:xfrm>
              <a:off x="2427288" y="2686051"/>
              <a:ext cx="150813" cy="150813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2 w 79"/>
                <a:gd name="T5" fmla="*/ 63 h 79"/>
                <a:gd name="T6" fmla="*/ 12 w 79"/>
                <a:gd name="T7" fmla="*/ 63 h 79"/>
                <a:gd name="T8" fmla="*/ 17 w 79"/>
                <a:gd name="T9" fmla="*/ 68 h 79"/>
                <a:gd name="T10" fmla="*/ 65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9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1" y="27"/>
                    <a:pt x="0" y="48"/>
                    <a:pt x="12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4" y="65"/>
                    <a:pt x="15" y="66"/>
                    <a:pt x="17" y="68"/>
                  </a:cubicBezTo>
                  <a:cubicBezTo>
                    <a:pt x="31" y="79"/>
                    <a:pt x="52" y="78"/>
                    <a:pt x="65" y="65"/>
                  </a:cubicBezTo>
                  <a:cubicBezTo>
                    <a:pt x="79" y="51"/>
                    <a:pt x="79" y="28"/>
                    <a:pt x="65" y="14"/>
                  </a:cubicBezTo>
                  <a:close/>
                  <a:moveTo>
                    <a:pt x="58" y="59"/>
                  </a:moveTo>
                  <a:cubicBezTo>
                    <a:pt x="48" y="69"/>
                    <a:pt x="31" y="69"/>
                    <a:pt x="20" y="59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8" y="10"/>
                    <a:pt x="59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77" name="Freeform 35"/>
            <p:cNvSpPr/>
            <p:nvPr/>
          </p:nvSpPr>
          <p:spPr bwMode="auto">
            <a:xfrm>
              <a:off x="2360613" y="2814638"/>
              <a:ext cx="92075" cy="92075"/>
            </a:xfrm>
            <a:custGeom>
              <a:avLst/>
              <a:gdLst>
                <a:gd name="T0" fmla="*/ 0 w 58"/>
                <a:gd name="T1" fmla="*/ 46 h 58"/>
                <a:gd name="T2" fmla="*/ 11 w 58"/>
                <a:gd name="T3" fmla="*/ 58 h 58"/>
                <a:gd name="T4" fmla="*/ 58 w 58"/>
                <a:gd name="T5" fmla="*/ 7 h 58"/>
                <a:gd name="T6" fmla="*/ 50 w 58"/>
                <a:gd name="T7" fmla="*/ 0 h 58"/>
                <a:gd name="T8" fmla="*/ 0 w 58"/>
                <a:gd name="T9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0" y="46"/>
                  </a:moveTo>
                  <a:lnTo>
                    <a:pt x="11" y="58"/>
                  </a:lnTo>
                  <a:lnTo>
                    <a:pt x="58" y="7"/>
                  </a:lnTo>
                  <a:lnTo>
                    <a:pt x="50" y="0"/>
                  </a:lnTo>
                  <a:lnTo>
                    <a:pt x="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78" name="Freeform 36"/>
            <p:cNvSpPr/>
            <p:nvPr/>
          </p:nvSpPr>
          <p:spPr bwMode="auto">
            <a:xfrm>
              <a:off x="2505075" y="2736851"/>
              <a:ext cx="57150" cy="68263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1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34" name="文本框 33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 Placeholder 2"/>
          <p:cNvSpPr txBox="1"/>
          <p:nvPr/>
        </p:nvSpPr>
        <p:spPr>
          <a:xfrm>
            <a:off x="1761371" y="2182467"/>
            <a:ext cx="2479350" cy="26278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253651" y="2453861"/>
            <a:ext cx="289080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1328735" y="4007942"/>
            <a:ext cx="2911986" cy="34058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53650" y="4348523"/>
            <a:ext cx="28908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Text Placeholder 2"/>
          <p:cNvSpPr txBox="1"/>
          <p:nvPr/>
        </p:nvSpPr>
        <p:spPr>
          <a:xfrm>
            <a:off x="7893482" y="4008001"/>
            <a:ext cx="2897811" cy="33663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48502" y="4332959"/>
            <a:ext cx="28908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8" name="Text Placeholder 2"/>
          <p:cNvSpPr txBox="1"/>
          <p:nvPr/>
        </p:nvSpPr>
        <p:spPr>
          <a:xfrm>
            <a:off x="7893482" y="2113281"/>
            <a:ext cx="2897811" cy="34058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48502" y="2453862"/>
            <a:ext cx="28908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Freeform 3"/>
          <p:cNvSpPr>
            <a:spLocks noChangeArrowheads="1"/>
          </p:cNvSpPr>
          <p:nvPr/>
        </p:nvSpPr>
        <p:spPr bwMode="auto">
          <a:xfrm rot="13978264">
            <a:off x="4280069" y="3243875"/>
            <a:ext cx="1867226" cy="1894188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9" name="Freeform 3"/>
          <p:cNvSpPr>
            <a:spLocks noChangeArrowheads="1"/>
          </p:cNvSpPr>
          <p:nvPr/>
        </p:nvSpPr>
        <p:spPr bwMode="auto">
          <a:xfrm rot="3202081">
            <a:off x="6041568" y="2356023"/>
            <a:ext cx="1867226" cy="1894188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7" name="Freeform 3"/>
          <p:cNvSpPr>
            <a:spLocks noChangeArrowheads="1"/>
          </p:cNvSpPr>
          <p:nvPr/>
        </p:nvSpPr>
        <p:spPr bwMode="auto">
          <a:xfrm rot="19397468">
            <a:off x="4723750" y="1914670"/>
            <a:ext cx="1867226" cy="1894188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944A2D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 rot="8579122">
            <a:off x="5597192" y="3675963"/>
            <a:ext cx="1867226" cy="1894188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944A2D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0" name="Freeform 11"/>
          <p:cNvSpPr>
            <a:spLocks noEditPoints="1"/>
          </p:cNvSpPr>
          <p:nvPr/>
        </p:nvSpPr>
        <p:spPr bwMode="auto">
          <a:xfrm>
            <a:off x="4847405" y="3941727"/>
            <a:ext cx="573546" cy="474747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2" name="Shape 719"/>
          <p:cNvSpPr/>
          <p:nvPr/>
        </p:nvSpPr>
        <p:spPr>
          <a:xfrm>
            <a:off x="6262679" y="4459900"/>
            <a:ext cx="538674" cy="4632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2" h="21446" extrusionOk="0">
                <a:moveTo>
                  <a:pt x="9262" y="7207"/>
                </a:moveTo>
                <a:lnTo>
                  <a:pt x="14475" y="11108"/>
                </a:lnTo>
                <a:cubicBezTo>
                  <a:pt x="14915" y="11436"/>
                  <a:pt x="15500" y="11301"/>
                  <a:pt x="15796" y="10800"/>
                </a:cubicBezTo>
                <a:lnTo>
                  <a:pt x="21160" y="1771"/>
                </a:lnTo>
                <a:cubicBezTo>
                  <a:pt x="21464" y="1257"/>
                  <a:pt x="21354" y="555"/>
                  <a:pt x="20913" y="200"/>
                </a:cubicBezTo>
                <a:cubicBezTo>
                  <a:pt x="20472" y="-154"/>
                  <a:pt x="19869" y="-26"/>
                  <a:pt x="19564" y="487"/>
                </a:cubicBezTo>
                <a:lnTo>
                  <a:pt x="14734" y="8618"/>
                </a:lnTo>
                <a:lnTo>
                  <a:pt x="9490" y="4694"/>
                </a:lnTo>
                <a:cubicBezTo>
                  <a:pt x="9273" y="4532"/>
                  <a:pt x="9010" y="4478"/>
                  <a:pt x="8757" y="4541"/>
                </a:cubicBezTo>
                <a:cubicBezTo>
                  <a:pt x="8505" y="4607"/>
                  <a:pt x="8285" y="4785"/>
                  <a:pt x="8147" y="5039"/>
                </a:cubicBezTo>
                <a:lnTo>
                  <a:pt x="152" y="19712"/>
                </a:lnTo>
                <a:cubicBezTo>
                  <a:pt x="-136" y="20237"/>
                  <a:pt x="-2" y="20936"/>
                  <a:pt x="450" y="21269"/>
                </a:cubicBezTo>
                <a:cubicBezTo>
                  <a:pt x="611" y="21389"/>
                  <a:pt x="791" y="21446"/>
                  <a:pt x="969" y="21446"/>
                </a:cubicBezTo>
                <a:cubicBezTo>
                  <a:pt x="1290" y="21446"/>
                  <a:pt x="1604" y="21260"/>
                  <a:pt x="1788" y="20921"/>
                </a:cubicBezTo>
                <a:cubicBezTo>
                  <a:pt x="1788" y="20921"/>
                  <a:pt x="9262" y="7207"/>
                  <a:pt x="9262" y="7207"/>
                </a:cubicBezTo>
                <a:close/>
                <a:moveTo>
                  <a:pt x="19712" y="12707"/>
                </a:moveTo>
                <a:lnTo>
                  <a:pt x="14952" y="17715"/>
                </a:lnTo>
                <a:lnTo>
                  <a:pt x="9355" y="12653"/>
                </a:lnTo>
                <a:cubicBezTo>
                  <a:pt x="9249" y="12556"/>
                  <a:pt x="9125" y="12487"/>
                  <a:pt x="8994" y="12450"/>
                </a:cubicBezTo>
                <a:lnTo>
                  <a:pt x="8249" y="12234"/>
                </a:lnTo>
                <a:lnTo>
                  <a:pt x="7154" y="14242"/>
                </a:lnTo>
                <a:lnTo>
                  <a:pt x="8327" y="14582"/>
                </a:lnTo>
                <a:lnTo>
                  <a:pt x="14404" y="20078"/>
                </a:lnTo>
                <a:cubicBezTo>
                  <a:pt x="14580" y="20237"/>
                  <a:pt x="14789" y="20317"/>
                  <a:pt x="14999" y="20317"/>
                </a:cubicBezTo>
                <a:cubicBezTo>
                  <a:pt x="15232" y="20317"/>
                  <a:pt x="15466" y="20218"/>
                  <a:pt x="15650" y="20026"/>
                </a:cubicBezTo>
                <a:lnTo>
                  <a:pt x="21012" y="14382"/>
                </a:lnTo>
                <a:cubicBezTo>
                  <a:pt x="21410" y="13963"/>
                  <a:pt x="21441" y="13250"/>
                  <a:pt x="21081" y="12788"/>
                </a:cubicBezTo>
                <a:cubicBezTo>
                  <a:pt x="20722" y="12325"/>
                  <a:pt x="20109" y="12289"/>
                  <a:pt x="19712" y="12707"/>
                </a:cubicBezTo>
                <a:close/>
                <a:moveTo>
                  <a:pt x="735" y="12382"/>
                </a:moveTo>
                <a:lnTo>
                  <a:pt x="2190" y="12804"/>
                </a:lnTo>
                <a:lnTo>
                  <a:pt x="3284" y="10795"/>
                </a:lnTo>
                <a:lnTo>
                  <a:pt x="1204" y="10192"/>
                </a:lnTo>
                <a:cubicBezTo>
                  <a:pt x="683" y="10040"/>
                  <a:pt x="158" y="10410"/>
                  <a:pt x="28" y="11015"/>
                </a:cubicBezTo>
                <a:cubicBezTo>
                  <a:pt x="-100" y="11620"/>
                  <a:pt x="216" y="12231"/>
                  <a:pt x="735" y="12382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60" name="Shape 1090"/>
          <p:cNvSpPr/>
          <p:nvPr/>
        </p:nvSpPr>
        <p:spPr>
          <a:xfrm>
            <a:off x="5407496" y="2558504"/>
            <a:ext cx="542606" cy="460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4" y="14989"/>
                </a:moveTo>
                <a:lnTo>
                  <a:pt x="16300" y="14989"/>
                </a:lnTo>
                <a:cubicBezTo>
                  <a:pt x="14781" y="14989"/>
                  <a:pt x="13615" y="14098"/>
                  <a:pt x="12532" y="12778"/>
                </a:cubicBezTo>
                <a:cubicBezTo>
                  <a:pt x="12422" y="12943"/>
                  <a:pt x="12313" y="13112"/>
                  <a:pt x="12204" y="13283"/>
                </a:cubicBezTo>
                <a:cubicBezTo>
                  <a:pt x="11728" y="14021"/>
                  <a:pt x="11216" y="14811"/>
                  <a:pt x="10650" y="15592"/>
                </a:cubicBezTo>
                <a:cubicBezTo>
                  <a:pt x="12115" y="17276"/>
                  <a:pt x="13891" y="18547"/>
                  <a:pt x="16300" y="18547"/>
                </a:cubicBezTo>
                <a:lnTo>
                  <a:pt x="17064" y="18547"/>
                </a:lnTo>
                <a:lnTo>
                  <a:pt x="17064" y="21600"/>
                </a:lnTo>
                <a:lnTo>
                  <a:pt x="21600" y="17022"/>
                </a:lnTo>
                <a:lnTo>
                  <a:pt x="17064" y="12444"/>
                </a:lnTo>
                <a:cubicBezTo>
                  <a:pt x="17064" y="12444"/>
                  <a:pt x="17064" y="14989"/>
                  <a:pt x="17064" y="14989"/>
                </a:cubicBezTo>
                <a:close/>
                <a:moveTo>
                  <a:pt x="5844" y="8840"/>
                </a:moveTo>
                <a:cubicBezTo>
                  <a:pt x="6014" y="8580"/>
                  <a:pt x="6185" y="8316"/>
                  <a:pt x="6358" y="8047"/>
                </a:cubicBezTo>
                <a:cubicBezTo>
                  <a:pt x="6781" y="7394"/>
                  <a:pt x="7227" y="6705"/>
                  <a:pt x="7709" y="6019"/>
                </a:cubicBezTo>
                <a:cubicBezTo>
                  <a:pt x="6284" y="4449"/>
                  <a:pt x="4562" y="3290"/>
                  <a:pt x="2260" y="3290"/>
                </a:cubicBezTo>
                <a:lnTo>
                  <a:pt x="0" y="3290"/>
                </a:lnTo>
                <a:lnTo>
                  <a:pt x="0" y="6850"/>
                </a:lnTo>
                <a:lnTo>
                  <a:pt x="2260" y="6850"/>
                </a:lnTo>
                <a:cubicBezTo>
                  <a:pt x="3693" y="6850"/>
                  <a:pt x="4812" y="7643"/>
                  <a:pt x="5844" y="8840"/>
                </a:cubicBezTo>
                <a:close/>
                <a:moveTo>
                  <a:pt x="16300" y="6596"/>
                </a:moveTo>
                <a:lnTo>
                  <a:pt x="17064" y="6596"/>
                </a:lnTo>
                <a:lnTo>
                  <a:pt x="17064" y="9155"/>
                </a:lnTo>
                <a:lnTo>
                  <a:pt x="21600" y="4578"/>
                </a:lnTo>
                <a:lnTo>
                  <a:pt x="17064" y="0"/>
                </a:lnTo>
                <a:lnTo>
                  <a:pt x="17064" y="3036"/>
                </a:lnTo>
                <a:lnTo>
                  <a:pt x="16300" y="3036"/>
                </a:lnTo>
                <a:cubicBezTo>
                  <a:pt x="12312" y="3036"/>
                  <a:pt x="10062" y="6516"/>
                  <a:pt x="8077" y="9587"/>
                </a:cubicBezTo>
                <a:cubicBezTo>
                  <a:pt x="6293" y="12349"/>
                  <a:pt x="4752" y="14735"/>
                  <a:pt x="2260" y="14735"/>
                </a:cubicBezTo>
                <a:lnTo>
                  <a:pt x="0" y="14735"/>
                </a:lnTo>
                <a:lnTo>
                  <a:pt x="0" y="18293"/>
                </a:lnTo>
                <a:lnTo>
                  <a:pt x="2260" y="18293"/>
                </a:lnTo>
                <a:cubicBezTo>
                  <a:pt x="6250" y="18293"/>
                  <a:pt x="8500" y="14814"/>
                  <a:pt x="10485" y="11743"/>
                </a:cubicBezTo>
                <a:cubicBezTo>
                  <a:pt x="12269" y="8981"/>
                  <a:pt x="13810" y="6596"/>
                  <a:pt x="16300" y="6596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1" name="Shape 3659"/>
          <p:cNvSpPr/>
          <p:nvPr/>
        </p:nvSpPr>
        <p:spPr>
          <a:xfrm>
            <a:off x="6780076" y="2997725"/>
            <a:ext cx="609938" cy="571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3" h="21440" extrusionOk="0">
                <a:moveTo>
                  <a:pt x="20097" y="14373"/>
                </a:moveTo>
                <a:lnTo>
                  <a:pt x="15990" y="12571"/>
                </a:lnTo>
                <a:lnTo>
                  <a:pt x="16463" y="14008"/>
                </a:lnTo>
                <a:cubicBezTo>
                  <a:pt x="16439" y="15532"/>
                  <a:pt x="13726" y="16745"/>
                  <a:pt x="10496" y="16745"/>
                </a:cubicBezTo>
                <a:cubicBezTo>
                  <a:pt x="7268" y="16745"/>
                  <a:pt x="4553" y="15532"/>
                  <a:pt x="4529" y="14008"/>
                </a:cubicBezTo>
                <a:lnTo>
                  <a:pt x="5002" y="12571"/>
                </a:lnTo>
                <a:lnTo>
                  <a:pt x="895" y="14373"/>
                </a:lnTo>
                <a:cubicBezTo>
                  <a:pt x="-255" y="14878"/>
                  <a:pt x="-304" y="15814"/>
                  <a:pt x="789" y="16451"/>
                </a:cubicBezTo>
                <a:lnTo>
                  <a:pt x="8511" y="20962"/>
                </a:lnTo>
                <a:cubicBezTo>
                  <a:pt x="9602" y="21600"/>
                  <a:pt x="11390" y="21600"/>
                  <a:pt x="12481" y="20962"/>
                </a:cubicBezTo>
                <a:lnTo>
                  <a:pt x="20205" y="16451"/>
                </a:lnTo>
                <a:cubicBezTo>
                  <a:pt x="21296" y="15814"/>
                  <a:pt x="21247" y="14878"/>
                  <a:pt x="20097" y="14373"/>
                </a:cubicBezTo>
                <a:close/>
                <a:moveTo>
                  <a:pt x="10496" y="5209"/>
                </a:moveTo>
                <a:cubicBezTo>
                  <a:pt x="11724" y="5209"/>
                  <a:pt x="12866" y="4796"/>
                  <a:pt x="13199" y="4152"/>
                </a:cubicBezTo>
                <a:cubicBezTo>
                  <a:pt x="12739" y="2744"/>
                  <a:pt x="12343" y="1535"/>
                  <a:pt x="12094" y="773"/>
                </a:cubicBezTo>
                <a:cubicBezTo>
                  <a:pt x="11927" y="264"/>
                  <a:pt x="11175" y="0"/>
                  <a:pt x="10496" y="0"/>
                </a:cubicBezTo>
                <a:cubicBezTo>
                  <a:pt x="9817" y="0"/>
                  <a:pt x="9065" y="264"/>
                  <a:pt x="8898" y="773"/>
                </a:cubicBezTo>
                <a:cubicBezTo>
                  <a:pt x="8649" y="1535"/>
                  <a:pt x="8253" y="2744"/>
                  <a:pt x="7792" y="4152"/>
                </a:cubicBezTo>
                <a:cubicBezTo>
                  <a:pt x="8126" y="4796"/>
                  <a:pt x="9268" y="5209"/>
                  <a:pt x="10496" y="5209"/>
                </a:cubicBezTo>
                <a:close/>
                <a:moveTo>
                  <a:pt x="10496" y="13197"/>
                </a:moveTo>
                <a:cubicBezTo>
                  <a:pt x="13109" y="13197"/>
                  <a:pt x="15296" y="12229"/>
                  <a:pt x="15429" y="10966"/>
                </a:cubicBezTo>
                <a:cubicBezTo>
                  <a:pt x="15041" y="9779"/>
                  <a:pt x="14617" y="8484"/>
                  <a:pt x="14201" y="7211"/>
                </a:cubicBezTo>
                <a:cubicBezTo>
                  <a:pt x="13911" y="8118"/>
                  <a:pt x="12316" y="8759"/>
                  <a:pt x="10496" y="8759"/>
                </a:cubicBezTo>
                <a:cubicBezTo>
                  <a:pt x="8678" y="8759"/>
                  <a:pt x="7081" y="8118"/>
                  <a:pt x="6791" y="7211"/>
                </a:cubicBezTo>
                <a:cubicBezTo>
                  <a:pt x="6375" y="8484"/>
                  <a:pt x="5951" y="9779"/>
                  <a:pt x="5563" y="10966"/>
                </a:cubicBezTo>
                <a:cubicBezTo>
                  <a:pt x="5696" y="12229"/>
                  <a:pt x="7883" y="13197"/>
                  <a:pt x="10496" y="13197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grpSp>
        <p:nvGrpSpPr>
          <p:cNvPr id="18" name="组合 17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19" name="文本框 18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29368" y="2990352"/>
            <a:ext cx="6342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49150" y="2097485"/>
            <a:ext cx="2303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</a:t>
            </a:r>
            <a:endParaRPr lang="zh-CN" altLang="en-US" sz="5400" dirty="0">
              <a:solidFill>
                <a:srgbClr val="944A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89775" y="4399970"/>
            <a:ext cx="522211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372099" y="3821349"/>
            <a:ext cx="545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944A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3600" dirty="0">
              <a:solidFill>
                <a:srgbClr val="944A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7"/>
          <p:cNvSpPr/>
          <p:nvPr/>
        </p:nvSpPr>
        <p:spPr bwMode="auto">
          <a:xfrm>
            <a:off x="5510020" y="5133608"/>
            <a:ext cx="1189361" cy="625843"/>
          </a:xfrm>
          <a:custGeom>
            <a:avLst/>
            <a:gdLst>
              <a:gd name="T0" fmla="*/ 260 w 520"/>
              <a:gd name="T1" fmla="*/ 261 h 261"/>
              <a:gd name="T2" fmla="*/ 0 w 520"/>
              <a:gd name="T3" fmla="*/ 0 h 261"/>
              <a:gd name="T4" fmla="*/ 520 w 520"/>
              <a:gd name="T5" fmla="*/ 0 h 261"/>
              <a:gd name="T6" fmla="*/ 260 w 520"/>
              <a:gd name="T7" fmla="*/ 26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0" h="261">
                <a:moveTo>
                  <a:pt x="260" y="261"/>
                </a:moveTo>
                <a:lnTo>
                  <a:pt x="0" y="0"/>
                </a:lnTo>
                <a:lnTo>
                  <a:pt x="520" y="0"/>
                </a:lnTo>
                <a:lnTo>
                  <a:pt x="260" y="261"/>
                </a:lnTo>
                <a:close/>
              </a:path>
            </a:pathLst>
          </a:custGeom>
          <a:solidFill>
            <a:srgbClr val="ECAE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67" name="Freeform 13"/>
          <p:cNvSpPr/>
          <p:nvPr/>
        </p:nvSpPr>
        <p:spPr bwMode="auto">
          <a:xfrm>
            <a:off x="5930870" y="5572416"/>
            <a:ext cx="347659" cy="187034"/>
          </a:xfrm>
          <a:custGeom>
            <a:avLst/>
            <a:gdLst>
              <a:gd name="T0" fmla="*/ 76 w 152"/>
              <a:gd name="T1" fmla="*/ 78 h 78"/>
              <a:gd name="T2" fmla="*/ 152 w 152"/>
              <a:gd name="T3" fmla="*/ 0 h 78"/>
              <a:gd name="T4" fmla="*/ 0 w 152"/>
              <a:gd name="T5" fmla="*/ 0 h 78"/>
              <a:gd name="T6" fmla="*/ 0 w 152"/>
              <a:gd name="T7" fmla="*/ 0 h 78"/>
              <a:gd name="T8" fmla="*/ 76 w 152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78">
                <a:moveTo>
                  <a:pt x="76" y="78"/>
                </a:moveTo>
                <a:lnTo>
                  <a:pt x="152" y="0"/>
                </a:lnTo>
                <a:lnTo>
                  <a:pt x="0" y="0"/>
                </a:lnTo>
                <a:lnTo>
                  <a:pt x="0" y="0"/>
                </a:lnTo>
                <a:lnTo>
                  <a:pt x="76" y="78"/>
                </a:lnTo>
                <a:close/>
              </a:path>
            </a:pathLst>
          </a:custGeom>
          <a:solidFill>
            <a:srgbClr val="944A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68" name="Freeform 20"/>
          <p:cNvSpPr/>
          <p:nvPr/>
        </p:nvSpPr>
        <p:spPr bwMode="auto">
          <a:xfrm>
            <a:off x="6104700" y="5133608"/>
            <a:ext cx="594681" cy="625843"/>
          </a:xfrm>
          <a:custGeom>
            <a:avLst/>
            <a:gdLst>
              <a:gd name="T0" fmla="*/ 0 w 260"/>
              <a:gd name="T1" fmla="*/ 261 h 261"/>
              <a:gd name="T2" fmla="*/ 260 w 260"/>
              <a:gd name="T3" fmla="*/ 0 h 261"/>
              <a:gd name="T4" fmla="*/ 0 w 260"/>
              <a:gd name="T5" fmla="*/ 0 h 261"/>
              <a:gd name="T6" fmla="*/ 0 w 260"/>
              <a:gd name="T7" fmla="*/ 26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0" h="261">
                <a:moveTo>
                  <a:pt x="0" y="261"/>
                </a:moveTo>
                <a:lnTo>
                  <a:pt x="260" y="0"/>
                </a:lnTo>
                <a:lnTo>
                  <a:pt x="0" y="0"/>
                </a:lnTo>
                <a:lnTo>
                  <a:pt x="0" y="261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7" name="Pentagon 16"/>
          <p:cNvSpPr/>
          <p:nvPr/>
        </p:nvSpPr>
        <p:spPr>
          <a:xfrm rot="5400000" flipV="1">
            <a:off x="5095072" y="4571302"/>
            <a:ext cx="1127611" cy="292917"/>
          </a:xfrm>
          <a:prstGeom prst="homePlate">
            <a:avLst/>
          </a:pr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>
              <a:latin typeface="微软雅黑" panose="020B0503020204020204" pitchFamily="34" charset="-122"/>
            </a:endParaRPr>
          </a:p>
        </p:txBody>
      </p:sp>
      <p:sp>
        <p:nvSpPr>
          <p:cNvPr id="18" name="Round Same Side Corner Rectangle 17"/>
          <p:cNvSpPr/>
          <p:nvPr/>
        </p:nvSpPr>
        <p:spPr>
          <a:xfrm rot="10800000" flipV="1">
            <a:off x="5015389" y="1727694"/>
            <a:ext cx="497910" cy="1814224"/>
          </a:xfrm>
          <a:prstGeom prst="round2SameRect">
            <a:avLst/>
          </a:pr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9" name="Rectangle 44"/>
          <p:cNvSpPr/>
          <p:nvPr/>
        </p:nvSpPr>
        <p:spPr>
          <a:xfrm rot="5400000" flipV="1">
            <a:off x="5102573" y="3454862"/>
            <a:ext cx="613983" cy="788349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737127" h="952243">
                <a:moveTo>
                  <a:pt x="0" y="0"/>
                </a:moveTo>
                <a:lnTo>
                  <a:pt x="2737127" y="596766"/>
                </a:lnTo>
                <a:cubicBezTo>
                  <a:pt x="2736165" y="715258"/>
                  <a:pt x="2735204" y="833751"/>
                  <a:pt x="2734242" y="952243"/>
                </a:cubicBezTo>
                <a:lnTo>
                  <a:pt x="0" y="605633"/>
                </a:lnTo>
                <a:lnTo>
                  <a:pt x="0" y="0"/>
                </a:lnTo>
                <a:close/>
              </a:path>
            </a:pathLst>
          </a:custGeom>
          <a:solidFill>
            <a:srgbClr val="944A2D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4" name="Pentagon 13"/>
          <p:cNvSpPr/>
          <p:nvPr/>
        </p:nvSpPr>
        <p:spPr>
          <a:xfrm rot="5400000" flipV="1">
            <a:off x="5391016" y="4563951"/>
            <a:ext cx="1126229" cy="309007"/>
          </a:xfrm>
          <a:prstGeom prst="homePlate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Rectangle 44"/>
          <p:cNvSpPr/>
          <p:nvPr/>
        </p:nvSpPr>
        <p:spPr>
          <a:xfrm rot="5400000" flipV="1">
            <a:off x="5519374" y="3572504"/>
            <a:ext cx="617375" cy="556199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50715"/>
              <a:gd name="connsiteY0-52" fmla="*/ 0 h 952243"/>
              <a:gd name="connsiteX1-53" fmla="*/ 2750715 w 2750715"/>
              <a:gd name="connsiteY1-54" fmla="*/ 429126 h 952243"/>
              <a:gd name="connsiteX2-55" fmla="*/ 2734242 w 2750715"/>
              <a:gd name="connsiteY2-56" fmla="*/ 952243 h 952243"/>
              <a:gd name="connsiteX3-57" fmla="*/ 0 w 2750715"/>
              <a:gd name="connsiteY3-58" fmla="*/ 605633 h 952243"/>
              <a:gd name="connsiteX4-59" fmla="*/ 0 w 2750715"/>
              <a:gd name="connsiteY4-60" fmla="*/ 0 h 952243"/>
              <a:gd name="connsiteX0-61" fmla="*/ 0 w 2750715"/>
              <a:gd name="connsiteY0-62" fmla="*/ 0 h 723643"/>
              <a:gd name="connsiteX1-63" fmla="*/ 2750715 w 2750715"/>
              <a:gd name="connsiteY1-64" fmla="*/ 429126 h 723643"/>
              <a:gd name="connsiteX2-65" fmla="*/ 2747830 w 2750715"/>
              <a:gd name="connsiteY2-66" fmla="*/ 723643 h 723643"/>
              <a:gd name="connsiteX3-67" fmla="*/ 0 w 2750715"/>
              <a:gd name="connsiteY3-68" fmla="*/ 605633 h 723643"/>
              <a:gd name="connsiteX4-69" fmla="*/ 0 w 2750715"/>
              <a:gd name="connsiteY4-70" fmla="*/ 0 h 723643"/>
              <a:gd name="connsiteX0-71" fmla="*/ 0 w 2750715"/>
              <a:gd name="connsiteY0-72" fmla="*/ 0 h 723643"/>
              <a:gd name="connsiteX1-73" fmla="*/ 2750715 w 2750715"/>
              <a:gd name="connsiteY1-74" fmla="*/ 391026 h 723643"/>
              <a:gd name="connsiteX2-75" fmla="*/ 2747830 w 2750715"/>
              <a:gd name="connsiteY2-76" fmla="*/ 723643 h 723643"/>
              <a:gd name="connsiteX3-77" fmla="*/ 0 w 2750715"/>
              <a:gd name="connsiteY3-78" fmla="*/ 605633 h 723643"/>
              <a:gd name="connsiteX4-79" fmla="*/ 0 w 2750715"/>
              <a:gd name="connsiteY4-80" fmla="*/ 0 h 723643"/>
              <a:gd name="connsiteX0-81" fmla="*/ 0 w 2752254"/>
              <a:gd name="connsiteY0-82" fmla="*/ 0 h 742693"/>
              <a:gd name="connsiteX1-83" fmla="*/ 2750715 w 2752254"/>
              <a:gd name="connsiteY1-84" fmla="*/ 391026 h 742693"/>
              <a:gd name="connsiteX2-85" fmla="*/ 2752076 w 2752254"/>
              <a:gd name="connsiteY2-86" fmla="*/ 742693 h 742693"/>
              <a:gd name="connsiteX3-87" fmla="*/ 0 w 2752254"/>
              <a:gd name="connsiteY3-88" fmla="*/ 605633 h 742693"/>
              <a:gd name="connsiteX4-89" fmla="*/ 0 w 2752254"/>
              <a:gd name="connsiteY4-90" fmla="*/ 0 h 742693"/>
              <a:gd name="connsiteX0-91" fmla="*/ 0 w 2760622"/>
              <a:gd name="connsiteY0-92" fmla="*/ 0 h 642680"/>
              <a:gd name="connsiteX1-93" fmla="*/ 2750715 w 2760622"/>
              <a:gd name="connsiteY1-94" fmla="*/ 391026 h 642680"/>
              <a:gd name="connsiteX2-95" fmla="*/ 2760567 w 2760622"/>
              <a:gd name="connsiteY2-96" fmla="*/ 642680 h 642680"/>
              <a:gd name="connsiteX3-97" fmla="*/ 0 w 2760622"/>
              <a:gd name="connsiteY3-98" fmla="*/ 605633 h 642680"/>
              <a:gd name="connsiteX4-99" fmla="*/ 0 w 2760622"/>
              <a:gd name="connsiteY4-100" fmla="*/ 0 h 642680"/>
              <a:gd name="connsiteX0-101" fmla="*/ 0 w 2752252"/>
              <a:gd name="connsiteY0-102" fmla="*/ 0 h 747455"/>
              <a:gd name="connsiteX1-103" fmla="*/ 2750715 w 2752252"/>
              <a:gd name="connsiteY1-104" fmla="*/ 391026 h 747455"/>
              <a:gd name="connsiteX2-105" fmla="*/ 2752074 w 2752252"/>
              <a:gd name="connsiteY2-106" fmla="*/ 747455 h 747455"/>
              <a:gd name="connsiteX3-107" fmla="*/ 0 w 2752252"/>
              <a:gd name="connsiteY3-108" fmla="*/ 605633 h 747455"/>
              <a:gd name="connsiteX4-109" fmla="*/ 0 w 2752252"/>
              <a:gd name="connsiteY4-110" fmla="*/ 0 h 747455"/>
              <a:gd name="connsiteX0-111" fmla="*/ 0 w 2752252"/>
              <a:gd name="connsiteY0-112" fmla="*/ 0 h 747455"/>
              <a:gd name="connsiteX1-113" fmla="*/ 2750715 w 2752252"/>
              <a:gd name="connsiteY1-114" fmla="*/ 282677 h 747455"/>
              <a:gd name="connsiteX2-115" fmla="*/ 2752074 w 2752252"/>
              <a:gd name="connsiteY2-116" fmla="*/ 747455 h 747455"/>
              <a:gd name="connsiteX3-117" fmla="*/ 0 w 2752252"/>
              <a:gd name="connsiteY3-118" fmla="*/ 605633 h 747455"/>
              <a:gd name="connsiteX4-119" fmla="*/ 0 w 2752252"/>
              <a:gd name="connsiteY4-120" fmla="*/ 0 h 747455"/>
              <a:gd name="connsiteX0-121" fmla="*/ 0 w 2752252"/>
              <a:gd name="connsiteY0-122" fmla="*/ 0 h 648135"/>
              <a:gd name="connsiteX1-123" fmla="*/ 2750715 w 2752252"/>
              <a:gd name="connsiteY1-124" fmla="*/ 282677 h 648135"/>
              <a:gd name="connsiteX2-125" fmla="*/ 2752074 w 2752252"/>
              <a:gd name="connsiteY2-126" fmla="*/ 648135 h 648135"/>
              <a:gd name="connsiteX3-127" fmla="*/ 0 w 2752252"/>
              <a:gd name="connsiteY3-128" fmla="*/ 605633 h 648135"/>
              <a:gd name="connsiteX4-129" fmla="*/ 0 w 2752252"/>
              <a:gd name="connsiteY4-130" fmla="*/ 0 h 648135"/>
              <a:gd name="connsiteX0-131" fmla="*/ 0 w 2752252"/>
              <a:gd name="connsiteY0-132" fmla="*/ 0 h 618791"/>
              <a:gd name="connsiteX1-133" fmla="*/ 2750715 w 2752252"/>
              <a:gd name="connsiteY1-134" fmla="*/ 282677 h 618791"/>
              <a:gd name="connsiteX2-135" fmla="*/ 2752074 w 2752252"/>
              <a:gd name="connsiteY2-136" fmla="*/ 618791 h 618791"/>
              <a:gd name="connsiteX3-137" fmla="*/ 0 w 2752252"/>
              <a:gd name="connsiteY3-138" fmla="*/ 605633 h 618791"/>
              <a:gd name="connsiteX4-139" fmla="*/ 0 w 2752252"/>
              <a:gd name="connsiteY4-140" fmla="*/ 0 h 618791"/>
              <a:gd name="connsiteX0-141" fmla="*/ 0 w 2752252"/>
              <a:gd name="connsiteY0-142" fmla="*/ 0 h 634592"/>
              <a:gd name="connsiteX1-143" fmla="*/ 2750715 w 2752252"/>
              <a:gd name="connsiteY1-144" fmla="*/ 282677 h 634592"/>
              <a:gd name="connsiteX2-145" fmla="*/ 2752074 w 2752252"/>
              <a:gd name="connsiteY2-146" fmla="*/ 634592 h 634592"/>
              <a:gd name="connsiteX3-147" fmla="*/ 0 w 2752252"/>
              <a:gd name="connsiteY3-148" fmla="*/ 605633 h 634592"/>
              <a:gd name="connsiteX4-149" fmla="*/ 0 w 2752252"/>
              <a:gd name="connsiteY4-150" fmla="*/ 0 h 634592"/>
              <a:gd name="connsiteX0-151" fmla="*/ 0 w 2750715"/>
              <a:gd name="connsiteY0-152" fmla="*/ 0 h 634592"/>
              <a:gd name="connsiteX1-153" fmla="*/ 2750715 w 2750715"/>
              <a:gd name="connsiteY1-154" fmla="*/ 282677 h 634592"/>
              <a:gd name="connsiteX2-155" fmla="*/ 2747826 w 2750715"/>
              <a:gd name="connsiteY2-156" fmla="*/ 634592 h 634592"/>
              <a:gd name="connsiteX3-157" fmla="*/ 0 w 2750715"/>
              <a:gd name="connsiteY3-158" fmla="*/ 605633 h 634592"/>
              <a:gd name="connsiteX4-159" fmla="*/ 0 w 2750715"/>
              <a:gd name="connsiteY4-160" fmla="*/ 0 h 634592"/>
              <a:gd name="connsiteX0-161" fmla="*/ 0 w 2750715"/>
              <a:gd name="connsiteY0-162" fmla="*/ 0 h 636849"/>
              <a:gd name="connsiteX1-163" fmla="*/ 2750715 w 2750715"/>
              <a:gd name="connsiteY1-164" fmla="*/ 282677 h 636849"/>
              <a:gd name="connsiteX2-165" fmla="*/ 2743581 w 2750715"/>
              <a:gd name="connsiteY2-166" fmla="*/ 636849 h 636849"/>
              <a:gd name="connsiteX3-167" fmla="*/ 0 w 2750715"/>
              <a:gd name="connsiteY3-168" fmla="*/ 605633 h 636849"/>
              <a:gd name="connsiteX4-169" fmla="*/ 0 w 2750715"/>
              <a:gd name="connsiteY4-170" fmla="*/ 0 h 636849"/>
              <a:gd name="connsiteX0-171" fmla="*/ 0 w 2752252"/>
              <a:gd name="connsiteY0-172" fmla="*/ 0 h 636849"/>
              <a:gd name="connsiteX1-173" fmla="*/ 2750715 w 2752252"/>
              <a:gd name="connsiteY1-174" fmla="*/ 282677 h 636849"/>
              <a:gd name="connsiteX2-175" fmla="*/ 2752074 w 2752252"/>
              <a:gd name="connsiteY2-176" fmla="*/ 636849 h 636849"/>
              <a:gd name="connsiteX3-177" fmla="*/ 0 w 2752252"/>
              <a:gd name="connsiteY3-178" fmla="*/ 605633 h 636849"/>
              <a:gd name="connsiteX4-179" fmla="*/ 0 w 2752252"/>
              <a:gd name="connsiteY4-180" fmla="*/ 0 h 6368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752252" h="636849">
                <a:moveTo>
                  <a:pt x="0" y="0"/>
                </a:moveTo>
                <a:lnTo>
                  <a:pt x="2750715" y="282677"/>
                </a:lnTo>
                <a:cubicBezTo>
                  <a:pt x="2749753" y="401169"/>
                  <a:pt x="2753036" y="518357"/>
                  <a:pt x="2752074" y="636849"/>
                </a:cubicBezTo>
                <a:lnTo>
                  <a:pt x="0" y="605633"/>
                </a:lnTo>
                <a:lnTo>
                  <a:pt x="0" y="0"/>
                </a:lnTo>
                <a:close/>
              </a:path>
            </a:pathLst>
          </a:custGeom>
          <a:solidFill>
            <a:srgbClr val="404040">
              <a:alpha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6" name="Round Same Side Corner Rectangle 15"/>
          <p:cNvSpPr/>
          <p:nvPr/>
        </p:nvSpPr>
        <p:spPr>
          <a:xfrm rot="10800000" flipV="1">
            <a:off x="5549962" y="1727692"/>
            <a:ext cx="530582" cy="1814224"/>
          </a:xfrm>
          <a:prstGeom prst="round2SameRect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Round Same Side Corner Rectangle 10"/>
          <p:cNvSpPr/>
          <p:nvPr/>
        </p:nvSpPr>
        <p:spPr>
          <a:xfrm rot="10800000" flipV="1">
            <a:off x="6699381" y="1727693"/>
            <a:ext cx="497910" cy="1814224"/>
          </a:xfrm>
          <a:prstGeom prst="round2SameRect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Pentagon 11"/>
          <p:cNvSpPr/>
          <p:nvPr/>
        </p:nvSpPr>
        <p:spPr>
          <a:xfrm rot="5400000">
            <a:off x="5988861" y="4571051"/>
            <a:ext cx="1128122" cy="292918"/>
          </a:xfrm>
          <a:prstGeom prst="homePlat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>
              <a:latin typeface="微软雅黑" panose="020B0503020204020204" pitchFamily="34" charset="-122"/>
            </a:endParaRPr>
          </a:p>
        </p:txBody>
      </p:sp>
      <p:sp>
        <p:nvSpPr>
          <p:cNvPr id="13" name="Rectangle 44"/>
          <p:cNvSpPr/>
          <p:nvPr/>
        </p:nvSpPr>
        <p:spPr>
          <a:xfrm rot="5400000">
            <a:off x="6496127" y="3454806"/>
            <a:ext cx="613983" cy="788350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737127" h="952243">
                <a:moveTo>
                  <a:pt x="0" y="0"/>
                </a:moveTo>
                <a:lnTo>
                  <a:pt x="2737127" y="596766"/>
                </a:lnTo>
                <a:cubicBezTo>
                  <a:pt x="2736165" y="715258"/>
                  <a:pt x="2735204" y="833751"/>
                  <a:pt x="2734242" y="952243"/>
                </a:cubicBezTo>
                <a:lnTo>
                  <a:pt x="0" y="605633"/>
                </a:lnTo>
                <a:lnTo>
                  <a:pt x="0" y="0"/>
                </a:lnTo>
                <a:close/>
              </a:path>
            </a:pathLst>
          </a:custGeom>
          <a:solidFill>
            <a:srgbClr val="40404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10800000" flipV="1">
            <a:off x="6130275" y="1711307"/>
            <a:ext cx="531782" cy="1830611"/>
          </a:xfrm>
          <a:prstGeom prst="round2SameRect">
            <a:avLst/>
          </a:pr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5693953" y="4563951"/>
            <a:ext cx="1126229" cy="309007"/>
          </a:xfrm>
          <a:prstGeom prst="homePlate">
            <a:avLst/>
          </a:prstGeom>
          <a:solidFill>
            <a:srgbClr val="944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>
              <a:latin typeface="微软雅黑" panose="020B0503020204020204" pitchFamily="34" charset="-122"/>
            </a:endParaRPr>
          </a:p>
        </p:txBody>
      </p:sp>
      <p:sp>
        <p:nvSpPr>
          <p:cNvPr id="10" name="Rectangle 44"/>
          <p:cNvSpPr/>
          <p:nvPr/>
        </p:nvSpPr>
        <p:spPr>
          <a:xfrm rot="5400000">
            <a:off x="6075273" y="3572507"/>
            <a:ext cx="617375" cy="556198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50715"/>
              <a:gd name="connsiteY0-52" fmla="*/ 0 h 952243"/>
              <a:gd name="connsiteX1-53" fmla="*/ 2750715 w 2750715"/>
              <a:gd name="connsiteY1-54" fmla="*/ 429126 h 952243"/>
              <a:gd name="connsiteX2-55" fmla="*/ 2734242 w 2750715"/>
              <a:gd name="connsiteY2-56" fmla="*/ 952243 h 952243"/>
              <a:gd name="connsiteX3-57" fmla="*/ 0 w 2750715"/>
              <a:gd name="connsiteY3-58" fmla="*/ 605633 h 952243"/>
              <a:gd name="connsiteX4-59" fmla="*/ 0 w 2750715"/>
              <a:gd name="connsiteY4-60" fmla="*/ 0 h 952243"/>
              <a:gd name="connsiteX0-61" fmla="*/ 0 w 2750715"/>
              <a:gd name="connsiteY0-62" fmla="*/ 0 h 723643"/>
              <a:gd name="connsiteX1-63" fmla="*/ 2750715 w 2750715"/>
              <a:gd name="connsiteY1-64" fmla="*/ 429126 h 723643"/>
              <a:gd name="connsiteX2-65" fmla="*/ 2747830 w 2750715"/>
              <a:gd name="connsiteY2-66" fmla="*/ 723643 h 723643"/>
              <a:gd name="connsiteX3-67" fmla="*/ 0 w 2750715"/>
              <a:gd name="connsiteY3-68" fmla="*/ 605633 h 723643"/>
              <a:gd name="connsiteX4-69" fmla="*/ 0 w 2750715"/>
              <a:gd name="connsiteY4-70" fmla="*/ 0 h 723643"/>
              <a:gd name="connsiteX0-71" fmla="*/ 0 w 2750715"/>
              <a:gd name="connsiteY0-72" fmla="*/ 0 h 723643"/>
              <a:gd name="connsiteX1-73" fmla="*/ 2750715 w 2750715"/>
              <a:gd name="connsiteY1-74" fmla="*/ 391026 h 723643"/>
              <a:gd name="connsiteX2-75" fmla="*/ 2747830 w 2750715"/>
              <a:gd name="connsiteY2-76" fmla="*/ 723643 h 723643"/>
              <a:gd name="connsiteX3-77" fmla="*/ 0 w 2750715"/>
              <a:gd name="connsiteY3-78" fmla="*/ 605633 h 723643"/>
              <a:gd name="connsiteX4-79" fmla="*/ 0 w 2750715"/>
              <a:gd name="connsiteY4-80" fmla="*/ 0 h 723643"/>
              <a:gd name="connsiteX0-81" fmla="*/ 0 w 2752254"/>
              <a:gd name="connsiteY0-82" fmla="*/ 0 h 742693"/>
              <a:gd name="connsiteX1-83" fmla="*/ 2750715 w 2752254"/>
              <a:gd name="connsiteY1-84" fmla="*/ 391026 h 742693"/>
              <a:gd name="connsiteX2-85" fmla="*/ 2752076 w 2752254"/>
              <a:gd name="connsiteY2-86" fmla="*/ 742693 h 742693"/>
              <a:gd name="connsiteX3-87" fmla="*/ 0 w 2752254"/>
              <a:gd name="connsiteY3-88" fmla="*/ 605633 h 742693"/>
              <a:gd name="connsiteX4-89" fmla="*/ 0 w 2752254"/>
              <a:gd name="connsiteY4-90" fmla="*/ 0 h 742693"/>
              <a:gd name="connsiteX0-91" fmla="*/ 0 w 2760622"/>
              <a:gd name="connsiteY0-92" fmla="*/ 0 h 642680"/>
              <a:gd name="connsiteX1-93" fmla="*/ 2750715 w 2760622"/>
              <a:gd name="connsiteY1-94" fmla="*/ 391026 h 642680"/>
              <a:gd name="connsiteX2-95" fmla="*/ 2760567 w 2760622"/>
              <a:gd name="connsiteY2-96" fmla="*/ 642680 h 642680"/>
              <a:gd name="connsiteX3-97" fmla="*/ 0 w 2760622"/>
              <a:gd name="connsiteY3-98" fmla="*/ 605633 h 642680"/>
              <a:gd name="connsiteX4-99" fmla="*/ 0 w 2760622"/>
              <a:gd name="connsiteY4-100" fmla="*/ 0 h 642680"/>
              <a:gd name="connsiteX0-101" fmla="*/ 0 w 2752252"/>
              <a:gd name="connsiteY0-102" fmla="*/ 0 h 747455"/>
              <a:gd name="connsiteX1-103" fmla="*/ 2750715 w 2752252"/>
              <a:gd name="connsiteY1-104" fmla="*/ 391026 h 747455"/>
              <a:gd name="connsiteX2-105" fmla="*/ 2752074 w 2752252"/>
              <a:gd name="connsiteY2-106" fmla="*/ 747455 h 747455"/>
              <a:gd name="connsiteX3-107" fmla="*/ 0 w 2752252"/>
              <a:gd name="connsiteY3-108" fmla="*/ 605633 h 747455"/>
              <a:gd name="connsiteX4-109" fmla="*/ 0 w 2752252"/>
              <a:gd name="connsiteY4-110" fmla="*/ 0 h 747455"/>
              <a:gd name="connsiteX0-111" fmla="*/ 0 w 2752252"/>
              <a:gd name="connsiteY0-112" fmla="*/ 0 h 747455"/>
              <a:gd name="connsiteX1-113" fmla="*/ 2750715 w 2752252"/>
              <a:gd name="connsiteY1-114" fmla="*/ 282677 h 747455"/>
              <a:gd name="connsiteX2-115" fmla="*/ 2752074 w 2752252"/>
              <a:gd name="connsiteY2-116" fmla="*/ 747455 h 747455"/>
              <a:gd name="connsiteX3-117" fmla="*/ 0 w 2752252"/>
              <a:gd name="connsiteY3-118" fmla="*/ 605633 h 747455"/>
              <a:gd name="connsiteX4-119" fmla="*/ 0 w 2752252"/>
              <a:gd name="connsiteY4-120" fmla="*/ 0 h 747455"/>
              <a:gd name="connsiteX0-121" fmla="*/ 0 w 2752252"/>
              <a:gd name="connsiteY0-122" fmla="*/ 0 h 648135"/>
              <a:gd name="connsiteX1-123" fmla="*/ 2750715 w 2752252"/>
              <a:gd name="connsiteY1-124" fmla="*/ 282677 h 648135"/>
              <a:gd name="connsiteX2-125" fmla="*/ 2752074 w 2752252"/>
              <a:gd name="connsiteY2-126" fmla="*/ 648135 h 648135"/>
              <a:gd name="connsiteX3-127" fmla="*/ 0 w 2752252"/>
              <a:gd name="connsiteY3-128" fmla="*/ 605633 h 648135"/>
              <a:gd name="connsiteX4-129" fmla="*/ 0 w 2752252"/>
              <a:gd name="connsiteY4-130" fmla="*/ 0 h 648135"/>
              <a:gd name="connsiteX0-131" fmla="*/ 0 w 2752252"/>
              <a:gd name="connsiteY0-132" fmla="*/ 0 h 618791"/>
              <a:gd name="connsiteX1-133" fmla="*/ 2750715 w 2752252"/>
              <a:gd name="connsiteY1-134" fmla="*/ 282677 h 618791"/>
              <a:gd name="connsiteX2-135" fmla="*/ 2752074 w 2752252"/>
              <a:gd name="connsiteY2-136" fmla="*/ 618791 h 618791"/>
              <a:gd name="connsiteX3-137" fmla="*/ 0 w 2752252"/>
              <a:gd name="connsiteY3-138" fmla="*/ 605633 h 618791"/>
              <a:gd name="connsiteX4-139" fmla="*/ 0 w 2752252"/>
              <a:gd name="connsiteY4-140" fmla="*/ 0 h 618791"/>
              <a:gd name="connsiteX0-141" fmla="*/ 0 w 2752252"/>
              <a:gd name="connsiteY0-142" fmla="*/ 0 h 634592"/>
              <a:gd name="connsiteX1-143" fmla="*/ 2750715 w 2752252"/>
              <a:gd name="connsiteY1-144" fmla="*/ 282677 h 634592"/>
              <a:gd name="connsiteX2-145" fmla="*/ 2752074 w 2752252"/>
              <a:gd name="connsiteY2-146" fmla="*/ 634592 h 634592"/>
              <a:gd name="connsiteX3-147" fmla="*/ 0 w 2752252"/>
              <a:gd name="connsiteY3-148" fmla="*/ 605633 h 634592"/>
              <a:gd name="connsiteX4-149" fmla="*/ 0 w 2752252"/>
              <a:gd name="connsiteY4-150" fmla="*/ 0 h 634592"/>
              <a:gd name="connsiteX0-151" fmla="*/ 0 w 2750715"/>
              <a:gd name="connsiteY0-152" fmla="*/ 0 h 634592"/>
              <a:gd name="connsiteX1-153" fmla="*/ 2750715 w 2750715"/>
              <a:gd name="connsiteY1-154" fmla="*/ 282677 h 634592"/>
              <a:gd name="connsiteX2-155" fmla="*/ 2747826 w 2750715"/>
              <a:gd name="connsiteY2-156" fmla="*/ 634592 h 634592"/>
              <a:gd name="connsiteX3-157" fmla="*/ 0 w 2750715"/>
              <a:gd name="connsiteY3-158" fmla="*/ 605633 h 634592"/>
              <a:gd name="connsiteX4-159" fmla="*/ 0 w 2750715"/>
              <a:gd name="connsiteY4-160" fmla="*/ 0 h 634592"/>
              <a:gd name="connsiteX0-161" fmla="*/ 0 w 2750715"/>
              <a:gd name="connsiteY0-162" fmla="*/ 0 h 636849"/>
              <a:gd name="connsiteX1-163" fmla="*/ 2750715 w 2750715"/>
              <a:gd name="connsiteY1-164" fmla="*/ 282677 h 636849"/>
              <a:gd name="connsiteX2-165" fmla="*/ 2743581 w 2750715"/>
              <a:gd name="connsiteY2-166" fmla="*/ 636849 h 636849"/>
              <a:gd name="connsiteX3-167" fmla="*/ 0 w 2750715"/>
              <a:gd name="connsiteY3-168" fmla="*/ 605633 h 636849"/>
              <a:gd name="connsiteX4-169" fmla="*/ 0 w 2750715"/>
              <a:gd name="connsiteY4-170" fmla="*/ 0 h 636849"/>
              <a:gd name="connsiteX0-171" fmla="*/ 0 w 2752252"/>
              <a:gd name="connsiteY0-172" fmla="*/ 0 h 636849"/>
              <a:gd name="connsiteX1-173" fmla="*/ 2750715 w 2752252"/>
              <a:gd name="connsiteY1-174" fmla="*/ 282677 h 636849"/>
              <a:gd name="connsiteX2-175" fmla="*/ 2752074 w 2752252"/>
              <a:gd name="connsiteY2-176" fmla="*/ 636849 h 636849"/>
              <a:gd name="connsiteX3-177" fmla="*/ 0 w 2752252"/>
              <a:gd name="connsiteY3-178" fmla="*/ 605633 h 636849"/>
              <a:gd name="connsiteX4-179" fmla="*/ 0 w 2752252"/>
              <a:gd name="connsiteY4-180" fmla="*/ 0 h 6368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752252" h="636849">
                <a:moveTo>
                  <a:pt x="0" y="0"/>
                </a:moveTo>
                <a:lnTo>
                  <a:pt x="2750715" y="282677"/>
                </a:lnTo>
                <a:cubicBezTo>
                  <a:pt x="2749753" y="401169"/>
                  <a:pt x="2753036" y="518357"/>
                  <a:pt x="2752074" y="636849"/>
                </a:cubicBezTo>
                <a:lnTo>
                  <a:pt x="0" y="605633"/>
                </a:lnTo>
                <a:lnTo>
                  <a:pt x="0" y="0"/>
                </a:lnTo>
                <a:close/>
              </a:path>
            </a:pathLst>
          </a:custGeom>
          <a:solidFill>
            <a:srgbClr val="944A2D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275701" y="2969291"/>
            <a:ext cx="274725" cy="274725"/>
          </a:xfrm>
          <a:prstGeom prst="ellipse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787112" y="2234416"/>
            <a:ext cx="274725" cy="274725"/>
          </a:xfrm>
          <a:prstGeom prst="ellipse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6924474" y="2370663"/>
            <a:ext cx="1496414" cy="1114"/>
          </a:xfrm>
          <a:prstGeom prst="line">
            <a:avLst/>
          </a:prstGeom>
          <a:ln w="12700">
            <a:solidFill>
              <a:srgbClr val="40404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411571" y="3104931"/>
            <a:ext cx="1556772" cy="712326"/>
          </a:xfrm>
          <a:prstGeom prst="line">
            <a:avLst/>
          </a:prstGeom>
          <a:ln w="12700">
            <a:solidFill>
              <a:srgbClr val="40404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 bwMode="auto">
          <a:xfrm>
            <a:off x="5121274" y="2234416"/>
            <a:ext cx="274725" cy="274725"/>
          </a:xfrm>
          <a:prstGeom prst="ellipse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3750531" y="2370663"/>
            <a:ext cx="1496414" cy="1114"/>
          </a:xfrm>
          <a:prstGeom prst="line">
            <a:avLst/>
          </a:prstGeom>
          <a:ln w="12700">
            <a:solidFill>
              <a:srgbClr val="40404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 bwMode="auto">
          <a:xfrm>
            <a:off x="5662265" y="2969291"/>
            <a:ext cx="274725" cy="274725"/>
          </a:xfrm>
          <a:prstGeom prst="ellipse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8697801" y="1939246"/>
            <a:ext cx="2433815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773269" y="2289284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4246911" y="3104931"/>
            <a:ext cx="1556772" cy="712326"/>
          </a:xfrm>
          <a:prstGeom prst="line">
            <a:avLst/>
          </a:prstGeom>
          <a:ln w="12700">
            <a:solidFill>
              <a:srgbClr val="40404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Placeholder 2"/>
          <p:cNvSpPr txBox="1"/>
          <p:nvPr/>
        </p:nvSpPr>
        <p:spPr>
          <a:xfrm>
            <a:off x="1239521" y="2108883"/>
            <a:ext cx="2301298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113124" y="2405750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Text Placeholder 2"/>
          <p:cNvSpPr txBox="1"/>
          <p:nvPr/>
        </p:nvSpPr>
        <p:spPr>
          <a:xfrm>
            <a:off x="1937254" y="4175731"/>
            <a:ext cx="2427694" cy="28829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925924" y="4464026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0" name="Text Placeholder 2"/>
          <p:cNvSpPr txBox="1"/>
          <p:nvPr/>
        </p:nvSpPr>
        <p:spPr>
          <a:xfrm>
            <a:off x="7846852" y="4124752"/>
            <a:ext cx="252650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922320" y="4464026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56310" y="208345"/>
            <a:ext cx="2985863" cy="676682"/>
            <a:chOff x="156310" y="208345"/>
            <a:chExt cx="2985863" cy="676682"/>
          </a:xfrm>
        </p:grpSpPr>
        <p:sp>
          <p:nvSpPr>
            <p:cNvPr id="34" name="文本框 33"/>
            <p:cNvSpPr txBox="1"/>
            <p:nvPr/>
          </p:nvSpPr>
          <p:spPr>
            <a:xfrm>
              <a:off x="156310" y="208345"/>
              <a:ext cx="29804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72609" y="608028"/>
              <a:ext cx="2969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TITTLE HERE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9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1715</Words>
  <Application>Microsoft Office PowerPoint</Application>
  <PresentationFormat>自定义</PresentationFormat>
  <Paragraphs>227</Paragraphs>
  <Slides>24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ThinK For H</cp:lastModifiedBy>
  <cp:revision>15</cp:revision>
  <dcterms:created xsi:type="dcterms:W3CDTF">2017-03-15T05:44:00Z</dcterms:created>
  <dcterms:modified xsi:type="dcterms:W3CDTF">2018-05-26T06:28:03Z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