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70" r:id="rId3"/>
    <p:sldId id="273" r:id="rId4"/>
    <p:sldId id="274" r:id="rId5"/>
    <p:sldId id="276" r:id="rId6"/>
    <p:sldId id="278" r:id="rId7"/>
    <p:sldId id="280" r:id="rId8"/>
    <p:sldId id="281" r:id="rId9"/>
    <p:sldId id="287" r:id="rId10"/>
    <p:sldId id="335" r:id="rId11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>
        <p15:guide id="1" orient="horz" pos="4320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EFF4"/>
    <a:srgbClr val="9DC3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2" autoAdjust="0"/>
    <p:restoredTop sz="94651" autoAdjust="0"/>
  </p:normalViewPr>
  <p:slideViewPr>
    <p:cSldViewPr snapToGrid="0" showGuides="1">
      <p:cViewPr varScale="1">
        <p:scale>
          <a:sx n="53" d="100"/>
          <a:sy n="53" d="100"/>
        </p:scale>
        <p:origin x="798" y="102"/>
      </p:cViewPr>
      <p:guideLst>
        <p:guide orient="horz" pos="4320"/>
        <p:guide pos="7680"/>
      </p:guideLst>
    </p:cSldViewPr>
  </p:slideViewPr>
  <p:outlineViewPr>
    <p:cViewPr>
      <p:scale>
        <a:sx n="33" d="100"/>
        <a:sy n="33" d="100"/>
      </p:scale>
      <p:origin x="0" y="-384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2018/7/31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Shape 45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57" name="Shape 45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8000"/>
      </a:lnSpc>
      <a:defRPr sz="2200">
        <a:latin typeface="黑体" panose="02010609060101010101" charset="-122"/>
        <a:ea typeface="黑体" panose="02010609060101010101" charset="-122"/>
        <a:cs typeface="黑体" panose="02010609060101010101" charset="-122"/>
        <a:sym typeface="Helvetica Neue"/>
      </a:defRPr>
    </a:lvl1pPr>
    <a:lvl2pPr indent="2286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Image"/>
          <p:cNvSpPr>
            <a:spLocks noGrp="1"/>
          </p:cNvSpPr>
          <p:nvPr>
            <p:ph type="pic" sz="quarter" idx="13"/>
          </p:nvPr>
        </p:nvSpPr>
        <p:spPr>
          <a:xfrm>
            <a:off x="2147127" y="3682999"/>
            <a:ext cx="4316347" cy="4318001"/>
          </a:xfrm>
          <a:prstGeom prst="rect">
            <a:avLst/>
          </a:prstGeom>
          <a:solidFill>
            <a:srgbClr val="E4EFF4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93" name="Image"/>
          <p:cNvSpPr>
            <a:spLocks noGrp="1"/>
          </p:cNvSpPr>
          <p:nvPr>
            <p:ph type="pic" sz="quarter" idx="14"/>
          </p:nvPr>
        </p:nvSpPr>
        <p:spPr>
          <a:xfrm>
            <a:off x="7404926" y="3708399"/>
            <a:ext cx="4316348" cy="4318001"/>
          </a:xfrm>
          <a:prstGeom prst="rect">
            <a:avLst/>
          </a:prstGeom>
          <a:solidFill>
            <a:srgbClr val="E4EFF4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94" name="Image"/>
          <p:cNvSpPr>
            <a:spLocks noGrp="1"/>
          </p:cNvSpPr>
          <p:nvPr>
            <p:ph type="pic" sz="quarter" idx="15"/>
          </p:nvPr>
        </p:nvSpPr>
        <p:spPr>
          <a:xfrm>
            <a:off x="12662726" y="3708400"/>
            <a:ext cx="4316348" cy="4318001"/>
          </a:xfrm>
          <a:prstGeom prst="rect">
            <a:avLst/>
          </a:prstGeom>
          <a:solidFill>
            <a:srgbClr val="E4EFF4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95" name="Image"/>
          <p:cNvSpPr>
            <a:spLocks noGrp="1"/>
          </p:cNvSpPr>
          <p:nvPr>
            <p:ph type="pic" sz="quarter" idx="16"/>
          </p:nvPr>
        </p:nvSpPr>
        <p:spPr>
          <a:xfrm>
            <a:off x="17920526" y="3708399"/>
            <a:ext cx="4316347" cy="4318001"/>
          </a:xfrm>
          <a:prstGeom prst="rect">
            <a:avLst/>
          </a:prstGeom>
          <a:solidFill>
            <a:srgbClr val="E4EFF4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96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3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Image"/>
          <p:cNvSpPr>
            <a:spLocks noGrp="1"/>
          </p:cNvSpPr>
          <p:nvPr>
            <p:ph type="pic" sz="half" idx="13"/>
          </p:nvPr>
        </p:nvSpPr>
        <p:spPr>
          <a:xfrm>
            <a:off x="14249400" y="0"/>
            <a:ext cx="5046928" cy="13716001"/>
          </a:xfrm>
          <a:prstGeom prst="rect">
            <a:avLst/>
          </a:prstGeom>
          <a:solidFill>
            <a:srgbClr val="E4EFF4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4" name="Image"/>
          <p:cNvSpPr>
            <a:spLocks noGrp="1"/>
          </p:cNvSpPr>
          <p:nvPr>
            <p:ph type="pic" sz="half" idx="14"/>
          </p:nvPr>
        </p:nvSpPr>
        <p:spPr>
          <a:xfrm>
            <a:off x="19354799" y="-1"/>
            <a:ext cx="5046928" cy="13716001"/>
          </a:xfrm>
          <a:prstGeom prst="rect">
            <a:avLst/>
          </a:prstGeom>
          <a:solidFill>
            <a:srgbClr val="E4EFF4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5" name="Image"/>
          <p:cNvSpPr>
            <a:spLocks noGrp="1"/>
          </p:cNvSpPr>
          <p:nvPr>
            <p:ph type="pic" sz="half" idx="15"/>
          </p:nvPr>
        </p:nvSpPr>
        <p:spPr>
          <a:xfrm>
            <a:off x="9144000" y="-1"/>
            <a:ext cx="5046928" cy="13716001"/>
          </a:xfrm>
          <a:prstGeom prst="rect">
            <a:avLst/>
          </a:prstGeom>
          <a:solidFill>
            <a:srgbClr val="E4EFF4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6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img08.png"/>
          <p:cNvSpPr>
            <a:spLocks noGrp="1"/>
          </p:cNvSpPr>
          <p:nvPr>
            <p:ph type="pic" idx="13"/>
          </p:nvPr>
        </p:nvSpPr>
        <p:spPr>
          <a:xfrm>
            <a:off x="-8467" y="0"/>
            <a:ext cx="9863800" cy="13716000"/>
          </a:xfrm>
          <a:prstGeom prst="rect">
            <a:avLst/>
          </a:prstGeom>
          <a:solidFill>
            <a:srgbClr val="E4EFF4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14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1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Image"/>
          <p:cNvSpPr>
            <a:spLocks noGrp="1"/>
          </p:cNvSpPr>
          <p:nvPr>
            <p:ph type="pic" sz="half" idx="13"/>
          </p:nvPr>
        </p:nvSpPr>
        <p:spPr>
          <a:xfrm>
            <a:off x="11180630" y="1903412"/>
            <a:ext cx="13203502" cy="9909309"/>
          </a:xfrm>
          <a:prstGeom prst="rect">
            <a:avLst/>
          </a:prstGeom>
          <a:solidFill>
            <a:srgbClr val="E4EFF4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22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1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img08.png"/>
          <p:cNvSpPr>
            <a:spLocks noGrp="1"/>
          </p:cNvSpPr>
          <p:nvPr>
            <p:ph type="pic" sz="half" idx="13"/>
          </p:nvPr>
        </p:nvSpPr>
        <p:spPr>
          <a:xfrm>
            <a:off x="11118386" y="1903412"/>
            <a:ext cx="10007269" cy="9909309"/>
          </a:xfrm>
          <a:prstGeom prst="rect">
            <a:avLst/>
          </a:prstGeom>
          <a:solidFill>
            <a:srgbClr val="E4EFF4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30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1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/>
          <p:cNvSpPr>
            <a:spLocks noGrp="1"/>
          </p:cNvSpPr>
          <p:nvPr>
            <p:ph type="pic" idx="13"/>
          </p:nvPr>
        </p:nvSpPr>
        <p:spPr>
          <a:xfrm>
            <a:off x="595" y="-12700"/>
            <a:ext cx="15913696" cy="13746560"/>
          </a:xfrm>
          <a:custGeom>
            <a:avLst/>
            <a:gdLst>
              <a:gd name="connsiteX0" fmla="*/ 0 w 15913696"/>
              <a:gd name="connsiteY0" fmla="*/ 0 h 13746560"/>
              <a:gd name="connsiteX1" fmla="*/ 2167184 w 15913696"/>
              <a:gd name="connsiteY1" fmla="*/ 0 h 13746560"/>
              <a:gd name="connsiteX2" fmla="*/ 15913696 w 15913696"/>
              <a:gd name="connsiteY2" fmla="*/ 13746560 h 13746560"/>
              <a:gd name="connsiteX3" fmla="*/ 0 w 15913696"/>
              <a:gd name="connsiteY3" fmla="*/ 13746560 h 13746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13696" h="13746560">
                <a:moveTo>
                  <a:pt x="0" y="0"/>
                </a:moveTo>
                <a:lnTo>
                  <a:pt x="2167184" y="0"/>
                </a:lnTo>
                <a:lnTo>
                  <a:pt x="15913696" y="13746560"/>
                </a:lnTo>
                <a:lnTo>
                  <a:pt x="0" y="13746560"/>
                </a:lnTo>
                <a:close/>
              </a:path>
            </a:pathLst>
          </a:custGeom>
          <a:solidFill>
            <a:srgbClr val="E4EFF4"/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39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1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/>
          <p:cNvSpPr>
            <a:spLocks noGrp="1"/>
          </p:cNvSpPr>
          <p:nvPr>
            <p:ph type="pic" idx="13"/>
          </p:nvPr>
        </p:nvSpPr>
        <p:spPr>
          <a:xfrm>
            <a:off x="263526" y="-17860"/>
            <a:ext cx="22649456" cy="13751918"/>
          </a:xfrm>
          <a:custGeom>
            <a:avLst/>
            <a:gdLst>
              <a:gd name="connsiteX0" fmla="*/ 0 w 22649456"/>
              <a:gd name="connsiteY0" fmla="*/ 0 h 13751918"/>
              <a:gd name="connsiteX1" fmla="*/ 8898378 w 22649456"/>
              <a:gd name="connsiteY1" fmla="*/ 0 h 13751918"/>
              <a:gd name="connsiteX2" fmla="*/ 22649456 w 22649456"/>
              <a:gd name="connsiteY2" fmla="*/ 13751918 h 13751918"/>
              <a:gd name="connsiteX3" fmla="*/ 13751078 w 22649456"/>
              <a:gd name="connsiteY3" fmla="*/ 13751918 h 1375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49456" h="13751918">
                <a:moveTo>
                  <a:pt x="0" y="0"/>
                </a:moveTo>
                <a:lnTo>
                  <a:pt x="8898378" y="0"/>
                </a:lnTo>
                <a:lnTo>
                  <a:pt x="22649456" y="13751918"/>
                </a:lnTo>
                <a:lnTo>
                  <a:pt x="13751078" y="13751918"/>
                </a:lnTo>
                <a:close/>
              </a:path>
            </a:pathLst>
          </a:custGeom>
          <a:solidFill>
            <a:srgbClr val="E4EFF4"/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48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img08.png"/>
          <p:cNvSpPr>
            <a:spLocks noGrp="1"/>
          </p:cNvSpPr>
          <p:nvPr>
            <p:ph type="pic" sz="half" idx="13"/>
          </p:nvPr>
        </p:nvSpPr>
        <p:spPr>
          <a:xfrm>
            <a:off x="17281391" y="2094706"/>
            <a:ext cx="7112001" cy="9525001"/>
          </a:xfrm>
          <a:prstGeom prst="rect">
            <a:avLst/>
          </a:prstGeom>
          <a:solidFill>
            <a:srgbClr val="E4EFF4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56" name="img08.png"/>
          <p:cNvSpPr>
            <a:spLocks noGrp="1"/>
          </p:cNvSpPr>
          <p:nvPr>
            <p:ph type="pic" sz="half" idx="14"/>
          </p:nvPr>
        </p:nvSpPr>
        <p:spPr>
          <a:xfrm>
            <a:off x="-9393" y="2094706"/>
            <a:ext cx="7112001" cy="9525001"/>
          </a:xfrm>
          <a:prstGeom prst="rect">
            <a:avLst/>
          </a:prstGeom>
          <a:solidFill>
            <a:srgbClr val="E4EFF4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57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2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img08.png"/>
          <p:cNvSpPr>
            <a:spLocks noGrp="1"/>
          </p:cNvSpPr>
          <p:nvPr>
            <p:ph type="pic" sz="quarter" idx="13"/>
          </p:nvPr>
        </p:nvSpPr>
        <p:spPr>
          <a:xfrm>
            <a:off x="413940" y="824706"/>
            <a:ext cx="5359136" cy="9525001"/>
          </a:xfrm>
          <a:prstGeom prst="rect">
            <a:avLst/>
          </a:prstGeom>
          <a:solidFill>
            <a:srgbClr val="E4EFF4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65" name="img08.png"/>
          <p:cNvSpPr>
            <a:spLocks noGrp="1"/>
          </p:cNvSpPr>
          <p:nvPr>
            <p:ph type="pic" sz="quarter" idx="14"/>
          </p:nvPr>
        </p:nvSpPr>
        <p:spPr>
          <a:xfrm>
            <a:off x="13762390" y="2587360"/>
            <a:ext cx="5359136" cy="9525001"/>
          </a:xfrm>
          <a:prstGeom prst="rect">
            <a:avLst/>
          </a:prstGeom>
          <a:solidFill>
            <a:srgbClr val="E4EFF4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66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3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/>
          <p:cNvSpPr>
            <a:spLocks noGrp="1"/>
          </p:cNvSpPr>
          <p:nvPr>
            <p:ph type="pic" sz="quarter" idx="13"/>
          </p:nvPr>
        </p:nvSpPr>
        <p:spPr>
          <a:xfrm>
            <a:off x="1405466" y="3663949"/>
            <a:ext cx="6350001" cy="6350001"/>
          </a:xfrm>
          <a:custGeom>
            <a:avLst/>
            <a:gdLst>
              <a:gd name="connsiteX0" fmla="*/ 3175001 w 6350001"/>
              <a:gd name="connsiteY0" fmla="*/ 0 h 6350001"/>
              <a:gd name="connsiteX1" fmla="*/ 6350001 w 6350001"/>
              <a:gd name="connsiteY1" fmla="*/ 3175001 h 6350001"/>
              <a:gd name="connsiteX2" fmla="*/ 3175001 w 6350001"/>
              <a:gd name="connsiteY2" fmla="*/ 6350001 h 6350001"/>
              <a:gd name="connsiteX3" fmla="*/ 0 w 6350001"/>
              <a:gd name="connsiteY3" fmla="*/ 3175001 h 635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50001" h="6350001">
                <a:moveTo>
                  <a:pt x="3175001" y="0"/>
                </a:moveTo>
                <a:lnTo>
                  <a:pt x="6350001" y="3175001"/>
                </a:lnTo>
                <a:lnTo>
                  <a:pt x="3175001" y="6350001"/>
                </a:lnTo>
                <a:lnTo>
                  <a:pt x="0" y="3175001"/>
                </a:lnTo>
                <a:close/>
              </a:path>
            </a:pathLst>
          </a:custGeom>
          <a:solidFill>
            <a:srgbClr val="E4EFF4"/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76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  <p:sp>
        <p:nvSpPr>
          <p:cNvPr id="8" name="Freeform: Shape 7"/>
          <p:cNvSpPr>
            <a:spLocks noGrp="1"/>
          </p:cNvSpPr>
          <p:nvPr>
            <p:ph type="pic" sz="quarter" idx="16"/>
          </p:nvPr>
        </p:nvSpPr>
        <p:spPr>
          <a:xfrm>
            <a:off x="4715933" y="387349"/>
            <a:ext cx="6350001" cy="6350001"/>
          </a:xfrm>
          <a:custGeom>
            <a:avLst/>
            <a:gdLst>
              <a:gd name="connsiteX0" fmla="*/ 3175001 w 6350001"/>
              <a:gd name="connsiteY0" fmla="*/ 0 h 6350001"/>
              <a:gd name="connsiteX1" fmla="*/ 6350001 w 6350001"/>
              <a:gd name="connsiteY1" fmla="*/ 3175001 h 6350001"/>
              <a:gd name="connsiteX2" fmla="*/ 3175001 w 6350001"/>
              <a:gd name="connsiteY2" fmla="*/ 6350001 h 6350001"/>
              <a:gd name="connsiteX3" fmla="*/ 0 w 6350001"/>
              <a:gd name="connsiteY3" fmla="*/ 3175001 h 635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50001" h="6350001">
                <a:moveTo>
                  <a:pt x="3175001" y="0"/>
                </a:moveTo>
                <a:lnTo>
                  <a:pt x="6350001" y="3175001"/>
                </a:lnTo>
                <a:lnTo>
                  <a:pt x="3175001" y="6350001"/>
                </a:lnTo>
                <a:lnTo>
                  <a:pt x="0" y="3175001"/>
                </a:lnTo>
                <a:close/>
              </a:path>
            </a:pathLst>
          </a:custGeom>
          <a:solidFill>
            <a:srgbClr val="E4EFF4"/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9" name="Freeform: Shape 8"/>
          <p:cNvSpPr>
            <a:spLocks noGrp="1"/>
          </p:cNvSpPr>
          <p:nvPr>
            <p:ph type="pic" sz="quarter" idx="17"/>
          </p:nvPr>
        </p:nvSpPr>
        <p:spPr>
          <a:xfrm>
            <a:off x="4715933" y="6965949"/>
            <a:ext cx="6350001" cy="6350001"/>
          </a:xfrm>
          <a:custGeom>
            <a:avLst/>
            <a:gdLst>
              <a:gd name="connsiteX0" fmla="*/ 3175001 w 6350001"/>
              <a:gd name="connsiteY0" fmla="*/ 0 h 6350001"/>
              <a:gd name="connsiteX1" fmla="*/ 6350001 w 6350001"/>
              <a:gd name="connsiteY1" fmla="*/ 3175001 h 6350001"/>
              <a:gd name="connsiteX2" fmla="*/ 3175001 w 6350001"/>
              <a:gd name="connsiteY2" fmla="*/ 6350001 h 6350001"/>
              <a:gd name="connsiteX3" fmla="*/ 0 w 6350001"/>
              <a:gd name="connsiteY3" fmla="*/ 3175001 h 635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50001" h="6350001">
                <a:moveTo>
                  <a:pt x="3175001" y="0"/>
                </a:moveTo>
                <a:lnTo>
                  <a:pt x="6350001" y="3175001"/>
                </a:lnTo>
                <a:lnTo>
                  <a:pt x="3175001" y="6350001"/>
                </a:lnTo>
                <a:lnTo>
                  <a:pt x="0" y="3175001"/>
                </a:lnTo>
                <a:close/>
              </a:path>
            </a:pathLst>
          </a:custGeom>
          <a:solidFill>
            <a:srgbClr val="E4EFF4"/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"/>
          <p:cNvSpPr/>
          <p:nvPr/>
        </p:nvSpPr>
        <p:spPr>
          <a:xfrm>
            <a:off x="990600" y="1092200"/>
            <a:ext cx="97632" cy="1270000"/>
          </a:xfrm>
          <a:prstGeom prst="rect">
            <a:avLst/>
          </a:prstGeom>
          <a:solidFill>
            <a:srgbClr val="B7D1DC"/>
          </a:solidFill>
          <a:ln w="12700">
            <a:miter lim="400000"/>
          </a:ln>
        </p:spPr>
        <p:txBody>
          <a:bodyPr lIns="45719" rIns="45719"/>
          <a:lstStyle/>
          <a:p>
            <a:pPr defTabSz="18281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9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3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img08.png"/>
          <p:cNvSpPr>
            <a:spLocks noGrp="1"/>
          </p:cNvSpPr>
          <p:nvPr>
            <p:ph type="pic" sz="half" idx="13"/>
          </p:nvPr>
        </p:nvSpPr>
        <p:spPr>
          <a:xfrm>
            <a:off x="19028657" y="-1"/>
            <a:ext cx="5359136" cy="13716001"/>
          </a:xfrm>
          <a:prstGeom prst="rect">
            <a:avLst/>
          </a:prstGeom>
          <a:solidFill>
            <a:srgbClr val="E4EFF4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84" name="img08.png"/>
          <p:cNvSpPr>
            <a:spLocks noGrp="1"/>
          </p:cNvSpPr>
          <p:nvPr>
            <p:ph type="pic" sz="quarter" idx="14"/>
          </p:nvPr>
        </p:nvSpPr>
        <p:spPr>
          <a:xfrm>
            <a:off x="1988740" y="2026972"/>
            <a:ext cx="7112001" cy="7755072"/>
          </a:xfrm>
          <a:prstGeom prst="rect">
            <a:avLst/>
          </a:prstGeom>
          <a:solidFill>
            <a:srgbClr val="E4EFF4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85" name="img08.png"/>
          <p:cNvSpPr>
            <a:spLocks noGrp="1"/>
          </p:cNvSpPr>
          <p:nvPr>
            <p:ph type="pic" sz="quarter" idx="15"/>
          </p:nvPr>
        </p:nvSpPr>
        <p:spPr>
          <a:xfrm>
            <a:off x="9701874" y="2026972"/>
            <a:ext cx="7112001" cy="7755072"/>
          </a:xfrm>
          <a:prstGeom prst="rect">
            <a:avLst/>
          </a:prstGeom>
          <a:solidFill>
            <a:srgbClr val="E4EFF4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86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4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img08.png"/>
          <p:cNvSpPr>
            <a:spLocks noGrp="1"/>
          </p:cNvSpPr>
          <p:nvPr>
            <p:ph type="pic" sz="quarter" idx="13"/>
          </p:nvPr>
        </p:nvSpPr>
        <p:spPr>
          <a:xfrm>
            <a:off x="1277540" y="1328969"/>
            <a:ext cx="5022124" cy="6469593"/>
          </a:xfrm>
          <a:prstGeom prst="rect">
            <a:avLst/>
          </a:prstGeom>
          <a:solidFill>
            <a:srgbClr val="E4EFF4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94" name="img08.png"/>
          <p:cNvSpPr>
            <a:spLocks noGrp="1"/>
          </p:cNvSpPr>
          <p:nvPr>
            <p:ph type="pic" sz="quarter" idx="14"/>
          </p:nvPr>
        </p:nvSpPr>
        <p:spPr>
          <a:xfrm>
            <a:off x="1277540" y="8015055"/>
            <a:ext cx="5022124" cy="4371977"/>
          </a:xfrm>
          <a:prstGeom prst="rect">
            <a:avLst/>
          </a:prstGeom>
          <a:solidFill>
            <a:srgbClr val="E4EFF4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95" name="img08.png"/>
          <p:cNvSpPr>
            <a:spLocks noGrp="1"/>
          </p:cNvSpPr>
          <p:nvPr>
            <p:ph type="pic" sz="quarter" idx="15"/>
          </p:nvPr>
        </p:nvSpPr>
        <p:spPr>
          <a:xfrm>
            <a:off x="6535340" y="5917902"/>
            <a:ext cx="5022124" cy="6469593"/>
          </a:xfrm>
          <a:prstGeom prst="rect">
            <a:avLst/>
          </a:prstGeom>
          <a:solidFill>
            <a:srgbClr val="E4EFF4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96" name="img08.png"/>
          <p:cNvSpPr>
            <a:spLocks noGrp="1"/>
          </p:cNvSpPr>
          <p:nvPr>
            <p:ph type="pic" sz="quarter" idx="16"/>
          </p:nvPr>
        </p:nvSpPr>
        <p:spPr>
          <a:xfrm>
            <a:off x="6535340" y="1326389"/>
            <a:ext cx="5022123" cy="4371976"/>
          </a:xfrm>
          <a:prstGeom prst="rect">
            <a:avLst/>
          </a:prstGeom>
          <a:solidFill>
            <a:srgbClr val="E4EFF4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97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1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/>
          <p:cNvSpPr>
            <a:spLocks noGrp="1"/>
          </p:cNvSpPr>
          <p:nvPr>
            <p:ph type="pic" idx="13"/>
          </p:nvPr>
        </p:nvSpPr>
        <p:spPr>
          <a:xfrm>
            <a:off x="8334" y="-11907"/>
            <a:ext cx="13739813" cy="13739814"/>
          </a:xfrm>
          <a:custGeom>
            <a:avLst/>
            <a:gdLst>
              <a:gd name="connsiteX0" fmla="*/ 0 w 13739813"/>
              <a:gd name="connsiteY0" fmla="*/ 0 h 13739814"/>
              <a:gd name="connsiteX1" fmla="*/ 13739813 w 13739813"/>
              <a:gd name="connsiteY1" fmla="*/ 0 h 13739814"/>
              <a:gd name="connsiteX2" fmla="*/ 6869907 w 13739813"/>
              <a:gd name="connsiteY2" fmla="*/ 13739814 h 13739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739813" h="13739814">
                <a:moveTo>
                  <a:pt x="0" y="0"/>
                </a:moveTo>
                <a:lnTo>
                  <a:pt x="13739813" y="0"/>
                </a:lnTo>
                <a:lnTo>
                  <a:pt x="6869907" y="13739814"/>
                </a:lnTo>
                <a:close/>
              </a:path>
            </a:pathLst>
          </a:custGeom>
          <a:solidFill>
            <a:srgbClr val="E4EFF4"/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06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1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/>
          <p:cNvSpPr>
            <a:spLocks noGrp="1"/>
          </p:cNvSpPr>
          <p:nvPr>
            <p:ph type="pic" sz="half" idx="13"/>
          </p:nvPr>
        </p:nvSpPr>
        <p:spPr>
          <a:xfrm>
            <a:off x="11980465" y="1597390"/>
            <a:ext cx="10521018" cy="10521157"/>
          </a:xfrm>
          <a:custGeom>
            <a:avLst/>
            <a:gdLst>
              <a:gd name="connsiteX0" fmla="*/ 5260311 w 10521018"/>
              <a:gd name="connsiteY0" fmla="*/ 3545410 h 10521157"/>
              <a:gd name="connsiteX1" fmla="*/ 4047186 w 10521018"/>
              <a:gd name="connsiteY1" fmla="*/ 4047591 h 10521157"/>
              <a:gd name="connsiteX2" fmla="*/ 4047186 w 10521018"/>
              <a:gd name="connsiteY2" fmla="*/ 6473183 h 10521157"/>
              <a:gd name="connsiteX3" fmla="*/ 6472901 w 10521018"/>
              <a:gd name="connsiteY3" fmla="*/ 6473183 h 10521157"/>
              <a:gd name="connsiteX4" fmla="*/ 6472901 w 10521018"/>
              <a:gd name="connsiteY4" fmla="*/ 4047591 h 10521157"/>
              <a:gd name="connsiteX5" fmla="*/ 5260311 w 10521018"/>
              <a:gd name="connsiteY5" fmla="*/ 3545410 h 10521157"/>
              <a:gd name="connsiteX6" fmla="*/ 5260311 w 10521018"/>
              <a:gd name="connsiteY6" fmla="*/ 0 h 10521157"/>
              <a:gd name="connsiteX7" fmla="*/ 8980419 w 10521018"/>
              <a:gd name="connsiteY7" fmla="*/ 1540772 h 10521157"/>
              <a:gd name="connsiteX8" fmla="*/ 8980419 w 10521018"/>
              <a:gd name="connsiteY8" fmla="*/ 8980513 h 10521157"/>
              <a:gd name="connsiteX9" fmla="*/ 1540203 w 10521018"/>
              <a:gd name="connsiteY9" fmla="*/ 8980513 h 10521157"/>
              <a:gd name="connsiteX10" fmla="*/ 5622 w 10521018"/>
              <a:gd name="connsiteY10" fmla="*/ 5512810 h 10521157"/>
              <a:gd name="connsiteX11" fmla="*/ 0 w 10521018"/>
              <a:gd name="connsiteY11" fmla="*/ 5277059 h 10521157"/>
              <a:gd name="connsiteX12" fmla="*/ 0 w 10521018"/>
              <a:gd name="connsiteY12" fmla="*/ 5243844 h 10521157"/>
              <a:gd name="connsiteX13" fmla="*/ 5622 w 10521018"/>
              <a:gd name="connsiteY13" fmla="*/ 5008094 h 10521157"/>
              <a:gd name="connsiteX14" fmla="*/ 1540203 w 10521018"/>
              <a:gd name="connsiteY14" fmla="*/ 1540772 h 10521157"/>
              <a:gd name="connsiteX15" fmla="*/ 5260311 w 10521018"/>
              <a:gd name="connsiteY15" fmla="*/ 0 h 10521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521018" h="10521157">
                <a:moveTo>
                  <a:pt x="5260311" y="3545410"/>
                </a:moveTo>
                <a:cubicBezTo>
                  <a:pt x="4821363" y="3545410"/>
                  <a:pt x="4381878" y="3712463"/>
                  <a:pt x="4047186" y="4047591"/>
                </a:cubicBezTo>
                <a:cubicBezTo>
                  <a:pt x="3377267" y="4717337"/>
                  <a:pt x="3377267" y="5803438"/>
                  <a:pt x="4047186" y="6473183"/>
                </a:cubicBezTo>
                <a:cubicBezTo>
                  <a:pt x="4717105" y="7143439"/>
                  <a:pt x="5802983" y="7143439"/>
                  <a:pt x="6472901" y="6473183"/>
                </a:cubicBezTo>
                <a:cubicBezTo>
                  <a:pt x="7142821" y="5803438"/>
                  <a:pt x="7142821" y="4717337"/>
                  <a:pt x="6472901" y="4047591"/>
                </a:cubicBezTo>
                <a:cubicBezTo>
                  <a:pt x="6138209" y="3712463"/>
                  <a:pt x="5699261" y="3545410"/>
                  <a:pt x="5260311" y="3545410"/>
                </a:cubicBezTo>
                <a:close/>
                <a:moveTo>
                  <a:pt x="5260311" y="0"/>
                </a:moveTo>
                <a:cubicBezTo>
                  <a:pt x="6606565" y="0"/>
                  <a:pt x="7952819" y="513420"/>
                  <a:pt x="8980419" y="1540772"/>
                </a:cubicBezTo>
                <a:cubicBezTo>
                  <a:pt x="11034551" y="3594964"/>
                  <a:pt x="11034551" y="6925810"/>
                  <a:pt x="8980419" y="8980513"/>
                </a:cubicBezTo>
                <a:cubicBezTo>
                  <a:pt x="6925751" y="11034705"/>
                  <a:pt x="3594871" y="11034705"/>
                  <a:pt x="1540203" y="8980513"/>
                </a:cubicBezTo>
                <a:cubicBezTo>
                  <a:pt x="577329" y="8017371"/>
                  <a:pt x="65802" y="6773827"/>
                  <a:pt x="5622" y="5512810"/>
                </a:cubicBezTo>
                <a:lnTo>
                  <a:pt x="0" y="5277059"/>
                </a:lnTo>
                <a:lnTo>
                  <a:pt x="0" y="5243844"/>
                </a:lnTo>
                <a:lnTo>
                  <a:pt x="5622" y="5008094"/>
                </a:lnTo>
                <a:cubicBezTo>
                  <a:pt x="65802" y="3747092"/>
                  <a:pt x="577329" y="2503675"/>
                  <a:pt x="1540203" y="1540772"/>
                </a:cubicBezTo>
                <a:cubicBezTo>
                  <a:pt x="2567804" y="513420"/>
                  <a:pt x="3914058" y="0"/>
                  <a:pt x="5260311" y="0"/>
                </a:cubicBezTo>
                <a:close/>
              </a:path>
            </a:pathLst>
          </a:custGeom>
          <a:solidFill>
            <a:srgbClr val="E4EFF4"/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5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1-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  <p:sp>
        <p:nvSpPr>
          <p:cNvPr id="4" name="Freeform: Shape 3"/>
          <p:cNvSpPr>
            <a:spLocks noGrp="1"/>
          </p:cNvSpPr>
          <p:nvPr>
            <p:ph type="pic" sz="half" idx="18"/>
          </p:nvPr>
        </p:nvSpPr>
        <p:spPr>
          <a:xfrm>
            <a:off x="1486958" y="338900"/>
            <a:ext cx="13334901" cy="13334901"/>
          </a:xfrm>
          <a:custGeom>
            <a:avLst/>
            <a:gdLst>
              <a:gd name="connsiteX0" fmla="*/ 4395656 w 8791311"/>
              <a:gd name="connsiteY0" fmla="*/ 0 h 8791311"/>
              <a:gd name="connsiteX1" fmla="*/ 8785592 w 8791311"/>
              <a:gd name="connsiteY1" fmla="*/ 4169456 h 8791311"/>
              <a:gd name="connsiteX2" fmla="*/ 8791311 w 8791311"/>
              <a:gd name="connsiteY2" fmla="*/ 4395615 h 8791311"/>
              <a:gd name="connsiteX3" fmla="*/ 8791311 w 8791311"/>
              <a:gd name="connsiteY3" fmla="*/ 4395698 h 8791311"/>
              <a:gd name="connsiteX4" fmla="*/ 8785592 w 8791311"/>
              <a:gd name="connsiteY4" fmla="*/ 4621856 h 8791311"/>
              <a:gd name="connsiteX5" fmla="*/ 4621856 w 8791311"/>
              <a:gd name="connsiteY5" fmla="*/ 8785592 h 8791311"/>
              <a:gd name="connsiteX6" fmla="*/ 4395698 w 8791311"/>
              <a:gd name="connsiteY6" fmla="*/ 8791311 h 8791311"/>
              <a:gd name="connsiteX7" fmla="*/ 4395615 w 8791311"/>
              <a:gd name="connsiteY7" fmla="*/ 8791311 h 8791311"/>
              <a:gd name="connsiteX8" fmla="*/ 4169456 w 8791311"/>
              <a:gd name="connsiteY8" fmla="*/ 8785592 h 8791311"/>
              <a:gd name="connsiteX9" fmla="*/ 0 w 8791311"/>
              <a:gd name="connsiteY9" fmla="*/ 4395656 h 8791311"/>
              <a:gd name="connsiteX10" fmla="*/ 4395656 w 8791311"/>
              <a:gd name="connsiteY10" fmla="*/ 0 h 8791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791311" h="8791311">
                <a:moveTo>
                  <a:pt x="4395656" y="0"/>
                </a:moveTo>
                <a:cubicBezTo>
                  <a:pt x="6747446" y="0"/>
                  <a:pt x="8667863" y="1846924"/>
                  <a:pt x="8785592" y="4169456"/>
                </a:cubicBezTo>
                <a:lnTo>
                  <a:pt x="8791311" y="4395615"/>
                </a:lnTo>
                <a:lnTo>
                  <a:pt x="8791311" y="4395698"/>
                </a:lnTo>
                <a:lnTo>
                  <a:pt x="8785592" y="4621856"/>
                </a:lnTo>
                <a:cubicBezTo>
                  <a:pt x="8671661" y="6869468"/>
                  <a:pt x="6869468" y="8671661"/>
                  <a:pt x="4621856" y="8785592"/>
                </a:cubicBezTo>
                <a:lnTo>
                  <a:pt x="4395698" y="8791311"/>
                </a:lnTo>
                <a:lnTo>
                  <a:pt x="4395615" y="8791311"/>
                </a:lnTo>
                <a:lnTo>
                  <a:pt x="4169456" y="8785592"/>
                </a:lnTo>
                <a:cubicBezTo>
                  <a:pt x="1846924" y="8667863"/>
                  <a:pt x="0" y="6747446"/>
                  <a:pt x="0" y="4395656"/>
                </a:cubicBezTo>
                <a:cubicBezTo>
                  <a:pt x="0" y="1968002"/>
                  <a:pt x="1968002" y="0"/>
                  <a:pt x="4395656" y="0"/>
                </a:cubicBezTo>
                <a:close/>
              </a:path>
            </a:pathLst>
          </a:custGeom>
          <a:solidFill>
            <a:srgbClr val="9DC3D6"/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1-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  <p:sp>
        <p:nvSpPr>
          <p:cNvPr id="4" name="Freeform: Shape 3"/>
          <p:cNvSpPr>
            <a:spLocks noGrp="1"/>
          </p:cNvSpPr>
          <p:nvPr>
            <p:ph type="pic" sz="half" idx="18"/>
          </p:nvPr>
        </p:nvSpPr>
        <p:spPr>
          <a:xfrm>
            <a:off x="9106891" y="1683477"/>
            <a:ext cx="6170216" cy="6170216"/>
          </a:xfrm>
          <a:custGeom>
            <a:avLst/>
            <a:gdLst>
              <a:gd name="connsiteX0" fmla="*/ 4395656 w 8791311"/>
              <a:gd name="connsiteY0" fmla="*/ 0 h 8791311"/>
              <a:gd name="connsiteX1" fmla="*/ 8785592 w 8791311"/>
              <a:gd name="connsiteY1" fmla="*/ 4169456 h 8791311"/>
              <a:gd name="connsiteX2" fmla="*/ 8791311 w 8791311"/>
              <a:gd name="connsiteY2" fmla="*/ 4395615 h 8791311"/>
              <a:gd name="connsiteX3" fmla="*/ 8791311 w 8791311"/>
              <a:gd name="connsiteY3" fmla="*/ 4395698 h 8791311"/>
              <a:gd name="connsiteX4" fmla="*/ 8785592 w 8791311"/>
              <a:gd name="connsiteY4" fmla="*/ 4621856 h 8791311"/>
              <a:gd name="connsiteX5" fmla="*/ 4621856 w 8791311"/>
              <a:gd name="connsiteY5" fmla="*/ 8785592 h 8791311"/>
              <a:gd name="connsiteX6" fmla="*/ 4395698 w 8791311"/>
              <a:gd name="connsiteY6" fmla="*/ 8791311 h 8791311"/>
              <a:gd name="connsiteX7" fmla="*/ 4395615 w 8791311"/>
              <a:gd name="connsiteY7" fmla="*/ 8791311 h 8791311"/>
              <a:gd name="connsiteX8" fmla="*/ 4169456 w 8791311"/>
              <a:gd name="connsiteY8" fmla="*/ 8785592 h 8791311"/>
              <a:gd name="connsiteX9" fmla="*/ 0 w 8791311"/>
              <a:gd name="connsiteY9" fmla="*/ 4395656 h 8791311"/>
              <a:gd name="connsiteX10" fmla="*/ 4395656 w 8791311"/>
              <a:gd name="connsiteY10" fmla="*/ 0 h 8791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791311" h="8791311">
                <a:moveTo>
                  <a:pt x="4395656" y="0"/>
                </a:moveTo>
                <a:cubicBezTo>
                  <a:pt x="6747446" y="0"/>
                  <a:pt x="8667863" y="1846924"/>
                  <a:pt x="8785592" y="4169456"/>
                </a:cubicBezTo>
                <a:lnTo>
                  <a:pt x="8791311" y="4395615"/>
                </a:lnTo>
                <a:lnTo>
                  <a:pt x="8791311" y="4395698"/>
                </a:lnTo>
                <a:lnTo>
                  <a:pt x="8785592" y="4621856"/>
                </a:lnTo>
                <a:cubicBezTo>
                  <a:pt x="8671661" y="6869468"/>
                  <a:pt x="6869468" y="8671661"/>
                  <a:pt x="4621856" y="8785592"/>
                </a:cubicBezTo>
                <a:lnTo>
                  <a:pt x="4395698" y="8791311"/>
                </a:lnTo>
                <a:lnTo>
                  <a:pt x="4395615" y="8791311"/>
                </a:lnTo>
                <a:lnTo>
                  <a:pt x="4169456" y="8785592"/>
                </a:lnTo>
                <a:cubicBezTo>
                  <a:pt x="1846924" y="8667863"/>
                  <a:pt x="0" y="6747446"/>
                  <a:pt x="0" y="4395656"/>
                </a:cubicBezTo>
                <a:cubicBezTo>
                  <a:pt x="0" y="1968002"/>
                  <a:pt x="1968002" y="0"/>
                  <a:pt x="4395656" y="0"/>
                </a:cubicBezTo>
                <a:close/>
              </a:path>
            </a:pathLst>
          </a:custGeom>
          <a:solidFill>
            <a:srgbClr val="E4EFF4"/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1-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img08.png"/>
          <p:cNvSpPr>
            <a:spLocks noGrp="1"/>
          </p:cNvSpPr>
          <p:nvPr>
            <p:ph type="pic" idx="13"/>
          </p:nvPr>
        </p:nvSpPr>
        <p:spPr>
          <a:xfrm>
            <a:off x="0" y="5380301"/>
            <a:ext cx="24384000" cy="8345886"/>
          </a:xfrm>
          <a:prstGeom prst="rect">
            <a:avLst/>
          </a:prstGeom>
          <a:solidFill>
            <a:srgbClr val="E4EFF4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39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5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img08.png"/>
          <p:cNvSpPr>
            <a:spLocks noGrp="1"/>
          </p:cNvSpPr>
          <p:nvPr>
            <p:ph type="pic" sz="quarter" idx="13"/>
          </p:nvPr>
        </p:nvSpPr>
        <p:spPr>
          <a:xfrm>
            <a:off x="2247700" y="1578504"/>
            <a:ext cx="6568713" cy="6568712"/>
          </a:xfrm>
          <a:prstGeom prst="rect">
            <a:avLst/>
          </a:prstGeom>
          <a:solidFill>
            <a:srgbClr val="E4EFF4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47" name="img08.png"/>
          <p:cNvSpPr>
            <a:spLocks noGrp="1"/>
          </p:cNvSpPr>
          <p:nvPr>
            <p:ph type="pic" sz="quarter" idx="14"/>
          </p:nvPr>
        </p:nvSpPr>
        <p:spPr>
          <a:xfrm>
            <a:off x="2247700" y="8292571"/>
            <a:ext cx="3844794" cy="3844794"/>
          </a:xfrm>
          <a:prstGeom prst="rect">
            <a:avLst/>
          </a:prstGeom>
          <a:solidFill>
            <a:srgbClr val="E4EFF4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48" name="img08.png"/>
          <p:cNvSpPr>
            <a:spLocks noGrp="1"/>
          </p:cNvSpPr>
          <p:nvPr>
            <p:ph type="pic" sz="quarter" idx="15"/>
          </p:nvPr>
        </p:nvSpPr>
        <p:spPr>
          <a:xfrm>
            <a:off x="6303234" y="8292571"/>
            <a:ext cx="6510487" cy="3844794"/>
          </a:xfrm>
          <a:prstGeom prst="rect">
            <a:avLst/>
          </a:prstGeom>
          <a:solidFill>
            <a:srgbClr val="E4EFF4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49" name="img08.png"/>
          <p:cNvSpPr>
            <a:spLocks noGrp="1"/>
          </p:cNvSpPr>
          <p:nvPr>
            <p:ph type="pic" sz="quarter" idx="16"/>
          </p:nvPr>
        </p:nvSpPr>
        <p:spPr>
          <a:xfrm>
            <a:off x="8969771" y="1586970"/>
            <a:ext cx="3844794" cy="3844794"/>
          </a:xfrm>
          <a:prstGeom prst="rect">
            <a:avLst/>
          </a:prstGeom>
          <a:solidFill>
            <a:srgbClr val="E4EFF4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50" name="img08.png"/>
          <p:cNvSpPr>
            <a:spLocks noGrp="1"/>
          </p:cNvSpPr>
          <p:nvPr>
            <p:ph type="pic" sz="quarter" idx="17"/>
          </p:nvPr>
        </p:nvSpPr>
        <p:spPr>
          <a:xfrm>
            <a:off x="8969770" y="5591704"/>
            <a:ext cx="3844794" cy="2540927"/>
          </a:xfrm>
          <a:prstGeom prst="rect">
            <a:avLst/>
          </a:prstGeom>
          <a:solidFill>
            <a:srgbClr val="E4EFF4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51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6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Image"/>
          <p:cNvSpPr>
            <a:spLocks noGrp="1"/>
          </p:cNvSpPr>
          <p:nvPr>
            <p:ph type="pic" sz="quarter" idx="13"/>
          </p:nvPr>
        </p:nvSpPr>
        <p:spPr>
          <a:xfrm>
            <a:off x="2642393" y="1612370"/>
            <a:ext cx="8137956" cy="6568713"/>
          </a:xfrm>
          <a:prstGeom prst="rect">
            <a:avLst/>
          </a:prstGeom>
          <a:solidFill>
            <a:srgbClr val="E4EFF4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59" name="Image"/>
          <p:cNvSpPr>
            <a:spLocks noGrp="1"/>
          </p:cNvSpPr>
          <p:nvPr>
            <p:ph type="pic" sz="quarter" idx="14"/>
          </p:nvPr>
        </p:nvSpPr>
        <p:spPr>
          <a:xfrm>
            <a:off x="14932025" y="5629936"/>
            <a:ext cx="6802140" cy="6802141"/>
          </a:xfrm>
          <a:prstGeom prst="rect">
            <a:avLst/>
          </a:prstGeom>
          <a:solidFill>
            <a:srgbClr val="E4EFF4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60" name="Image"/>
          <p:cNvSpPr>
            <a:spLocks noGrp="1"/>
          </p:cNvSpPr>
          <p:nvPr>
            <p:ph type="pic" sz="quarter" idx="15"/>
          </p:nvPr>
        </p:nvSpPr>
        <p:spPr>
          <a:xfrm>
            <a:off x="14932024" y="1612370"/>
            <a:ext cx="6809731" cy="3844794"/>
          </a:xfrm>
          <a:prstGeom prst="rect">
            <a:avLst/>
          </a:prstGeom>
          <a:solidFill>
            <a:srgbClr val="E4EFF4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61" name="Image"/>
          <p:cNvSpPr>
            <a:spLocks noGrp="1"/>
          </p:cNvSpPr>
          <p:nvPr>
            <p:ph type="pic" sz="quarter" idx="16"/>
          </p:nvPr>
        </p:nvSpPr>
        <p:spPr>
          <a:xfrm>
            <a:off x="10933707" y="1612370"/>
            <a:ext cx="3844793" cy="6565901"/>
          </a:xfrm>
          <a:prstGeom prst="rect">
            <a:avLst/>
          </a:prstGeom>
          <a:solidFill>
            <a:srgbClr val="E4EFF4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62" name="Image"/>
          <p:cNvSpPr>
            <a:spLocks noGrp="1"/>
          </p:cNvSpPr>
          <p:nvPr>
            <p:ph type="pic" sz="quarter" idx="17"/>
          </p:nvPr>
        </p:nvSpPr>
        <p:spPr>
          <a:xfrm>
            <a:off x="6640710" y="8292570"/>
            <a:ext cx="8137957" cy="4139440"/>
          </a:xfrm>
          <a:prstGeom prst="rect">
            <a:avLst/>
          </a:prstGeom>
          <a:solidFill>
            <a:srgbClr val="E4EFF4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63" name="Image"/>
          <p:cNvSpPr>
            <a:spLocks noGrp="1"/>
          </p:cNvSpPr>
          <p:nvPr>
            <p:ph type="pic" sz="quarter" idx="18"/>
          </p:nvPr>
        </p:nvSpPr>
        <p:spPr>
          <a:xfrm>
            <a:off x="2642393" y="8292570"/>
            <a:ext cx="3822073" cy="4139440"/>
          </a:xfrm>
          <a:prstGeom prst="rect">
            <a:avLst/>
          </a:prstGeom>
          <a:solidFill>
            <a:srgbClr val="E4EFF4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64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1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/>
          <p:cNvSpPr>
            <a:spLocks noGrp="1"/>
          </p:cNvSpPr>
          <p:nvPr>
            <p:ph type="pic" idx="13"/>
          </p:nvPr>
        </p:nvSpPr>
        <p:spPr>
          <a:xfrm>
            <a:off x="7144" y="396"/>
            <a:ext cx="24379637" cy="6097986"/>
          </a:xfrm>
          <a:custGeom>
            <a:avLst/>
            <a:gdLst>
              <a:gd name="connsiteX0" fmla="*/ 0 w 24379637"/>
              <a:gd name="connsiteY0" fmla="*/ 3953 h 6097986"/>
              <a:gd name="connsiteX1" fmla="*/ 3047566 w 24379637"/>
              <a:gd name="connsiteY1" fmla="*/ 6097986 h 6097986"/>
              <a:gd name="connsiteX2" fmla="*/ 0 w 24379637"/>
              <a:gd name="connsiteY2" fmla="*/ 6097986 h 6097986"/>
              <a:gd name="connsiteX3" fmla="*/ 21322797 w 24379637"/>
              <a:gd name="connsiteY3" fmla="*/ 0 h 6097986"/>
              <a:gd name="connsiteX4" fmla="*/ 24379637 w 24379637"/>
              <a:gd name="connsiteY4" fmla="*/ 0 h 6097986"/>
              <a:gd name="connsiteX5" fmla="*/ 24379637 w 24379637"/>
              <a:gd name="connsiteY5" fmla="*/ 6081818 h 6097986"/>
              <a:gd name="connsiteX6" fmla="*/ 24371489 w 24379637"/>
              <a:gd name="connsiteY6" fmla="*/ 6097986 h 6097986"/>
              <a:gd name="connsiteX7" fmla="*/ 20890333 w 24379637"/>
              <a:gd name="connsiteY7" fmla="*/ 0 h 6097986"/>
              <a:gd name="connsiteX8" fmla="*/ 23939029 w 24379637"/>
              <a:gd name="connsiteY8" fmla="*/ 6097986 h 6097986"/>
              <a:gd name="connsiteX9" fmla="*/ 17840509 w 24379637"/>
              <a:gd name="connsiteY9" fmla="*/ 6097986 h 6097986"/>
              <a:gd name="connsiteX10" fmla="*/ 14359352 w 24379637"/>
              <a:gd name="connsiteY10" fmla="*/ 0 h 6097986"/>
              <a:gd name="connsiteX11" fmla="*/ 20456741 w 24379637"/>
              <a:gd name="connsiteY11" fmla="*/ 0 h 6097986"/>
              <a:gd name="connsiteX12" fmla="*/ 17408045 w 24379637"/>
              <a:gd name="connsiteY12" fmla="*/ 6097986 h 6097986"/>
              <a:gd name="connsiteX13" fmla="*/ 13925760 w 24379637"/>
              <a:gd name="connsiteY13" fmla="*/ 0 h 6097986"/>
              <a:gd name="connsiteX14" fmla="*/ 16975585 w 24379637"/>
              <a:gd name="connsiteY14" fmla="*/ 6097986 h 6097986"/>
              <a:gd name="connsiteX15" fmla="*/ 10877065 w 24379637"/>
              <a:gd name="connsiteY15" fmla="*/ 6097986 h 6097986"/>
              <a:gd name="connsiteX16" fmla="*/ 7394778 w 24379637"/>
              <a:gd name="connsiteY16" fmla="*/ 0 h 6097986"/>
              <a:gd name="connsiteX17" fmla="*/ 13493297 w 24379637"/>
              <a:gd name="connsiteY17" fmla="*/ 0 h 6097986"/>
              <a:gd name="connsiteX18" fmla="*/ 10444602 w 24379637"/>
              <a:gd name="connsiteY18" fmla="*/ 6097986 h 6097986"/>
              <a:gd name="connsiteX19" fmla="*/ 6962316 w 24379637"/>
              <a:gd name="connsiteY19" fmla="*/ 0 h 6097986"/>
              <a:gd name="connsiteX20" fmla="*/ 10011010 w 24379637"/>
              <a:gd name="connsiteY20" fmla="*/ 6097986 h 6097986"/>
              <a:gd name="connsiteX21" fmla="*/ 3913621 w 24379637"/>
              <a:gd name="connsiteY21" fmla="*/ 6097986 h 6097986"/>
              <a:gd name="connsiteX22" fmla="*/ 431334 w 24379637"/>
              <a:gd name="connsiteY22" fmla="*/ 0 h 6097986"/>
              <a:gd name="connsiteX23" fmla="*/ 6528724 w 24379637"/>
              <a:gd name="connsiteY23" fmla="*/ 0 h 6097986"/>
              <a:gd name="connsiteX24" fmla="*/ 3480029 w 24379637"/>
              <a:gd name="connsiteY24" fmla="*/ 6097986 h 6097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4379637" h="6097986">
                <a:moveTo>
                  <a:pt x="0" y="3953"/>
                </a:moveTo>
                <a:lnTo>
                  <a:pt x="3047566" y="6097986"/>
                </a:lnTo>
                <a:lnTo>
                  <a:pt x="0" y="6097986"/>
                </a:lnTo>
                <a:close/>
                <a:moveTo>
                  <a:pt x="21322797" y="0"/>
                </a:moveTo>
                <a:lnTo>
                  <a:pt x="24379637" y="0"/>
                </a:lnTo>
                <a:lnTo>
                  <a:pt x="24379637" y="6081818"/>
                </a:lnTo>
                <a:lnTo>
                  <a:pt x="24371489" y="6097986"/>
                </a:lnTo>
                <a:close/>
                <a:moveTo>
                  <a:pt x="20890333" y="0"/>
                </a:moveTo>
                <a:lnTo>
                  <a:pt x="23939029" y="6097986"/>
                </a:lnTo>
                <a:lnTo>
                  <a:pt x="17840509" y="6097986"/>
                </a:lnTo>
                <a:close/>
                <a:moveTo>
                  <a:pt x="14359352" y="0"/>
                </a:moveTo>
                <a:lnTo>
                  <a:pt x="20456741" y="0"/>
                </a:lnTo>
                <a:lnTo>
                  <a:pt x="17408045" y="6097986"/>
                </a:lnTo>
                <a:close/>
                <a:moveTo>
                  <a:pt x="13925760" y="0"/>
                </a:moveTo>
                <a:lnTo>
                  <a:pt x="16975585" y="6097986"/>
                </a:lnTo>
                <a:lnTo>
                  <a:pt x="10877065" y="6097986"/>
                </a:lnTo>
                <a:close/>
                <a:moveTo>
                  <a:pt x="7394778" y="0"/>
                </a:moveTo>
                <a:lnTo>
                  <a:pt x="13493297" y="0"/>
                </a:lnTo>
                <a:lnTo>
                  <a:pt x="10444602" y="6097986"/>
                </a:lnTo>
                <a:close/>
                <a:moveTo>
                  <a:pt x="6962316" y="0"/>
                </a:moveTo>
                <a:lnTo>
                  <a:pt x="10011010" y="6097986"/>
                </a:lnTo>
                <a:lnTo>
                  <a:pt x="3913621" y="6097986"/>
                </a:lnTo>
                <a:close/>
                <a:moveTo>
                  <a:pt x="431334" y="0"/>
                </a:moveTo>
                <a:lnTo>
                  <a:pt x="6528724" y="0"/>
                </a:lnTo>
                <a:lnTo>
                  <a:pt x="3480029" y="6097986"/>
                </a:lnTo>
                <a:close/>
              </a:path>
            </a:pathLst>
          </a:custGeom>
          <a:solidFill>
            <a:srgbClr val="E4EFF4"/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73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Image"/>
          <p:cNvSpPr>
            <a:spLocks noGrp="1"/>
          </p:cNvSpPr>
          <p:nvPr>
            <p:ph type="pic" idx="13"/>
          </p:nvPr>
        </p:nvSpPr>
        <p:spPr>
          <a:xfrm>
            <a:off x="0" y="0"/>
            <a:ext cx="24384001" cy="13716000"/>
          </a:xfrm>
          <a:prstGeom prst="rect">
            <a:avLst/>
          </a:prstGeom>
          <a:solidFill>
            <a:srgbClr val="E4EFF4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7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2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  <p:sp>
        <p:nvSpPr>
          <p:cNvPr id="13" name="Freeform: Shape 12"/>
          <p:cNvSpPr>
            <a:spLocks noGrp="1"/>
          </p:cNvSpPr>
          <p:nvPr>
            <p:ph type="pic" sz="half" idx="13"/>
          </p:nvPr>
        </p:nvSpPr>
        <p:spPr>
          <a:xfrm>
            <a:off x="0" y="3004608"/>
            <a:ext cx="10722736" cy="10728326"/>
          </a:xfrm>
          <a:custGeom>
            <a:avLst/>
            <a:gdLst>
              <a:gd name="connsiteX0" fmla="*/ 0 w 10722736"/>
              <a:gd name="connsiteY0" fmla="*/ 0 h 10728326"/>
              <a:gd name="connsiteX1" fmla="*/ 10722736 w 10722736"/>
              <a:gd name="connsiteY1" fmla="*/ 10722736 h 10728326"/>
              <a:gd name="connsiteX2" fmla="*/ 10722736 w 10722736"/>
              <a:gd name="connsiteY2" fmla="*/ 10728326 h 10728326"/>
              <a:gd name="connsiteX3" fmla="*/ 0 w 10722736"/>
              <a:gd name="connsiteY3" fmla="*/ 10728326 h 10728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22736" h="10728326">
                <a:moveTo>
                  <a:pt x="0" y="0"/>
                </a:moveTo>
                <a:lnTo>
                  <a:pt x="10722736" y="10722736"/>
                </a:lnTo>
                <a:lnTo>
                  <a:pt x="10722736" y="10728326"/>
                </a:lnTo>
                <a:lnTo>
                  <a:pt x="0" y="10728326"/>
                </a:lnTo>
                <a:close/>
              </a:path>
            </a:pathLst>
          </a:custGeom>
          <a:solidFill>
            <a:srgbClr val="E4EFF4"/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4" name="Freeform: Shape 13"/>
          <p:cNvSpPr>
            <a:spLocks noGrp="1"/>
          </p:cNvSpPr>
          <p:nvPr>
            <p:ph type="pic" sz="half" idx="14"/>
          </p:nvPr>
        </p:nvSpPr>
        <p:spPr>
          <a:xfrm>
            <a:off x="13685044" y="3004741"/>
            <a:ext cx="10722737" cy="10728193"/>
          </a:xfrm>
          <a:custGeom>
            <a:avLst/>
            <a:gdLst>
              <a:gd name="connsiteX0" fmla="*/ 10722603 w 10722737"/>
              <a:gd name="connsiteY0" fmla="*/ 0 h 10728193"/>
              <a:gd name="connsiteX1" fmla="*/ 10722737 w 10722737"/>
              <a:gd name="connsiteY1" fmla="*/ 0 h 10728193"/>
              <a:gd name="connsiteX2" fmla="*/ 10722737 w 10722737"/>
              <a:gd name="connsiteY2" fmla="*/ 10728193 h 10728193"/>
              <a:gd name="connsiteX3" fmla="*/ 0 w 10722737"/>
              <a:gd name="connsiteY3" fmla="*/ 10728193 h 10728193"/>
              <a:gd name="connsiteX4" fmla="*/ 0 w 10722737"/>
              <a:gd name="connsiteY4" fmla="*/ 10722603 h 10728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722737" h="10728193">
                <a:moveTo>
                  <a:pt x="10722603" y="0"/>
                </a:moveTo>
                <a:lnTo>
                  <a:pt x="10722737" y="0"/>
                </a:lnTo>
                <a:lnTo>
                  <a:pt x="10722737" y="10728193"/>
                </a:lnTo>
                <a:lnTo>
                  <a:pt x="0" y="10728193"/>
                </a:lnTo>
                <a:lnTo>
                  <a:pt x="0" y="10722603"/>
                </a:lnTo>
                <a:close/>
              </a:path>
            </a:pathLst>
          </a:custGeom>
          <a:solidFill>
            <a:srgbClr val="E4EFF4"/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1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img08.png"/>
          <p:cNvSpPr>
            <a:spLocks noGrp="1"/>
          </p:cNvSpPr>
          <p:nvPr>
            <p:ph type="pic" sz="half" idx="13"/>
          </p:nvPr>
        </p:nvSpPr>
        <p:spPr>
          <a:xfrm>
            <a:off x="7603066" y="-4234"/>
            <a:ext cx="7759701" cy="13716001"/>
          </a:xfrm>
          <a:prstGeom prst="rect">
            <a:avLst/>
          </a:prstGeom>
          <a:solidFill>
            <a:srgbClr val="9DC3D6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90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3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Image"/>
          <p:cNvSpPr>
            <a:spLocks noGrp="1"/>
          </p:cNvSpPr>
          <p:nvPr>
            <p:ph type="pic" sz="quarter" idx="13"/>
          </p:nvPr>
        </p:nvSpPr>
        <p:spPr>
          <a:xfrm>
            <a:off x="1551340" y="1221832"/>
            <a:ext cx="6839405" cy="8139283"/>
          </a:xfrm>
          <a:prstGeom prst="rect">
            <a:avLst/>
          </a:prstGeom>
          <a:solidFill>
            <a:srgbClr val="E4EFF4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98" name="Image"/>
          <p:cNvSpPr>
            <a:spLocks noGrp="1"/>
          </p:cNvSpPr>
          <p:nvPr>
            <p:ph type="pic" sz="quarter" idx="14"/>
          </p:nvPr>
        </p:nvSpPr>
        <p:spPr>
          <a:xfrm>
            <a:off x="8772326" y="1221832"/>
            <a:ext cx="6839405" cy="8139283"/>
          </a:xfrm>
          <a:prstGeom prst="rect">
            <a:avLst/>
          </a:prstGeom>
          <a:solidFill>
            <a:srgbClr val="E4EFF4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99" name="Image"/>
          <p:cNvSpPr>
            <a:spLocks noGrp="1"/>
          </p:cNvSpPr>
          <p:nvPr>
            <p:ph type="pic" sz="quarter" idx="15"/>
          </p:nvPr>
        </p:nvSpPr>
        <p:spPr>
          <a:xfrm>
            <a:off x="15993312" y="1221832"/>
            <a:ext cx="6839405" cy="8139283"/>
          </a:xfrm>
          <a:prstGeom prst="rect">
            <a:avLst/>
          </a:prstGeom>
          <a:solidFill>
            <a:srgbClr val="E4EFF4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00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22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/>
          <p:cNvSpPr>
            <a:spLocks noGrp="1"/>
          </p:cNvSpPr>
          <p:nvPr>
            <p:ph type="pic" idx="13"/>
          </p:nvPr>
        </p:nvSpPr>
        <p:spPr>
          <a:xfrm>
            <a:off x="10563044" y="1"/>
            <a:ext cx="13721093" cy="13718547"/>
          </a:xfrm>
          <a:custGeom>
            <a:avLst/>
            <a:gdLst>
              <a:gd name="connsiteX0" fmla="*/ 6860547 w 13721093"/>
              <a:gd name="connsiteY0" fmla="*/ 0 h 13718547"/>
              <a:gd name="connsiteX1" fmla="*/ 13721093 w 13721093"/>
              <a:gd name="connsiteY1" fmla="*/ 13718547 h 13718547"/>
              <a:gd name="connsiteX2" fmla="*/ 0 w 13721093"/>
              <a:gd name="connsiteY2" fmla="*/ 13718547 h 13718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721093" h="13718547">
                <a:moveTo>
                  <a:pt x="6860547" y="0"/>
                </a:moveTo>
                <a:lnTo>
                  <a:pt x="13721093" y="13718547"/>
                </a:lnTo>
                <a:lnTo>
                  <a:pt x="0" y="13718547"/>
                </a:lnTo>
                <a:close/>
              </a:path>
            </a:pathLst>
          </a:custGeom>
          <a:solidFill>
            <a:srgbClr val="E4EFF4"/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09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  <p:sp>
        <p:nvSpPr>
          <p:cNvPr id="10" name="Freeform: Shape 9"/>
          <p:cNvSpPr>
            <a:spLocks noGrp="1"/>
          </p:cNvSpPr>
          <p:nvPr>
            <p:ph type="pic" sz="half" idx="18"/>
          </p:nvPr>
        </p:nvSpPr>
        <p:spPr>
          <a:xfrm>
            <a:off x="11252200" y="4919923"/>
            <a:ext cx="5084135" cy="5084135"/>
          </a:xfrm>
          <a:custGeom>
            <a:avLst/>
            <a:gdLst>
              <a:gd name="connsiteX0" fmla="*/ 4395656 w 8791311"/>
              <a:gd name="connsiteY0" fmla="*/ 0 h 8791311"/>
              <a:gd name="connsiteX1" fmla="*/ 8785592 w 8791311"/>
              <a:gd name="connsiteY1" fmla="*/ 4169456 h 8791311"/>
              <a:gd name="connsiteX2" fmla="*/ 8791311 w 8791311"/>
              <a:gd name="connsiteY2" fmla="*/ 4395615 h 8791311"/>
              <a:gd name="connsiteX3" fmla="*/ 8791311 w 8791311"/>
              <a:gd name="connsiteY3" fmla="*/ 4395698 h 8791311"/>
              <a:gd name="connsiteX4" fmla="*/ 8785592 w 8791311"/>
              <a:gd name="connsiteY4" fmla="*/ 4621856 h 8791311"/>
              <a:gd name="connsiteX5" fmla="*/ 4621856 w 8791311"/>
              <a:gd name="connsiteY5" fmla="*/ 8785592 h 8791311"/>
              <a:gd name="connsiteX6" fmla="*/ 4395698 w 8791311"/>
              <a:gd name="connsiteY6" fmla="*/ 8791311 h 8791311"/>
              <a:gd name="connsiteX7" fmla="*/ 4395615 w 8791311"/>
              <a:gd name="connsiteY7" fmla="*/ 8791311 h 8791311"/>
              <a:gd name="connsiteX8" fmla="*/ 4169456 w 8791311"/>
              <a:gd name="connsiteY8" fmla="*/ 8785592 h 8791311"/>
              <a:gd name="connsiteX9" fmla="*/ 0 w 8791311"/>
              <a:gd name="connsiteY9" fmla="*/ 4395656 h 8791311"/>
              <a:gd name="connsiteX10" fmla="*/ 4395656 w 8791311"/>
              <a:gd name="connsiteY10" fmla="*/ 0 h 8791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791311" h="8791311">
                <a:moveTo>
                  <a:pt x="4395656" y="0"/>
                </a:moveTo>
                <a:cubicBezTo>
                  <a:pt x="6747446" y="0"/>
                  <a:pt x="8667863" y="1846924"/>
                  <a:pt x="8785592" y="4169456"/>
                </a:cubicBezTo>
                <a:lnTo>
                  <a:pt x="8791311" y="4395615"/>
                </a:lnTo>
                <a:lnTo>
                  <a:pt x="8791311" y="4395698"/>
                </a:lnTo>
                <a:lnTo>
                  <a:pt x="8785592" y="4621856"/>
                </a:lnTo>
                <a:cubicBezTo>
                  <a:pt x="8671661" y="6869468"/>
                  <a:pt x="6869468" y="8671661"/>
                  <a:pt x="4621856" y="8785592"/>
                </a:cubicBezTo>
                <a:lnTo>
                  <a:pt x="4395698" y="8791311"/>
                </a:lnTo>
                <a:lnTo>
                  <a:pt x="4395615" y="8791311"/>
                </a:lnTo>
                <a:lnTo>
                  <a:pt x="4169456" y="8785592"/>
                </a:lnTo>
                <a:cubicBezTo>
                  <a:pt x="1846924" y="8667863"/>
                  <a:pt x="0" y="6747446"/>
                  <a:pt x="0" y="4395656"/>
                </a:cubicBezTo>
                <a:cubicBezTo>
                  <a:pt x="0" y="1968002"/>
                  <a:pt x="1968002" y="0"/>
                  <a:pt x="4395656" y="0"/>
                </a:cubicBezTo>
                <a:close/>
              </a:path>
            </a:pathLst>
          </a:custGeom>
          <a:solidFill>
            <a:srgbClr val="9DC3D6"/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2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img08.png"/>
          <p:cNvSpPr>
            <a:spLocks noGrp="1"/>
          </p:cNvSpPr>
          <p:nvPr>
            <p:ph type="pic" sz="quarter" idx="13"/>
          </p:nvPr>
        </p:nvSpPr>
        <p:spPr>
          <a:xfrm>
            <a:off x="1988741" y="5955506"/>
            <a:ext cx="3966898" cy="7755071"/>
          </a:xfrm>
          <a:prstGeom prst="rect">
            <a:avLst/>
          </a:prstGeom>
          <a:solidFill>
            <a:srgbClr val="E4EFF4"/>
          </a:solidFill>
        </p:spPr>
        <p:txBody>
          <a:bodyPr lIns="91439" tIns="45719" rIns="91439" bIns="45719" anchor="t">
            <a:noAutofit/>
          </a:bodyPr>
          <a:lstStyle/>
          <a:p>
            <a:endParaRPr dirty="0"/>
          </a:p>
        </p:txBody>
      </p:sp>
      <p:sp>
        <p:nvSpPr>
          <p:cNvPr id="317" name="img08.png"/>
          <p:cNvSpPr>
            <a:spLocks noGrp="1"/>
          </p:cNvSpPr>
          <p:nvPr>
            <p:ph type="pic" sz="half" idx="14"/>
          </p:nvPr>
        </p:nvSpPr>
        <p:spPr>
          <a:xfrm>
            <a:off x="16288940" y="-3638"/>
            <a:ext cx="5989254" cy="11708665"/>
          </a:xfrm>
          <a:prstGeom prst="rect">
            <a:avLst/>
          </a:prstGeom>
          <a:solidFill>
            <a:srgbClr val="E4EFF4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18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1-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img08.png"/>
          <p:cNvSpPr>
            <a:spLocks noGrp="1"/>
          </p:cNvSpPr>
          <p:nvPr>
            <p:ph type="pic" idx="13"/>
          </p:nvPr>
        </p:nvSpPr>
        <p:spPr>
          <a:xfrm>
            <a:off x="-1" y="6851809"/>
            <a:ext cx="24384001" cy="6858001"/>
          </a:xfrm>
          <a:prstGeom prst="rect">
            <a:avLst/>
          </a:prstGeom>
          <a:solidFill>
            <a:srgbClr val="E4EFF4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26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img08.png"/>
          <p:cNvSpPr>
            <a:spLocks noGrp="1"/>
          </p:cNvSpPr>
          <p:nvPr>
            <p:ph type="pic" sz="quarter" idx="13"/>
          </p:nvPr>
        </p:nvSpPr>
        <p:spPr>
          <a:xfrm>
            <a:off x="-8467" y="-1"/>
            <a:ext cx="4876801" cy="6858001"/>
          </a:xfrm>
          <a:prstGeom prst="rect">
            <a:avLst/>
          </a:prstGeom>
          <a:solidFill>
            <a:srgbClr val="E4EFF4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34" name="img08.png"/>
          <p:cNvSpPr>
            <a:spLocks noGrp="1"/>
          </p:cNvSpPr>
          <p:nvPr>
            <p:ph type="pic" sz="quarter" idx="14"/>
          </p:nvPr>
        </p:nvSpPr>
        <p:spPr>
          <a:xfrm>
            <a:off x="4868333" y="6858000"/>
            <a:ext cx="4876801" cy="6858000"/>
          </a:xfrm>
          <a:prstGeom prst="rect">
            <a:avLst/>
          </a:prstGeom>
          <a:solidFill>
            <a:srgbClr val="E4EFF4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35" name="img08.png"/>
          <p:cNvSpPr>
            <a:spLocks noGrp="1"/>
          </p:cNvSpPr>
          <p:nvPr>
            <p:ph type="pic" sz="quarter" idx="15"/>
          </p:nvPr>
        </p:nvSpPr>
        <p:spPr>
          <a:xfrm>
            <a:off x="9745133" y="-1"/>
            <a:ext cx="4876801" cy="6858001"/>
          </a:xfrm>
          <a:prstGeom prst="rect">
            <a:avLst/>
          </a:prstGeom>
          <a:solidFill>
            <a:srgbClr val="E4EFF4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36" name="img08.png"/>
          <p:cNvSpPr>
            <a:spLocks noGrp="1"/>
          </p:cNvSpPr>
          <p:nvPr>
            <p:ph type="pic" sz="quarter" idx="16"/>
          </p:nvPr>
        </p:nvSpPr>
        <p:spPr>
          <a:xfrm>
            <a:off x="14621934" y="6858000"/>
            <a:ext cx="4876801" cy="6858000"/>
          </a:xfrm>
          <a:prstGeom prst="rect">
            <a:avLst/>
          </a:prstGeom>
          <a:solidFill>
            <a:srgbClr val="E4EFF4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37" name="img08.png"/>
          <p:cNvSpPr>
            <a:spLocks noGrp="1"/>
          </p:cNvSpPr>
          <p:nvPr>
            <p:ph type="pic" sz="quarter" idx="17"/>
          </p:nvPr>
        </p:nvSpPr>
        <p:spPr>
          <a:xfrm>
            <a:off x="19498733" y="-1"/>
            <a:ext cx="4876801" cy="6858001"/>
          </a:xfrm>
          <a:prstGeom prst="rect">
            <a:avLst/>
          </a:prstGeom>
          <a:solidFill>
            <a:srgbClr val="E4EFF4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38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1-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/>
          <p:cNvSpPr>
            <a:spLocks noGrp="1"/>
          </p:cNvSpPr>
          <p:nvPr>
            <p:ph type="pic" idx="13"/>
          </p:nvPr>
        </p:nvSpPr>
        <p:spPr>
          <a:xfrm>
            <a:off x="-2419960" y="-471885"/>
            <a:ext cx="16380420" cy="14189076"/>
          </a:xfrm>
          <a:custGeom>
            <a:avLst/>
            <a:gdLst>
              <a:gd name="connsiteX0" fmla="*/ 16059256 w 16380420"/>
              <a:gd name="connsiteY0" fmla="*/ 6098675 h 14189076"/>
              <a:gd name="connsiteX1" fmla="*/ 16286886 w 16380420"/>
              <a:gd name="connsiteY1" fmla="*/ 6192612 h 14189076"/>
              <a:gd name="connsiteX2" fmla="*/ 16375210 w 16380420"/>
              <a:gd name="connsiteY2" fmla="*/ 6358325 h 14189076"/>
              <a:gd name="connsiteX3" fmla="*/ 16380420 w 16380420"/>
              <a:gd name="connsiteY3" fmla="*/ 6412594 h 14189076"/>
              <a:gd name="connsiteX4" fmla="*/ 16380420 w 16380420"/>
              <a:gd name="connsiteY4" fmla="*/ 6426718 h 14189076"/>
              <a:gd name="connsiteX5" fmla="*/ 16375210 w 16380420"/>
              <a:gd name="connsiteY5" fmla="*/ 6481014 h 14189076"/>
              <a:gd name="connsiteX6" fmla="*/ 16286886 w 16380420"/>
              <a:gd name="connsiteY6" fmla="*/ 6647189 h 14189076"/>
              <a:gd name="connsiteX7" fmla="*/ 8745398 w 16380420"/>
              <a:gd name="connsiteY7" fmla="*/ 14189076 h 14189076"/>
              <a:gd name="connsiteX8" fmla="*/ 7835639 w 16380420"/>
              <a:gd name="connsiteY8" fmla="*/ 14189076 h 14189076"/>
              <a:gd name="connsiteX9" fmla="*/ 15832387 w 16380420"/>
              <a:gd name="connsiteY9" fmla="*/ 6192612 h 14189076"/>
              <a:gd name="connsiteX10" fmla="*/ 16059256 w 16380420"/>
              <a:gd name="connsiteY10" fmla="*/ 6098675 h 14189076"/>
              <a:gd name="connsiteX11" fmla="*/ 16025759 w 16380420"/>
              <a:gd name="connsiteY11" fmla="*/ 5106097 h 14189076"/>
              <a:gd name="connsiteX12" fmla="*/ 16252628 w 16380420"/>
              <a:gd name="connsiteY12" fmla="*/ 5200034 h 14189076"/>
              <a:gd name="connsiteX13" fmla="*/ 16252628 w 16380420"/>
              <a:gd name="connsiteY13" fmla="*/ 5653953 h 14189076"/>
              <a:gd name="connsiteX14" fmla="*/ 7717636 w 16380420"/>
              <a:gd name="connsiteY14" fmla="*/ 14189076 h 14189076"/>
              <a:gd name="connsiteX15" fmla="*/ 6808638 w 16380420"/>
              <a:gd name="connsiteY15" fmla="*/ 14189076 h 14189076"/>
              <a:gd name="connsiteX16" fmla="*/ 15798129 w 16380420"/>
              <a:gd name="connsiteY16" fmla="*/ 5200034 h 14189076"/>
              <a:gd name="connsiteX17" fmla="*/ 16025759 w 16380420"/>
              <a:gd name="connsiteY17" fmla="*/ 5106097 h 14189076"/>
              <a:gd name="connsiteX18" fmla="*/ 15296429 w 16380420"/>
              <a:gd name="connsiteY18" fmla="*/ 4807207 h 14189076"/>
              <a:gd name="connsiteX19" fmla="*/ 15524059 w 16380420"/>
              <a:gd name="connsiteY19" fmla="*/ 4901144 h 14189076"/>
              <a:gd name="connsiteX20" fmla="*/ 15524059 w 16380420"/>
              <a:gd name="connsiteY20" fmla="*/ 5355720 h 14189076"/>
              <a:gd name="connsiteX21" fmla="*/ 6690636 w 16380420"/>
              <a:gd name="connsiteY21" fmla="*/ 14189076 h 14189076"/>
              <a:gd name="connsiteX22" fmla="*/ 5781638 w 16380420"/>
              <a:gd name="connsiteY22" fmla="*/ 14189076 h 14189076"/>
              <a:gd name="connsiteX23" fmla="*/ 15069560 w 16380420"/>
              <a:gd name="connsiteY23" fmla="*/ 4901144 h 14189076"/>
              <a:gd name="connsiteX24" fmla="*/ 15296429 w 16380420"/>
              <a:gd name="connsiteY24" fmla="*/ 4807207 h 14189076"/>
              <a:gd name="connsiteX25" fmla="*/ 14519136 w 16380420"/>
              <a:gd name="connsiteY25" fmla="*/ 4557584 h 14189076"/>
              <a:gd name="connsiteX26" fmla="*/ 14746005 w 16380420"/>
              <a:gd name="connsiteY26" fmla="*/ 4652178 h 14189076"/>
              <a:gd name="connsiteX27" fmla="*/ 14746005 w 16380420"/>
              <a:gd name="connsiteY27" fmla="*/ 5106754 h 14189076"/>
              <a:gd name="connsiteX28" fmla="*/ 5663635 w 16380420"/>
              <a:gd name="connsiteY28" fmla="*/ 14189076 h 14189076"/>
              <a:gd name="connsiteX29" fmla="*/ 4754637 w 16380420"/>
              <a:gd name="connsiteY29" fmla="*/ 14189076 h 14189076"/>
              <a:gd name="connsiteX30" fmla="*/ 14291506 w 16380420"/>
              <a:gd name="connsiteY30" fmla="*/ 4651521 h 14189076"/>
              <a:gd name="connsiteX31" fmla="*/ 14519136 w 16380420"/>
              <a:gd name="connsiteY31" fmla="*/ 4557584 h 14189076"/>
              <a:gd name="connsiteX32" fmla="*/ 14690430 w 16380420"/>
              <a:gd name="connsiteY32" fmla="*/ 3359395 h 14189076"/>
              <a:gd name="connsiteX33" fmla="*/ 14918060 w 16380420"/>
              <a:gd name="connsiteY33" fmla="*/ 3453989 h 14189076"/>
              <a:gd name="connsiteX34" fmla="*/ 14917299 w 16380420"/>
              <a:gd name="connsiteY34" fmla="*/ 3908565 h 14189076"/>
              <a:gd name="connsiteX35" fmla="*/ 5101792 w 16380420"/>
              <a:gd name="connsiteY35" fmla="*/ 13724647 h 14189076"/>
              <a:gd name="connsiteX36" fmla="*/ 4647293 w 16380420"/>
              <a:gd name="connsiteY36" fmla="*/ 13724647 h 14189076"/>
              <a:gd name="connsiteX37" fmla="*/ 4646532 w 16380420"/>
              <a:gd name="connsiteY37" fmla="*/ 13269414 h 14189076"/>
              <a:gd name="connsiteX38" fmla="*/ 14462799 w 16380420"/>
              <a:gd name="connsiteY38" fmla="*/ 3453989 h 14189076"/>
              <a:gd name="connsiteX39" fmla="*/ 14690430 w 16380420"/>
              <a:gd name="connsiteY39" fmla="*/ 3359395 h 14189076"/>
              <a:gd name="connsiteX40" fmla="*/ 13756308 w 16380420"/>
              <a:gd name="connsiteY40" fmla="*/ 3266772 h 14189076"/>
              <a:gd name="connsiteX41" fmla="*/ 13983177 w 16380420"/>
              <a:gd name="connsiteY41" fmla="*/ 3361366 h 14189076"/>
              <a:gd name="connsiteX42" fmla="*/ 13983177 w 16380420"/>
              <a:gd name="connsiteY42" fmla="*/ 3815285 h 14189076"/>
              <a:gd name="connsiteX43" fmla="*/ 4167671 w 16380420"/>
              <a:gd name="connsiteY43" fmla="*/ 13631366 h 14189076"/>
              <a:gd name="connsiteX44" fmla="*/ 3713172 w 16380420"/>
              <a:gd name="connsiteY44" fmla="*/ 13631366 h 14189076"/>
              <a:gd name="connsiteX45" fmla="*/ 3713172 w 16380420"/>
              <a:gd name="connsiteY45" fmla="*/ 13176791 h 14189076"/>
              <a:gd name="connsiteX46" fmla="*/ 13528678 w 16380420"/>
              <a:gd name="connsiteY46" fmla="*/ 3360709 h 14189076"/>
              <a:gd name="connsiteX47" fmla="*/ 13756308 w 16380420"/>
              <a:gd name="connsiteY47" fmla="*/ 3266772 h 14189076"/>
              <a:gd name="connsiteX48" fmla="*/ 12978254 w 16380420"/>
              <a:gd name="connsiteY48" fmla="*/ 3017149 h 14189076"/>
              <a:gd name="connsiteX49" fmla="*/ 13205885 w 16380420"/>
              <a:gd name="connsiteY49" fmla="*/ 3111744 h 14189076"/>
              <a:gd name="connsiteX50" fmla="*/ 13205885 w 16380420"/>
              <a:gd name="connsiteY50" fmla="*/ 3565663 h 14189076"/>
              <a:gd name="connsiteX51" fmla="*/ 3389617 w 16380420"/>
              <a:gd name="connsiteY51" fmla="*/ 13381744 h 14189076"/>
              <a:gd name="connsiteX52" fmla="*/ 2935879 w 16380420"/>
              <a:gd name="connsiteY52" fmla="*/ 13381744 h 14189076"/>
              <a:gd name="connsiteX53" fmla="*/ 2935879 w 16380420"/>
              <a:gd name="connsiteY53" fmla="*/ 12927168 h 14189076"/>
              <a:gd name="connsiteX54" fmla="*/ 12751386 w 16380420"/>
              <a:gd name="connsiteY54" fmla="*/ 3111744 h 14189076"/>
              <a:gd name="connsiteX55" fmla="*/ 12978254 w 16380420"/>
              <a:gd name="connsiteY55" fmla="*/ 3017149 h 14189076"/>
              <a:gd name="connsiteX56" fmla="*/ 13403824 w 16380420"/>
              <a:gd name="connsiteY56" fmla="*/ 1564740 h 14189076"/>
              <a:gd name="connsiteX57" fmla="*/ 13631454 w 16380420"/>
              <a:gd name="connsiteY57" fmla="*/ 1658677 h 14189076"/>
              <a:gd name="connsiteX58" fmla="*/ 13631454 w 16380420"/>
              <a:gd name="connsiteY58" fmla="*/ 2113253 h 14189076"/>
              <a:gd name="connsiteX59" fmla="*/ 3815186 w 16380420"/>
              <a:gd name="connsiteY59" fmla="*/ 11929334 h 14189076"/>
              <a:gd name="connsiteX60" fmla="*/ 3360687 w 16380420"/>
              <a:gd name="connsiteY60" fmla="*/ 11929334 h 14189076"/>
              <a:gd name="connsiteX61" fmla="*/ 3360687 w 16380420"/>
              <a:gd name="connsiteY61" fmla="*/ 11474758 h 14189076"/>
              <a:gd name="connsiteX62" fmla="*/ 13176955 w 16380420"/>
              <a:gd name="connsiteY62" fmla="*/ 1658677 h 14189076"/>
              <a:gd name="connsiteX63" fmla="*/ 13403824 w 16380420"/>
              <a:gd name="connsiteY63" fmla="*/ 1564740 h 14189076"/>
              <a:gd name="connsiteX64" fmla="*/ 12723979 w 16380420"/>
              <a:gd name="connsiteY64" fmla="*/ 1217896 h 14189076"/>
              <a:gd name="connsiteX65" fmla="*/ 12951609 w 16380420"/>
              <a:gd name="connsiteY65" fmla="*/ 1311833 h 14189076"/>
              <a:gd name="connsiteX66" fmla="*/ 12951609 w 16380420"/>
              <a:gd name="connsiteY66" fmla="*/ 1766409 h 14189076"/>
              <a:gd name="connsiteX67" fmla="*/ 3135341 w 16380420"/>
              <a:gd name="connsiteY67" fmla="*/ 11581833 h 14189076"/>
              <a:gd name="connsiteX68" fmla="*/ 2680842 w 16380420"/>
              <a:gd name="connsiteY68" fmla="*/ 11581833 h 14189076"/>
              <a:gd name="connsiteX69" fmla="*/ 2680842 w 16380420"/>
              <a:gd name="connsiteY69" fmla="*/ 11127257 h 14189076"/>
              <a:gd name="connsiteX70" fmla="*/ 12497110 w 16380420"/>
              <a:gd name="connsiteY70" fmla="*/ 1311833 h 14189076"/>
              <a:gd name="connsiteX71" fmla="*/ 12723979 w 16380420"/>
              <a:gd name="connsiteY71" fmla="*/ 1217896 h 14189076"/>
              <a:gd name="connsiteX72" fmla="*/ 10137064 w 16380420"/>
              <a:gd name="connsiteY72" fmla="*/ 723249 h 14189076"/>
              <a:gd name="connsiteX73" fmla="*/ 10364694 w 16380420"/>
              <a:gd name="connsiteY73" fmla="*/ 817843 h 14189076"/>
              <a:gd name="connsiteX74" fmla="*/ 10364694 w 16380420"/>
              <a:gd name="connsiteY74" fmla="*/ 1272419 h 14189076"/>
              <a:gd name="connsiteX75" fmla="*/ 548426 w 16380420"/>
              <a:gd name="connsiteY75" fmla="*/ 11087843 h 14189076"/>
              <a:gd name="connsiteX76" fmla="*/ 93927 w 16380420"/>
              <a:gd name="connsiteY76" fmla="*/ 11087843 h 14189076"/>
              <a:gd name="connsiteX77" fmla="*/ 93927 w 16380420"/>
              <a:gd name="connsiteY77" fmla="*/ 10633267 h 14189076"/>
              <a:gd name="connsiteX78" fmla="*/ 9910195 w 16380420"/>
              <a:gd name="connsiteY78" fmla="*/ 817843 h 14189076"/>
              <a:gd name="connsiteX79" fmla="*/ 10137064 w 16380420"/>
              <a:gd name="connsiteY79" fmla="*/ 723249 h 14189076"/>
              <a:gd name="connsiteX80" fmla="*/ 11403876 w 16380420"/>
              <a:gd name="connsiteY80" fmla="*/ 484137 h 14189076"/>
              <a:gd name="connsiteX81" fmla="*/ 11631506 w 16380420"/>
              <a:gd name="connsiteY81" fmla="*/ 578074 h 14189076"/>
              <a:gd name="connsiteX82" fmla="*/ 11630744 w 16380420"/>
              <a:gd name="connsiteY82" fmla="*/ 1032650 h 14189076"/>
              <a:gd name="connsiteX83" fmla="*/ 1815238 w 16380420"/>
              <a:gd name="connsiteY83" fmla="*/ 10848731 h 14189076"/>
              <a:gd name="connsiteX84" fmla="*/ 1360739 w 16380420"/>
              <a:gd name="connsiteY84" fmla="*/ 10848731 h 14189076"/>
              <a:gd name="connsiteX85" fmla="*/ 1359978 w 16380420"/>
              <a:gd name="connsiteY85" fmla="*/ 10393498 h 14189076"/>
              <a:gd name="connsiteX86" fmla="*/ 11176245 w 16380420"/>
              <a:gd name="connsiteY86" fmla="*/ 578074 h 14189076"/>
              <a:gd name="connsiteX87" fmla="*/ 11403876 w 16380420"/>
              <a:gd name="connsiteY87" fmla="*/ 484137 h 14189076"/>
              <a:gd name="connsiteX88" fmla="*/ 12915066 w 16380420"/>
              <a:gd name="connsiteY88" fmla="*/ 0 h 14189076"/>
              <a:gd name="connsiteX89" fmla="*/ 13142696 w 16380420"/>
              <a:gd name="connsiteY89" fmla="*/ 93937 h 14189076"/>
              <a:gd name="connsiteX90" fmla="*/ 13141935 w 16380420"/>
              <a:gd name="connsiteY90" fmla="*/ 548513 h 14189076"/>
              <a:gd name="connsiteX91" fmla="*/ 3326429 w 16380420"/>
              <a:gd name="connsiteY91" fmla="*/ 10364594 h 14189076"/>
              <a:gd name="connsiteX92" fmla="*/ 2871929 w 16380420"/>
              <a:gd name="connsiteY92" fmla="*/ 10364594 h 14189076"/>
              <a:gd name="connsiteX93" fmla="*/ 2871929 w 16380420"/>
              <a:gd name="connsiteY93" fmla="*/ 9909362 h 14189076"/>
              <a:gd name="connsiteX94" fmla="*/ 12687436 w 16380420"/>
              <a:gd name="connsiteY94" fmla="*/ 93937 h 14189076"/>
              <a:gd name="connsiteX95" fmla="*/ 12915066 w 16380420"/>
              <a:gd name="connsiteY95" fmla="*/ 0 h 14189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16380420" h="14189076">
                <a:moveTo>
                  <a:pt x="16059256" y="6098675"/>
                </a:moveTo>
                <a:cubicBezTo>
                  <a:pt x="16141477" y="6098675"/>
                  <a:pt x="16224459" y="6130207"/>
                  <a:pt x="16286886" y="6192612"/>
                </a:cubicBezTo>
                <a:cubicBezTo>
                  <a:pt x="16333992" y="6239663"/>
                  <a:pt x="16363433" y="6297614"/>
                  <a:pt x="16375210" y="6358325"/>
                </a:cubicBezTo>
                <a:lnTo>
                  <a:pt x="16380420" y="6412594"/>
                </a:lnTo>
                <a:lnTo>
                  <a:pt x="16380420" y="6426718"/>
                </a:lnTo>
                <a:lnTo>
                  <a:pt x="16375210" y="6481014"/>
                </a:lnTo>
                <a:cubicBezTo>
                  <a:pt x="16363433" y="6541787"/>
                  <a:pt x="16333992" y="6599892"/>
                  <a:pt x="16286886" y="6647189"/>
                </a:cubicBezTo>
                <a:lnTo>
                  <a:pt x="8745398" y="14189076"/>
                </a:lnTo>
                <a:lnTo>
                  <a:pt x="7835639" y="14189076"/>
                </a:lnTo>
                <a:lnTo>
                  <a:pt x="15832387" y="6192612"/>
                </a:lnTo>
                <a:cubicBezTo>
                  <a:pt x="15895576" y="6129550"/>
                  <a:pt x="15977035" y="6098018"/>
                  <a:pt x="16059256" y="6098675"/>
                </a:cubicBezTo>
                <a:close/>
                <a:moveTo>
                  <a:pt x="16025759" y="5106097"/>
                </a:moveTo>
                <a:cubicBezTo>
                  <a:pt x="16107980" y="5106097"/>
                  <a:pt x="16190201" y="5136971"/>
                  <a:pt x="16252628" y="5200034"/>
                </a:cubicBezTo>
                <a:cubicBezTo>
                  <a:pt x="16378243" y="5325502"/>
                  <a:pt x="16378243" y="5528485"/>
                  <a:pt x="16252628" y="5653953"/>
                </a:cubicBezTo>
                <a:lnTo>
                  <a:pt x="7717636" y="14189076"/>
                </a:lnTo>
                <a:lnTo>
                  <a:pt x="6808638" y="14189076"/>
                </a:lnTo>
                <a:lnTo>
                  <a:pt x="15798129" y="5200034"/>
                </a:lnTo>
                <a:cubicBezTo>
                  <a:pt x="15860556" y="5136971"/>
                  <a:pt x="15942777" y="5106097"/>
                  <a:pt x="16025759" y="5106097"/>
                </a:cubicBezTo>
                <a:close/>
                <a:moveTo>
                  <a:pt x="15296429" y="4807207"/>
                </a:moveTo>
                <a:cubicBezTo>
                  <a:pt x="15378649" y="4807207"/>
                  <a:pt x="15461632" y="4838738"/>
                  <a:pt x="15524059" y="4901144"/>
                </a:cubicBezTo>
                <a:cubicBezTo>
                  <a:pt x="15649674" y="5027269"/>
                  <a:pt x="15649674" y="5230251"/>
                  <a:pt x="15524059" y="5355720"/>
                </a:cubicBezTo>
                <a:lnTo>
                  <a:pt x="6690636" y="14189076"/>
                </a:lnTo>
                <a:lnTo>
                  <a:pt x="5781638" y="14189076"/>
                </a:lnTo>
                <a:lnTo>
                  <a:pt x="15069560" y="4901144"/>
                </a:lnTo>
                <a:cubicBezTo>
                  <a:pt x="15131987" y="4838738"/>
                  <a:pt x="15214208" y="4807207"/>
                  <a:pt x="15296429" y="4807207"/>
                </a:cubicBezTo>
                <a:close/>
                <a:moveTo>
                  <a:pt x="14519136" y="4557584"/>
                </a:moveTo>
                <a:cubicBezTo>
                  <a:pt x="14601357" y="4557584"/>
                  <a:pt x="14683578" y="4589115"/>
                  <a:pt x="14746005" y="4652178"/>
                </a:cubicBezTo>
                <a:cubicBezTo>
                  <a:pt x="14871620" y="4777646"/>
                  <a:pt x="14871620" y="4981286"/>
                  <a:pt x="14746005" y="5106754"/>
                </a:cubicBezTo>
                <a:lnTo>
                  <a:pt x="5663635" y="14189076"/>
                </a:lnTo>
                <a:lnTo>
                  <a:pt x="4754637" y="14189076"/>
                </a:lnTo>
                <a:lnTo>
                  <a:pt x="14291506" y="4651521"/>
                </a:lnTo>
                <a:cubicBezTo>
                  <a:pt x="14354694" y="4589115"/>
                  <a:pt x="14436915" y="4557584"/>
                  <a:pt x="14519136" y="4557584"/>
                </a:cubicBezTo>
                <a:close/>
                <a:moveTo>
                  <a:pt x="14690430" y="3359395"/>
                </a:moveTo>
                <a:cubicBezTo>
                  <a:pt x="14772651" y="3359395"/>
                  <a:pt x="14854872" y="3390927"/>
                  <a:pt x="14918060" y="3453989"/>
                </a:cubicBezTo>
                <a:cubicBezTo>
                  <a:pt x="15042914" y="3579458"/>
                  <a:pt x="15042914" y="3783097"/>
                  <a:pt x="14917299" y="3908565"/>
                </a:cubicBezTo>
                <a:lnTo>
                  <a:pt x="5101792" y="13724647"/>
                </a:lnTo>
                <a:cubicBezTo>
                  <a:pt x="4976177" y="13850115"/>
                  <a:pt x="4772908" y="13850115"/>
                  <a:pt x="4647293" y="13724647"/>
                </a:cubicBezTo>
                <a:cubicBezTo>
                  <a:pt x="4521678" y="13598521"/>
                  <a:pt x="4521678" y="13394882"/>
                  <a:pt x="4646532" y="13269414"/>
                </a:cubicBezTo>
                <a:lnTo>
                  <a:pt x="14462799" y="3453989"/>
                </a:lnTo>
                <a:cubicBezTo>
                  <a:pt x="14525988" y="3390927"/>
                  <a:pt x="14608209" y="3359395"/>
                  <a:pt x="14690430" y="3359395"/>
                </a:cubicBezTo>
                <a:close/>
                <a:moveTo>
                  <a:pt x="13756308" y="3266772"/>
                </a:moveTo>
                <a:cubicBezTo>
                  <a:pt x="13838529" y="3266772"/>
                  <a:pt x="13920750" y="3298304"/>
                  <a:pt x="13983177" y="3361366"/>
                </a:cubicBezTo>
                <a:cubicBezTo>
                  <a:pt x="14108793" y="3486834"/>
                  <a:pt x="14108793" y="3689817"/>
                  <a:pt x="13983177" y="3815285"/>
                </a:cubicBezTo>
                <a:lnTo>
                  <a:pt x="4167671" y="13631366"/>
                </a:lnTo>
                <a:cubicBezTo>
                  <a:pt x="4042055" y="13756835"/>
                  <a:pt x="3838787" y="13756835"/>
                  <a:pt x="3713172" y="13631366"/>
                </a:cubicBezTo>
                <a:cubicBezTo>
                  <a:pt x="3587556" y="13505898"/>
                  <a:pt x="3587556" y="13302259"/>
                  <a:pt x="3713172" y="13176791"/>
                </a:cubicBezTo>
                <a:lnTo>
                  <a:pt x="13528678" y="3360709"/>
                </a:lnTo>
                <a:cubicBezTo>
                  <a:pt x="13591866" y="3297647"/>
                  <a:pt x="13674087" y="3266772"/>
                  <a:pt x="13756308" y="3266772"/>
                </a:cubicBezTo>
                <a:close/>
                <a:moveTo>
                  <a:pt x="12978254" y="3017149"/>
                </a:moveTo>
                <a:cubicBezTo>
                  <a:pt x="13060475" y="3017807"/>
                  <a:pt x="13143458" y="3048681"/>
                  <a:pt x="13205885" y="3111744"/>
                </a:cubicBezTo>
                <a:cubicBezTo>
                  <a:pt x="13331500" y="3237212"/>
                  <a:pt x="13331500" y="3440194"/>
                  <a:pt x="13205885" y="3565663"/>
                </a:cubicBezTo>
                <a:lnTo>
                  <a:pt x="3389617" y="13381744"/>
                </a:lnTo>
                <a:cubicBezTo>
                  <a:pt x="3264763" y="13507212"/>
                  <a:pt x="3060733" y="13507212"/>
                  <a:pt x="2935879" y="13381744"/>
                </a:cubicBezTo>
                <a:cubicBezTo>
                  <a:pt x="2810264" y="13256276"/>
                  <a:pt x="2810264" y="13052636"/>
                  <a:pt x="2935879" y="12927168"/>
                </a:cubicBezTo>
                <a:lnTo>
                  <a:pt x="12751386" y="3111744"/>
                </a:lnTo>
                <a:cubicBezTo>
                  <a:pt x="12813813" y="3048681"/>
                  <a:pt x="12896034" y="3017149"/>
                  <a:pt x="12978254" y="3017149"/>
                </a:cubicBezTo>
                <a:close/>
                <a:moveTo>
                  <a:pt x="13403824" y="1564740"/>
                </a:moveTo>
                <a:cubicBezTo>
                  <a:pt x="13486045" y="1564740"/>
                  <a:pt x="13569027" y="1596271"/>
                  <a:pt x="13631454" y="1658677"/>
                </a:cubicBezTo>
                <a:cubicBezTo>
                  <a:pt x="13757070" y="1784145"/>
                  <a:pt x="13757070" y="1987785"/>
                  <a:pt x="13631454" y="2113253"/>
                </a:cubicBezTo>
                <a:lnTo>
                  <a:pt x="3815186" y="11929334"/>
                </a:lnTo>
                <a:cubicBezTo>
                  <a:pt x="3689571" y="12054802"/>
                  <a:pt x="3486303" y="12054802"/>
                  <a:pt x="3360687" y="11929334"/>
                </a:cubicBezTo>
                <a:cubicBezTo>
                  <a:pt x="3235072" y="11803866"/>
                  <a:pt x="3235072" y="11600227"/>
                  <a:pt x="3360687" y="11474758"/>
                </a:cubicBezTo>
                <a:lnTo>
                  <a:pt x="13176955" y="1658677"/>
                </a:lnTo>
                <a:cubicBezTo>
                  <a:pt x="13239382" y="1596271"/>
                  <a:pt x="13321603" y="1564740"/>
                  <a:pt x="13403824" y="1564740"/>
                </a:cubicBezTo>
                <a:close/>
                <a:moveTo>
                  <a:pt x="12723979" y="1217896"/>
                </a:moveTo>
                <a:cubicBezTo>
                  <a:pt x="12806200" y="1217896"/>
                  <a:pt x="12889182" y="1248770"/>
                  <a:pt x="12951609" y="1311833"/>
                </a:cubicBezTo>
                <a:cubicBezTo>
                  <a:pt x="13077224" y="1437301"/>
                  <a:pt x="13077224" y="1640941"/>
                  <a:pt x="12951609" y="1766409"/>
                </a:cubicBezTo>
                <a:lnTo>
                  <a:pt x="3135341" y="11581833"/>
                </a:lnTo>
                <a:cubicBezTo>
                  <a:pt x="3009726" y="11707302"/>
                  <a:pt x="2806457" y="11707302"/>
                  <a:pt x="2680842" y="11581833"/>
                </a:cubicBezTo>
                <a:cubicBezTo>
                  <a:pt x="2555226" y="11456365"/>
                  <a:pt x="2555226" y="11253382"/>
                  <a:pt x="2680842" y="11127257"/>
                </a:cubicBezTo>
                <a:lnTo>
                  <a:pt x="12497110" y="1311833"/>
                </a:lnTo>
                <a:cubicBezTo>
                  <a:pt x="12559537" y="1248770"/>
                  <a:pt x="12641758" y="1217896"/>
                  <a:pt x="12723979" y="1217896"/>
                </a:cubicBezTo>
                <a:close/>
                <a:moveTo>
                  <a:pt x="10137064" y="723249"/>
                </a:moveTo>
                <a:cubicBezTo>
                  <a:pt x="10219285" y="723249"/>
                  <a:pt x="10302267" y="754780"/>
                  <a:pt x="10364694" y="817843"/>
                </a:cubicBezTo>
                <a:cubicBezTo>
                  <a:pt x="10490309" y="943311"/>
                  <a:pt x="10489548" y="1146951"/>
                  <a:pt x="10364694" y="1272419"/>
                </a:cubicBezTo>
                <a:lnTo>
                  <a:pt x="548426" y="11087843"/>
                </a:lnTo>
                <a:cubicBezTo>
                  <a:pt x="422811" y="11213311"/>
                  <a:pt x="219543" y="11213311"/>
                  <a:pt x="93927" y="11087843"/>
                </a:cubicBezTo>
                <a:cubicBezTo>
                  <a:pt x="-30927" y="10962375"/>
                  <a:pt x="-31688" y="10758735"/>
                  <a:pt x="93927" y="10633267"/>
                </a:cubicBezTo>
                <a:lnTo>
                  <a:pt x="9910195" y="817843"/>
                </a:lnTo>
                <a:cubicBezTo>
                  <a:pt x="9972622" y="754780"/>
                  <a:pt x="10054843" y="723249"/>
                  <a:pt x="10137064" y="723249"/>
                </a:cubicBezTo>
                <a:close/>
                <a:moveTo>
                  <a:pt x="11403876" y="484137"/>
                </a:moveTo>
                <a:cubicBezTo>
                  <a:pt x="11486096" y="484137"/>
                  <a:pt x="11568317" y="515668"/>
                  <a:pt x="11631506" y="578074"/>
                </a:cubicBezTo>
                <a:cubicBezTo>
                  <a:pt x="11756360" y="703542"/>
                  <a:pt x="11756360" y="907181"/>
                  <a:pt x="11630744" y="1032650"/>
                </a:cubicBezTo>
                <a:lnTo>
                  <a:pt x="1815238" y="10848731"/>
                </a:lnTo>
                <a:cubicBezTo>
                  <a:pt x="1689623" y="10974199"/>
                  <a:pt x="1486354" y="10974199"/>
                  <a:pt x="1360739" y="10848731"/>
                </a:cubicBezTo>
                <a:cubicBezTo>
                  <a:pt x="1235124" y="10723263"/>
                  <a:pt x="1235124" y="10519623"/>
                  <a:pt x="1359978" y="10393498"/>
                </a:cubicBezTo>
                <a:lnTo>
                  <a:pt x="11176245" y="578074"/>
                </a:lnTo>
                <a:cubicBezTo>
                  <a:pt x="11239434" y="515668"/>
                  <a:pt x="11321655" y="484137"/>
                  <a:pt x="11403876" y="484137"/>
                </a:cubicBezTo>
                <a:close/>
                <a:moveTo>
                  <a:pt x="12915066" y="0"/>
                </a:moveTo>
                <a:cubicBezTo>
                  <a:pt x="12997287" y="0"/>
                  <a:pt x="13079508" y="31532"/>
                  <a:pt x="13142696" y="93937"/>
                </a:cubicBezTo>
                <a:cubicBezTo>
                  <a:pt x="13268312" y="219405"/>
                  <a:pt x="13267550" y="423045"/>
                  <a:pt x="13141935" y="548513"/>
                </a:cubicBezTo>
                <a:lnTo>
                  <a:pt x="3326429" y="10364594"/>
                </a:lnTo>
                <a:cubicBezTo>
                  <a:pt x="3200813" y="10490063"/>
                  <a:pt x="2997545" y="10490063"/>
                  <a:pt x="2871929" y="10364594"/>
                </a:cubicBezTo>
                <a:cubicBezTo>
                  <a:pt x="2746314" y="10239126"/>
                  <a:pt x="2746314" y="10034830"/>
                  <a:pt x="2871929" y="9909362"/>
                </a:cubicBezTo>
                <a:lnTo>
                  <a:pt x="12687436" y="93937"/>
                </a:lnTo>
                <a:cubicBezTo>
                  <a:pt x="12750624" y="31532"/>
                  <a:pt x="12832845" y="0"/>
                  <a:pt x="12915066" y="0"/>
                </a:cubicBezTo>
                <a:close/>
              </a:path>
            </a:pathLst>
          </a:custGeom>
          <a:solidFill>
            <a:srgbClr val="E4EFF4"/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47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  <p:sp>
        <p:nvSpPr>
          <p:cNvPr id="4" name="Freeform: Shape 3"/>
          <p:cNvSpPr>
            <a:spLocks noGrp="1"/>
          </p:cNvSpPr>
          <p:nvPr>
            <p:ph type="pic" sz="half" idx="18"/>
          </p:nvPr>
        </p:nvSpPr>
        <p:spPr>
          <a:xfrm>
            <a:off x="9653587" y="4875708"/>
            <a:ext cx="5084135" cy="5084135"/>
          </a:xfrm>
          <a:custGeom>
            <a:avLst/>
            <a:gdLst>
              <a:gd name="connsiteX0" fmla="*/ 4395656 w 8791311"/>
              <a:gd name="connsiteY0" fmla="*/ 0 h 8791311"/>
              <a:gd name="connsiteX1" fmla="*/ 8785592 w 8791311"/>
              <a:gd name="connsiteY1" fmla="*/ 4169456 h 8791311"/>
              <a:gd name="connsiteX2" fmla="*/ 8791311 w 8791311"/>
              <a:gd name="connsiteY2" fmla="*/ 4395615 h 8791311"/>
              <a:gd name="connsiteX3" fmla="*/ 8791311 w 8791311"/>
              <a:gd name="connsiteY3" fmla="*/ 4395698 h 8791311"/>
              <a:gd name="connsiteX4" fmla="*/ 8785592 w 8791311"/>
              <a:gd name="connsiteY4" fmla="*/ 4621856 h 8791311"/>
              <a:gd name="connsiteX5" fmla="*/ 4621856 w 8791311"/>
              <a:gd name="connsiteY5" fmla="*/ 8785592 h 8791311"/>
              <a:gd name="connsiteX6" fmla="*/ 4395698 w 8791311"/>
              <a:gd name="connsiteY6" fmla="*/ 8791311 h 8791311"/>
              <a:gd name="connsiteX7" fmla="*/ 4395615 w 8791311"/>
              <a:gd name="connsiteY7" fmla="*/ 8791311 h 8791311"/>
              <a:gd name="connsiteX8" fmla="*/ 4169456 w 8791311"/>
              <a:gd name="connsiteY8" fmla="*/ 8785592 h 8791311"/>
              <a:gd name="connsiteX9" fmla="*/ 0 w 8791311"/>
              <a:gd name="connsiteY9" fmla="*/ 4395656 h 8791311"/>
              <a:gd name="connsiteX10" fmla="*/ 4395656 w 8791311"/>
              <a:gd name="connsiteY10" fmla="*/ 0 h 8791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791311" h="8791311">
                <a:moveTo>
                  <a:pt x="4395656" y="0"/>
                </a:moveTo>
                <a:cubicBezTo>
                  <a:pt x="6747446" y="0"/>
                  <a:pt x="8667863" y="1846924"/>
                  <a:pt x="8785592" y="4169456"/>
                </a:cubicBezTo>
                <a:lnTo>
                  <a:pt x="8791311" y="4395615"/>
                </a:lnTo>
                <a:lnTo>
                  <a:pt x="8791311" y="4395698"/>
                </a:lnTo>
                <a:lnTo>
                  <a:pt x="8785592" y="4621856"/>
                </a:lnTo>
                <a:cubicBezTo>
                  <a:pt x="8671661" y="6869468"/>
                  <a:pt x="6869468" y="8671661"/>
                  <a:pt x="4621856" y="8785592"/>
                </a:cubicBezTo>
                <a:lnTo>
                  <a:pt x="4395698" y="8791311"/>
                </a:lnTo>
                <a:lnTo>
                  <a:pt x="4395615" y="8791311"/>
                </a:lnTo>
                <a:lnTo>
                  <a:pt x="4169456" y="8785592"/>
                </a:lnTo>
                <a:cubicBezTo>
                  <a:pt x="1846924" y="8667863"/>
                  <a:pt x="0" y="6747446"/>
                  <a:pt x="0" y="4395656"/>
                </a:cubicBezTo>
                <a:cubicBezTo>
                  <a:pt x="0" y="1968002"/>
                  <a:pt x="1968002" y="0"/>
                  <a:pt x="4395656" y="0"/>
                </a:cubicBezTo>
                <a:close/>
              </a:path>
            </a:pathLst>
          </a:custGeom>
          <a:solidFill>
            <a:srgbClr val="E4EFF4"/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1-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Image"/>
          <p:cNvSpPr>
            <a:spLocks noGrp="1"/>
          </p:cNvSpPr>
          <p:nvPr>
            <p:ph type="pic" sz="half" idx="13"/>
          </p:nvPr>
        </p:nvSpPr>
        <p:spPr>
          <a:xfrm>
            <a:off x="1063333" y="5087520"/>
            <a:ext cx="12106808" cy="6865789"/>
          </a:xfrm>
          <a:prstGeom prst="rect">
            <a:avLst/>
          </a:prstGeom>
          <a:solidFill>
            <a:srgbClr val="E4EFF4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63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1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/>
          <p:cNvSpPr>
            <a:spLocks noGrp="1"/>
          </p:cNvSpPr>
          <p:nvPr>
            <p:ph type="pic" sz="half" idx="13"/>
          </p:nvPr>
        </p:nvSpPr>
        <p:spPr>
          <a:xfrm>
            <a:off x="1733659" y="3154561"/>
            <a:ext cx="8791311" cy="8791311"/>
          </a:xfrm>
          <a:custGeom>
            <a:avLst/>
            <a:gdLst>
              <a:gd name="connsiteX0" fmla="*/ 4395656 w 8791311"/>
              <a:gd name="connsiteY0" fmla="*/ 0 h 8791311"/>
              <a:gd name="connsiteX1" fmla="*/ 8785592 w 8791311"/>
              <a:gd name="connsiteY1" fmla="*/ 4169456 h 8791311"/>
              <a:gd name="connsiteX2" fmla="*/ 8791311 w 8791311"/>
              <a:gd name="connsiteY2" fmla="*/ 4395615 h 8791311"/>
              <a:gd name="connsiteX3" fmla="*/ 8791311 w 8791311"/>
              <a:gd name="connsiteY3" fmla="*/ 4395698 h 8791311"/>
              <a:gd name="connsiteX4" fmla="*/ 8785592 w 8791311"/>
              <a:gd name="connsiteY4" fmla="*/ 4621856 h 8791311"/>
              <a:gd name="connsiteX5" fmla="*/ 4621856 w 8791311"/>
              <a:gd name="connsiteY5" fmla="*/ 8785592 h 8791311"/>
              <a:gd name="connsiteX6" fmla="*/ 4395698 w 8791311"/>
              <a:gd name="connsiteY6" fmla="*/ 8791311 h 8791311"/>
              <a:gd name="connsiteX7" fmla="*/ 4395615 w 8791311"/>
              <a:gd name="connsiteY7" fmla="*/ 8791311 h 8791311"/>
              <a:gd name="connsiteX8" fmla="*/ 4169456 w 8791311"/>
              <a:gd name="connsiteY8" fmla="*/ 8785592 h 8791311"/>
              <a:gd name="connsiteX9" fmla="*/ 0 w 8791311"/>
              <a:gd name="connsiteY9" fmla="*/ 4395656 h 8791311"/>
              <a:gd name="connsiteX10" fmla="*/ 4395656 w 8791311"/>
              <a:gd name="connsiteY10" fmla="*/ 0 h 8791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791311" h="8791311">
                <a:moveTo>
                  <a:pt x="4395656" y="0"/>
                </a:moveTo>
                <a:cubicBezTo>
                  <a:pt x="6747446" y="0"/>
                  <a:pt x="8667863" y="1846924"/>
                  <a:pt x="8785592" y="4169456"/>
                </a:cubicBezTo>
                <a:lnTo>
                  <a:pt x="8791311" y="4395615"/>
                </a:lnTo>
                <a:lnTo>
                  <a:pt x="8791311" y="4395698"/>
                </a:lnTo>
                <a:lnTo>
                  <a:pt x="8785592" y="4621856"/>
                </a:lnTo>
                <a:cubicBezTo>
                  <a:pt x="8671661" y="6869468"/>
                  <a:pt x="6869468" y="8671661"/>
                  <a:pt x="4621856" y="8785592"/>
                </a:cubicBezTo>
                <a:lnTo>
                  <a:pt x="4395698" y="8791311"/>
                </a:lnTo>
                <a:lnTo>
                  <a:pt x="4395615" y="8791311"/>
                </a:lnTo>
                <a:lnTo>
                  <a:pt x="4169456" y="8785592"/>
                </a:lnTo>
                <a:cubicBezTo>
                  <a:pt x="1846924" y="8667863"/>
                  <a:pt x="0" y="6747446"/>
                  <a:pt x="0" y="4395656"/>
                </a:cubicBezTo>
                <a:cubicBezTo>
                  <a:pt x="0" y="1968002"/>
                  <a:pt x="1968002" y="0"/>
                  <a:pt x="4395656" y="0"/>
                </a:cubicBezTo>
                <a:close/>
              </a:path>
            </a:pathLst>
          </a:custGeom>
          <a:solidFill>
            <a:srgbClr val="E4EFF4"/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5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1-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img08.png"/>
          <p:cNvSpPr>
            <a:spLocks noGrp="1"/>
          </p:cNvSpPr>
          <p:nvPr>
            <p:ph type="pic" idx="13"/>
          </p:nvPr>
        </p:nvSpPr>
        <p:spPr>
          <a:xfrm>
            <a:off x="-1" y="-8467"/>
            <a:ext cx="24384001" cy="6858001"/>
          </a:xfrm>
          <a:prstGeom prst="rect">
            <a:avLst/>
          </a:prstGeom>
          <a:solidFill>
            <a:srgbClr val="E4EFF4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71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1-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/>
          <p:cNvSpPr>
            <a:spLocks noGrp="1"/>
          </p:cNvSpPr>
          <p:nvPr>
            <p:ph type="pic" idx="14"/>
          </p:nvPr>
        </p:nvSpPr>
        <p:spPr>
          <a:xfrm>
            <a:off x="11108316" y="960437"/>
            <a:ext cx="11794970" cy="11795079"/>
          </a:xfrm>
          <a:custGeom>
            <a:avLst/>
            <a:gdLst>
              <a:gd name="connsiteX0" fmla="*/ 5897214 w 11794970"/>
              <a:gd name="connsiteY0" fmla="*/ 1671122 h 11795079"/>
              <a:gd name="connsiteX1" fmla="*/ 2908625 w 11794970"/>
              <a:gd name="connsiteY1" fmla="*/ 2908786 h 11795079"/>
              <a:gd name="connsiteX2" fmla="*/ 2908625 w 11794970"/>
              <a:gd name="connsiteY2" fmla="*/ 8885768 h 11795079"/>
              <a:gd name="connsiteX3" fmla="*/ 8885802 w 11794970"/>
              <a:gd name="connsiteY3" fmla="*/ 8885768 h 11795079"/>
              <a:gd name="connsiteX4" fmla="*/ 8885802 w 11794970"/>
              <a:gd name="connsiteY4" fmla="*/ 2908786 h 11795079"/>
              <a:gd name="connsiteX5" fmla="*/ 5897214 w 11794970"/>
              <a:gd name="connsiteY5" fmla="*/ 1671122 h 11795079"/>
              <a:gd name="connsiteX6" fmla="*/ 5893146 w 11794970"/>
              <a:gd name="connsiteY6" fmla="*/ 0 h 11795079"/>
              <a:gd name="connsiteX7" fmla="*/ 5901284 w 11794970"/>
              <a:gd name="connsiteY7" fmla="*/ 0 h 11795079"/>
              <a:gd name="connsiteX8" fmla="*/ 6180116 w 11794970"/>
              <a:gd name="connsiteY8" fmla="*/ 6648 h 11795079"/>
              <a:gd name="connsiteX9" fmla="*/ 10067812 w 11794970"/>
              <a:gd name="connsiteY9" fmla="*/ 1727249 h 11795079"/>
              <a:gd name="connsiteX10" fmla="*/ 10067812 w 11794970"/>
              <a:gd name="connsiteY10" fmla="*/ 10067877 h 11795079"/>
              <a:gd name="connsiteX11" fmla="*/ 1726616 w 11794970"/>
              <a:gd name="connsiteY11" fmla="*/ 10067877 h 11795079"/>
              <a:gd name="connsiteX12" fmla="*/ 6203 w 11794970"/>
              <a:gd name="connsiteY12" fmla="*/ 6180265 h 11795079"/>
              <a:gd name="connsiteX13" fmla="*/ 0 w 11794970"/>
              <a:gd name="connsiteY13" fmla="*/ 5920161 h 11795079"/>
              <a:gd name="connsiteX14" fmla="*/ 0 w 11794970"/>
              <a:gd name="connsiteY14" fmla="*/ 5874536 h 11795079"/>
              <a:gd name="connsiteX15" fmla="*/ 6203 w 11794970"/>
              <a:gd name="connsiteY15" fmla="*/ 5614433 h 11795079"/>
              <a:gd name="connsiteX16" fmla="*/ 1726616 w 11794970"/>
              <a:gd name="connsiteY16" fmla="*/ 1727249 h 11795079"/>
              <a:gd name="connsiteX17" fmla="*/ 5614311 w 11794970"/>
              <a:gd name="connsiteY17" fmla="*/ 6648 h 11795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1794970" h="11795079">
                <a:moveTo>
                  <a:pt x="5897214" y="1671122"/>
                </a:moveTo>
                <a:cubicBezTo>
                  <a:pt x="4815903" y="1671122"/>
                  <a:pt x="3733993" y="2083485"/>
                  <a:pt x="2908625" y="2908786"/>
                </a:cubicBezTo>
                <a:cubicBezTo>
                  <a:pt x="1258488" y="4559386"/>
                  <a:pt x="1258488" y="7235168"/>
                  <a:pt x="2908625" y="8885768"/>
                </a:cubicBezTo>
                <a:cubicBezTo>
                  <a:pt x="4559362" y="10536368"/>
                  <a:pt x="7235064" y="10536368"/>
                  <a:pt x="8885802" y="8885768"/>
                </a:cubicBezTo>
                <a:cubicBezTo>
                  <a:pt x="10535940" y="7235168"/>
                  <a:pt x="10535940" y="4559386"/>
                  <a:pt x="8885802" y="2908786"/>
                </a:cubicBezTo>
                <a:cubicBezTo>
                  <a:pt x="8060434" y="2083485"/>
                  <a:pt x="6978524" y="1671122"/>
                  <a:pt x="5897214" y="1671122"/>
                </a:cubicBezTo>
                <a:close/>
                <a:moveTo>
                  <a:pt x="5893146" y="0"/>
                </a:moveTo>
                <a:lnTo>
                  <a:pt x="5901284" y="0"/>
                </a:lnTo>
                <a:lnTo>
                  <a:pt x="6180116" y="6648"/>
                </a:lnTo>
                <a:cubicBezTo>
                  <a:pt x="7593756" y="74103"/>
                  <a:pt x="8987774" y="647479"/>
                  <a:pt x="10067812" y="1727249"/>
                </a:cubicBezTo>
                <a:cubicBezTo>
                  <a:pt x="12370690" y="4030186"/>
                  <a:pt x="12370690" y="7764368"/>
                  <a:pt x="10067812" y="10067877"/>
                </a:cubicBezTo>
                <a:cubicBezTo>
                  <a:pt x="7764332" y="12370814"/>
                  <a:pt x="4030095" y="12370814"/>
                  <a:pt x="1726616" y="10067877"/>
                </a:cubicBezTo>
                <a:cubicBezTo>
                  <a:pt x="647141" y="8988107"/>
                  <a:pt x="73670" y="7593980"/>
                  <a:pt x="6203" y="6180265"/>
                </a:cubicBezTo>
                <a:lnTo>
                  <a:pt x="0" y="5920161"/>
                </a:lnTo>
                <a:lnTo>
                  <a:pt x="0" y="5874536"/>
                </a:lnTo>
                <a:lnTo>
                  <a:pt x="6203" y="5614433"/>
                </a:lnTo>
                <a:cubicBezTo>
                  <a:pt x="73670" y="4200735"/>
                  <a:pt x="647141" y="2806751"/>
                  <a:pt x="1726616" y="1727249"/>
                </a:cubicBezTo>
                <a:cubicBezTo>
                  <a:pt x="2806653" y="647479"/>
                  <a:pt x="4200670" y="74103"/>
                  <a:pt x="5614311" y="6648"/>
                </a:cubicBezTo>
                <a:close/>
              </a:path>
            </a:pathLst>
          </a:custGeom>
          <a:solidFill>
            <a:srgbClr val="E4EFF4"/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81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  <p:sp>
        <p:nvSpPr>
          <p:cNvPr id="6" name="Freeform: Shape 5"/>
          <p:cNvSpPr>
            <a:spLocks noGrp="1"/>
          </p:cNvSpPr>
          <p:nvPr>
            <p:ph type="pic" sz="half" idx="18"/>
          </p:nvPr>
        </p:nvSpPr>
        <p:spPr>
          <a:xfrm>
            <a:off x="13867940" y="3720258"/>
            <a:ext cx="6275533" cy="6275533"/>
          </a:xfrm>
          <a:custGeom>
            <a:avLst/>
            <a:gdLst>
              <a:gd name="connsiteX0" fmla="*/ 4395656 w 8791311"/>
              <a:gd name="connsiteY0" fmla="*/ 0 h 8791311"/>
              <a:gd name="connsiteX1" fmla="*/ 8785592 w 8791311"/>
              <a:gd name="connsiteY1" fmla="*/ 4169456 h 8791311"/>
              <a:gd name="connsiteX2" fmla="*/ 8791311 w 8791311"/>
              <a:gd name="connsiteY2" fmla="*/ 4395615 h 8791311"/>
              <a:gd name="connsiteX3" fmla="*/ 8791311 w 8791311"/>
              <a:gd name="connsiteY3" fmla="*/ 4395698 h 8791311"/>
              <a:gd name="connsiteX4" fmla="*/ 8785592 w 8791311"/>
              <a:gd name="connsiteY4" fmla="*/ 4621856 h 8791311"/>
              <a:gd name="connsiteX5" fmla="*/ 4621856 w 8791311"/>
              <a:gd name="connsiteY5" fmla="*/ 8785592 h 8791311"/>
              <a:gd name="connsiteX6" fmla="*/ 4395698 w 8791311"/>
              <a:gd name="connsiteY6" fmla="*/ 8791311 h 8791311"/>
              <a:gd name="connsiteX7" fmla="*/ 4395615 w 8791311"/>
              <a:gd name="connsiteY7" fmla="*/ 8791311 h 8791311"/>
              <a:gd name="connsiteX8" fmla="*/ 4169456 w 8791311"/>
              <a:gd name="connsiteY8" fmla="*/ 8785592 h 8791311"/>
              <a:gd name="connsiteX9" fmla="*/ 0 w 8791311"/>
              <a:gd name="connsiteY9" fmla="*/ 4395656 h 8791311"/>
              <a:gd name="connsiteX10" fmla="*/ 4395656 w 8791311"/>
              <a:gd name="connsiteY10" fmla="*/ 0 h 8791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791311" h="8791311">
                <a:moveTo>
                  <a:pt x="4395656" y="0"/>
                </a:moveTo>
                <a:cubicBezTo>
                  <a:pt x="6747446" y="0"/>
                  <a:pt x="8667863" y="1846924"/>
                  <a:pt x="8785592" y="4169456"/>
                </a:cubicBezTo>
                <a:lnTo>
                  <a:pt x="8791311" y="4395615"/>
                </a:lnTo>
                <a:lnTo>
                  <a:pt x="8791311" y="4395698"/>
                </a:lnTo>
                <a:lnTo>
                  <a:pt x="8785592" y="4621856"/>
                </a:lnTo>
                <a:cubicBezTo>
                  <a:pt x="8671661" y="6869468"/>
                  <a:pt x="6869468" y="8671661"/>
                  <a:pt x="4621856" y="8785592"/>
                </a:cubicBezTo>
                <a:lnTo>
                  <a:pt x="4395698" y="8791311"/>
                </a:lnTo>
                <a:lnTo>
                  <a:pt x="4395615" y="8791311"/>
                </a:lnTo>
                <a:lnTo>
                  <a:pt x="4169456" y="8785592"/>
                </a:lnTo>
                <a:cubicBezTo>
                  <a:pt x="1846924" y="8667863"/>
                  <a:pt x="0" y="6747446"/>
                  <a:pt x="0" y="4395656"/>
                </a:cubicBezTo>
                <a:cubicBezTo>
                  <a:pt x="0" y="1968002"/>
                  <a:pt x="1968002" y="0"/>
                  <a:pt x="4395656" y="0"/>
                </a:cubicBezTo>
                <a:close/>
              </a:path>
            </a:pathLst>
          </a:custGeom>
          <a:solidFill>
            <a:srgbClr val="E4EFF4"/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2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/>
          <p:cNvSpPr>
            <a:spLocks noGrp="1"/>
          </p:cNvSpPr>
          <p:nvPr>
            <p:ph type="pic" sz="half" idx="14"/>
          </p:nvPr>
        </p:nvSpPr>
        <p:spPr>
          <a:xfrm>
            <a:off x="1874903" y="2120900"/>
            <a:ext cx="12031994" cy="10270332"/>
          </a:xfrm>
          <a:custGeom>
            <a:avLst/>
            <a:gdLst>
              <a:gd name="connsiteX0" fmla="*/ 6015964 w 12031994"/>
              <a:gd name="connsiteY0" fmla="*/ 0 h 10270332"/>
              <a:gd name="connsiteX1" fmla="*/ 12031994 w 12031994"/>
              <a:gd name="connsiteY1" fmla="*/ 6015752 h 10270332"/>
              <a:gd name="connsiteX2" fmla="*/ 10270077 w 12031994"/>
              <a:gd name="connsiteY2" fmla="*/ 10270332 h 10270332"/>
              <a:gd name="connsiteX3" fmla="*/ 7729975 w 12031994"/>
              <a:gd name="connsiteY3" fmla="*/ 7729852 h 10270332"/>
              <a:gd name="connsiteX4" fmla="*/ 8439644 w 12031994"/>
              <a:gd name="connsiteY4" fmla="*/ 6015752 h 10270332"/>
              <a:gd name="connsiteX5" fmla="*/ 6015964 w 12031994"/>
              <a:gd name="connsiteY5" fmla="*/ 3592239 h 10270332"/>
              <a:gd name="connsiteX6" fmla="*/ 3592284 w 12031994"/>
              <a:gd name="connsiteY6" fmla="*/ 6015752 h 10270332"/>
              <a:gd name="connsiteX7" fmla="*/ 4301953 w 12031994"/>
              <a:gd name="connsiteY7" fmla="*/ 7730326 h 10270332"/>
              <a:gd name="connsiteX8" fmla="*/ 1761851 w 12031994"/>
              <a:gd name="connsiteY8" fmla="*/ 10270332 h 10270332"/>
              <a:gd name="connsiteX9" fmla="*/ 7763 w 12031994"/>
              <a:gd name="connsiteY9" fmla="*/ 6325818 h 10270332"/>
              <a:gd name="connsiteX10" fmla="*/ 0 w 12031994"/>
              <a:gd name="connsiteY10" fmla="*/ 6018837 h 10270332"/>
              <a:gd name="connsiteX11" fmla="*/ 0 w 12031994"/>
              <a:gd name="connsiteY11" fmla="*/ 6013619 h 10270332"/>
              <a:gd name="connsiteX12" fmla="*/ 7763 w 12031994"/>
              <a:gd name="connsiteY12" fmla="*/ 5706636 h 10270332"/>
              <a:gd name="connsiteX13" fmla="*/ 6015964 w 12031994"/>
              <a:gd name="connsiteY13" fmla="*/ 0 h 1027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031994" h="10270332">
                <a:moveTo>
                  <a:pt x="6015964" y="0"/>
                </a:moveTo>
                <a:cubicBezTo>
                  <a:pt x="9338706" y="0"/>
                  <a:pt x="12031994" y="2693109"/>
                  <a:pt x="12031994" y="6015752"/>
                </a:cubicBezTo>
                <a:cubicBezTo>
                  <a:pt x="12031994" y="7677073"/>
                  <a:pt x="11358533" y="9181487"/>
                  <a:pt x="10270077" y="10270332"/>
                </a:cubicBezTo>
                <a:lnTo>
                  <a:pt x="7729975" y="7729852"/>
                </a:lnTo>
                <a:cubicBezTo>
                  <a:pt x="8168366" y="7291460"/>
                  <a:pt x="8439644" y="6685226"/>
                  <a:pt x="8439644" y="6015752"/>
                </a:cubicBezTo>
                <a:cubicBezTo>
                  <a:pt x="8439644" y="4677281"/>
                  <a:pt x="7354531" y="3592239"/>
                  <a:pt x="6015964" y="3592239"/>
                </a:cubicBezTo>
                <a:cubicBezTo>
                  <a:pt x="4676841" y="3592239"/>
                  <a:pt x="3592284" y="4677281"/>
                  <a:pt x="3592284" y="6015752"/>
                </a:cubicBezTo>
                <a:cubicBezTo>
                  <a:pt x="3592284" y="6685226"/>
                  <a:pt x="3863005" y="7291460"/>
                  <a:pt x="4301953" y="7730326"/>
                </a:cubicBezTo>
                <a:lnTo>
                  <a:pt x="1761851" y="10270332"/>
                </a:lnTo>
                <a:cubicBezTo>
                  <a:pt x="741424" y="9249540"/>
                  <a:pt x="85738" y="7863919"/>
                  <a:pt x="7763" y="6325818"/>
                </a:cubicBezTo>
                <a:lnTo>
                  <a:pt x="0" y="6018837"/>
                </a:lnTo>
                <a:lnTo>
                  <a:pt x="0" y="6013619"/>
                </a:lnTo>
                <a:lnTo>
                  <a:pt x="7763" y="5706636"/>
                </a:lnTo>
                <a:cubicBezTo>
                  <a:pt x="168913" y="2527867"/>
                  <a:pt x="2797597" y="0"/>
                  <a:pt x="6015964" y="0"/>
                </a:cubicBezTo>
                <a:close/>
              </a:path>
            </a:pathLst>
          </a:custGeom>
          <a:solidFill>
            <a:srgbClr val="E4EFF4"/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" name="Freeform: Shape 7"/>
          <p:cNvSpPr>
            <a:spLocks noGrp="1"/>
          </p:cNvSpPr>
          <p:nvPr>
            <p:ph type="pic" sz="quarter" idx="13"/>
          </p:nvPr>
        </p:nvSpPr>
        <p:spPr>
          <a:xfrm>
            <a:off x="3118312" y="8914076"/>
            <a:ext cx="9545332" cy="4796534"/>
          </a:xfrm>
          <a:custGeom>
            <a:avLst/>
            <a:gdLst>
              <a:gd name="connsiteX0" fmla="*/ 4735059 w 9545332"/>
              <a:gd name="connsiteY0" fmla="*/ 0 h 4796534"/>
              <a:gd name="connsiteX1" fmla="*/ 9545332 w 9545332"/>
              <a:gd name="connsiteY1" fmla="*/ 4793457 h 4796534"/>
              <a:gd name="connsiteX2" fmla="*/ 98005 w 9545332"/>
              <a:gd name="connsiteY2" fmla="*/ 4796534 h 4796534"/>
              <a:gd name="connsiteX3" fmla="*/ 0 w 9545332"/>
              <a:gd name="connsiteY3" fmla="*/ 4796534 h 4796534"/>
              <a:gd name="connsiteX4" fmla="*/ 0 w 9545332"/>
              <a:gd name="connsiteY4" fmla="*/ 4796476 h 4796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45332" h="4796534">
                <a:moveTo>
                  <a:pt x="4735059" y="0"/>
                </a:moveTo>
                <a:lnTo>
                  <a:pt x="9545332" y="4793457"/>
                </a:lnTo>
                <a:lnTo>
                  <a:pt x="98005" y="4796534"/>
                </a:lnTo>
                <a:lnTo>
                  <a:pt x="0" y="4796534"/>
                </a:lnTo>
                <a:lnTo>
                  <a:pt x="0" y="4796476"/>
                </a:lnTo>
                <a:close/>
              </a:path>
            </a:pathLst>
          </a:custGeom>
          <a:solidFill>
            <a:srgbClr val="E4EFF4"/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2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  <p:sp>
        <p:nvSpPr>
          <p:cNvPr id="4" name="Freeform: Shape 3"/>
          <p:cNvSpPr>
            <a:spLocks noGrp="1"/>
          </p:cNvSpPr>
          <p:nvPr>
            <p:ph type="pic" sz="half" idx="18"/>
          </p:nvPr>
        </p:nvSpPr>
        <p:spPr>
          <a:xfrm>
            <a:off x="10584061" y="5250123"/>
            <a:ext cx="3215945" cy="3215945"/>
          </a:xfrm>
          <a:custGeom>
            <a:avLst/>
            <a:gdLst>
              <a:gd name="connsiteX0" fmla="*/ 4395656 w 8791311"/>
              <a:gd name="connsiteY0" fmla="*/ 0 h 8791311"/>
              <a:gd name="connsiteX1" fmla="*/ 8785592 w 8791311"/>
              <a:gd name="connsiteY1" fmla="*/ 4169456 h 8791311"/>
              <a:gd name="connsiteX2" fmla="*/ 8791311 w 8791311"/>
              <a:gd name="connsiteY2" fmla="*/ 4395615 h 8791311"/>
              <a:gd name="connsiteX3" fmla="*/ 8791311 w 8791311"/>
              <a:gd name="connsiteY3" fmla="*/ 4395698 h 8791311"/>
              <a:gd name="connsiteX4" fmla="*/ 8785592 w 8791311"/>
              <a:gd name="connsiteY4" fmla="*/ 4621856 h 8791311"/>
              <a:gd name="connsiteX5" fmla="*/ 4621856 w 8791311"/>
              <a:gd name="connsiteY5" fmla="*/ 8785592 h 8791311"/>
              <a:gd name="connsiteX6" fmla="*/ 4395698 w 8791311"/>
              <a:gd name="connsiteY6" fmla="*/ 8791311 h 8791311"/>
              <a:gd name="connsiteX7" fmla="*/ 4395615 w 8791311"/>
              <a:gd name="connsiteY7" fmla="*/ 8791311 h 8791311"/>
              <a:gd name="connsiteX8" fmla="*/ 4169456 w 8791311"/>
              <a:gd name="connsiteY8" fmla="*/ 8785592 h 8791311"/>
              <a:gd name="connsiteX9" fmla="*/ 0 w 8791311"/>
              <a:gd name="connsiteY9" fmla="*/ 4395656 h 8791311"/>
              <a:gd name="connsiteX10" fmla="*/ 4395656 w 8791311"/>
              <a:gd name="connsiteY10" fmla="*/ 0 h 8791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791311" h="8791311">
                <a:moveTo>
                  <a:pt x="4395656" y="0"/>
                </a:moveTo>
                <a:cubicBezTo>
                  <a:pt x="6747446" y="0"/>
                  <a:pt x="8667863" y="1846924"/>
                  <a:pt x="8785592" y="4169456"/>
                </a:cubicBezTo>
                <a:lnTo>
                  <a:pt x="8791311" y="4395615"/>
                </a:lnTo>
                <a:lnTo>
                  <a:pt x="8791311" y="4395698"/>
                </a:lnTo>
                <a:lnTo>
                  <a:pt x="8785592" y="4621856"/>
                </a:lnTo>
                <a:cubicBezTo>
                  <a:pt x="8671661" y="6869468"/>
                  <a:pt x="6869468" y="8671661"/>
                  <a:pt x="4621856" y="8785592"/>
                </a:cubicBezTo>
                <a:lnTo>
                  <a:pt x="4395698" y="8791311"/>
                </a:lnTo>
                <a:lnTo>
                  <a:pt x="4395615" y="8791311"/>
                </a:lnTo>
                <a:lnTo>
                  <a:pt x="4169456" y="8785592"/>
                </a:lnTo>
                <a:cubicBezTo>
                  <a:pt x="1846924" y="8667863"/>
                  <a:pt x="0" y="6747446"/>
                  <a:pt x="0" y="4395656"/>
                </a:cubicBezTo>
                <a:cubicBezTo>
                  <a:pt x="0" y="1968002"/>
                  <a:pt x="1968002" y="0"/>
                  <a:pt x="4395656" y="0"/>
                </a:cubicBezTo>
                <a:close/>
              </a:path>
            </a:pathLst>
          </a:custGeom>
          <a:solidFill>
            <a:srgbClr val="E4EFF4"/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Image"/>
          <p:cNvSpPr>
            <a:spLocks noGrp="1"/>
          </p:cNvSpPr>
          <p:nvPr>
            <p:ph type="pic" idx="13"/>
          </p:nvPr>
        </p:nvSpPr>
        <p:spPr>
          <a:xfrm>
            <a:off x="-12502" y="0"/>
            <a:ext cx="12737836" cy="13715999"/>
          </a:xfrm>
          <a:prstGeom prst="rect">
            <a:avLst/>
          </a:prstGeom>
          <a:solidFill>
            <a:srgbClr val="E4EFF4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409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Picture Placeholder 1"/>
          <p:cNvSpPr>
            <a:spLocks noGrp="1"/>
          </p:cNvSpPr>
          <p:nvPr>
            <p:ph type="pic" sz="quarter" idx="13"/>
          </p:nvPr>
        </p:nvSpPr>
        <p:spPr>
          <a:xfrm>
            <a:off x="10191153" y="4356100"/>
            <a:ext cx="3937001" cy="7010400"/>
          </a:xfrm>
          <a:prstGeom prst="rect">
            <a:avLst/>
          </a:prstGeom>
          <a:solidFill>
            <a:srgbClr val="E4EFF4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417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Picture Placeholder 1"/>
          <p:cNvSpPr>
            <a:spLocks noGrp="1"/>
          </p:cNvSpPr>
          <p:nvPr>
            <p:ph type="pic" sz="quarter" idx="13"/>
          </p:nvPr>
        </p:nvSpPr>
        <p:spPr>
          <a:xfrm>
            <a:off x="3291204" y="4167736"/>
            <a:ext cx="7940456" cy="4768601"/>
          </a:xfrm>
          <a:prstGeom prst="rect">
            <a:avLst/>
          </a:prstGeom>
          <a:solidFill>
            <a:srgbClr val="E4EFF4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425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img08.png"/>
          <p:cNvSpPr>
            <a:spLocks noGrp="1"/>
          </p:cNvSpPr>
          <p:nvPr>
            <p:ph type="pic" sz="quarter" idx="13"/>
          </p:nvPr>
        </p:nvSpPr>
        <p:spPr>
          <a:xfrm>
            <a:off x="16256690" y="2898085"/>
            <a:ext cx="5964294" cy="7906576"/>
          </a:xfrm>
          <a:prstGeom prst="rect">
            <a:avLst/>
          </a:prstGeom>
          <a:solidFill>
            <a:srgbClr val="E4EFF4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433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img08.png"/>
          <p:cNvSpPr>
            <a:spLocks noGrp="1"/>
          </p:cNvSpPr>
          <p:nvPr>
            <p:ph type="pic" sz="quarter" idx="13"/>
          </p:nvPr>
        </p:nvSpPr>
        <p:spPr>
          <a:xfrm>
            <a:off x="3342298" y="3979765"/>
            <a:ext cx="8403422" cy="5245101"/>
          </a:xfrm>
          <a:prstGeom prst="rect">
            <a:avLst/>
          </a:prstGeom>
          <a:solidFill>
            <a:srgbClr val="E4EFF4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441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Image"/>
          <p:cNvSpPr>
            <a:spLocks noGrp="1"/>
          </p:cNvSpPr>
          <p:nvPr>
            <p:ph type="pic" sz="quarter" idx="13"/>
          </p:nvPr>
        </p:nvSpPr>
        <p:spPr>
          <a:xfrm>
            <a:off x="5432260" y="2031540"/>
            <a:ext cx="9110673" cy="5140338"/>
          </a:xfrm>
          <a:prstGeom prst="rect">
            <a:avLst/>
          </a:prstGeom>
          <a:solidFill>
            <a:srgbClr val="E4EFF4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449" name="Image"/>
          <p:cNvSpPr>
            <a:spLocks noGrp="1"/>
          </p:cNvSpPr>
          <p:nvPr>
            <p:ph type="pic" sz="quarter" idx="14"/>
          </p:nvPr>
        </p:nvSpPr>
        <p:spPr>
          <a:xfrm>
            <a:off x="13414078" y="5169609"/>
            <a:ext cx="6122459" cy="3807966"/>
          </a:xfrm>
          <a:prstGeom prst="rect">
            <a:avLst/>
          </a:prstGeom>
          <a:solidFill>
            <a:srgbClr val="E4EFF4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450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1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  <p:sp>
        <p:nvSpPr>
          <p:cNvPr id="6" name="Freeform: Shape 5"/>
          <p:cNvSpPr>
            <a:spLocks noGrp="1"/>
          </p:cNvSpPr>
          <p:nvPr>
            <p:ph type="pic" sz="half" idx="14"/>
          </p:nvPr>
        </p:nvSpPr>
        <p:spPr>
          <a:xfrm>
            <a:off x="13908724" y="2462410"/>
            <a:ext cx="8791311" cy="8791311"/>
          </a:xfrm>
          <a:custGeom>
            <a:avLst/>
            <a:gdLst>
              <a:gd name="connsiteX0" fmla="*/ 4395656 w 8791311"/>
              <a:gd name="connsiteY0" fmla="*/ 0 h 8791311"/>
              <a:gd name="connsiteX1" fmla="*/ 8785592 w 8791311"/>
              <a:gd name="connsiteY1" fmla="*/ 4169456 h 8791311"/>
              <a:gd name="connsiteX2" fmla="*/ 8791311 w 8791311"/>
              <a:gd name="connsiteY2" fmla="*/ 4395615 h 8791311"/>
              <a:gd name="connsiteX3" fmla="*/ 8791311 w 8791311"/>
              <a:gd name="connsiteY3" fmla="*/ 4395698 h 8791311"/>
              <a:gd name="connsiteX4" fmla="*/ 8785592 w 8791311"/>
              <a:gd name="connsiteY4" fmla="*/ 4621856 h 8791311"/>
              <a:gd name="connsiteX5" fmla="*/ 4621856 w 8791311"/>
              <a:gd name="connsiteY5" fmla="*/ 8785592 h 8791311"/>
              <a:gd name="connsiteX6" fmla="*/ 4395698 w 8791311"/>
              <a:gd name="connsiteY6" fmla="*/ 8791311 h 8791311"/>
              <a:gd name="connsiteX7" fmla="*/ 4395615 w 8791311"/>
              <a:gd name="connsiteY7" fmla="*/ 8791311 h 8791311"/>
              <a:gd name="connsiteX8" fmla="*/ 4169456 w 8791311"/>
              <a:gd name="connsiteY8" fmla="*/ 8785592 h 8791311"/>
              <a:gd name="connsiteX9" fmla="*/ 0 w 8791311"/>
              <a:gd name="connsiteY9" fmla="*/ 4395656 h 8791311"/>
              <a:gd name="connsiteX10" fmla="*/ 4395656 w 8791311"/>
              <a:gd name="connsiteY10" fmla="*/ 0 h 8791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791311" h="8791311">
                <a:moveTo>
                  <a:pt x="4395656" y="0"/>
                </a:moveTo>
                <a:cubicBezTo>
                  <a:pt x="6747446" y="0"/>
                  <a:pt x="8667863" y="1846924"/>
                  <a:pt x="8785592" y="4169456"/>
                </a:cubicBezTo>
                <a:lnTo>
                  <a:pt x="8791311" y="4395615"/>
                </a:lnTo>
                <a:lnTo>
                  <a:pt x="8791311" y="4395698"/>
                </a:lnTo>
                <a:lnTo>
                  <a:pt x="8785592" y="4621856"/>
                </a:lnTo>
                <a:cubicBezTo>
                  <a:pt x="8671661" y="6869468"/>
                  <a:pt x="6869468" y="8671661"/>
                  <a:pt x="4621856" y="8785592"/>
                </a:cubicBezTo>
                <a:lnTo>
                  <a:pt x="4395698" y="8791311"/>
                </a:lnTo>
                <a:lnTo>
                  <a:pt x="4395615" y="8791311"/>
                </a:lnTo>
                <a:lnTo>
                  <a:pt x="4169456" y="8785592"/>
                </a:lnTo>
                <a:cubicBezTo>
                  <a:pt x="1846924" y="8667863"/>
                  <a:pt x="0" y="6747446"/>
                  <a:pt x="0" y="4395656"/>
                </a:cubicBezTo>
                <a:cubicBezTo>
                  <a:pt x="0" y="1968002"/>
                  <a:pt x="1968002" y="0"/>
                  <a:pt x="4395656" y="0"/>
                </a:cubicBezTo>
                <a:close/>
              </a:path>
            </a:pathLst>
          </a:custGeom>
          <a:solidFill>
            <a:srgbClr val="E4EFF4"/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1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  <p:sp>
        <p:nvSpPr>
          <p:cNvPr id="9" name="Freeform: Shape 8"/>
          <p:cNvSpPr>
            <a:spLocks noGrp="1"/>
          </p:cNvSpPr>
          <p:nvPr>
            <p:ph type="pic" sz="half" idx="18"/>
          </p:nvPr>
        </p:nvSpPr>
        <p:spPr>
          <a:xfrm>
            <a:off x="9652001" y="1009573"/>
            <a:ext cx="5080000" cy="5080000"/>
          </a:xfrm>
          <a:custGeom>
            <a:avLst/>
            <a:gdLst>
              <a:gd name="connsiteX0" fmla="*/ 4395656 w 8791311"/>
              <a:gd name="connsiteY0" fmla="*/ 0 h 8791311"/>
              <a:gd name="connsiteX1" fmla="*/ 8785592 w 8791311"/>
              <a:gd name="connsiteY1" fmla="*/ 4169456 h 8791311"/>
              <a:gd name="connsiteX2" fmla="*/ 8791311 w 8791311"/>
              <a:gd name="connsiteY2" fmla="*/ 4395615 h 8791311"/>
              <a:gd name="connsiteX3" fmla="*/ 8791311 w 8791311"/>
              <a:gd name="connsiteY3" fmla="*/ 4395698 h 8791311"/>
              <a:gd name="connsiteX4" fmla="*/ 8785592 w 8791311"/>
              <a:gd name="connsiteY4" fmla="*/ 4621856 h 8791311"/>
              <a:gd name="connsiteX5" fmla="*/ 4621856 w 8791311"/>
              <a:gd name="connsiteY5" fmla="*/ 8785592 h 8791311"/>
              <a:gd name="connsiteX6" fmla="*/ 4395698 w 8791311"/>
              <a:gd name="connsiteY6" fmla="*/ 8791311 h 8791311"/>
              <a:gd name="connsiteX7" fmla="*/ 4395615 w 8791311"/>
              <a:gd name="connsiteY7" fmla="*/ 8791311 h 8791311"/>
              <a:gd name="connsiteX8" fmla="*/ 4169456 w 8791311"/>
              <a:gd name="connsiteY8" fmla="*/ 8785592 h 8791311"/>
              <a:gd name="connsiteX9" fmla="*/ 0 w 8791311"/>
              <a:gd name="connsiteY9" fmla="*/ 4395656 h 8791311"/>
              <a:gd name="connsiteX10" fmla="*/ 4395656 w 8791311"/>
              <a:gd name="connsiteY10" fmla="*/ 0 h 8791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791311" h="8791311">
                <a:moveTo>
                  <a:pt x="4395656" y="0"/>
                </a:moveTo>
                <a:cubicBezTo>
                  <a:pt x="6747446" y="0"/>
                  <a:pt x="8667863" y="1846924"/>
                  <a:pt x="8785592" y="4169456"/>
                </a:cubicBezTo>
                <a:lnTo>
                  <a:pt x="8791311" y="4395615"/>
                </a:lnTo>
                <a:lnTo>
                  <a:pt x="8791311" y="4395698"/>
                </a:lnTo>
                <a:lnTo>
                  <a:pt x="8785592" y="4621856"/>
                </a:lnTo>
                <a:cubicBezTo>
                  <a:pt x="8671661" y="6869468"/>
                  <a:pt x="6869468" y="8671661"/>
                  <a:pt x="4621856" y="8785592"/>
                </a:cubicBezTo>
                <a:lnTo>
                  <a:pt x="4395698" y="8791311"/>
                </a:lnTo>
                <a:lnTo>
                  <a:pt x="4395615" y="8791311"/>
                </a:lnTo>
                <a:lnTo>
                  <a:pt x="4169456" y="8785592"/>
                </a:lnTo>
                <a:cubicBezTo>
                  <a:pt x="1846924" y="8667863"/>
                  <a:pt x="0" y="6747446"/>
                  <a:pt x="0" y="4395656"/>
                </a:cubicBezTo>
                <a:cubicBezTo>
                  <a:pt x="0" y="1968002"/>
                  <a:pt x="1968002" y="0"/>
                  <a:pt x="4395656" y="0"/>
                </a:cubicBezTo>
                <a:close/>
              </a:path>
            </a:pathLst>
          </a:custGeom>
          <a:solidFill>
            <a:srgbClr val="E4EFF4"/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4" name="Freeform: Shape 13"/>
          <p:cNvSpPr>
            <a:spLocks noGrp="1"/>
          </p:cNvSpPr>
          <p:nvPr>
            <p:ph type="pic" sz="half" idx="19"/>
          </p:nvPr>
        </p:nvSpPr>
        <p:spPr>
          <a:xfrm>
            <a:off x="2853267" y="7528375"/>
            <a:ext cx="3175001" cy="3175001"/>
          </a:xfrm>
          <a:custGeom>
            <a:avLst/>
            <a:gdLst>
              <a:gd name="connsiteX0" fmla="*/ 4395656 w 8791311"/>
              <a:gd name="connsiteY0" fmla="*/ 0 h 8791311"/>
              <a:gd name="connsiteX1" fmla="*/ 8785592 w 8791311"/>
              <a:gd name="connsiteY1" fmla="*/ 4169456 h 8791311"/>
              <a:gd name="connsiteX2" fmla="*/ 8791311 w 8791311"/>
              <a:gd name="connsiteY2" fmla="*/ 4395615 h 8791311"/>
              <a:gd name="connsiteX3" fmla="*/ 8791311 w 8791311"/>
              <a:gd name="connsiteY3" fmla="*/ 4395698 h 8791311"/>
              <a:gd name="connsiteX4" fmla="*/ 8785592 w 8791311"/>
              <a:gd name="connsiteY4" fmla="*/ 4621856 h 8791311"/>
              <a:gd name="connsiteX5" fmla="*/ 4621856 w 8791311"/>
              <a:gd name="connsiteY5" fmla="*/ 8785592 h 8791311"/>
              <a:gd name="connsiteX6" fmla="*/ 4395698 w 8791311"/>
              <a:gd name="connsiteY6" fmla="*/ 8791311 h 8791311"/>
              <a:gd name="connsiteX7" fmla="*/ 4395615 w 8791311"/>
              <a:gd name="connsiteY7" fmla="*/ 8791311 h 8791311"/>
              <a:gd name="connsiteX8" fmla="*/ 4169456 w 8791311"/>
              <a:gd name="connsiteY8" fmla="*/ 8785592 h 8791311"/>
              <a:gd name="connsiteX9" fmla="*/ 0 w 8791311"/>
              <a:gd name="connsiteY9" fmla="*/ 4395656 h 8791311"/>
              <a:gd name="connsiteX10" fmla="*/ 4395656 w 8791311"/>
              <a:gd name="connsiteY10" fmla="*/ 0 h 8791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791311" h="8791311">
                <a:moveTo>
                  <a:pt x="4395656" y="0"/>
                </a:moveTo>
                <a:cubicBezTo>
                  <a:pt x="6747446" y="0"/>
                  <a:pt x="8667863" y="1846924"/>
                  <a:pt x="8785592" y="4169456"/>
                </a:cubicBezTo>
                <a:lnTo>
                  <a:pt x="8791311" y="4395615"/>
                </a:lnTo>
                <a:lnTo>
                  <a:pt x="8791311" y="4395698"/>
                </a:lnTo>
                <a:lnTo>
                  <a:pt x="8785592" y="4621856"/>
                </a:lnTo>
                <a:cubicBezTo>
                  <a:pt x="8671661" y="6869468"/>
                  <a:pt x="6869468" y="8671661"/>
                  <a:pt x="4621856" y="8785592"/>
                </a:cubicBezTo>
                <a:lnTo>
                  <a:pt x="4395698" y="8791311"/>
                </a:lnTo>
                <a:lnTo>
                  <a:pt x="4395615" y="8791311"/>
                </a:lnTo>
                <a:lnTo>
                  <a:pt x="4169456" y="8785592"/>
                </a:lnTo>
                <a:cubicBezTo>
                  <a:pt x="1846924" y="8667863"/>
                  <a:pt x="0" y="6747446"/>
                  <a:pt x="0" y="4395656"/>
                </a:cubicBezTo>
                <a:cubicBezTo>
                  <a:pt x="0" y="1968002"/>
                  <a:pt x="1968002" y="0"/>
                  <a:pt x="4395656" y="0"/>
                </a:cubicBezTo>
                <a:close/>
              </a:path>
            </a:pathLst>
          </a:custGeom>
          <a:solidFill>
            <a:srgbClr val="E4EFF4"/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5" name="Freeform: Shape 14"/>
          <p:cNvSpPr>
            <a:spLocks noGrp="1"/>
          </p:cNvSpPr>
          <p:nvPr>
            <p:ph type="pic" sz="half" idx="20"/>
          </p:nvPr>
        </p:nvSpPr>
        <p:spPr>
          <a:xfrm>
            <a:off x="8020754" y="7528375"/>
            <a:ext cx="3175001" cy="3175001"/>
          </a:xfrm>
          <a:custGeom>
            <a:avLst/>
            <a:gdLst>
              <a:gd name="connsiteX0" fmla="*/ 4395656 w 8791311"/>
              <a:gd name="connsiteY0" fmla="*/ 0 h 8791311"/>
              <a:gd name="connsiteX1" fmla="*/ 8785592 w 8791311"/>
              <a:gd name="connsiteY1" fmla="*/ 4169456 h 8791311"/>
              <a:gd name="connsiteX2" fmla="*/ 8791311 w 8791311"/>
              <a:gd name="connsiteY2" fmla="*/ 4395615 h 8791311"/>
              <a:gd name="connsiteX3" fmla="*/ 8791311 w 8791311"/>
              <a:gd name="connsiteY3" fmla="*/ 4395698 h 8791311"/>
              <a:gd name="connsiteX4" fmla="*/ 8785592 w 8791311"/>
              <a:gd name="connsiteY4" fmla="*/ 4621856 h 8791311"/>
              <a:gd name="connsiteX5" fmla="*/ 4621856 w 8791311"/>
              <a:gd name="connsiteY5" fmla="*/ 8785592 h 8791311"/>
              <a:gd name="connsiteX6" fmla="*/ 4395698 w 8791311"/>
              <a:gd name="connsiteY6" fmla="*/ 8791311 h 8791311"/>
              <a:gd name="connsiteX7" fmla="*/ 4395615 w 8791311"/>
              <a:gd name="connsiteY7" fmla="*/ 8791311 h 8791311"/>
              <a:gd name="connsiteX8" fmla="*/ 4169456 w 8791311"/>
              <a:gd name="connsiteY8" fmla="*/ 8785592 h 8791311"/>
              <a:gd name="connsiteX9" fmla="*/ 0 w 8791311"/>
              <a:gd name="connsiteY9" fmla="*/ 4395656 h 8791311"/>
              <a:gd name="connsiteX10" fmla="*/ 4395656 w 8791311"/>
              <a:gd name="connsiteY10" fmla="*/ 0 h 8791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791311" h="8791311">
                <a:moveTo>
                  <a:pt x="4395656" y="0"/>
                </a:moveTo>
                <a:cubicBezTo>
                  <a:pt x="6747446" y="0"/>
                  <a:pt x="8667863" y="1846924"/>
                  <a:pt x="8785592" y="4169456"/>
                </a:cubicBezTo>
                <a:lnTo>
                  <a:pt x="8791311" y="4395615"/>
                </a:lnTo>
                <a:lnTo>
                  <a:pt x="8791311" y="4395698"/>
                </a:lnTo>
                <a:lnTo>
                  <a:pt x="8785592" y="4621856"/>
                </a:lnTo>
                <a:cubicBezTo>
                  <a:pt x="8671661" y="6869468"/>
                  <a:pt x="6869468" y="8671661"/>
                  <a:pt x="4621856" y="8785592"/>
                </a:cubicBezTo>
                <a:lnTo>
                  <a:pt x="4395698" y="8791311"/>
                </a:lnTo>
                <a:lnTo>
                  <a:pt x="4395615" y="8791311"/>
                </a:lnTo>
                <a:lnTo>
                  <a:pt x="4169456" y="8785592"/>
                </a:lnTo>
                <a:cubicBezTo>
                  <a:pt x="1846924" y="8667863"/>
                  <a:pt x="0" y="6747446"/>
                  <a:pt x="0" y="4395656"/>
                </a:cubicBezTo>
                <a:cubicBezTo>
                  <a:pt x="0" y="1968002"/>
                  <a:pt x="1968002" y="0"/>
                  <a:pt x="4395656" y="0"/>
                </a:cubicBezTo>
                <a:close/>
              </a:path>
            </a:pathLst>
          </a:custGeom>
          <a:solidFill>
            <a:srgbClr val="E4EFF4"/>
          </a:solidFill>
        </p:spPr>
        <p:txBody>
          <a:bodyPr wrap="square" lIns="91439" tIns="45719" rIns="91439" bIns="45719" anchor="t">
            <a:noAutofit/>
          </a:bodyPr>
          <a:lstStyle/>
          <a:p>
            <a:endParaRPr dirty="0"/>
          </a:p>
        </p:txBody>
      </p:sp>
      <p:sp>
        <p:nvSpPr>
          <p:cNvPr id="16" name="Freeform: Shape 15"/>
          <p:cNvSpPr>
            <a:spLocks noGrp="1"/>
          </p:cNvSpPr>
          <p:nvPr>
            <p:ph type="pic" sz="half" idx="21"/>
          </p:nvPr>
        </p:nvSpPr>
        <p:spPr>
          <a:xfrm>
            <a:off x="13188244" y="7528375"/>
            <a:ext cx="3175001" cy="3175001"/>
          </a:xfrm>
          <a:custGeom>
            <a:avLst/>
            <a:gdLst>
              <a:gd name="connsiteX0" fmla="*/ 4395656 w 8791311"/>
              <a:gd name="connsiteY0" fmla="*/ 0 h 8791311"/>
              <a:gd name="connsiteX1" fmla="*/ 8785592 w 8791311"/>
              <a:gd name="connsiteY1" fmla="*/ 4169456 h 8791311"/>
              <a:gd name="connsiteX2" fmla="*/ 8791311 w 8791311"/>
              <a:gd name="connsiteY2" fmla="*/ 4395615 h 8791311"/>
              <a:gd name="connsiteX3" fmla="*/ 8791311 w 8791311"/>
              <a:gd name="connsiteY3" fmla="*/ 4395698 h 8791311"/>
              <a:gd name="connsiteX4" fmla="*/ 8785592 w 8791311"/>
              <a:gd name="connsiteY4" fmla="*/ 4621856 h 8791311"/>
              <a:gd name="connsiteX5" fmla="*/ 4621856 w 8791311"/>
              <a:gd name="connsiteY5" fmla="*/ 8785592 h 8791311"/>
              <a:gd name="connsiteX6" fmla="*/ 4395698 w 8791311"/>
              <a:gd name="connsiteY6" fmla="*/ 8791311 h 8791311"/>
              <a:gd name="connsiteX7" fmla="*/ 4395615 w 8791311"/>
              <a:gd name="connsiteY7" fmla="*/ 8791311 h 8791311"/>
              <a:gd name="connsiteX8" fmla="*/ 4169456 w 8791311"/>
              <a:gd name="connsiteY8" fmla="*/ 8785592 h 8791311"/>
              <a:gd name="connsiteX9" fmla="*/ 0 w 8791311"/>
              <a:gd name="connsiteY9" fmla="*/ 4395656 h 8791311"/>
              <a:gd name="connsiteX10" fmla="*/ 4395656 w 8791311"/>
              <a:gd name="connsiteY10" fmla="*/ 0 h 8791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791311" h="8791311">
                <a:moveTo>
                  <a:pt x="4395656" y="0"/>
                </a:moveTo>
                <a:cubicBezTo>
                  <a:pt x="6747446" y="0"/>
                  <a:pt x="8667863" y="1846924"/>
                  <a:pt x="8785592" y="4169456"/>
                </a:cubicBezTo>
                <a:lnTo>
                  <a:pt x="8791311" y="4395615"/>
                </a:lnTo>
                <a:lnTo>
                  <a:pt x="8791311" y="4395698"/>
                </a:lnTo>
                <a:lnTo>
                  <a:pt x="8785592" y="4621856"/>
                </a:lnTo>
                <a:cubicBezTo>
                  <a:pt x="8671661" y="6869468"/>
                  <a:pt x="6869468" y="8671661"/>
                  <a:pt x="4621856" y="8785592"/>
                </a:cubicBezTo>
                <a:lnTo>
                  <a:pt x="4395698" y="8791311"/>
                </a:lnTo>
                <a:lnTo>
                  <a:pt x="4395615" y="8791311"/>
                </a:lnTo>
                <a:lnTo>
                  <a:pt x="4169456" y="8785592"/>
                </a:lnTo>
                <a:cubicBezTo>
                  <a:pt x="1846924" y="8667863"/>
                  <a:pt x="0" y="6747446"/>
                  <a:pt x="0" y="4395656"/>
                </a:cubicBezTo>
                <a:cubicBezTo>
                  <a:pt x="0" y="1968002"/>
                  <a:pt x="1968002" y="0"/>
                  <a:pt x="4395656" y="0"/>
                </a:cubicBezTo>
                <a:close/>
              </a:path>
            </a:pathLst>
          </a:custGeom>
          <a:solidFill>
            <a:srgbClr val="E4EFF4"/>
          </a:solidFill>
        </p:spPr>
        <p:txBody>
          <a:bodyPr wrap="square" lIns="91439" tIns="45719" rIns="91439" bIns="45719" anchor="t">
            <a:noAutofit/>
          </a:bodyPr>
          <a:lstStyle/>
          <a:p>
            <a:endParaRPr dirty="0"/>
          </a:p>
        </p:txBody>
      </p:sp>
      <p:sp>
        <p:nvSpPr>
          <p:cNvPr id="17" name="Freeform: Shape 16"/>
          <p:cNvSpPr>
            <a:spLocks noGrp="1"/>
          </p:cNvSpPr>
          <p:nvPr>
            <p:ph type="pic" sz="half" idx="22"/>
          </p:nvPr>
        </p:nvSpPr>
        <p:spPr>
          <a:xfrm>
            <a:off x="18355733" y="7528374"/>
            <a:ext cx="3175001" cy="3175001"/>
          </a:xfrm>
          <a:custGeom>
            <a:avLst/>
            <a:gdLst>
              <a:gd name="connsiteX0" fmla="*/ 4395656 w 8791311"/>
              <a:gd name="connsiteY0" fmla="*/ 0 h 8791311"/>
              <a:gd name="connsiteX1" fmla="*/ 8785592 w 8791311"/>
              <a:gd name="connsiteY1" fmla="*/ 4169456 h 8791311"/>
              <a:gd name="connsiteX2" fmla="*/ 8791311 w 8791311"/>
              <a:gd name="connsiteY2" fmla="*/ 4395615 h 8791311"/>
              <a:gd name="connsiteX3" fmla="*/ 8791311 w 8791311"/>
              <a:gd name="connsiteY3" fmla="*/ 4395698 h 8791311"/>
              <a:gd name="connsiteX4" fmla="*/ 8785592 w 8791311"/>
              <a:gd name="connsiteY4" fmla="*/ 4621856 h 8791311"/>
              <a:gd name="connsiteX5" fmla="*/ 4621856 w 8791311"/>
              <a:gd name="connsiteY5" fmla="*/ 8785592 h 8791311"/>
              <a:gd name="connsiteX6" fmla="*/ 4395698 w 8791311"/>
              <a:gd name="connsiteY6" fmla="*/ 8791311 h 8791311"/>
              <a:gd name="connsiteX7" fmla="*/ 4395615 w 8791311"/>
              <a:gd name="connsiteY7" fmla="*/ 8791311 h 8791311"/>
              <a:gd name="connsiteX8" fmla="*/ 4169456 w 8791311"/>
              <a:gd name="connsiteY8" fmla="*/ 8785592 h 8791311"/>
              <a:gd name="connsiteX9" fmla="*/ 0 w 8791311"/>
              <a:gd name="connsiteY9" fmla="*/ 4395656 h 8791311"/>
              <a:gd name="connsiteX10" fmla="*/ 4395656 w 8791311"/>
              <a:gd name="connsiteY10" fmla="*/ 0 h 8791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791311" h="8791311">
                <a:moveTo>
                  <a:pt x="4395656" y="0"/>
                </a:moveTo>
                <a:cubicBezTo>
                  <a:pt x="6747446" y="0"/>
                  <a:pt x="8667863" y="1846924"/>
                  <a:pt x="8785592" y="4169456"/>
                </a:cubicBezTo>
                <a:lnTo>
                  <a:pt x="8791311" y="4395615"/>
                </a:lnTo>
                <a:lnTo>
                  <a:pt x="8791311" y="4395698"/>
                </a:lnTo>
                <a:lnTo>
                  <a:pt x="8785592" y="4621856"/>
                </a:lnTo>
                <a:cubicBezTo>
                  <a:pt x="8671661" y="6869468"/>
                  <a:pt x="6869468" y="8671661"/>
                  <a:pt x="4621856" y="8785592"/>
                </a:cubicBezTo>
                <a:lnTo>
                  <a:pt x="4395698" y="8791311"/>
                </a:lnTo>
                <a:lnTo>
                  <a:pt x="4395615" y="8791311"/>
                </a:lnTo>
                <a:lnTo>
                  <a:pt x="4169456" y="8785592"/>
                </a:lnTo>
                <a:cubicBezTo>
                  <a:pt x="1846924" y="8667863"/>
                  <a:pt x="0" y="6747446"/>
                  <a:pt x="0" y="4395656"/>
                </a:cubicBezTo>
                <a:cubicBezTo>
                  <a:pt x="0" y="1968002"/>
                  <a:pt x="1968002" y="0"/>
                  <a:pt x="4395656" y="0"/>
                </a:cubicBezTo>
                <a:close/>
              </a:path>
            </a:pathLst>
          </a:custGeom>
          <a:solidFill>
            <a:srgbClr val="E4EFF4"/>
          </a:solidFill>
        </p:spPr>
        <p:txBody>
          <a:bodyPr wrap="square" lIns="91439" tIns="45719" rIns="91439" bIns="45719" anchor="t">
            <a:noAutofit/>
          </a:bodyPr>
          <a:lstStyle/>
          <a:p>
            <a:endParaRPr dirty="0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2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  <p:sp>
        <p:nvSpPr>
          <p:cNvPr id="5" name="Freeform: Shape 4"/>
          <p:cNvSpPr>
            <a:spLocks noGrp="1"/>
          </p:cNvSpPr>
          <p:nvPr>
            <p:ph type="pic" sz="half" idx="18"/>
          </p:nvPr>
        </p:nvSpPr>
        <p:spPr>
          <a:xfrm>
            <a:off x="1924334" y="3674533"/>
            <a:ext cx="5080000" cy="5080000"/>
          </a:xfrm>
          <a:custGeom>
            <a:avLst/>
            <a:gdLst>
              <a:gd name="connsiteX0" fmla="*/ 4395656 w 8791311"/>
              <a:gd name="connsiteY0" fmla="*/ 0 h 8791311"/>
              <a:gd name="connsiteX1" fmla="*/ 8785592 w 8791311"/>
              <a:gd name="connsiteY1" fmla="*/ 4169456 h 8791311"/>
              <a:gd name="connsiteX2" fmla="*/ 8791311 w 8791311"/>
              <a:gd name="connsiteY2" fmla="*/ 4395615 h 8791311"/>
              <a:gd name="connsiteX3" fmla="*/ 8791311 w 8791311"/>
              <a:gd name="connsiteY3" fmla="*/ 4395698 h 8791311"/>
              <a:gd name="connsiteX4" fmla="*/ 8785592 w 8791311"/>
              <a:gd name="connsiteY4" fmla="*/ 4621856 h 8791311"/>
              <a:gd name="connsiteX5" fmla="*/ 4621856 w 8791311"/>
              <a:gd name="connsiteY5" fmla="*/ 8785592 h 8791311"/>
              <a:gd name="connsiteX6" fmla="*/ 4395698 w 8791311"/>
              <a:gd name="connsiteY6" fmla="*/ 8791311 h 8791311"/>
              <a:gd name="connsiteX7" fmla="*/ 4395615 w 8791311"/>
              <a:gd name="connsiteY7" fmla="*/ 8791311 h 8791311"/>
              <a:gd name="connsiteX8" fmla="*/ 4169456 w 8791311"/>
              <a:gd name="connsiteY8" fmla="*/ 8785592 h 8791311"/>
              <a:gd name="connsiteX9" fmla="*/ 0 w 8791311"/>
              <a:gd name="connsiteY9" fmla="*/ 4395656 h 8791311"/>
              <a:gd name="connsiteX10" fmla="*/ 4395656 w 8791311"/>
              <a:gd name="connsiteY10" fmla="*/ 0 h 8791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791311" h="8791311">
                <a:moveTo>
                  <a:pt x="4395656" y="0"/>
                </a:moveTo>
                <a:cubicBezTo>
                  <a:pt x="6747446" y="0"/>
                  <a:pt x="8667863" y="1846924"/>
                  <a:pt x="8785592" y="4169456"/>
                </a:cubicBezTo>
                <a:lnTo>
                  <a:pt x="8791311" y="4395615"/>
                </a:lnTo>
                <a:lnTo>
                  <a:pt x="8791311" y="4395698"/>
                </a:lnTo>
                <a:lnTo>
                  <a:pt x="8785592" y="4621856"/>
                </a:lnTo>
                <a:cubicBezTo>
                  <a:pt x="8671661" y="6869468"/>
                  <a:pt x="6869468" y="8671661"/>
                  <a:pt x="4621856" y="8785592"/>
                </a:cubicBezTo>
                <a:lnTo>
                  <a:pt x="4395698" y="8791311"/>
                </a:lnTo>
                <a:lnTo>
                  <a:pt x="4395615" y="8791311"/>
                </a:lnTo>
                <a:lnTo>
                  <a:pt x="4169456" y="8785592"/>
                </a:lnTo>
                <a:cubicBezTo>
                  <a:pt x="1846924" y="8667863"/>
                  <a:pt x="0" y="6747446"/>
                  <a:pt x="0" y="4395656"/>
                </a:cubicBezTo>
                <a:cubicBezTo>
                  <a:pt x="0" y="1968002"/>
                  <a:pt x="1968002" y="0"/>
                  <a:pt x="4395656" y="0"/>
                </a:cubicBezTo>
                <a:close/>
              </a:path>
            </a:pathLst>
          </a:custGeom>
          <a:solidFill>
            <a:srgbClr val="E4EFF4"/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" name="Freeform: Shape 5"/>
          <p:cNvSpPr>
            <a:spLocks noGrp="1"/>
          </p:cNvSpPr>
          <p:nvPr>
            <p:ph type="pic" sz="half" idx="19"/>
          </p:nvPr>
        </p:nvSpPr>
        <p:spPr>
          <a:xfrm>
            <a:off x="12815288" y="3674533"/>
            <a:ext cx="5080000" cy="5080000"/>
          </a:xfrm>
          <a:custGeom>
            <a:avLst/>
            <a:gdLst>
              <a:gd name="connsiteX0" fmla="*/ 4395656 w 8791311"/>
              <a:gd name="connsiteY0" fmla="*/ 0 h 8791311"/>
              <a:gd name="connsiteX1" fmla="*/ 8785592 w 8791311"/>
              <a:gd name="connsiteY1" fmla="*/ 4169456 h 8791311"/>
              <a:gd name="connsiteX2" fmla="*/ 8791311 w 8791311"/>
              <a:gd name="connsiteY2" fmla="*/ 4395615 h 8791311"/>
              <a:gd name="connsiteX3" fmla="*/ 8791311 w 8791311"/>
              <a:gd name="connsiteY3" fmla="*/ 4395698 h 8791311"/>
              <a:gd name="connsiteX4" fmla="*/ 8785592 w 8791311"/>
              <a:gd name="connsiteY4" fmla="*/ 4621856 h 8791311"/>
              <a:gd name="connsiteX5" fmla="*/ 4621856 w 8791311"/>
              <a:gd name="connsiteY5" fmla="*/ 8785592 h 8791311"/>
              <a:gd name="connsiteX6" fmla="*/ 4395698 w 8791311"/>
              <a:gd name="connsiteY6" fmla="*/ 8791311 h 8791311"/>
              <a:gd name="connsiteX7" fmla="*/ 4395615 w 8791311"/>
              <a:gd name="connsiteY7" fmla="*/ 8791311 h 8791311"/>
              <a:gd name="connsiteX8" fmla="*/ 4169456 w 8791311"/>
              <a:gd name="connsiteY8" fmla="*/ 8785592 h 8791311"/>
              <a:gd name="connsiteX9" fmla="*/ 0 w 8791311"/>
              <a:gd name="connsiteY9" fmla="*/ 4395656 h 8791311"/>
              <a:gd name="connsiteX10" fmla="*/ 4395656 w 8791311"/>
              <a:gd name="connsiteY10" fmla="*/ 0 h 8791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791311" h="8791311">
                <a:moveTo>
                  <a:pt x="4395656" y="0"/>
                </a:moveTo>
                <a:cubicBezTo>
                  <a:pt x="6747446" y="0"/>
                  <a:pt x="8667863" y="1846924"/>
                  <a:pt x="8785592" y="4169456"/>
                </a:cubicBezTo>
                <a:lnTo>
                  <a:pt x="8791311" y="4395615"/>
                </a:lnTo>
                <a:lnTo>
                  <a:pt x="8791311" y="4395698"/>
                </a:lnTo>
                <a:lnTo>
                  <a:pt x="8785592" y="4621856"/>
                </a:lnTo>
                <a:cubicBezTo>
                  <a:pt x="8671661" y="6869468"/>
                  <a:pt x="6869468" y="8671661"/>
                  <a:pt x="4621856" y="8785592"/>
                </a:cubicBezTo>
                <a:lnTo>
                  <a:pt x="4395698" y="8791311"/>
                </a:lnTo>
                <a:lnTo>
                  <a:pt x="4395615" y="8791311"/>
                </a:lnTo>
                <a:lnTo>
                  <a:pt x="4169456" y="8785592"/>
                </a:lnTo>
                <a:cubicBezTo>
                  <a:pt x="1846924" y="8667863"/>
                  <a:pt x="0" y="6747446"/>
                  <a:pt x="0" y="4395656"/>
                </a:cubicBezTo>
                <a:cubicBezTo>
                  <a:pt x="0" y="1968002"/>
                  <a:pt x="1968002" y="0"/>
                  <a:pt x="4395656" y="0"/>
                </a:cubicBezTo>
                <a:close/>
              </a:path>
            </a:pathLst>
          </a:custGeom>
          <a:solidFill>
            <a:srgbClr val="E4EFF4"/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3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  <p:sp>
        <p:nvSpPr>
          <p:cNvPr id="6" name="Freeform: Shape 5"/>
          <p:cNvSpPr>
            <a:spLocks noGrp="1"/>
          </p:cNvSpPr>
          <p:nvPr>
            <p:ph type="pic" sz="half" idx="18"/>
          </p:nvPr>
        </p:nvSpPr>
        <p:spPr>
          <a:xfrm>
            <a:off x="3269544" y="3295042"/>
            <a:ext cx="4445000" cy="4445000"/>
          </a:xfrm>
          <a:custGeom>
            <a:avLst/>
            <a:gdLst>
              <a:gd name="connsiteX0" fmla="*/ 4395656 w 8791311"/>
              <a:gd name="connsiteY0" fmla="*/ 0 h 8791311"/>
              <a:gd name="connsiteX1" fmla="*/ 8785592 w 8791311"/>
              <a:gd name="connsiteY1" fmla="*/ 4169456 h 8791311"/>
              <a:gd name="connsiteX2" fmla="*/ 8791311 w 8791311"/>
              <a:gd name="connsiteY2" fmla="*/ 4395615 h 8791311"/>
              <a:gd name="connsiteX3" fmla="*/ 8791311 w 8791311"/>
              <a:gd name="connsiteY3" fmla="*/ 4395698 h 8791311"/>
              <a:gd name="connsiteX4" fmla="*/ 8785592 w 8791311"/>
              <a:gd name="connsiteY4" fmla="*/ 4621856 h 8791311"/>
              <a:gd name="connsiteX5" fmla="*/ 4621856 w 8791311"/>
              <a:gd name="connsiteY5" fmla="*/ 8785592 h 8791311"/>
              <a:gd name="connsiteX6" fmla="*/ 4395698 w 8791311"/>
              <a:gd name="connsiteY6" fmla="*/ 8791311 h 8791311"/>
              <a:gd name="connsiteX7" fmla="*/ 4395615 w 8791311"/>
              <a:gd name="connsiteY7" fmla="*/ 8791311 h 8791311"/>
              <a:gd name="connsiteX8" fmla="*/ 4169456 w 8791311"/>
              <a:gd name="connsiteY8" fmla="*/ 8785592 h 8791311"/>
              <a:gd name="connsiteX9" fmla="*/ 0 w 8791311"/>
              <a:gd name="connsiteY9" fmla="*/ 4395656 h 8791311"/>
              <a:gd name="connsiteX10" fmla="*/ 4395656 w 8791311"/>
              <a:gd name="connsiteY10" fmla="*/ 0 h 8791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791311" h="8791311">
                <a:moveTo>
                  <a:pt x="4395656" y="0"/>
                </a:moveTo>
                <a:cubicBezTo>
                  <a:pt x="6747446" y="0"/>
                  <a:pt x="8667863" y="1846924"/>
                  <a:pt x="8785592" y="4169456"/>
                </a:cubicBezTo>
                <a:lnTo>
                  <a:pt x="8791311" y="4395615"/>
                </a:lnTo>
                <a:lnTo>
                  <a:pt x="8791311" y="4395698"/>
                </a:lnTo>
                <a:lnTo>
                  <a:pt x="8785592" y="4621856"/>
                </a:lnTo>
                <a:cubicBezTo>
                  <a:pt x="8671661" y="6869468"/>
                  <a:pt x="6869468" y="8671661"/>
                  <a:pt x="4621856" y="8785592"/>
                </a:cubicBezTo>
                <a:lnTo>
                  <a:pt x="4395698" y="8791311"/>
                </a:lnTo>
                <a:lnTo>
                  <a:pt x="4395615" y="8791311"/>
                </a:lnTo>
                <a:lnTo>
                  <a:pt x="4169456" y="8785592"/>
                </a:lnTo>
                <a:cubicBezTo>
                  <a:pt x="1846924" y="8667863"/>
                  <a:pt x="0" y="6747446"/>
                  <a:pt x="0" y="4395656"/>
                </a:cubicBezTo>
                <a:cubicBezTo>
                  <a:pt x="0" y="1968002"/>
                  <a:pt x="1968002" y="0"/>
                  <a:pt x="4395656" y="0"/>
                </a:cubicBezTo>
                <a:close/>
              </a:path>
            </a:pathLst>
          </a:custGeom>
          <a:solidFill>
            <a:srgbClr val="E4EFF4"/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7" name="Freeform: Shape 6"/>
          <p:cNvSpPr>
            <a:spLocks noGrp="1"/>
          </p:cNvSpPr>
          <p:nvPr>
            <p:ph type="pic" sz="half" idx="19"/>
          </p:nvPr>
        </p:nvSpPr>
        <p:spPr>
          <a:xfrm>
            <a:off x="9969498" y="3295042"/>
            <a:ext cx="4445000" cy="4445000"/>
          </a:xfrm>
          <a:custGeom>
            <a:avLst/>
            <a:gdLst>
              <a:gd name="connsiteX0" fmla="*/ 4395656 w 8791311"/>
              <a:gd name="connsiteY0" fmla="*/ 0 h 8791311"/>
              <a:gd name="connsiteX1" fmla="*/ 8785592 w 8791311"/>
              <a:gd name="connsiteY1" fmla="*/ 4169456 h 8791311"/>
              <a:gd name="connsiteX2" fmla="*/ 8791311 w 8791311"/>
              <a:gd name="connsiteY2" fmla="*/ 4395615 h 8791311"/>
              <a:gd name="connsiteX3" fmla="*/ 8791311 w 8791311"/>
              <a:gd name="connsiteY3" fmla="*/ 4395698 h 8791311"/>
              <a:gd name="connsiteX4" fmla="*/ 8785592 w 8791311"/>
              <a:gd name="connsiteY4" fmla="*/ 4621856 h 8791311"/>
              <a:gd name="connsiteX5" fmla="*/ 4621856 w 8791311"/>
              <a:gd name="connsiteY5" fmla="*/ 8785592 h 8791311"/>
              <a:gd name="connsiteX6" fmla="*/ 4395698 w 8791311"/>
              <a:gd name="connsiteY6" fmla="*/ 8791311 h 8791311"/>
              <a:gd name="connsiteX7" fmla="*/ 4395615 w 8791311"/>
              <a:gd name="connsiteY7" fmla="*/ 8791311 h 8791311"/>
              <a:gd name="connsiteX8" fmla="*/ 4169456 w 8791311"/>
              <a:gd name="connsiteY8" fmla="*/ 8785592 h 8791311"/>
              <a:gd name="connsiteX9" fmla="*/ 0 w 8791311"/>
              <a:gd name="connsiteY9" fmla="*/ 4395656 h 8791311"/>
              <a:gd name="connsiteX10" fmla="*/ 4395656 w 8791311"/>
              <a:gd name="connsiteY10" fmla="*/ 0 h 8791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791311" h="8791311">
                <a:moveTo>
                  <a:pt x="4395656" y="0"/>
                </a:moveTo>
                <a:cubicBezTo>
                  <a:pt x="6747446" y="0"/>
                  <a:pt x="8667863" y="1846924"/>
                  <a:pt x="8785592" y="4169456"/>
                </a:cubicBezTo>
                <a:lnTo>
                  <a:pt x="8791311" y="4395615"/>
                </a:lnTo>
                <a:lnTo>
                  <a:pt x="8791311" y="4395698"/>
                </a:lnTo>
                <a:lnTo>
                  <a:pt x="8785592" y="4621856"/>
                </a:lnTo>
                <a:cubicBezTo>
                  <a:pt x="8671661" y="6869468"/>
                  <a:pt x="6869468" y="8671661"/>
                  <a:pt x="4621856" y="8785592"/>
                </a:cubicBezTo>
                <a:lnTo>
                  <a:pt x="4395698" y="8791311"/>
                </a:lnTo>
                <a:lnTo>
                  <a:pt x="4395615" y="8791311"/>
                </a:lnTo>
                <a:lnTo>
                  <a:pt x="4169456" y="8785592"/>
                </a:lnTo>
                <a:cubicBezTo>
                  <a:pt x="1846924" y="8667863"/>
                  <a:pt x="0" y="6747446"/>
                  <a:pt x="0" y="4395656"/>
                </a:cubicBezTo>
                <a:cubicBezTo>
                  <a:pt x="0" y="1968002"/>
                  <a:pt x="1968002" y="0"/>
                  <a:pt x="4395656" y="0"/>
                </a:cubicBezTo>
                <a:close/>
              </a:path>
            </a:pathLst>
          </a:custGeom>
          <a:solidFill>
            <a:srgbClr val="E4EFF4"/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" name="Freeform: Shape 7"/>
          <p:cNvSpPr>
            <a:spLocks noGrp="1"/>
          </p:cNvSpPr>
          <p:nvPr>
            <p:ph type="pic" sz="half" idx="20"/>
          </p:nvPr>
        </p:nvSpPr>
        <p:spPr>
          <a:xfrm>
            <a:off x="16675973" y="3295042"/>
            <a:ext cx="4445000" cy="4445000"/>
          </a:xfrm>
          <a:custGeom>
            <a:avLst/>
            <a:gdLst>
              <a:gd name="connsiteX0" fmla="*/ 4395656 w 8791311"/>
              <a:gd name="connsiteY0" fmla="*/ 0 h 8791311"/>
              <a:gd name="connsiteX1" fmla="*/ 8785592 w 8791311"/>
              <a:gd name="connsiteY1" fmla="*/ 4169456 h 8791311"/>
              <a:gd name="connsiteX2" fmla="*/ 8791311 w 8791311"/>
              <a:gd name="connsiteY2" fmla="*/ 4395615 h 8791311"/>
              <a:gd name="connsiteX3" fmla="*/ 8791311 w 8791311"/>
              <a:gd name="connsiteY3" fmla="*/ 4395698 h 8791311"/>
              <a:gd name="connsiteX4" fmla="*/ 8785592 w 8791311"/>
              <a:gd name="connsiteY4" fmla="*/ 4621856 h 8791311"/>
              <a:gd name="connsiteX5" fmla="*/ 4621856 w 8791311"/>
              <a:gd name="connsiteY5" fmla="*/ 8785592 h 8791311"/>
              <a:gd name="connsiteX6" fmla="*/ 4395698 w 8791311"/>
              <a:gd name="connsiteY6" fmla="*/ 8791311 h 8791311"/>
              <a:gd name="connsiteX7" fmla="*/ 4395615 w 8791311"/>
              <a:gd name="connsiteY7" fmla="*/ 8791311 h 8791311"/>
              <a:gd name="connsiteX8" fmla="*/ 4169456 w 8791311"/>
              <a:gd name="connsiteY8" fmla="*/ 8785592 h 8791311"/>
              <a:gd name="connsiteX9" fmla="*/ 0 w 8791311"/>
              <a:gd name="connsiteY9" fmla="*/ 4395656 h 8791311"/>
              <a:gd name="connsiteX10" fmla="*/ 4395656 w 8791311"/>
              <a:gd name="connsiteY10" fmla="*/ 0 h 8791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791311" h="8791311">
                <a:moveTo>
                  <a:pt x="4395656" y="0"/>
                </a:moveTo>
                <a:cubicBezTo>
                  <a:pt x="6747446" y="0"/>
                  <a:pt x="8667863" y="1846924"/>
                  <a:pt x="8785592" y="4169456"/>
                </a:cubicBezTo>
                <a:lnTo>
                  <a:pt x="8791311" y="4395615"/>
                </a:lnTo>
                <a:lnTo>
                  <a:pt x="8791311" y="4395698"/>
                </a:lnTo>
                <a:lnTo>
                  <a:pt x="8785592" y="4621856"/>
                </a:lnTo>
                <a:cubicBezTo>
                  <a:pt x="8671661" y="6869468"/>
                  <a:pt x="6869468" y="8671661"/>
                  <a:pt x="4621856" y="8785592"/>
                </a:cubicBezTo>
                <a:lnTo>
                  <a:pt x="4395698" y="8791311"/>
                </a:lnTo>
                <a:lnTo>
                  <a:pt x="4395615" y="8791311"/>
                </a:lnTo>
                <a:lnTo>
                  <a:pt x="4169456" y="8785592"/>
                </a:lnTo>
                <a:cubicBezTo>
                  <a:pt x="1846924" y="8667863"/>
                  <a:pt x="0" y="6747446"/>
                  <a:pt x="0" y="4395656"/>
                </a:cubicBezTo>
                <a:cubicBezTo>
                  <a:pt x="0" y="1968002"/>
                  <a:pt x="1968002" y="0"/>
                  <a:pt x="4395656" y="0"/>
                </a:cubicBezTo>
                <a:close/>
              </a:path>
            </a:pathLst>
          </a:custGeom>
          <a:solidFill>
            <a:srgbClr val="E4EFF4"/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4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  <p:sp>
        <p:nvSpPr>
          <p:cNvPr id="7" name="Freeform: Shape 6"/>
          <p:cNvSpPr>
            <a:spLocks noGrp="1"/>
          </p:cNvSpPr>
          <p:nvPr>
            <p:ph type="pic" sz="half" idx="18"/>
          </p:nvPr>
        </p:nvSpPr>
        <p:spPr>
          <a:xfrm>
            <a:off x="2365601" y="3210376"/>
            <a:ext cx="3810001" cy="3810001"/>
          </a:xfrm>
          <a:custGeom>
            <a:avLst/>
            <a:gdLst>
              <a:gd name="connsiteX0" fmla="*/ 4395656 w 8791311"/>
              <a:gd name="connsiteY0" fmla="*/ 0 h 8791311"/>
              <a:gd name="connsiteX1" fmla="*/ 8785592 w 8791311"/>
              <a:gd name="connsiteY1" fmla="*/ 4169456 h 8791311"/>
              <a:gd name="connsiteX2" fmla="*/ 8791311 w 8791311"/>
              <a:gd name="connsiteY2" fmla="*/ 4395615 h 8791311"/>
              <a:gd name="connsiteX3" fmla="*/ 8791311 w 8791311"/>
              <a:gd name="connsiteY3" fmla="*/ 4395698 h 8791311"/>
              <a:gd name="connsiteX4" fmla="*/ 8785592 w 8791311"/>
              <a:gd name="connsiteY4" fmla="*/ 4621856 h 8791311"/>
              <a:gd name="connsiteX5" fmla="*/ 4621856 w 8791311"/>
              <a:gd name="connsiteY5" fmla="*/ 8785592 h 8791311"/>
              <a:gd name="connsiteX6" fmla="*/ 4395698 w 8791311"/>
              <a:gd name="connsiteY6" fmla="*/ 8791311 h 8791311"/>
              <a:gd name="connsiteX7" fmla="*/ 4395615 w 8791311"/>
              <a:gd name="connsiteY7" fmla="*/ 8791311 h 8791311"/>
              <a:gd name="connsiteX8" fmla="*/ 4169456 w 8791311"/>
              <a:gd name="connsiteY8" fmla="*/ 8785592 h 8791311"/>
              <a:gd name="connsiteX9" fmla="*/ 0 w 8791311"/>
              <a:gd name="connsiteY9" fmla="*/ 4395656 h 8791311"/>
              <a:gd name="connsiteX10" fmla="*/ 4395656 w 8791311"/>
              <a:gd name="connsiteY10" fmla="*/ 0 h 8791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791311" h="8791311">
                <a:moveTo>
                  <a:pt x="4395656" y="0"/>
                </a:moveTo>
                <a:cubicBezTo>
                  <a:pt x="6747446" y="0"/>
                  <a:pt x="8667863" y="1846924"/>
                  <a:pt x="8785592" y="4169456"/>
                </a:cubicBezTo>
                <a:lnTo>
                  <a:pt x="8791311" y="4395615"/>
                </a:lnTo>
                <a:lnTo>
                  <a:pt x="8791311" y="4395698"/>
                </a:lnTo>
                <a:lnTo>
                  <a:pt x="8785592" y="4621856"/>
                </a:lnTo>
                <a:cubicBezTo>
                  <a:pt x="8671661" y="6869468"/>
                  <a:pt x="6869468" y="8671661"/>
                  <a:pt x="4621856" y="8785592"/>
                </a:cubicBezTo>
                <a:lnTo>
                  <a:pt x="4395698" y="8791311"/>
                </a:lnTo>
                <a:lnTo>
                  <a:pt x="4395615" y="8791311"/>
                </a:lnTo>
                <a:lnTo>
                  <a:pt x="4169456" y="8785592"/>
                </a:lnTo>
                <a:cubicBezTo>
                  <a:pt x="1846924" y="8667863"/>
                  <a:pt x="0" y="6747446"/>
                  <a:pt x="0" y="4395656"/>
                </a:cubicBezTo>
                <a:cubicBezTo>
                  <a:pt x="0" y="1968002"/>
                  <a:pt x="1968002" y="0"/>
                  <a:pt x="4395656" y="0"/>
                </a:cubicBezTo>
                <a:close/>
              </a:path>
            </a:pathLst>
          </a:custGeom>
          <a:solidFill>
            <a:srgbClr val="E4EFF4"/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" name="Freeform: Shape 7"/>
          <p:cNvSpPr>
            <a:spLocks noGrp="1"/>
          </p:cNvSpPr>
          <p:nvPr>
            <p:ph type="pic" sz="half" idx="19"/>
          </p:nvPr>
        </p:nvSpPr>
        <p:spPr>
          <a:xfrm>
            <a:off x="2365600" y="8146443"/>
            <a:ext cx="3810001" cy="3810001"/>
          </a:xfrm>
          <a:custGeom>
            <a:avLst/>
            <a:gdLst>
              <a:gd name="connsiteX0" fmla="*/ 4395656 w 8791311"/>
              <a:gd name="connsiteY0" fmla="*/ 0 h 8791311"/>
              <a:gd name="connsiteX1" fmla="*/ 8785592 w 8791311"/>
              <a:gd name="connsiteY1" fmla="*/ 4169456 h 8791311"/>
              <a:gd name="connsiteX2" fmla="*/ 8791311 w 8791311"/>
              <a:gd name="connsiteY2" fmla="*/ 4395615 h 8791311"/>
              <a:gd name="connsiteX3" fmla="*/ 8791311 w 8791311"/>
              <a:gd name="connsiteY3" fmla="*/ 4395698 h 8791311"/>
              <a:gd name="connsiteX4" fmla="*/ 8785592 w 8791311"/>
              <a:gd name="connsiteY4" fmla="*/ 4621856 h 8791311"/>
              <a:gd name="connsiteX5" fmla="*/ 4621856 w 8791311"/>
              <a:gd name="connsiteY5" fmla="*/ 8785592 h 8791311"/>
              <a:gd name="connsiteX6" fmla="*/ 4395698 w 8791311"/>
              <a:gd name="connsiteY6" fmla="*/ 8791311 h 8791311"/>
              <a:gd name="connsiteX7" fmla="*/ 4395615 w 8791311"/>
              <a:gd name="connsiteY7" fmla="*/ 8791311 h 8791311"/>
              <a:gd name="connsiteX8" fmla="*/ 4169456 w 8791311"/>
              <a:gd name="connsiteY8" fmla="*/ 8785592 h 8791311"/>
              <a:gd name="connsiteX9" fmla="*/ 0 w 8791311"/>
              <a:gd name="connsiteY9" fmla="*/ 4395656 h 8791311"/>
              <a:gd name="connsiteX10" fmla="*/ 4395656 w 8791311"/>
              <a:gd name="connsiteY10" fmla="*/ 0 h 8791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791311" h="8791311">
                <a:moveTo>
                  <a:pt x="4395656" y="0"/>
                </a:moveTo>
                <a:cubicBezTo>
                  <a:pt x="6747446" y="0"/>
                  <a:pt x="8667863" y="1846924"/>
                  <a:pt x="8785592" y="4169456"/>
                </a:cubicBezTo>
                <a:lnTo>
                  <a:pt x="8791311" y="4395615"/>
                </a:lnTo>
                <a:lnTo>
                  <a:pt x="8791311" y="4395698"/>
                </a:lnTo>
                <a:lnTo>
                  <a:pt x="8785592" y="4621856"/>
                </a:lnTo>
                <a:cubicBezTo>
                  <a:pt x="8671661" y="6869468"/>
                  <a:pt x="6869468" y="8671661"/>
                  <a:pt x="4621856" y="8785592"/>
                </a:cubicBezTo>
                <a:lnTo>
                  <a:pt x="4395698" y="8791311"/>
                </a:lnTo>
                <a:lnTo>
                  <a:pt x="4395615" y="8791311"/>
                </a:lnTo>
                <a:lnTo>
                  <a:pt x="4169456" y="8785592"/>
                </a:lnTo>
                <a:cubicBezTo>
                  <a:pt x="1846924" y="8667863"/>
                  <a:pt x="0" y="6747446"/>
                  <a:pt x="0" y="4395656"/>
                </a:cubicBezTo>
                <a:cubicBezTo>
                  <a:pt x="0" y="1968002"/>
                  <a:pt x="1968002" y="0"/>
                  <a:pt x="4395656" y="0"/>
                </a:cubicBezTo>
                <a:close/>
              </a:path>
            </a:pathLst>
          </a:custGeom>
          <a:solidFill>
            <a:srgbClr val="E4EFF4"/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9" name="Freeform: Shape 8"/>
          <p:cNvSpPr>
            <a:spLocks noGrp="1"/>
          </p:cNvSpPr>
          <p:nvPr>
            <p:ph type="pic" sz="half" idx="20"/>
          </p:nvPr>
        </p:nvSpPr>
        <p:spPr>
          <a:xfrm>
            <a:off x="12714688" y="3210375"/>
            <a:ext cx="3810001" cy="3810001"/>
          </a:xfrm>
          <a:custGeom>
            <a:avLst/>
            <a:gdLst>
              <a:gd name="connsiteX0" fmla="*/ 4395656 w 8791311"/>
              <a:gd name="connsiteY0" fmla="*/ 0 h 8791311"/>
              <a:gd name="connsiteX1" fmla="*/ 8785592 w 8791311"/>
              <a:gd name="connsiteY1" fmla="*/ 4169456 h 8791311"/>
              <a:gd name="connsiteX2" fmla="*/ 8791311 w 8791311"/>
              <a:gd name="connsiteY2" fmla="*/ 4395615 h 8791311"/>
              <a:gd name="connsiteX3" fmla="*/ 8791311 w 8791311"/>
              <a:gd name="connsiteY3" fmla="*/ 4395698 h 8791311"/>
              <a:gd name="connsiteX4" fmla="*/ 8785592 w 8791311"/>
              <a:gd name="connsiteY4" fmla="*/ 4621856 h 8791311"/>
              <a:gd name="connsiteX5" fmla="*/ 4621856 w 8791311"/>
              <a:gd name="connsiteY5" fmla="*/ 8785592 h 8791311"/>
              <a:gd name="connsiteX6" fmla="*/ 4395698 w 8791311"/>
              <a:gd name="connsiteY6" fmla="*/ 8791311 h 8791311"/>
              <a:gd name="connsiteX7" fmla="*/ 4395615 w 8791311"/>
              <a:gd name="connsiteY7" fmla="*/ 8791311 h 8791311"/>
              <a:gd name="connsiteX8" fmla="*/ 4169456 w 8791311"/>
              <a:gd name="connsiteY8" fmla="*/ 8785592 h 8791311"/>
              <a:gd name="connsiteX9" fmla="*/ 0 w 8791311"/>
              <a:gd name="connsiteY9" fmla="*/ 4395656 h 8791311"/>
              <a:gd name="connsiteX10" fmla="*/ 4395656 w 8791311"/>
              <a:gd name="connsiteY10" fmla="*/ 0 h 8791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791311" h="8791311">
                <a:moveTo>
                  <a:pt x="4395656" y="0"/>
                </a:moveTo>
                <a:cubicBezTo>
                  <a:pt x="6747446" y="0"/>
                  <a:pt x="8667863" y="1846924"/>
                  <a:pt x="8785592" y="4169456"/>
                </a:cubicBezTo>
                <a:lnTo>
                  <a:pt x="8791311" y="4395615"/>
                </a:lnTo>
                <a:lnTo>
                  <a:pt x="8791311" y="4395698"/>
                </a:lnTo>
                <a:lnTo>
                  <a:pt x="8785592" y="4621856"/>
                </a:lnTo>
                <a:cubicBezTo>
                  <a:pt x="8671661" y="6869468"/>
                  <a:pt x="6869468" y="8671661"/>
                  <a:pt x="4621856" y="8785592"/>
                </a:cubicBezTo>
                <a:lnTo>
                  <a:pt x="4395698" y="8791311"/>
                </a:lnTo>
                <a:lnTo>
                  <a:pt x="4395615" y="8791311"/>
                </a:lnTo>
                <a:lnTo>
                  <a:pt x="4169456" y="8785592"/>
                </a:lnTo>
                <a:cubicBezTo>
                  <a:pt x="1846924" y="8667863"/>
                  <a:pt x="0" y="6747446"/>
                  <a:pt x="0" y="4395656"/>
                </a:cubicBezTo>
                <a:cubicBezTo>
                  <a:pt x="0" y="1968002"/>
                  <a:pt x="1968002" y="0"/>
                  <a:pt x="4395656" y="0"/>
                </a:cubicBezTo>
                <a:close/>
              </a:path>
            </a:pathLst>
          </a:custGeom>
          <a:solidFill>
            <a:srgbClr val="E4EFF4"/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" name="Freeform: Shape 9"/>
          <p:cNvSpPr>
            <a:spLocks noGrp="1"/>
          </p:cNvSpPr>
          <p:nvPr>
            <p:ph type="pic" sz="half" idx="21"/>
          </p:nvPr>
        </p:nvSpPr>
        <p:spPr>
          <a:xfrm>
            <a:off x="12714687" y="8146443"/>
            <a:ext cx="3810001" cy="3810001"/>
          </a:xfrm>
          <a:custGeom>
            <a:avLst/>
            <a:gdLst>
              <a:gd name="connsiteX0" fmla="*/ 4395656 w 8791311"/>
              <a:gd name="connsiteY0" fmla="*/ 0 h 8791311"/>
              <a:gd name="connsiteX1" fmla="*/ 8785592 w 8791311"/>
              <a:gd name="connsiteY1" fmla="*/ 4169456 h 8791311"/>
              <a:gd name="connsiteX2" fmla="*/ 8791311 w 8791311"/>
              <a:gd name="connsiteY2" fmla="*/ 4395615 h 8791311"/>
              <a:gd name="connsiteX3" fmla="*/ 8791311 w 8791311"/>
              <a:gd name="connsiteY3" fmla="*/ 4395698 h 8791311"/>
              <a:gd name="connsiteX4" fmla="*/ 8785592 w 8791311"/>
              <a:gd name="connsiteY4" fmla="*/ 4621856 h 8791311"/>
              <a:gd name="connsiteX5" fmla="*/ 4621856 w 8791311"/>
              <a:gd name="connsiteY5" fmla="*/ 8785592 h 8791311"/>
              <a:gd name="connsiteX6" fmla="*/ 4395698 w 8791311"/>
              <a:gd name="connsiteY6" fmla="*/ 8791311 h 8791311"/>
              <a:gd name="connsiteX7" fmla="*/ 4395615 w 8791311"/>
              <a:gd name="connsiteY7" fmla="*/ 8791311 h 8791311"/>
              <a:gd name="connsiteX8" fmla="*/ 4169456 w 8791311"/>
              <a:gd name="connsiteY8" fmla="*/ 8785592 h 8791311"/>
              <a:gd name="connsiteX9" fmla="*/ 0 w 8791311"/>
              <a:gd name="connsiteY9" fmla="*/ 4395656 h 8791311"/>
              <a:gd name="connsiteX10" fmla="*/ 4395656 w 8791311"/>
              <a:gd name="connsiteY10" fmla="*/ 0 h 8791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791311" h="8791311">
                <a:moveTo>
                  <a:pt x="4395656" y="0"/>
                </a:moveTo>
                <a:cubicBezTo>
                  <a:pt x="6747446" y="0"/>
                  <a:pt x="8667863" y="1846924"/>
                  <a:pt x="8785592" y="4169456"/>
                </a:cubicBezTo>
                <a:lnTo>
                  <a:pt x="8791311" y="4395615"/>
                </a:lnTo>
                <a:lnTo>
                  <a:pt x="8791311" y="4395698"/>
                </a:lnTo>
                <a:lnTo>
                  <a:pt x="8785592" y="4621856"/>
                </a:lnTo>
                <a:cubicBezTo>
                  <a:pt x="8671661" y="6869468"/>
                  <a:pt x="6869468" y="8671661"/>
                  <a:pt x="4621856" y="8785592"/>
                </a:cubicBezTo>
                <a:lnTo>
                  <a:pt x="4395698" y="8791311"/>
                </a:lnTo>
                <a:lnTo>
                  <a:pt x="4395615" y="8791311"/>
                </a:lnTo>
                <a:lnTo>
                  <a:pt x="4169456" y="8785592"/>
                </a:lnTo>
                <a:cubicBezTo>
                  <a:pt x="1846924" y="8667863"/>
                  <a:pt x="0" y="6747446"/>
                  <a:pt x="0" y="4395656"/>
                </a:cubicBezTo>
                <a:cubicBezTo>
                  <a:pt x="0" y="1968002"/>
                  <a:pt x="1968002" y="0"/>
                  <a:pt x="4395656" y="0"/>
                </a:cubicBezTo>
                <a:close/>
              </a:path>
            </a:pathLst>
          </a:custGeom>
          <a:solidFill>
            <a:srgbClr val="E4EFF4"/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>
            <a:spLocks noGrp="1"/>
          </p:cNvSpPr>
          <p:nvPr>
            <p:ph type="title"/>
          </p:nvPr>
        </p:nvSpPr>
        <p:spPr>
          <a:xfrm>
            <a:off x="1689100" y="952500"/>
            <a:ext cx="21005800" cy="2286000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>
            <a:spLocks noGrp="1"/>
          </p:cNvSpPr>
          <p:nvPr>
            <p:ph type="body" idx="1"/>
          </p:nvPr>
        </p:nvSpPr>
        <p:spPr>
          <a:xfrm>
            <a:off x="1689100" y="3238500"/>
            <a:ext cx="21005800" cy="9207500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99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黑体" panose="02010609060101010101" charset="-122"/>
          <a:ea typeface="黑体" panose="02010609060101010101" charset="-122"/>
          <a:cs typeface="黑体" panose="02010609060101010101" charset="-122"/>
          <a:sym typeface="Helvetica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200"/>
        </a:spcBef>
        <a:spcAft>
          <a:spcPts val="0"/>
        </a:spcAft>
        <a:buClrTx/>
        <a:buSzPct val="75000"/>
        <a:buFontTx/>
        <a:buChar char="•"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黑体" panose="02010609060101010101" charset="-122"/>
          <a:ea typeface="黑体" panose="02010609060101010101" charset="-122"/>
          <a:cs typeface="黑体" panose="02010609060101010101" charset="-122"/>
          <a:sym typeface="Helvetica Light"/>
        </a:defRPr>
      </a:lvl1pPr>
      <a:lvl2pPr marL="1270000" marR="0" indent="-635000" algn="l" defTabSz="825500" latinLnBrk="0">
        <a:lnSpc>
          <a:spcPct val="100000"/>
        </a:lnSpc>
        <a:spcBef>
          <a:spcPts val="5200"/>
        </a:spcBef>
        <a:spcAft>
          <a:spcPts val="0"/>
        </a:spcAft>
        <a:buClrTx/>
        <a:buSzPct val="75000"/>
        <a:buFontTx/>
        <a:buChar char="•"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黑体" panose="02010609060101010101" charset="-122"/>
          <a:ea typeface="黑体" panose="02010609060101010101" charset="-122"/>
          <a:cs typeface="黑体" panose="02010609060101010101" charset="-122"/>
          <a:sym typeface="Helvetica Light"/>
        </a:defRPr>
      </a:lvl2pPr>
      <a:lvl3pPr marL="1905000" marR="0" indent="-635000" algn="l" defTabSz="825500" latinLnBrk="0">
        <a:lnSpc>
          <a:spcPct val="100000"/>
        </a:lnSpc>
        <a:spcBef>
          <a:spcPts val="5200"/>
        </a:spcBef>
        <a:spcAft>
          <a:spcPts val="0"/>
        </a:spcAft>
        <a:buClrTx/>
        <a:buSzPct val="75000"/>
        <a:buFontTx/>
        <a:buChar char="•"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黑体" panose="02010609060101010101" charset="-122"/>
          <a:ea typeface="黑体" panose="02010609060101010101" charset="-122"/>
          <a:cs typeface="黑体" panose="02010609060101010101" charset="-122"/>
          <a:sym typeface="Helvetica Light"/>
        </a:defRPr>
      </a:lvl3pPr>
      <a:lvl4pPr marL="2540000" marR="0" indent="-635000" algn="l" defTabSz="825500" latinLnBrk="0">
        <a:lnSpc>
          <a:spcPct val="100000"/>
        </a:lnSpc>
        <a:spcBef>
          <a:spcPts val="5200"/>
        </a:spcBef>
        <a:spcAft>
          <a:spcPts val="0"/>
        </a:spcAft>
        <a:buClrTx/>
        <a:buSzPct val="75000"/>
        <a:buFontTx/>
        <a:buChar char="•"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黑体" panose="02010609060101010101" charset="-122"/>
          <a:ea typeface="黑体" panose="02010609060101010101" charset="-122"/>
          <a:cs typeface="黑体" panose="02010609060101010101" charset="-122"/>
          <a:sym typeface="Helvetica Light"/>
        </a:defRPr>
      </a:lvl4pPr>
      <a:lvl5pPr marL="3175000" marR="0" indent="-635000" algn="l" defTabSz="825500" latinLnBrk="0">
        <a:lnSpc>
          <a:spcPct val="100000"/>
        </a:lnSpc>
        <a:spcBef>
          <a:spcPts val="5200"/>
        </a:spcBef>
        <a:spcAft>
          <a:spcPts val="0"/>
        </a:spcAft>
        <a:buClrTx/>
        <a:buSzPct val="75000"/>
        <a:buFontTx/>
        <a:buChar char="•"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黑体" panose="02010609060101010101" charset="-122"/>
          <a:ea typeface="黑体" panose="02010609060101010101" charset="-122"/>
          <a:cs typeface="黑体" panose="02010609060101010101" charset="-122"/>
          <a:sym typeface="Helvetica Light"/>
        </a:defRPr>
      </a:lvl5pPr>
      <a:lvl6pPr marL="3810000" marR="0" indent="-635000" algn="l" defTabSz="825500" latinLnBrk="0">
        <a:lnSpc>
          <a:spcPct val="100000"/>
        </a:lnSpc>
        <a:spcBef>
          <a:spcPts val="5200"/>
        </a:spcBef>
        <a:spcAft>
          <a:spcPts val="0"/>
        </a:spcAft>
        <a:buClrTx/>
        <a:buSzPct val="75000"/>
        <a:buFontTx/>
        <a:buChar char="•"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4445000" marR="0" indent="-635000" algn="l" defTabSz="825500" latinLnBrk="0">
        <a:lnSpc>
          <a:spcPct val="100000"/>
        </a:lnSpc>
        <a:spcBef>
          <a:spcPts val="5200"/>
        </a:spcBef>
        <a:spcAft>
          <a:spcPts val="0"/>
        </a:spcAft>
        <a:buClrTx/>
        <a:buSzPct val="75000"/>
        <a:buFontTx/>
        <a:buChar char="•"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5080000" marR="0" indent="-635000" algn="l" defTabSz="825500" latinLnBrk="0">
        <a:lnSpc>
          <a:spcPct val="100000"/>
        </a:lnSpc>
        <a:spcBef>
          <a:spcPts val="5200"/>
        </a:spcBef>
        <a:spcAft>
          <a:spcPts val="0"/>
        </a:spcAft>
        <a:buClrTx/>
        <a:buSzPct val="75000"/>
        <a:buFontTx/>
        <a:buChar char="•"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5715000" marR="0" indent="-635000" algn="l" defTabSz="825500" latinLnBrk="0">
        <a:lnSpc>
          <a:spcPct val="100000"/>
        </a:lnSpc>
        <a:spcBef>
          <a:spcPts val="5200"/>
        </a:spcBef>
        <a:spcAft>
          <a:spcPts val="0"/>
        </a:spcAft>
        <a:buClrTx/>
        <a:buSzPct val="75000"/>
        <a:buFontTx/>
        <a:buChar char="•"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3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460" name="Rectangle"/>
          <p:cNvSpPr/>
          <p:nvPr/>
        </p:nvSpPr>
        <p:spPr>
          <a:xfrm>
            <a:off x="2136768" y="8135"/>
            <a:ext cx="8791169" cy="13707865"/>
          </a:xfrm>
          <a:prstGeom prst="rect">
            <a:avLst/>
          </a:prstGeom>
          <a:solidFill>
            <a:srgbClr val="000000">
              <a:alpha val="16000"/>
            </a:srgbClr>
          </a:solidFill>
          <a:ln w="12700">
            <a:miter lim="400000"/>
          </a:ln>
        </p:spPr>
        <p:txBody>
          <a:bodyPr lIns="45719" rIns="45719"/>
          <a:lstStyle/>
          <a:p>
            <a:pPr algn="l" defTabSz="1218565">
              <a:defRPr sz="3600">
                <a:solidFill>
                  <a:srgbClr val="7F7F7F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61" name="Light"/>
          <p:cNvSpPr/>
          <p:nvPr/>
        </p:nvSpPr>
        <p:spPr>
          <a:xfrm>
            <a:off x="2521374" y="5625677"/>
            <a:ext cx="7721600" cy="194818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algn="l">
              <a:defRPr sz="30000">
                <a:solidFill>
                  <a:srgbClr val="FFFFFF"/>
                </a:solidFill>
                <a:latin typeface="Lato Hairline"/>
                <a:ea typeface="Lato Hairline"/>
                <a:cs typeface="Lato Hairline"/>
                <a:sym typeface="Lato Hairline"/>
              </a:defRPr>
            </a:lvl1pPr>
          </a:lstStyle>
          <a:p>
            <a:r>
              <a:rPr lang="zh-CN" sz="1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极简作品集</a:t>
            </a:r>
          </a:p>
        </p:txBody>
      </p:sp>
      <p:sp>
        <p:nvSpPr>
          <p:cNvPr id="466" name="Unique and awesome Slides"/>
          <p:cNvSpPr/>
          <p:nvPr/>
        </p:nvSpPr>
        <p:spPr>
          <a:xfrm>
            <a:off x="2766065" y="8168731"/>
            <a:ext cx="3535680" cy="50165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algn="l">
              <a:defRPr sz="2600" cap="all" spc="78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值得描述的小标题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3"/>
          </p:nvPr>
        </p:nvSpPr>
        <p:spPr>
          <a:xfrm flipH="1">
            <a:off x="0" y="0"/>
            <a:ext cx="24384001" cy="13716000"/>
          </a:xfrm>
          <a:blipFill rotWithShape="1">
            <a:blip r:embed="rId2"/>
            <a:stretch>
              <a:fillRect/>
            </a:stretch>
          </a:blipFill>
        </p:spPr>
      </p:sp>
      <p:sp>
        <p:nvSpPr>
          <p:cNvPr id="1798" name="Rectangle"/>
          <p:cNvSpPr/>
          <p:nvPr/>
        </p:nvSpPr>
        <p:spPr>
          <a:xfrm>
            <a:off x="2136768" y="8135"/>
            <a:ext cx="12521860" cy="13707865"/>
          </a:xfrm>
          <a:prstGeom prst="rect">
            <a:avLst/>
          </a:prstGeom>
          <a:solidFill>
            <a:srgbClr val="000000">
              <a:alpha val="16000"/>
            </a:srgbClr>
          </a:solidFill>
          <a:ln w="12700">
            <a:miter lim="400000"/>
          </a:ln>
        </p:spPr>
        <p:txBody>
          <a:bodyPr lIns="45719" rIns="45719"/>
          <a:lstStyle/>
          <a:p>
            <a:pPr algn="l" defTabSz="1218565">
              <a:defRPr sz="3600">
                <a:solidFill>
                  <a:srgbClr val="7F7F7F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799" name="Thanks"/>
          <p:cNvSpPr/>
          <p:nvPr/>
        </p:nvSpPr>
        <p:spPr>
          <a:xfrm>
            <a:off x="2521374" y="4189307"/>
            <a:ext cx="8890000" cy="27635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algn="l">
              <a:defRPr sz="30000">
                <a:solidFill>
                  <a:srgbClr val="FFFFFF"/>
                </a:solidFill>
                <a:latin typeface="Lato Hairline"/>
                <a:ea typeface="Lato Hairline"/>
                <a:cs typeface="Lato Hairline"/>
                <a:sym typeface="Lato Hairline"/>
              </a:defRPr>
            </a:lvl1pPr>
          </a:lstStyle>
          <a:p>
            <a:r>
              <a:rPr lang="zh-CN" sz="173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谢谢浏览</a:t>
            </a:r>
          </a:p>
        </p:txBody>
      </p:sp>
      <p:sp>
        <p:nvSpPr>
          <p:cNvPr id="1804" name="Unique and awesome Slides"/>
          <p:cNvSpPr/>
          <p:nvPr/>
        </p:nvSpPr>
        <p:spPr>
          <a:xfrm>
            <a:off x="2739746" y="7124156"/>
            <a:ext cx="3106420" cy="50165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algn="l">
              <a:defRPr sz="2600" cap="all" spc="78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输入你的小标题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Circle"/>
          <p:cNvSpPr/>
          <p:nvPr/>
        </p:nvSpPr>
        <p:spPr>
          <a:xfrm>
            <a:off x="9660466" y="1162695"/>
            <a:ext cx="11390611" cy="11390610"/>
          </a:xfrm>
          <a:prstGeom prst="ellipse">
            <a:avLst/>
          </a:prstGeom>
          <a:solidFill>
            <a:srgbClr val="B7D1DC">
              <a:alpha val="20000"/>
            </a:srgbClr>
          </a:solidFill>
          <a:ln w="12700">
            <a:miter lim="400000"/>
          </a:ln>
        </p:spPr>
        <p:txBody>
          <a:bodyPr lIns="45719" rIns="45719"/>
          <a:lstStyle/>
          <a:p>
            <a:pPr defTabSz="18281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84" name="Create awesome and Unique presentation slides with these creative layouts, each slide is proven useful in real-world presentations.It’s easy to change colors and modify shapes, texts and charts it’s a minimal design, This presentation has been developed on the basis of theories on the comprehension of content with hipster"/>
          <p:cNvSpPr/>
          <p:nvPr/>
        </p:nvSpPr>
        <p:spPr>
          <a:xfrm>
            <a:off x="16214450" y="1554056"/>
            <a:ext cx="6537559" cy="5087620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130000"/>
              </a:lnSpc>
              <a:defRPr sz="2400">
                <a:solidFill>
                  <a:srgbClr val="53585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Lorem ipsum dolor sit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amet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consectetuer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adipiscing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elit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sed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diam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nonummy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nibh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euismod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tincidunt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laoreet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dolore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magna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aliquam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erat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volutpat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.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wisi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enim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ad minim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veniam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quis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nostrud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exerci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tation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ullamcorper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suscipit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lobortis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nisl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aliquip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ex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ea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commodo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consequat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. 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Lucida Grande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Ut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wisi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enim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ad minim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veniam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quis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nostrud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exerci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tation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.</a:t>
            </a:r>
            <a:endParaRPr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85" name="Unique And…"/>
          <p:cNvSpPr/>
          <p:nvPr/>
        </p:nvSpPr>
        <p:spPr>
          <a:xfrm>
            <a:off x="1754937" y="8681297"/>
            <a:ext cx="5435600" cy="117856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7000">
                <a:solidFill>
                  <a:srgbClr val="919593"/>
                </a:solidFill>
                <a:latin typeface="Lato Hairline"/>
                <a:ea typeface="Lato Hairline"/>
                <a:cs typeface="Lato Hairline"/>
                <a:sym typeface="Lato Hairline"/>
              </a:defRPr>
            </a:pPr>
            <a:r>
              <a:rPr 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单幅作品展示</a:t>
            </a:r>
          </a:p>
        </p:txBody>
      </p:sp>
      <p:sp>
        <p:nvSpPr>
          <p:cNvPr id="686" name="Create awesome Unique"/>
          <p:cNvSpPr/>
          <p:nvPr/>
        </p:nvSpPr>
        <p:spPr>
          <a:xfrm>
            <a:off x="1754937" y="10782300"/>
            <a:ext cx="4165600" cy="716915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algn="l">
              <a:defRPr sz="4000">
                <a:solidFill>
                  <a:srgbClr val="A6AAA9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值得描述的小标题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3"/>
          </p:nvPr>
        </p:nvSpPr>
        <p:spPr>
          <a:xfrm>
            <a:off x="263525" y="-17780"/>
            <a:ext cx="23092410" cy="13752195"/>
          </a:xfrm>
          <a:blipFill rotWithShape="1">
            <a:blip r:embed="rId2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r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" name="Create awesome and Unique presentation slides with these creative layouts, each slide is proven useful in real-world presentations.It’s easy to change colors and modify shapes, texts and charts it’s a minimal design, This presentation has been developed on the basis of theories on the comprehension of content with hipster kind of feel to it, much of what a modern startup would need in today’s world of presentations"/>
          <p:cNvSpPr/>
          <p:nvPr/>
        </p:nvSpPr>
        <p:spPr>
          <a:xfrm>
            <a:off x="13852250" y="5350717"/>
            <a:ext cx="6902419" cy="5087620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>
              <a:lnSpc>
                <a:spcPct val="130000"/>
              </a:lnSpc>
              <a:defRPr sz="2400">
                <a:solidFill>
                  <a:srgbClr val="53585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Lorem ipsum dolor sit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amet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consectetuer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adipiscing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elit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sed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diam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nonummy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nibh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euismod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tincidunt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laoreet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dolore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magna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aliquam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erat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volutpat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.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wisi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enim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ad minim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veniam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quis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nostrud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exerci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tation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ullamcorper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suscipit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lobortis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nisl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aliquip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ex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ea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commodo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consequat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. 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Lucida Grande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Ut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wisi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enim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ad minim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veniam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quis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nostrud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exerci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tation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.</a:t>
            </a:r>
            <a:endParaRPr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14" name="Unique And…"/>
          <p:cNvSpPr/>
          <p:nvPr/>
        </p:nvSpPr>
        <p:spPr>
          <a:xfrm>
            <a:off x="13852250" y="3132884"/>
            <a:ext cx="5435600" cy="117856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7000">
                <a:solidFill>
                  <a:srgbClr val="919593"/>
                </a:solidFill>
                <a:latin typeface="Lato Hairline"/>
                <a:ea typeface="Lato Hairline"/>
                <a:cs typeface="Lato Hairline"/>
                <a:sym typeface="Lato Hairline"/>
              </a:defRPr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输入你的标题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9" name="Picture Placeholder 8"/>
          <p:cNvSpPr>
            <a:spLocks noGrp="1"/>
          </p:cNvSpPr>
          <p:nvPr>
            <p:ph type="pic" sz="quarter" idx="16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10" name="Picture Placeholder 9"/>
          <p:cNvSpPr>
            <a:spLocks noGrp="1"/>
          </p:cNvSpPr>
          <p:nvPr>
            <p:ph type="pic" sz="quarter" idx="17"/>
          </p:nvPr>
        </p:nvSpPr>
        <p:spPr>
          <a:blipFill rotWithShape="1">
            <a:blip r:embed="rId2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0" name="Create awesome and Unique presentation slides with these creative layouts, each slide is proven useful in real-world presentations.It’s easy to change colors and modify shapes, texts and charts it’s a minimal design, This presentation has been developed"/>
          <p:cNvSpPr/>
          <p:nvPr/>
        </p:nvSpPr>
        <p:spPr>
          <a:xfrm>
            <a:off x="2975420" y="10262275"/>
            <a:ext cx="12879026" cy="2871470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>
              <a:lnSpc>
                <a:spcPct val="130000"/>
              </a:lnSpc>
              <a:defRPr sz="2400">
                <a:solidFill>
                  <a:srgbClr val="53585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Lorem ipsum dolor sit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amet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consectetuer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adipiscing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elit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sed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diam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nonummy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nibh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euismod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tincidunt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laoreet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dolore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magna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aliquam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erat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volutpat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.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wisi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enim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ad minim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veniam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quis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nostrud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exerci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tation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ullamcorper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suscipit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lobortis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nisl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aliquip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ex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ea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commodo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consequat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. 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Lucida Grande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Ut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wisi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enim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ad minim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veniam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quis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nostrud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exerci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tation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.</a:t>
            </a:r>
            <a:endParaRPr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5" name="Picture Placeholder 4"/>
          <p:cNvSpPr>
            <a:spLocks noGrp="1"/>
          </p:cNvSpPr>
          <p:nvPr>
            <p:ph type="pic" sz="quarter" idx="15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7" name="Picture Placeholder 6"/>
          <p:cNvSpPr>
            <a:spLocks noGrp="1"/>
          </p:cNvSpPr>
          <p:nvPr>
            <p:ph type="pic" sz="half" idx="13"/>
          </p:nvPr>
        </p:nvSpPr>
        <p:spPr>
          <a:blipFill rotWithShape="1">
            <a:blip r:embed="rId3"/>
            <a:stretch>
              <a:fillRect l="-30000" r="-30000"/>
            </a:stretch>
          </a:blipFill>
        </p:spPr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2" name="Triangle"/>
          <p:cNvSpPr/>
          <p:nvPr/>
        </p:nvSpPr>
        <p:spPr>
          <a:xfrm flipH="1">
            <a:off x="3399151" y="0"/>
            <a:ext cx="13716000" cy="13716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B7D1DC">
              <a:alpha val="20000"/>
            </a:srgbClr>
          </a:solidFill>
          <a:ln w="12700">
            <a:miter lim="400000"/>
          </a:ln>
        </p:spPr>
        <p:txBody>
          <a:bodyPr lIns="45719" rIns="45719"/>
          <a:lstStyle/>
          <a:p>
            <a:pPr defTabSz="18281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46" name="Triangle"/>
          <p:cNvSpPr/>
          <p:nvPr/>
        </p:nvSpPr>
        <p:spPr>
          <a:xfrm flipH="1">
            <a:off x="7325226" y="9415779"/>
            <a:ext cx="4300222" cy="43002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B7D1DC">
              <a:alpha val="30000"/>
            </a:srgbClr>
          </a:solidFill>
          <a:ln w="12700">
            <a:miter lim="400000"/>
          </a:ln>
        </p:spPr>
        <p:txBody>
          <a:bodyPr lIns="45719" rIns="45719"/>
          <a:lstStyle/>
          <a:p>
            <a:pPr defTabSz="18281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idx="13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713" name="Create awesome and Unique presentation slides with these creative layouts, each slide is proven useful in real-world presentations.It’s easy to change colors and modify shapes, texts and charts it’s a minimal design, This presentation has been developed on the basis of theories on the comprehension of content with hipster kind of feel to it, much of what a modern startup would need in today’s world of presentations"/>
          <p:cNvSpPr/>
          <p:nvPr/>
        </p:nvSpPr>
        <p:spPr>
          <a:xfrm>
            <a:off x="13852250" y="5350717"/>
            <a:ext cx="6902419" cy="5087620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>
              <a:lnSpc>
                <a:spcPct val="130000"/>
              </a:lnSpc>
              <a:defRPr sz="2400">
                <a:solidFill>
                  <a:srgbClr val="53585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Lorem ipsum dolor sit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amet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consectetuer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adipiscing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elit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sed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diam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nonummy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nibh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euismod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tincidunt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laoreet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dolore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magna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aliquam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erat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volutpat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.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wisi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enim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ad minim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veniam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quis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nostrud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exerci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tation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ullamcorper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suscipit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lobortis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nisl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aliquip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ex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ea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commodo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consequat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. 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Lucida Grande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Ut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wisi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enim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ad minim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veniam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quis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nostrud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exerci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tation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.</a:t>
            </a:r>
            <a:endParaRPr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14" name="Unique And…"/>
          <p:cNvSpPr/>
          <p:nvPr/>
        </p:nvSpPr>
        <p:spPr>
          <a:xfrm>
            <a:off x="13852250" y="3132884"/>
            <a:ext cx="5435600" cy="117856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7000">
                <a:solidFill>
                  <a:srgbClr val="919593"/>
                </a:solidFill>
                <a:latin typeface="Lato Hairline"/>
                <a:ea typeface="Lato Hairline"/>
                <a:cs typeface="Lato Hairline"/>
                <a:sym typeface="Lato Hairline"/>
              </a:defRPr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输入你的标题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flip dir="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Circle"/>
          <p:cNvSpPr/>
          <p:nvPr/>
        </p:nvSpPr>
        <p:spPr>
          <a:xfrm>
            <a:off x="50850" y="-1097294"/>
            <a:ext cx="16207218" cy="16207218"/>
          </a:xfrm>
          <a:prstGeom prst="ellipse">
            <a:avLst/>
          </a:prstGeom>
          <a:solidFill>
            <a:srgbClr val="B7D1DC">
              <a:alpha val="30711"/>
            </a:srgbClr>
          </a:solidFill>
          <a:ln w="12700">
            <a:miter lim="400000"/>
          </a:ln>
        </p:spPr>
        <p:txBody>
          <a:bodyPr lIns="45719" rIns="45719"/>
          <a:lstStyle/>
          <a:p>
            <a:pPr defTabSz="18281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54" name="Circle"/>
          <p:cNvSpPr/>
          <p:nvPr/>
        </p:nvSpPr>
        <p:spPr>
          <a:xfrm>
            <a:off x="14452649" y="3877932"/>
            <a:ext cx="9880501" cy="9880501"/>
          </a:xfrm>
          <a:prstGeom prst="ellipse">
            <a:avLst/>
          </a:prstGeom>
          <a:solidFill>
            <a:srgbClr val="B7D1DC">
              <a:alpha val="80000"/>
            </a:srgbClr>
          </a:solidFill>
          <a:ln w="12700">
            <a:miter lim="400000"/>
          </a:ln>
        </p:spPr>
        <p:txBody>
          <a:bodyPr lIns="45719" rIns="45719"/>
          <a:lstStyle/>
          <a:p>
            <a:pPr defTabSz="18281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55" name="Unique and…"/>
          <p:cNvSpPr/>
          <p:nvPr/>
        </p:nvSpPr>
        <p:spPr>
          <a:xfrm>
            <a:off x="16675100" y="6613338"/>
            <a:ext cx="5435600" cy="117856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>
              <a:defRPr sz="70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输入你的标题</a:t>
            </a:r>
          </a:p>
        </p:txBody>
      </p:sp>
      <p:sp>
        <p:nvSpPr>
          <p:cNvPr id="756" name="Create awesome and Unique presentation slides with these creative layouts, each slide is proven useful in real-world presentations.It’s easy to change colors and modify shapes, texts and charts it’s a minimal design, This presentation has been developed on the basis"/>
          <p:cNvSpPr/>
          <p:nvPr/>
        </p:nvSpPr>
        <p:spPr>
          <a:xfrm>
            <a:off x="15885089" y="8650417"/>
            <a:ext cx="7015621" cy="3979545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>
              <a:lnSpc>
                <a:spcPct val="130000"/>
              </a:lnSpc>
              <a:defRPr sz="24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consectetuer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sed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diam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nonummy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nibh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tincidunt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laoreet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dolore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magna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aliquam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erat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volutpat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.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wisi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enim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ad minim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veniam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quis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nostrud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exerci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tation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ullamcorper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suscipit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lobortis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nisl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aliquip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ex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ea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commodo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consequat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. </a:t>
            </a:r>
            <a:endParaRPr lang="en-US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757" name="Line"/>
          <p:cNvSpPr/>
          <p:nvPr/>
        </p:nvSpPr>
        <p:spPr>
          <a:xfrm>
            <a:off x="17806737" y="8411817"/>
            <a:ext cx="3180507" cy="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half" idx="18"/>
          </p:nvPr>
        </p:nvSpPr>
        <p:spPr>
          <a:blipFill rotWithShape="1">
            <a:blip r:embed="rId2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flip dir="r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3"/>
          </p:nvPr>
        </p:nvSpPr>
        <p:spPr>
          <a:xfrm>
            <a:off x="0" y="5380301"/>
            <a:ext cx="24384000" cy="8345886"/>
          </a:xfrm>
          <a:blipFill rotWithShape="1">
            <a:blip r:embed="rId2"/>
            <a:stretch>
              <a:fillRect/>
            </a:stretch>
          </a:blipFill>
        </p:spPr>
      </p:sp>
      <p:sp>
        <p:nvSpPr>
          <p:cNvPr id="767" name="Create awesome and Unique presentation slides with these creative layouts, each slide is proven useful in real-world presentations.It’s easy to change colors and modify shapes, texts and charts it’s a minimal design, This presentation has been developed on the basis of theories on the comprehension of content with hipster kind of feel to it"/>
          <p:cNvSpPr/>
          <p:nvPr/>
        </p:nvSpPr>
        <p:spPr>
          <a:xfrm>
            <a:off x="9959260" y="2342545"/>
            <a:ext cx="11787824" cy="2317115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130000"/>
              </a:lnSpc>
              <a:defRPr sz="2400">
                <a:solidFill>
                  <a:srgbClr val="53585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Lorem ipsum dolor sit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amet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consectetuer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adipiscing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elit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sed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diam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nonummy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nibh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euismod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tincidunt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laoreet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dolore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magna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aliquam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erat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volutpat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.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wisi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enim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ad minim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veniam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quis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nostrud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exerci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tation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ullamcorper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suscipit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lobortis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nisl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aliquip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ex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ea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commodo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consequat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. </a:t>
            </a:r>
          </a:p>
        </p:txBody>
      </p:sp>
      <p:sp>
        <p:nvSpPr>
          <p:cNvPr id="768" name="Rectangle"/>
          <p:cNvSpPr/>
          <p:nvPr/>
        </p:nvSpPr>
        <p:spPr>
          <a:xfrm>
            <a:off x="1310216" y="1452033"/>
            <a:ext cx="7763471" cy="9525001"/>
          </a:xfrm>
          <a:prstGeom prst="rect">
            <a:avLst/>
          </a:prstGeom>
          <a:solidFill>
            <a:srgbClr val="B7D1DC"/>
          </a:solidFill>
          <a:ln w="12700">
            <a:miter lim="400000"/>
          </a:ln>
        </p:spPr>
        <p:txBody>
          <a:bodyPr lIns="45719" rIns="45719"/>
          <a:lstStyle/>
          <a:p>
            <a:pPr defTabSz="18281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69" name="Create awesome and Unique presentation slides with these creative layouts, each slide is proven useful in real-world presentations.It’s easy to change colors and modify shapes, texts and charts it’s a minimal design, This presentation has been developed"/>
          <p:cNvSpPr/>
          <p:nvPr/>
        </p:nvSpPr>
        <p:spPr>
          <a:xfrm>
            <a:off x="1884246" y="6446173"/>
            <a:ext cx="6413139" cy="3979545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130000"/>
              </a:lnSpc>
              <a:defRPr sz="24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consectetuer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sed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diam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nonummy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nibh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tincidunt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laoreet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dolore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magna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aliquam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erat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volutpat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.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wisi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enim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ad minim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veniam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quis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nostrud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exerci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tation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ullamcorper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suscipit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lobortis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nisl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aliquip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ex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ea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commodo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consequat</a:t>
            </a:r>
            <a:r>
              <a:rPr lang="en-US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. </a:t>
            </a:r>
            <a:endParaRPr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70" name="Our…"/>
          <p:cNvSpPr/>
          <p:nvPr/>
        </p:nvSpPr>
        <p:spPr>
          <a:xfrm>
            <a:off x="1884246" y="2773392"/>
            <a:ext cx="3657600" cy="225552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7000">
                <a:solidFill>
                  <a:srgbClr val="FFFFFF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输入</a:t>
            </a:r>
          </a:p>
          <a:p>
            <a:pPr algn="l">
              <a:defRPr sz="7000">
                <a:solidFill>
                  <a:srgbClr val="FFFFFF"/>
                </a:solidFill>
                <a:latin typeface="Lato Regular"/>
                <a:ea typeface="Lato Regular"/>
                <a:cs typeface="Lato Regular"/>
                <a:sym typeface="Lato Regular"/>
              </a:defRPr>
            </a:pPr>
            <a:r>
              <a:rPr 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你的标题</a:t>
            </a:r>
          </a:p>
        </p:txBody>
      </p:sp>
      <p:sp>
        <p:nvSpPr>
          <p:cNvPr id="771" name="Line"/>
          <p:cNvSpPr/>
          <p:nvPr/>
        </p:nvSpPr>
        <p:spPr>
          <a:xfrm>
            <a:off x="2019713" y="6278087"/>
            <a:ext cx="3161888" cy="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flip dir="r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" name="Square"/>
          <p:cNvSpPr/>
          <p:nvPr/>
        </p:nvSpPr>
        <p:spPr>
          <a:xfrm>
            <a:off x="1847948" y="1172170"/>
            <a:ext cx="11366501" cy="11371660"/>
          </a:xfrm>
          <a:prstGeom prst="rect">
            <a:avLst/>
          </a:prstGeom>
          <a:ln w="12700">
            <a:solidFill>
              <a:srgbClr val="D6D4D1"/>
            </a:solidFill>
            <a:miter lim="400000"/>
          </a:ln>
        </p:spPr>
        <p:txBody>
          <a:bodyPr lIns="45719" rIns="45719"/>
          <a:lstStyle/>
          <a:p>
            <a:pPr defTabSz="18281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82" name="Line"/>
          <p:cNvSpPr/>
          <p:nvPr/>
        </p:nvSpPr>
        <p:spPr>
          <a:xfrm>
            <a:off x="14829704" y="5772126"/>
            <a:ext cx="1741791" cy="0"/>
          </a:xfrm>
          <a:prstGeom prst="line">
            <a:avLst/>
          </a:prstGeom>
          <a:ln w="12700">
            <a:solidFill>
              <a:srgbClr val="C2BEBA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5" name="Picture Placeholder 4"/>
          <p:cNvSpPr>
            <a:spLocks noGrp="1"/>
          </p:cNvSpPr>
          <p:nvPr>
            <p:ph type="pic" sz="quarter" idx="14"/>
          </p:nvPr>
        </p:nvSpPr>
        <p:spPr>
          <a:blipFill rotWithShape="1">
            <a:blip r:embed="rId3"/>
            <a:stretch>
              <a:fillRect/>
            </a:stretch>
          </a:blipFill>
        </p:spPr>
      </p:sp>
      <p:sp>
        <p:nvSpPr>
          <p:cNvPr id="7" name="Picture Placeholder 6"/>
          <p:cNvSpPr>
            <a:spLocks noGrp="1"/>
          </p:cNvSpPr>
          <p:nvPr>
            <p:ph type="pic" sz="quarter" idx="15"/>
          </p:nvPr>
        </p:nvSpPr>
        <p:spPr>
          <a:blipFill rotWithShape="1">
            <a:blip r:embed="rId4"/>
            <a:stretch>
              <a:fillRect/>
            </a:stretch>
          </a:blipFill>
        </p:spPr>
      </p:sp>
      <p:sp>
        <p:nvSpPr>
          <p:cNvPr id="9" name="Picture Placeholder 8"/>
          <p:cNvSpPr>
            <a:spLocks noGrp="1"/>
          </p:cNvSpPr>
          <p:nvPr>
            <p:ph type="pic" sz="quarter" idx="17"/>
          </p:nvPr>
        </p:nvSpPr>
        <p:spPr>
          <a:blipFill rotWithShape="1">
            <a:blip r:embed="rId5"/>
            <a:stretch>
              <a:fillRect/>
            </a:stretch>
          </a:blipFill>
        </p:spPr>
      </p:sp>
      <p:sp>
        <p:nvSpPr>
          <p:cNvPr id="11" name="Picture Placeholder 10"/>
          <p:cNvSpPr>
            <a:spLocks noGrp="1"/>
          </p:cNvSpPr>
          <p:nvPr>
            <p:ph type="pic" sz="quarter" idx="16"/>
          </p:nvPr>
        </p:nvSpPr>
        <p:spPr>
          <a:blipFill rotWithShape="1">
            <a:blip r:embed="rId6"/>
            <a:stretch>
              <a:fillRect/>
            </a:stretch>
          </a:blipFill>
        </p:spPr>
      </p:sp>
      <p:sp>
        <p:nvSpPr>
          <p:cNvPr id="713" name="Create awesome and Unique presentation slides with these creative layouts, each slide is proven useful in real-world presentations.It’s easy to change colors and modify shapes, texts and charts it’s a minimal design, This presentation has been developed on the basis of theories on the comprehension of content with hipster kind of feel to it, much of what a modern startup would need in today’s world of presentations"/>
          <p:cNvSpPr/>
          <p:nvPr/>
        </p:nvSpPr>
        <p:spPr>
          <a:xfrm>
            <a:off x="14829515" y="6197172"/>
            <a:ext cx="6902419" cy="5087620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>
              <a:lnSpc>
                <a:spcPct val="130000"/>
              </a:lnSpc>
              <a:defRPr sz="2400">
                <a:solidFill>
                  <a:srgbClr val="53585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Lorem ipsum dolor sit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amet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consectetuer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adipiscing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elit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sed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diam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nonummy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nibh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euismod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tincidunt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laoreet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dolore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magna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aliquam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erat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volutpat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.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wisi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enim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ad minim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veniam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quis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nostrud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exerci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tation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ullamcorper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suscipit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lobortis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nisl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aliquip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ex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ea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commodo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consequat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. 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Lucida Grande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Ut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wisi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enim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ad minim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veniam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quis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nostrud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exerci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tation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.</a:t>
            </a:r>
            <a:endParaRPr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14" name="Unique And…"/>
          <p:cNvSpPr/>
          <p:nvPr/>
        </p:nvSpPr>
        <p:spPr>
          <a:xfrm>
            <a:off x="14829515" y="3979339"/>
            <a:ext cx="5435600" cy="117856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7000">
                <a:solidFill>
                  <a:srgbClr val="919593"/>
                </a:solidFill>
                <a:latin typeface="Lato Hairline"/>
                <a:ea typeface="Lato Hairline"/>
                <a:cs typeface="Lato Hairline"/>
                <a:sym typeface="Lato Hairline"/>
              </a:defRPr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输入你的标题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flip dir="r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" name="Circle"/>
          <p:cNvSpPr/>
          <p:nvPr/>
        </p:nvSpPr>
        <p:spPr>
          <a:xfrm>
            <a:off x="10645923" y="4325160"/>
            <a:ext cx="6296522" cy="6296522"/>
          </a:xfrm>
          <a:prstGeom prst="ellipse">
            <a:avLst/>
          </a:prstGeom>
          <a:ln w="254000">
            <a:solidFill>
              <a:srgbClr val="D6D4D1">
                <a:alpha val="30711"/>
              </a:srgbClr>
            </a:solidFill>
            <a:miter lim="400000"/>
          </a:ln>
        </p:spPr>
        <p:txBody>
          <a:bodyPr lIns="45719" rIns="45719"/>
          <a:lstStyle/>
          <a:p>
            <a:pPr defTabSz="1828165">
              <a:defRPr sz="3600">
                <a:solidFill>
                  <a:srgbClr val="73757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endParaRPr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Picture Placeholder 4"/>
          <p:cNvSpPr>
            <a:spLocks noGrp="1"/>
          </p:cNvSpPr>
          <p:nvPr>
            <p:ph type="pic" idx="13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3" name="Picture Placeholder 2"/>
          <p:cNvSpPr>
            <a:spLocks noGrp="1"/>
          </p:cNvSpPr>
          <p:nvPr>
            <p:ph type="pic" sz="half" idx="18"/>
          </p:nvPr>
        </p:nvSpPr>
        <p:spPr>
          <a:xfrm>
            <a:off x="11252200" y="4919923"/>
            <a:ext cx="5084135" cy="5084135"/>
          </a:xfrm>
          <a:blipFill rotWithShape="1">
            <a:blip r:embed="rId3"/>
            <a:stretch>
              <a:fillRect/>
            </a:stretch>
          </a:blipFill>
        </p:spPr>
      </p:sp>
      <p:sp>
        <p:nvSpPr>
          <p:cNvPr id="782" name="Line"/>
          <p:cNvSpPr/>
          <p:nvPr/>
        </p:nvSpPr>
        <p:spPr>
          <a:xfrm>
            <a:off x="1662979" y="4939006"/>
            <a:ext cx="1741791" cy="0"/>
          </a:xfrm>
          <a:prstGeom prst="line">
            <a:avLst/>
          </a:prstGeom>
          <a:ln w="12700">
            <a:solidFill>
              <a:srgbClr val="C2BEBA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13" name="Create awesome and Unique presentation slides with these creative layouts, each slide is proven useful in real-world presentations.It’s easy to change colors and modify shapes, texts and charts it’s a minimal design, This presentation has been developed on the basis of theories on the comprehension of content with hipster kind of feel to it, much of what a modern startup would need in today’s world of presentations"/>
          <p:cNvSpPr/>
          <p:nvPr/>
        </p:nvSpPr>
        <p:spPr>
          <a:xfrm>
            <a:off x="1662790" y="5364052"/>
            <a:ext cx="6902419" cy="5087620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>
              <a:lnSpc>
                <a:spcPct val="130000"/>
              </a:lnSpc>
              <a:defRPr sz="2400">
                <a:solidFill>
                  <a:srgbClr val="53585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Lorem ipsum dolor sit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amet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consectetuer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adipiscing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elit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sed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diam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nonummy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nibh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euismod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tincidunt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laoreet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dolore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magna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aliquam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erat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volutpat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.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wisi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enim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ad minim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veniam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quis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nostrud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exerci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tation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ullamcorper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suscipit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lobortis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nisl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aliquip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ex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ea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commodo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consequat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. 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Lucida Grande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Ut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wisi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enim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ad minim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veniam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quis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nostrud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exerci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tation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.</a:t>
            </a:r>
            <a:endParaRPr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14" name="Unique And…"/>
          <p:cNvSpPr/>
          <p:nvPr/>
        </p:nvSpPr>
        <p:spPr>
          <a:xfrm>
            <a:off x="1662790" y="3146219"/>
            <a:ext cx="5435600" cy="117856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7000">
                <a:solidFill>
                  <a:srgbClr val="919593"/>
                </a:solidFill>
                <a:latin typeface="Lato Hairline"/>
                <a:ea typeface="Lato Hairline"/>
                <a:cs typeface="Lato Hairline"/>
                <a:sym typeface="Lato Hairline"/>
              </a:defRPr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输入你的标题</a:t>
            </a:r>
          </a:p>
        </p:txBody>
      </p:sp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B7D1DC"/>
        </a:solidFill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ctr" defTabSz="1828165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600" b="0" i="0" u="none" strike="noStrike" cap="none" spc="0" normalizeH="0" baseline="0">
            <a:ln>
              <a:noFill/>
            </a:ln>
            <a:solidFill>
              <a:srgbClr val="737572"/>
            </a:solidFill>
            <a:effectLst/>
            <a:uFillTx/>
            <a:latin typeface="Lato Light"/>
            <a:ea typeface="Lato Light"/>
            <a:cs typeface="Lato Light"/>
            <a:sym typeface="Lato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C2BEBA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B7D1DC"/>
        </a:solidFill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ctr" defTabSz="1828165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600" b="0" i="0" u="none" strike="noStrike" cap="none" spc="0" normalizeH="0" baseline="0">
            <a:ln>
              <a:noFill/>
            </a:ln>
            <a:solidFill>
              <a:srgbClr val="737572"/>
            </a:solidFill>
            <a:effectLst/>
            <a:uFillTx/>
            <a:latin typeface="Lato Light"/>
            <a:ea typeface="Lato Light"/>
            <a:cs typeface="Lato Light"/>
            <a:sym typeface="Lato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C2BEBA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531</Words>
  <Application>Microsoft Office PowerPoint</Application>
  <PresentationFormat>自定义</PresentationFormat>
  <Paragraphs>22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Helvetica Light</vt:lpstr>
      <vt:lpstr>Helvetica Neue</vt:lpstr>
      <vt:lpstr>Lato Hairline</vt:lpstr>
      <vt:lpstr>Lato Light</vt:lpstr>
      <vt:lpstr>Lato Regular</vt:lpstr>
      <vt:lpstr>Lucida Grande</vt:lpstr>
      <vt:lpstr>Source Sans Pro</vt:lpstr>
      <vt:lpstr>宋体</vt:lpstr>
      <vt:lpstr>Calibri</vt:lpstr>
      <vt:lpstr>黑体</vt:lpstr>
      <vt:lpstr>White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dreamsummit</cp:lastModifiedBy>
  <cp:revision>41</cp:revision>
  <dcterms:created xsi:type="dcterms:W3CDTF">2018-07-10T06:52:00Z</dcterms:created>
  <dcterms:modified xsi:type="dcterms:W3CDTF">2018-07-31T04:17:44Z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2052-10.1.0.7468</vt:lpwstr>
  </property>
</Properties>
</file>